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3.xml" ContentType="application/vnd.openxmlformats-officedocument.presentationml.tags+xml"/>
  <Override PartName="/ppt/tags/tag4.xml" ContentType="application/vnd.openxmlformats-officedocument.presentationml.tag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6" r:id="rId4"/>
    <p:sldMasterId id="2147483700" r:id="rId5"/>
  </p:sldMasterIdLst>
  <p:notesMasterIdLst>
    <p:notesMasterId r:id="rId33"/>
  </p:notesMasterIdLst>
  <p:sldIdLst>
    <p:sldId id="268" r:id="rId6"/>
    <p:sldId id="399" r:id="rId7"/>
    <p:sldId id="257" r:id="rId8"/>
    <p:sldId id="264" r:id="rId9"/>
    <p:sldId id="258" r:id="rId10"/>
    <p:sldId id="600" r:id="rId11"/>
    <p:sldId id="261" r:id="rId12"/>
    <p:sldId id="401" r:id="rId13"/>
    <p:sldId id="368" r:id="rId14"/>
    <p:sldId id="601" r:id="rId15"/>
    <p:sldId id="602" r:id="rId16"/>
    <p:sldId id="603" r:id="rId17"/>
    <p:sldId id="403" r:id="rId18"/>
    <p:sldId id="404" r:id="rId19"/>
    <p:sldId id="587" r:id="rId20"/>
    <p:sldId id="588" r:id="rId21"/>
    <p:sldId id="594" r:id="rId22"/>
    <p:sldId id="322" r:id="rId23"/>
    <p:sldId id="606" r:id="rId24"/>
    <p:sldId id="608" r:id="rId25"/>
    <p:sldId id="574" r:id="rId26"/>
    <p:sldId id="595" r:id="rId27"/>
    <p:sldId id="609" r:id="rId28"/>
    <p:sldId id="611" r:id="rId29"/>
    <p:sldId id="597" r:id="rId30"/>
    <p:sldId id="598" r:id="rId31"/>
    <p:sldId id="599"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CC"/>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Kiểu Trung bình 2 - Nhấn mạnh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185" autoAdjust="0"/>
  </p:normalViewPr>
  <p:slideViewPr>
    <p:cSldViewPr snapToGrid="0">
      <p:cViewPr varScale="1">
        <p:scale>
          <a:sx n="57" d="100"/>
          <a:sy n="57" d="100"/>
        </p:scale>
        <p:origin x="436" y="4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s>
</file>

<file path=ppt/diagrams/_rels/data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image" Target="../media/image12.jpeg"/></Relationships>
</file>

<file path=ppt/diagrams/_rels/data2.xml.rels><?xml version="1.0" encoding="UTF-8" standalone="yes"?>
<Relationships xmlns="http://schemas.openxmlformats.org/package/2006/relationships"><Relationship Id="rId1" Type="http://schemas.openxmlformats.org/officeDocument/2006/relationships/image" Target="../media/image12.jpeg"/></Relationships>
</file>

<file path=ppt/diagrams/_rels/drawing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image" Target="../media/image12.jpeg"/></Relationships>
</file>

<file path=ppt/diagrams/_rels/drawing2.xml.rels><?xml version="1.0" encoding="UTF-8" standalone="yes"?>
<Relationships xmlns="http://schemas.openxmlformats.org/package/2006/relationships"><Relationship Id="rId1" Type="http://schemas.openxmlformats.org/officeDocument/2006/relationships/image" Target="../media/image12.jpeg"/></Relationships>
</file>

<file path=ppt/diagrams/colors1.xml><?xml version="1.0" encoding="utf-8"?>
<dgm:colorsDef xmlns:dgm="http://schemas.openxmlformats.org/drawingml/2006/diagram" xmlns:a="http://schemas.openxmlformats.org/drawingml/2006/main" uniqueId="urn:microsoft.com/office/officeart/2005/8/colors/accent1_1#1">
  <dgm:title val=""/>
  <dgm:desc val=""/>
  <dgm:catLst>
    <dgm:cat type="accent1" pri="11100"/>
  </dgm:catLst>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1">
  <dgm:title val=""/>
  <dgm:desc val=""/>
  <dgm:catLst>
    <dgm:cat type="accent1" pri="11100"/>
  </dgm:catLst>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4D783A32-6612-4061-810D-2598FCFDE16E}" type="doc">
      <dgm:prSet loTypeId="urn:microsoft.com/office/officeart/2005/8/layout/vList4#1" loCatId="picture" qsTypeId="urn:microsoft.com/office/officeart/2005/8/quickstyle/simple1#1" qsCatId="simple" csTypeId="urn:microsoft.com/office/officeart/2005/8/colors/accent1_1#1" csCatId="accent1" phldr="1"/>
      <dgm:spPr/>
      <dgm:t>
        <a:bodyPr/>
        <a:lstStyle/>
        <a:p>
          <a:endParaRPr lang="en-US"/>
        </a:p>
      </dgm:t>
    </dgm:pt>
    <dgm:pt modelId="{8C4E1181-A43E-4AFA-A175-608167BDD664}">
      <dgm:prSet phldrT="[Text]" custT="1"/>
      <dgm:spPr>
        <a:xfrm>
          <a:off x="0" y="0"/>
          <a:ext cx="9372600" cy="1533425"/>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gm:spPr>
      <dgm:t>
        <a:bodyPr/>
        <a:lstStyle/>
        <a:p>
          <a:pPr algn="just"/>
          <a:r>
            <a:rPr lang="nl-NL" sz="2800" i="1" dirty="0"/>
            <a:t>Câu 1: Bạo lực học đường là gì? Hãy nêu các biểu hiện của bạo lực học đường trong các trường hợp trên? Theo em còn có những biểu hiện nào khác của bạo lực học đường?</a:t>
          </a:r>
          <a:endParaRPr lang="en-US" sz="2800" b="1" i="0" dirty="0">
            <a:solidFill>
              <a:sysClr val="windowText" lastClr="000000">
                <a:hueOff val="0"/>
                <a:satOff val="0"/>
                <a:lumOff val="0"/>
                <a:alphaOff val="0"/>
              </a:sysClr>
            </a:solidFill>
            <a:latin typeface="#9Slide05 Brannboll Ny" panose="02000000000000000000" pitchFamily="2" charset="0"/>
            <a:ea typeface="+mn-ea"/>
            <a:cs typeface="+mn-cs"/>
          </a:endParaRPr>
        </a:p>
      </dgm:t>
    </dgm:pt>
    <dgm:pt modelId="{75A4A354-C2D6-42E3-A26E-179C61CD6177}" type="parTrans" cxnId="{C72B50B4-8323-4069-A08C-18955E7EB655}">
      <dgm:prSet/>
      <dgm:spPr/>
      <dgm:t>
        <a:bodyPr/>
        <a:lstStyle/>
        <a:p>
          <a:pPr algn="just"/>
          <a:endParaRPr lang="en-US" sz="3600" i="1">
            <a:latin typeface="+mn-lt"/>
          </a:endParaRPr>
        </a:p>
      </dgm:t>
    </dgm:pt>
    <dgm:pt modelId="{89D7B0A2-E2C6-403B-88CB-63EEFC0BF3D8}" type="sibTrans" cxnId="{C72B50B4-8323-4069-A08C-18955E7EB655}">
      <dgm:prSet/>
      <dgm:spPr/>
      <dgm:t>
        <a:bodyPr/>
        <a:lstStyle/>
        <a:p>
          <a:pPr algn="just"/>
          <a:endParaRPr lang="en-US" sz="3600" i="1">
            <a:latin typeface="+mn-lt"/>
          </a:endParaRPr>
        </a:p>
      </dgm:t>
    </dgm:pt>
    <dgm:pt modelId="{36F1A9A7-0E91-4997-8451-066E68D6791C}">
      <dgm:prSet phldrT="[Text]" custT="1"/>
      <dgm:spPr>
        <a:xfrm>
          <a:off x="0" y="1686768"/>
          <a:ext cx="9372600" cy="1533425"/>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gm:spPr>
      <dgm:t>
        <a:bodyPr/>
        <a:lstStyle/>
        <a:p>
          <a:pPr algn="just"/>
          <a:r>
            <a:rPr lang="nl-NL" sz="2800" i="1" dirty="0"/>
            <a:t>Câu 2: Hãy nêu những nguyên nhân của bạo lực học đường trong các trường hợp trên? Theo em bạo lực học đường còn do những nguyên nhân nào khác?</a:t>
          </a:r>
          <a:endParaRPr kumimoji="0" lang="en-US" sz="2800" b="1" i="0" u="none" strike="noStrike" cap="none" spc="0" normalizeH="0" baseline="0" noProof="0" dirty="0">
            <a:solidFill>
              <a:srgbClr val="FF0000"/>
            </a:solidFill>
            <a:effectLst/>
            <a:uLnTx/>
            <a:uFillTx/>
            <a:latin typeface="#9Slide05 Brannboll Ny" panose="02000000000000000000" pitchFamily="2" charset="0"/>
            <a:ea typeface="+mn-ea"/>
            <a:cs typeface="Arial" panose="020B0604020202020204" pitchFamily="34" charset="0"/>
          </a:endParaRPr>
        </a:p>
      </dgm:t>
    </dgm:pt>
    <dgm:pt modelId="{3076928A-BC39-4164-A392-EF7BB50AC8F7}" type="parTrans" cxnId="{C2A430EB-026A-428E-B9D3-EE570B6A1DAA}">
      <dgm:prSet/>
      <dgm:spPr/>
      <dgm:t>
        <a:bodyPr/>
        <a:lstStyle/>
        <a:p>
          <a:pPr algn="just"/>
          <a:endParaRPr lang="en-US" sz="3600" i="1">
            <a:latin typeface="+mn-lt"/>
          </a:endParaRPr>
        </a:p>
      </dgm:t>
    </dgm:pt>
    <dgm:pt modelId="{5F4F3BF3-4C3E-43BC-8B7A-5E8EE2D360D7}" type="sibTrans" cxnId="{C2A430EB-026A-428E-B9D3-EE570B6A1DAA}">
      <dgm:prSet/>
      <dgm:spPr/>
      <dgm:t>
        <a:bodyPr/>
        <a:lstStyle/>
        <a:p>
          <a:pPr algn="just"/>
          <a:endParaRPr lang="en-US" sz="3600" i="1">
            <a:latin typeface="+mn-lt"/>
          </a:endParaRPr>
        </a:p>
      </dgm:t>
    </dgm:pt>
    <dgm:pt modelId="{610C4521-7E21-4ABD-817D-19EC8F773957}" type="pres">
      <dgm:prSet presAssocID="{4D783A32-6612-4061-810D-2598FCFDE16E}" presName="linear" presStyleCnt="0">
        <dgm:presLayoutVars>
          <dgm:dir/>
          <dgm:resizeHandles val="exact"/>
        </dgm:presLayoutVars>
      </dgm:prSet>
      <dgm:spPr/>
    </dgm:pt>
    <dgm:pt modelId="{1C2B9614-1D42-4E2A-92D8-94BCF9DE39E4}" type="pres">
      <dgm:prSet presAssocID="{8C4E1181-A43E-4AFA-A175-608167BDD664}" presName="comp" presStyleCnt="0"/>
      <dgm:spPr/>
    </dgm:pt>
    <dgm:pt modelId="{DE66B4FA-8443-484B-9A9E-FA188D6B4E43}" type="pres">
      <dgm:prSet presAssocID="{8C4E1181-A43E-4AFA-A175-608167BDD664}" presName="box" presStyleLbl="node1" presStyleIdx="0" presStyleCnt="2" custLinFactNeighborX="-704"/>
      <dgm:spPr/>
    </dgm:pt>
    <dgm:pt modelId="{2AAACA77-E4A0-4E99-9F03-72ED26BB7B73}" type="pres">
      <dgm:prSet presAssocID="{8C4E1181-A43E-4AFA-A175-608167BDD664}" presName="img" presStyleLbl="fgImgPlace1" presStyleIdx="0" presStyleCnt="2"/>
      <dgm:spPr>
        <a:xfrm>
          <a:off x="153342" y="153342"/>
          <a:ext cx="1874520" cy="1226740"/>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9000" b="-9000"/>
          </a:stretch>
        </a:blipFill>
        <a:ln w="25400" cap="flat" cmpd="sng" algn="ctr">
          <a:solidFill>
            <a:srgbClr val="4F81BD">
              <a:shade val="80000"/>
              <a:hueOff val="0"/>
              <a:satOff val="0"/>
              <a:lumOff val="0"/>
              <a:alphaOff val="0"/>
            </a:srgbClr>
          </a:solidFill>
          <a:prstDash val="solid"/>
        </a:ln>
        <a:effectLst/>
      </dgm:spPr>
    </dgm:pt>
    <dgm:pt modelId="{046903CA-E59E-4D3A-B85F-2132F4D3C385}" type="pres">
      <dgm:prSet presAssocID="{8C4E1181-A43E-4AFA-A175-608167BDD664}" presName="text" presStyleLbl="node1" presStyleIdx="0" presStyleCnt="2">
        <dgm:presLayoutVars>
          <dgm:bulletEnabled val="1"/>
        </dgm:presLayoutVars>
      </dgm:prSet>
      <dgm:spPr/>
    </dgm:pt>
    <dgm:pt modelId="{3C4FC630-2F4B-4B45-8D35-86BFE257DB89}" type="pres">
      <dgm:prSet presAssocID="{89D7B0A2-E2C6-403B-88CB-63EEFC0BF3D8}" presName="spacer" presStyleCnt="0"/>
      <dgm:spPr/>
    </dgm:pt>
    <dgm:pt modelId="{76DA393E-3756-4D17-8778-17C0D4D792DA}" type="pres">
      <dgm:prSet presAssocID="{36F1A9A7-0E91-4997-8451-066E68D6791C}" presName="comp" presStyleCnt="0"/>
      <dgm:spPr/>
    </dgm:pt>
    <dgm:pt modelId="{11925212-181A-4D0E-84EB-C4219DE1ABB7}" type="pres">
      <dgm:prSet presAssocID="{36F1A9A7-0E91-4997-8451-066E68D6791C}" presName="box" presStyleLbl="node1" presStyleIdx="1" presStyleCnt="2"/>
      <dgm:spPr/>
    </dgm:pt>
    <dgm:pt modelId="{2352C030-0248-483B-94A9-26972C30B2AA}" type="pres">
      <dgm:prSet presAssocID="{36F1A9A7-0E91-4997-8451-066E68D6791C}" presName="img" presStyleLbl="fgImgPlace1" presStyleIdx="1" presStyleCnt="2"/>
      <dgm:spPr>
        <a:xfrm>
          <a:off x="153342" y="1840111"/>
          <a:ext cx="1874520" cy="1226740"/>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20000" b="-20000"/>
          </a:stretch>
        </a:blipFill>
        <a:ln w="25400" cap="flat" cmpd="sng" algn="ctr">
          <a:solidFill>
            <a:srgbClr val="4F81BD">
              <a:shade val="80000"/>
              <a:hueOff val="0"/>
              <a:satOff val="0"/>
              <a:lumOff val="0"/>
              <a:alphaOff val="0"/>
            </a:srgbClr>
          </a:solidFill>
          <a:prstDash val="solid"/>
        </a:ln>
        <a:effectLst/>
      </dgm:spPr>
    </dgm:pt>
    <dgm:pt modelId="{629FFE63-9943-4FDD-AEB3-15F8D3455642}" type="pres">
      <dgm:prSet presAssocID="{36F1A9A7-0E91-4997-8451-066E68D6791C}" presName="text" presStyleLbl="node1" presStyleIdx="1" presStyleCnt="2">
        <dgm:presLayoutVars>
          <dgm:bulletEnabled val="1"/>
        </dgm:presLayoutVars>
      </dgm:prSet>
      <dgm:spPr/>
    </dgm:pt>
  </dgm:ptLst>
  <dgm:cxnLst>
    <dgm:cxn modelId="{2E4E2917-F385-4A0A-8D97-0A87242DE059}" type="presOf" srcId="{8C4E1181-A43E-4AFA-A175-608167BDD664}" destId="{046903CA-E59E-4D3A-B85F-2132F4D3C385}" srcOrd="1" destOrd="0" presId="urn:microsoft.com/office/officeart/2005/8/layout/vList4#1"/>
    <dgm:cxn modelId="{BFA1E358-AFBE-453C-A1E8-0574594E82B9}" type="presOf" srcId="{36F1A9A7-0E91-4997-8451-066E68D6791C}" destId="{629FFE63-9943-4FDD-AEB3-15F8D3455642}" srcOrd="1" destOrd="0" presId="urn:microsoft.com/office/officeart/2005/8/layout/vList4#1"/>
    <dgm:cxn modelId="{E3FAFAAF-CD96-4F6B-A65A-EC1F3F5C6F98}" type="presOf" srcId="{36F1A9A7-0E91-4997-8451-066E68D6791C}" destId="{11925212-181A-4D0E-84EB-C4219DE1ABB7}" srcOrd="0" destOrd="0" presId="urn:microsoft.com/office/officeart/2005/8/layout/vList4#1"/>
    <dgm:cxn modelId="{C72B50B4-8323-4069-A08C-18955E7EB655}" srcId="{4D783A32-6612-4061-810D-2598FCFDE16E}" destId="{8C4E1181-A43E-4AFA-A175-608167BDD664}" srcOrd="0" destOrd="0" parTransId="{75A4A354-C2D6-42E3-A26E-179C61CD6177}" sibTransId="{89D7B0A2-E2C6-403B-88CB-63EEFC0BF3D8}"/>
    <dgm:cxn modelId="{0F5DFCC4-37B4-4218-94B9-C1A826E06F92}" type="presOf" srcId="{4D783A32-6612-4061-810D-2598FCFDE16E}" destId="{610C4521-7E21-4ABD-817D-19EC8F773957}" srcOrd="0" destOrd="0" presId="urn:microsoft.com/office/officeart/2005/8/layout/vList4#1"/>
    <dgm:cxn modelId="{C2A430EB-026A-428E-B9D3-EE570B6A1DAA}" srcId="{4D783A32-6612-4061-810D-2598FCFDE16E}" destId="{36F1A9A7-0E91-4997-8451-066E68D6791C}" srcOrd="1" destOrd="0" parTransId="{3076928A-BC39-4164-A392-EF7BB50AC8F7}" sibTransId="{5F4F3BF3-4C3E-43BC-8B7A-5E8EE2D360D7}"/>
    <dgm:cxn modelId="{81BE22F3-AAE5-47EE-97E1-26383E038450}" type="presOf" srcId="{8C4E1181-A43E-4AFA-A175-608167BDD664}" destId="{DE66B4FA-8443-484B-9A9E-FA188D6B4E43}" srcOrd="0" destOrd="0" presId="urn:microsoft.com/office/officeart/2005/8/layout/vList4#1"/>
    <dgm:cxn modelId="{39A75828-312D-47C0-98CF-2C2CDFC40650}" type="presParOf" srcId="{610C4521-7E21-4ABD-817D-19EC8F773957}" destId="{1C2B9614-1D42-4E2A-92D8-94BCF9DE39E4}" srcOrd="0" destOrd="0" presId="urn:microsoft.com/office/officeart/2005/8/layout/vList4#1"/>
    <dgm:cxn modelId="{7F8D2103-1E25-49A9-9FEF-5C9E5F686F9E}" type="presParOf" srcId="{1C2B9614-1D42-4E2A-92D8-94BCF9DE39E4}" destId="{DE66B4FA-8443-484B-9A9E-FA188D6B4E43}" srcOrd="0" destOrd="0" presId="urn:microsoft.com/office/officeart/2005/8/layout/vList4#1"/>
    <dgm:cxn modelId="{61CFB993-17CF-4DAB-99AF-4B3464688C36}" type="presParOf" srcId="{1C2B9614-1D42-4E2A-92D8-94BCF9DE39E4}" destId="{2AAACA77-E4A0-4E99-9F03-72ED26BB7B73}" srcOrd="1" destOrd="0" presId="urn:microsoft.com/office/officeart/2005/8/layout/vList4#1"/>
    <dgm:cxn modelId="{9DB60964-62ED-4455-8810-6A493DF0F8D8}" type="presParOf" srcId="{1C2B9614-1D42-4E2A-92D8-94BCF9DE39E4}" destId="{046903CA-E59E-4D3A-B85F-2132F4D3C385}" srcOrd="2" destOrd="0" presId="urn:microsoft.com/office/officeart/2005/8/layout/vList4#1"/>
    <dgm:cxn modelId="{497840CB-AD3A-453B-BCF9-B5C3688E6C9E}" type="presParOf" srcId="{610C4521-7E21-4ABD-817D-19EC8F773957}" destId="{3C4FC630-2F4B-4B45-8D35-86BFE257DB89}" srcOrd="1" destOrd="0" presId="urn:microsoft.com/office/officeart/2005/8/layout/vList4#1"/>
    <dgm:cxn modelId="{629DB487-A85C-451E-B6E5-392559690C3D}" type="presParOf" srcId="{610C4521-7E21-4ABD-817D-19EC8F773957}" destId="{76DA393E-3756-4D17-8778-17C0D4D792DA}" srcOrd="2" destOrd="0" presId="urn:microsoft.com/office/officeart/2005/8/layout/vList4#1"/>
    <dgm:cxn modelId="{6827ABDE-F97D-41A2-9E7F-4750ABB527FE}" type="presParOf" srcId="{76DA393E-3756-4D17-8778-17C0D4D792DA}" destId="{11925212-181A-4D0E-84EB-C4219DE1ABB7}" srcOrd="0" destOrd="0" presId="urn:microsoft.com/office/officeart/2005/8/layout/vList4#1"/>
    <dgm:cxn modelId="{CDC5CECB-4EDE-4EEC-A440-942FA4D5AB3F}" type="presParOf" srcId="{76DA393E-3756-4D17-8778-17C0D4D792DA}" destId="{2352C030-0248-483B-94A9-26972C30B2AA}" srcOrd="1" destOrd="0" presId="urn:microsoft.com/office/officeart/2005/8/layout/vList4#1"/>
    <dgm:cxn modelId="{ADE2EC3F-77E6-47E1-AAD4-5147393BBCF3}" type="presParOf" srcId="{76DA393E-3756-4D17-8778-17C0D4D792DA}" destId="{629FFE63-9943-4FDD-AEB3-15F8D3455642}" srcOrd="2" destOrd="0" presId="urn:microsoft.com/office/officeart/2005/8/layout/vList4#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D783A32-6612-4061-810D-2598FCFDE16E}" type="doc">
      <dgm:prSet loTypeId="urn:microsoft.com/office/officeart/2005/8/layout/vList4#1" loCatId="picture" qsTypeId="urn:microsoft.com/office/officeart/2005/8/quickstyle/simple1#1" qsCatId="simple" csTypeId="urn:microsoft.com/office/officeart/2005/8/colors/accent1_1#1" csCatId="accent1" phldr="1"/>
      <dgm:spPr/>
      <dgm:t>
        <a:bodyPr/>
        <a:lstStyle/>
        <a:p>
          <a:endParaRPr lang="en-US"/>
        </a:p>
      </dgm:t>
    </dgm:pt>
    <dgm:pt modelId="{8C4E1181-A43E-4AFA-A175-608167BDD664}">
      <dgm:prSet phldrT="[Text]" custT="1"/>
      <dgm:spPr>
        <a:xfrm>
          <a:off x="0" y="0"/>
          <a:ext cx="9372600" cy="1533425"/>
        </a:xfr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gm:spPr>
      <dgm:t>
        <a:bodyPr/>
        <a:lstStyle/>
        <a:p>
          <a:pPr algn="just"/>
          <a:r>
            <a:rPr lang="nl-NL" sz="2800" i="1" dirty="0"/>
            <a:t>Câu 3: Trong các trường hợp trên các bạn C,H,Q,N đã phải chịu những hậu quả gì? Em hãy nêu những tác hại của bạo lực học đường theo gợi ý dưới đây:</a:t>
          </a:r>
        </a:p>
        <a:p>
          <a:pPr algn="just"/>
          <a:endParaRPr lang="nl-NL" sz="2800" b="1" i="1" dirty="0">
            <a:solidFill>
              <a:sysClr val="windowText" lastClr="000000">
                <a:hueOff val="0"/>
                <a:satOff val="0"/>
                <a:lumOff val="0"/>
                <a:alphaOff val="0"/>
              </a:sysClr>
            </a:solidFill>
            <a:latin typeface="#9Slide05 Brannboll Ny" panose="02000000000000000000" pitchFamily="2" charset="0"/>
            <a:ea typeface="+mn-ea"/>
            <a:cs typeface="+mn-cs"/>
          </a:endParaRPr>
        </a:p>
        <a:p>
          <a:pPr algn="just"/>
          <a:endParaRPr lang="nl-NL" sz="2800" b="1" i="1" dirty="0">
            <a:solidFill>
              <a:sysClr val="windowText" lastClr="000000">
                <a:hueOff val="0"/>
                <a:satOff val="0"/>
                <a:lumOff val="0"/>
                <a:alphaOff val="0"/>
              </a:sysClr>
            </a:solidFill>
            <a:latin typeface="#9Slide05 Brannboll Ny" panose="02000000000000000000" pitchFamily="2" charset="0"/>
            <a:ea typeface="+mn-ea"/>
            <a:cs typeface="+mn-cs"/>
          </a:endParaRPr>
        </a:p>
        <a:p>
          <a:pPr algn="just"/>
          <a:endParaRPr lang="nl-NL" sz="2800" b="1" i="1" dirty="0">
            <a:solidFill>
              <a:sysClr val="windowText" lastClr="000000">
                <a:hueOff val="0"/>
                <a:satOff val="0"/>
                <a:lumOff val="0"/>
                <a:alphaOff val="0"/>
              </a:sysClr>
            </a:solidFill>
            <a:latin typeface="#9Slide05 Brannboll Ny" panose="02000000000000000000" pitchFamily="2" charset="0"/>
            <a:ea typeface="+mn-ea"/>
            <a:cs typeface="+mn-cs"/>
          </a:endParaRPr>
        </a:p>
        <a:p>
          <a:pPr algn="just"/>
          <a:endParaRPr lang="nl-NL" sz="2800" b="1" i="1" dirty="0">
            <a:solidFill>
              <a:sysClr val="windowText" lastClr="000000">
                <a:hueOff val="0"/>
                <a:satOff val="0"/>
                <a:lumOff val="0"/>
                <a:alphaOff val="0"/>
              </a:sysClr>
            </a:solidFill>
            <a:latin typeface="#9Slide05 Brannboll Ny" panose="02000000000000000000" pitchFamily="2" charset="0"/>
            <a:ea typeface="+mn-ea"/>
            <a:cs typeface="+mn-cs"/>
          </a:endParaRPr>
        </a:p>
        <a:p>
          <a:pPr algn="just"/>
          <a:endParaRPr lang="en-US" sz="2800" b="1" i="0" dirty="0">
            <a:solidFill>
              <a:sysClr val="windowText" lastClr="000000">
                <a:hueOff val="0"/>
                <a:satOff val="0"/>
                <a:lumOff val="0"/>
                <a:alphaOff val="0"/>
              </a:sysClr>
            </a:solidFill>
            <a:latin typeface="#9Slide05 Brannboll Ny" panose="02000000000000000000" pitchFamily="2" charset="0"/>
            <a:ea typeface="+mn-ea"/>
            <a:cs typeface="+mn-cs"/>
          </a:endParaRPr>
        </a:p>
      </dgm:t>
    </dgm:pt>
    <dgm:pt modelId="{75A4A354-C2D6-42E3-A26E-179C61CD6177}" type="parTrans" cxnId="{C72B50B4-8323-4069-A08C-18955E7EB655}">
      <dgm:prSet/>
      <dgm:spPr/>
      <dgm:t>
        <a:bodyPr/>
        <a:lstStyle/>
        <a:p>
          <a:pPr algn="just"/>
          <a:endParaRPr lang="en-US" sz="3600" i="1">
            <a:latin typeface="+mn-lt"/>
          </a:endParaRPr>
        </a:p>
      </dgm:t>
    </dgm:pt>
    <dgm:pt modelId="{89D7B0A2-E2C6-403B-88CB-63EEFC0BF3D8}" type="sibTrans" cxnId="{C72B50B4-8323-4069-A08C-18955E7EB655}">
      <dgm:prSet/>
      <dgm:spPr/>
      <dgm:t>
        <a:bodyPr/>
        <a:lstStyle/>
        <a:p>
          <a:pPr algn="just"/>
          <a:endParaRPr lang="en-US" sz="3600" i="1">
            <a:latin typeface="+mn-lt"/>
          </a:endParaRPr>
        </a:p>
      </dgm:t>
    </dgm:pt>
    <dgm:pt modelId="{610C4521-7E21-4ABD-817D-19EC8F773957}" type="pres">
      <dgm:prSet presAssocID="{4D783A32-6612-4061-810D-2598FCFDE16E}" presName="linear" presStyleCnt="0">
        <dgm:presLayoutVars>
          <dgm:dir/>
          <dgm:resizeHandles val="exact"/>
        </dgm:presLayoutVars>
      </dgm:prSet>
      <dgm:spPr/>
    </dgm:pt>
    <dgm:pt modelId="{1C2B9614-1D42-4E2A-92D8-94BCF9DE39E4}" type="pres">
      <dgm:prSet presAssocID="{8C4E1181-A43E-4AFA-A175-608167BDD664}" presName="comp" presStyleCnt="0"/>
      <dgm:spPr/>
    </dgm:pt>
    <dgm:pt modelId="{DE66B4FA-8443-484B-9A9E-FA188D6B4E43}" type="pres">
      <dgm:prSet presAssocID="{8C4E1181-A43E-4AFA-A175-608167BDD664}" presName="box" presStyleLbl="node1" presStyleIdx="0" presStyleCnt="1" custLinFactNeighborX="-704"/>
      <dgm:spPr>
        <a:prstGeom prst="roundRect">
          <a:avLst>
            <a:gd name="adj" fmla="val 10000"/>
          </a:avLst>
        </a:prstGeom>
      </dgm:spPr>
    </dgm:pt>
    <dgm:pt modelId="{2AAACA77-E4A0-4E99-9F03-72ED26BB7B73}" type="pres">
      <dgm:prSet presAssocID="{8C4E1181-A43E-4AFA-A175-608167BDD664}" presName="img" presStyleLbl="fgImgPlace1" presStyleIdx="0" presStyleCnt="1"/>
      <dgm:spPr>
        <a:xfrm>
          <a:off x="153342" y="153342"/>
          <a:ext cx="1874520" cy="1226740"/>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9000" b="-9000"/>
          </a:stretch>
        </a:blipFill>
        <a:ln w="25400" cap="flat" cmpd="sng" algn="ctr">
          <a:solidFill>
            <a:srgbClr val="4F81BD">
              <a:shade val="80000"/>
              <a:hueOff val="0"/>
              <a:satOff val="0"/>
              <a:lumOff val="0"/>
              <a:alphaOff val="0"/>
            </a:srgbClr>
          </a:solidFill>
          <a:prstDash val="solid"/>
        </a:ln>
        <a:effectLst/>
      </dgm:spPr>
    </dgm:pt>
    <dgm:pt modelId="{046903CA-E59E-4D3A-B85F-2132F4D3C385}" type="pres">
      <dgm:prSet presAssocID="{8C4E1181-A43E-4AFA-A175-608167BDD664}" presName="text" presStyleLbl="node1" presStyleIdx="0" presStyleCnt="1">
        <dgm:presLayoutVars>
          <dgm:bulletEnabled val="1"/>
        </dgm:presLayoutVars>
      </dgm:prSet>
      <dgm:spPr/>
    </dgm:pt>
  </dgm:ptLst>
  <dgm:cxnLst>
    <dgm:cxn modelId="{95EEFC61-EA17-45B0-AB2A-441450CD1225}" type="presOf" srcId="{8C4E1181-A43E-4AFA-A175-608167BDD664}" destId="{DE66B4FA-8443-484B-9A9E-FA188D6B4E43}" srcOrd="0" destOrd="0" presId="urn:microsoft.com/office/officeart/2005/8/layout/vList4#1"/>
    <dgm:cxn modelId="{27EFD274-57E9-4C6D-A963-A64681495BB4}" type="presOf" srcId="{4D783A32-6612-4061-810D-2598FCFDE16E}" destId="{610C4521-7E21-4ABD-817D-19EC8F773957}" srcOrd="0" destOrd="0" presId="urn:microsoft.com/office/officeart/2005/8/layout/vList4#1"/>
    <dgm:cxn modelId="{B7BA93B0-C972-4E4A-9D95-929D6B3FA3C8}" type="presOf" srcId="{8C4E1181-A43E-4AFA-A175-608167BDD664}" destId="{046903CA-E59E-4D3A-B85F-2132F4D3C385}" srcOrd="1" destOrd="0" presId="urn:microsoft.com/office/officeart/2005/8/layout/vList4#1"/>
    <dgm:cxn modelId="{C72B50B4-8323-4069-A08C-18955E7EB655}" srcId="{4D783A32-6612-4061-810D-2598FCFDE16E}" destId="{8C4E1181-A43E-4AFA-A175-608167BDD664}" srcOrd="0" destOrd="0" parTransId="{75A4A354-C2D6-42E3-A26E-179C61CD6177}" sibTransId="{89D7B0A2-E2C6-403B-88CB-63EEFC0BF3D8}"/>
    <dgm:cxn modelId="{87A2637D-FACC-4556-964A-77E8AD22A47F}" type="presParOf" srcId="{610C4521-7E21-4ABD-817D-19EC8F773957}" destId="{1C2B9614-1D42-4E2A-92D8-94BCF9DE39E4}" srcOrd="0" destOrd="0" presId="urn:microsoft.com/office/officeart/2005/8/layout/vList4#1"/>
    <dgm:cxn modelId="{7787B491-21F2-4BC1-9045-37047381D4CD}" type="presParOf" srcId="{1C2B9614-1D42-4E2A-92D8-94BCF9DE39E4}" destId="{DE66B4FA-8443-484B-9A9E-FA188D6B4E43}" srcOrd="0" destOrd="0" presId="urn:microsoft.com/office/officeart/2005/8/layout/vList4#1"/>
    <dgm:cxn modelId="{B995199B-8147-485F-B367-43E9E9D6DAD4}" type="presParOf" srcId="{1C2B9614-1D42-4E2A-92D8-94BCF9DE39E4}" destId="{2AAACA77-E4A0-4E99-9F03-72ED26BB7B73}" srcOrd="1" destOrd="0" presId="urn:microsoft.com/office/officeart/2005/8/layout/vList4#1"/>
    <dgm:cxn modelId="{49870A39-99C3-4767-8748-A093AE1DE1F6}" type="presParOf" srcId="{1C2B9614-1D42-4E2A-92D8-94BCF9DE39E4}" destId="{046903CA-E59E-4D3A-B85F-2132F4D3C385}" srcOrd="2" destOrd="0" presId="urn:microsoft.com/office/officeart/2005/8/layout/vList4#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66B4FA-8443-484B-9A9E-FA188D6B4E43}">
      <dsp:nvSpPr>
        <dsp:cNvPr id="0" name=""/>
        <dsp:cNvSpPr/>
      </dsp:nvSpPr>
      <dsp:spPr>
        <a:xfrm>
          <a:off x="0" y="0"/>
          <a:ext cx="9372600" cy="2336078"/>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just" defTabSz="1244600">
            <a:lnSpc>
              <a:spcPct val="90000"/>
            </a:lnSpc>
            <a:spcBef>
              <a:spcPct val="0"/>
            </a:spcBef>
            <a:spcAft>
              <a:spcPct val="35000"/>
            </a:spcAft>
            <a:buNone/>
          </a:pPr>
          <a:r>
            <a:rPr lang="nl-NL" sz="2800" i="1" kern="1200" dirty="0"/>
            <a:t>Câu 1: Bạo lực học đường là gì? Hãy nêu các biểu hiện của bạo lực học đường trong các trường hợp trên? Theo em còn có những biểu hiện nào khác của bạo lực học đường?</a:t>
          </a:r>
          <a:endParaRPr lang="en-US" sz="2800" b="1" i="0" kern="1200" dirty="0">
            <a:solidFill>
              <a:sysClr val="windowText" lastClr="000000">
                <a:hueOff val="0"/>
                <a:satOff val="0"/>
                <a:lumOff val="0"/>
                <a:alphaOff val="0"/>
              </a:sysClr>
            </a:solidFill>
            <a:latin typeface="#9Slide05 Brannboll Ny" panose="02000000000000000000" pitchFamily="2" charset="0"/>
            <a:ea typeface="+mn-ea"/>
            <a:cs typeface="+mn-cs"/>
          </a:endParaRPr>
        </a:p>
      </dsp:txBody>
      <dsp:txXfrm>
        <a:off x="2176548" y="68421"/>
        <a:ext cx="7127630" cy="2199236"/>
      </dsp:txXfrm>
    </dsp:sp>
    <dsp:sp modelId="{2AAACA77-E4A0-4E99-9F03-72ED26BB7B73}">
      <dsp:nvSpPr>
        <dsp:cNvPr id="0" name=""/>
        <dsp:cNvSpPr/>
      </dsp:nvSpPr>
      <dsp:spPr>
        <a:xfrm>
          <a:off x="233607" y="233607"/>
          <a:ext cx="1874520" cy="1868862"/>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9000" b="-9000"/>
          </a:stretch>
        </a:blipFill>
        <a:ln w="25400" cap="flat" cmpd="sng" algn="ctr">
          <a:solidFill>
            <a:srgbClr val="4F81BD">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11925212-181A-4D0E-84EB-C4219DE1ABB7}">
      <dsp:nvSpPr>
        <dsp:cNvPr id="0" name=""/>
        <dsp:cNvSpPr/>
      </dsp:nvSpPr>
      <dsp:spPr>
        <a:xfrm>
          <a:off x="0" y="2569686"/>
          <a:ext cx="9372600" cy="2336078"/>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just" defTabSz="1244600">
            <a:lnSpc>
              <a:spcPct val="90000"/>
            </a:lnSpc>
            <a:spcBef>
              <a:spcPct val="0"/>
            </a:spcBef>
            <a:spcAft>
              <a:spcPct val="35000"/>
            </a:spcAft>
            <a:buNone/>
          </a:pPr>
          <a:r>
            <a:rPr lang="nl-NL" sz="2800" i="1" kern="1200" dirty="0"/>
            <a:t>Câu 2: Hãy nêu những nguyên nhân của bạo lực học đường trong các trường hợp trên? Theo em bạo lực học đường còn do những nguyên nhân nào khác?</a:t>
          </a:r>
          <a:endParaRPr kumimoji="0" lang="en-US" sz="2800" b="1" i="0" u="none" strike="noStrike" kern="1200" cap="none" spc="0" normalizeH="0" baseline="0" noProof="0" dirty="0">
            <a:solidFill>
              <a:srgbClr val="FF0000"/>
            </a:solidFill>
            <a:effectLst/>
            <a:uLnTx/>
            <a:uFillTx/>
            <a:latin typeface="#9Slide05 Brannboll Ny" panose="02000000000000000000" pitchFamily="2" charset="0"/>
            <a:ea typeface="+mn-ea"/>
            <a:cs typeface="Arial" panose="020B0604020202020204" pitchFamily="34" charset="0"/>
          </a:endParaRPr>
        </a:p>
      </dsp:txBody>
      <dsp:txXfrm>
        <a:off x="2176548" y="2638107"/>
        <a:ext cx="7127630" cy="2199236"/>
      </dsp:txXfrm>
    </dsp:sp>
    <dsp:sp modelId="{2352C030-0248-483B-94A9-26972C30B2AA}">
      <dsp:nvSpPr>
        <dsp:cNvPr id="0" name=""/>
        <dsp:cNvSpPr/>
      </dsp:nvSpPr>
      <dsp:spPr>
        <a:xfrm>
          <a:off x="233607" y="2803294"/>
          <a:ext cx="1874520" cy="1868862"/>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20000" b="-20000"/>
          </a:stretch>
        </a:blipFill>
        <a:ln w="25400" cap="flat" cmpd="sng" algn="ctr">
          <a:solidFill>
            <a:srgbClr val="4F81BD">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66B4FA-8443-484B-9A9E-FA188D6B4E43}">
      <dsp:nvSpPr>
        <dsp:cNvPr id="0" name=""/>
        <dsp:cNvSpPr/>
      </dsp:nvSpPr>
      <dsp:spPr>
        <a:xfrm>
          <a:off x="0" y="0"/>
          <a:ext cx="9372600" cy="4906962"/>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just" defTabSz="1244600">
            <a:lnSpc>
              <a:spcPct val="90000"/>
            </a:lnSpc>
            <a:spcBef>
              <a:spcPct val="0"/>
            </a:spcBef>
            <a:spcAft>
              <a:spcPct val="35000"/>
            </a:spcAft>
            <a:buNone/>
          </a:pPr>
          <a:r>
            <a:rPr lang="nl-NL" sz="2800" i="1" kern="1200" dirty="0"/>
            <a:t>Câu 3: Trong các trường hợp trên các bạn C,H,Q,N đã phải chịu những hậu quả gì? Em hãy nêu những tác hại của bạo lực học đường theo gợi ý dưới đây:</a:t>
          </a:r>
        </a:p>
        <a:p>
          <a:pPr marL="0" lvl="0" indent="0" algn="just" defTabSz="1244600">
            <a:lnSpc>
              <a:spcPct val="90000"/>
            </a:lnSpc>
            <a:spcBef>
              <a:spcPct val="0"/>
            </a:spcBef>
            <a:spcAft>
              <a:spcPct val="35000"/>
            </a:spcAft>
            <a:buNone/>
          </a:pPr>
          <a:endParaRPr lang="nl-NL" sz="2800" b="1" i="1" kern="1200" dirty="0">
            <a:solidFill>
              <a:sysClr val="windowText" lastClr="000000">
                <a:hueOff val="0"/>
                <a:satOff val="0"/>
                <a:lumOff val="0"/>
                <a:alphaOff val="0"/>
              </a:sysClr>
            </a:solidFill>
            <a:latin typeface="#9Slide05 Brannboll Ny" panose="02000000000000000000" pitchFamily="2" charset="0"/>
            <a:ea typeface="+mn-ea"/>
            <a:cs typeface="+mn-cs"/>
          </a:endParaRPr>
        </a:p>
        <a:p>
          <a:pPr marL="0" lvl="0" indent="0" algn="just" defTabSz="1244600">
            <a:lnSpc>
              <a:spcPct val="90000"/>
            </a:lnSpc>
            <a:spcBef>
              <a:spcPct val="0"/>
            </a:spcBef>
            <a:spcAft>
              <a:spcPct val="35000"/>
            </a:spcAft>
            <a:buNone/>
          </a:pPr>
          <a:endParaRPr lang="nl-NL" sz="2800" b="1" i="1" kern="1200" dirty="0">
            <a:solidFill>
              <a:sysClr val="windowText" lastClr="000000">
                <a:hueOff val="0"/>
                <a:satOff val="0"/>
                <a:lumOff val="0"/>
                <a:alphaOff val="0"/>
              </a:sysClr>
            </a:solidFill>
            <a:latin typeface="#9Slide05 Brannboll Ny" panose="02000000000000000000" pitchFamily="2" charset="0"/>
            <a:ea typeface="+mn-ea"/>
            <a:cs typeface="+mn-cs"/>
          </a:endParaRPr>
        </a:p>
        <a:p>
          <a:pPr marL="0" lvl="0" indent="0" algn="just" defTabSz="1244600">
            <a:lnSpc>
              <a:spcPct val="90000"/>
            </a:lnSpc>
            <a:spcBef>
              <a:spcPct val="0"/>
            </a:spcBef>
            <a:spcAft>
              <a:spcPct val="35000"/>
            </a:spcAft>
            <a:buNone/>
          </a:pPr>
          <a:endParaRPr lang="nl-NL" sz="2800" b="1" i="1" kern="1200" dirty="0">
            <a:solidFill>
              <a:sysClr val="windowText" lastClr="000000">
                <a:hueOff val="0"/>
                <a:satOff val="0"/>
                <a:lumOff val="0"/>
                <a:alphaOff val="0"/>
              </a:sysClr>
            </a:solidFill>
            <a:latin typeface="#9Slide05 Brannboll Ny" panose="02000000000000000000" pitchFamily="2" charset="0"/>
            <a:ea typeface="+mn-ea"/>
            <a:cs typeface="+mn-cs"/>
          </a:endParaRPr>
        </a:p>
        <a:p>
          <a:pPr marL="0" lvl="0" indent="0" algn="just" defTabSz="1244600">
            <a:lnSpc>
              <a:spcPct val="90000"/>
            </a:lnSpc>
            <a:spcBef>
              <a:spcPct val="0"/>
            </a:spcBef>
            <a:spcAft>
              <a:spcPct val="35000"/>
            </a:spcAft>
            <a:buNone/>
          </a:pPr>
          <a:endParaRPr lang="nl-NL" sz="2800" b="1" i="1" kern="1200" dirty="0">
            <a:solidFill>
              <a:sysClr val="windowText" lastClr="000000">
                <a:hueOff val="0"/>
                <a:satOff val="0"/>
                <a:lumOff val="0"/>
                <a:alphaOff val="0"/>
              </a:sysClr>
            </a:solidFill>
            <a:latin typeface="#9Slide05 Brannboll Ny" panose="02000000000000000000" pitchFamily="2" charset="0"/>
            <a:ea typeface="+mn-ea"/>
            <a:cs typeface="+mn-cs"/>
          </a:endParaRPr>
        </a:p>
        <a:p>
          <a:pPr marL="0" lvl="0" indent="0" algn="just" defTabSz="1244600">
            <a:lnSpc>
              <a:spcPct val="90000"/>
            </a:lnSpc>
            <a:spcBef>
              <a:spcPct val="0"/>
            </a:spcBef>
            <a:spcAft>
              <a:spcPct val="35000"/>
            </a:spcAft>
            <a:buNone/>
          </a:pPr>
          <a:endParaRPr lang="en-US" sz="2800" b="1" i="0" kern="1200" dirty="0">
            <a:solidFill>
              <a:sysClr val="windowText" lastClr="000000">
                <a:hueOff val="0"/>
                <a:satOff val="0"/>
                <a:lumOff val="0"/>
                <a:alphaOff val="0"/>
              </a:sysClr>
            </a:solidFill>
            <a:latin typeface="#9Slide05 Brannboll Ny" panose="02000000000000000000" pitchFamily="2" charset="0"/>
            <a:ea typeface="+mn-ea"/>
            <a:cs typeface="+mn-cs"/>
          </a:endParaRPr>
        </a:p>
      </dsp:txBody>
      <dsp:txXfrm>
        <a:off x="2365216" y="0"/>
        <a:ext cx="7007383" cy="4906962"/>
      </dsp:txXfrm>
    </dsp:sp>
    <dsp:sp modelId="{2AAACA77-E4A0-4E99-9F03-72ED26BB7B73}">
      <dsp:nvSpPr>
        <dsp:cNvPr id="0" name=""/>
        <dsp:cNvSpPr/>
      </dsp:nvSpPr>
      <dsp:spPr>
        <a:xfrm>
          <a:off x="490696" y="490696"/>
          <a:ext cx="1874520" cy="3925570"/>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9000" b="-9000"/>
          </a:stretch>
        </a:blipFill>
        <a:ln w="25400" cap="flat" cmpd="sng" algn="ctr">
          <a:solidFill>
            <a:srgbClr val="4F81BD">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1">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1">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5CCB1C-B1A7-47D6-ABCF-E9A57E2770A8}" type="datetimeFigureOut">
              <a:rPr lang="en-US" smtClean="0"/>
              <a:t>26/01/2023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394A06-C263-464F-A53F-C4A0A8B7D892}" type="slidenum">
              <a:rPr lang="en-US" smtClean="0"/>
              <a:t>‹#›</a:t>
            </a:fld>
            <a:endParaRPr lang="en-US"/>
          </a:p>
        </p:txBody>
      </p:sp>
    </p:spTree>
    <p:extLst>
      <p:ext uri="{BB962C8B-B14F-4D97-AF65-F5344CB8AC3E}">
        <p14:creationId xmlns:p14="http://schemas.microsoft.com/office/powerpoint/2010/main" val="17574835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ình ảnh của Bản chiếu 1"/>
          <p:cNvSpPr>
            <a:spLocks noGrp="1" noRot="1" noChangeAspect="1"/>
          </p:cNvSpPr>
          <p:nvPr>
            <p:ph type="sldImg"/>
          </p:nvPr>
        </p:nvSpPr>
        <p:spPr/>
      </p:sp>
      <p:sp>
        <p:nvSpPr>
          <p:cNvPr id="3" name="Chỗ dành sẵn cho Ghi chú 2"/>
          <p:cNvSpPr>
            <a:spLocks noGrp="1"/>
          </p:cNvSpPr>
          <p:nvPr>
            <p:ph type="body" idx="1"/>
          </p:nvPr>
        </p:nvSpPr>
        <p:spPr/>
        <p:txBody>
          <a:bodyPr/>
          <a:lstStyle/>
          <a:p>
            <a:endParaRPr lang="vi-VN" dirty="0"/>
          </a:p>
        </p:txBody>
      </p:sp>
      <p:sp>
        <p:nvSpPr>
          <p:cNvPr id="4" name="Chỗ dành sẵn cho Số hiệu Bản chiếu 3"/>
          <p:cNvSpPr>
            <a:spLocks noGrp="1"/>
          </p:cNvSpPr>
          <p:nvPr>
            <p:ph type="sldNum" sz="quarter" idx="10"/>
          </p:nvPr>
        </p:nvSpPr>
        <p:spPr/>
        <p:txBody>
          <a:bodyPr/>
          <a:lstStyle/>
          <a:p>
            <a:fld id="{07394A06-C263-464F-A53F-C4A0A8B7D892}" type="slidenum">
              <a:rPr lang="en-US" smtClean="0"/>
              <a:t>7</a:t>
            </a:fld>
            <a:endParaRPr lang="en-US"/>
          </a:p>
        </p:txBody>
      </p:sp>
    </p:spTree>
    <p:extLst>
      <p:ext uri="{BB962C8B-B14F-4D97-AF65-F5344CB8AC3E}">
        <p14:creationId xmlns:p14="http://schemas.microsoft.com/office/powerpoint/2010/main" val="42376235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dirty="0">
                <a:latin typeface="#9Slide05 Brannboll Ny" panose="02000000000000000000" pitchFamily="2" charset="0"/>
              </a:rPr>
              <a:t>Vũ Thị Ánh Tuyết- Trường THCS Tô Hiệu- Lê Chân –Hải Phòng</a:t>
            </a:r>
            <a:endParaRPr lang="en-US" dirty="0">
              <a:latin typeface="#9Slide05 Brannboll Ny" panose="02000000000000000000" pitchFamily="2" charset="0"/>
            </a:endParaRPr>
          </a:p>
        </p:txBody>
      </p:sp>
      <p:sp>
        <p:nvSpPr>
          <p:cNvPr id="4" name="Slide Number Placeholder 3"/>
          <p:cNvSpPr>
            <a:spLocks noGrp="1"/>
          </p:cNvSpPr>
          <p:nvPr>
            <p:ph type="sldNum" sz="quarter" idx="5"/>
          </p:nvPr>
        </p:nvSpPr>
        <p:spPr/>
        <p:txBody>
          <a:bodyPr/>
          <a:lstStyle/>
          <a:p>
            <a:pPr>
              <a:defRPr/>
            </a:pPr>
            <a:fld id="{D46ACD18-9F83-4F13-8F10-8F66BD177153}" type="slidenum">
              <a:rPr lang="en-US" smtClean="0">
                <a:solidFill>
                  <a:prstClr val="black"/>
                </a:solidFill>
              </a:rPr>
              <a:pPr>
                <a:defRPr/>
              </a:pPr>
              <a:t>20</a:t>
            </a:fld>
            <a:endParaRPr lang="en-US">
              <a:solidFill>
                <a:prstClr val="black"/>
              </a:solidFill>
            </a:endParaRPr>
          </a:p>
        </p:txBody>
      </p:sp>
    </p:spTree>
    <p:extLst>
      <p:ext uri="{BB962C8B-B14F-4D97-AF65-F5344CB8AC3E}">
        <p14:creationId xmlns:p14="http://schemas.microsoft.com/office/powerpoint/2010/main" val="6680648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4290F15-967D-4EED-AF26-1512C2BF3FD9}" type="datetimeFigureOut">
              <a:rPr lang="en-US" smtClean="0"/>
              <a:t>26/01/2023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DDCC1F-733C-4156-ABF5-71B829042773}" type="slidenum">
              <a:rPr lang="en-US" smtClean="0"/>
              <a:t>‹#›</a:t>
            </a:fld>
            <a:endParaRPr lang="en-US"/>
          </a:p>
        </p:txBody>
      </p:sp>
    </p:spTree>
    <p:extLst>
      <p:ext uri="{BB962C8B-B14F-4D97-AF65-F5344CB8AC3E}">
        <p14:creationId xmlns:p14="http://schemas.microsoft.com/office/powerpoint/2010/main" val="42590578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4290F15-967D-4EED-AF26-1512C2BF3FD9}" type="datetimeFigureOut">
              <a:rPr lang="en-US" smtClean="0"/>
              <a:t>26/01/2023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DDCC1F-733C-4156-ABF5-71B829042773}" type="slidenum">
              <a:rPr lang="en-US" smtClean="0"/>
              <a:t>‹#›</a:t>
            </a:fld>
            <a:endParaRPr lang="en-US"/>
          </a:p>
        </p:txBody>
      </p:sp>
    </p:spTree>
    <p:extLst>
      <p:ext uri="{BB962C8B-B14F-4D97-AF65-F5344CB8AC3E}">
        <p14:creationId xmlns:p14="http://schemas.microsoft.com/office/powerpoint/2010/main" val="2419246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4290F15-967D-4EED-AF26-1512C2BF3FD9}" type="datetimeFigureOut">
              <a:rPr lang="en-US" smtClean="0"/>
              <a:t>26/01/2023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DDCC1F-733C-4156-ABF5-71B829042773}" type="slidenum">
              <a:rPr lang="en-US" smtClean="0"/>
              <a:t>‹#›</a:t>
            </a:fld>
            <a:endParaRPr lang="en-US"/>
          </a:p>
        </p:txBody>
      </p:sp>
    </p:spTree>
    <p:extLst>
      <p:ext uri="{BB962C8B-B14F-4D97-AF65-F5344CB8AC3E}">
        <p14:creationId xmlns:p14="http://schemas.microsoft.com/office/powerpoint/2010/main" val="9295426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2E836-F117-4A63-AC0F-5F8D42DE105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35DDDD5-1CDB-4460-AB24-4BADD3F6CE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EE247C4-D6B7-4A9E-922A-191D3793D164}"/>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26/01/2023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3CDB655E-5F8D-44F1-BA06-D2EDD1B38E60}"/>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37E9B112-609D-448D-BFFA-6ECD997B0411}"/>
              </a:ext>
            </a:extLst>
          </p:cNvPr>
          <p:cNvSpPr>
            <a:spLocks noGrp="1"/>
          </p:cNvSpPr>
          <p:nvPr>
            <p:ph type="sldNum" sz="quarter" idx="12"/>
          </p:nvPr>
        </p:nvSpPr>
        <p:spPr/>
        <p:txBody>
          <a:bodyPr/>
          <a:lstStyle/>
          <a:p>
            <a:fld id="{05CEC4EA-6FC5-4DE6-A89F-9BE9420BE9D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37789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180A1-12DA-426C-AC44-2781155820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6226B60-8ABC-4B61-9F57-B2E9C3872C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B2EF28-89B8-4530-8D8F-C034014A0523}"/>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26/01/2023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BEB5488F-8264-44B9-B075-16B9338BC74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5B39AD0-DD47-442F-9082-854250B1E73A}"/>
              </a:ext>
            </a:extLst>
          </p:cNvPr>
          <p:cNvSpPr>
            <a:spLocks noGrp="1"/>
          </p:cNvSpPr>
          <p:nvPr>
            <p:ph type="sldNum" sz="quarter" idx="12"/>
          </p:nvPr>
        </p:nvSpPr>
        <p:spPr/>
        <p:txBody>
          <a:bodyPr/>
          <a:lstStyle/>
          <a:p>
            <a:fld id="{8C960DC3-1B5F-4534-949D-E61F5D7DDF28}"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4910983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A977E-BAEC-4A80-83F0-3A79213C1F2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115CB32-2984-45EE-BB6C-A921DF3B13F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CE333C9-3F6C-4674-8749-AF6617E1C534}"/>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26/01/2023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61C611B6-F542-414C-B36D-39B5A06037B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0999627F-3033-4432-8E23-02CB914E1313}"/>
              </a:ext>
            </a:extLst>
          </p:cNvPr>
          <p:cNvSpPr>
            <a:spLocks noGrp="1"/>
          </p:cNvSpPr>
          <p:nvPr>
            <p:ph type="sldNum" sz="quarter" idx="12"/>
          </p:nvPr>
        </p:nvSpPr>
        <p:spPr/>
        <p:txBody>
          <a:bodyPr/>
          <a:lstStyle/>
          <a:p>
            <a:fld id="{1F4A9CD3-C45F-429F-95A8-837E324DFBF4}"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0249906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B1134-2C89-47E2-ADBD-3D567F66A8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69C5D22-2E5D-428E-922B-42C70B7BA6A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47DCE5C-545B-4E06-A445-BA4A3900ACE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9CD5495-1FFE-4ABD-92F1-D7207B37433D}"/>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26/01/2023</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B6971984-370A-4E7F-8051-A5D8023BA70C}"/>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ADF68516-FC6A-4282-87DB-F7966F4E9858}"/>
              </a:ext>
            </a:extLst>
          </p:cNvPr>
          <p:cNvSpPr>
            <a:spLocks noGrp="1"/>
          </p:cNvSpPr>
          <p:nvPr>
            <p:ph type="sldNum" sz="quarter" idx="12"/>
          </p:nvPr>
        </p:nvSpPr>
        <p:spPr/>
        <p:txBody>
          <a:bodyPr/>
          <a:lstStyle/>
          <a:p>
            <a:fld id="{675D9ACE-5CFE-4AE7-B658-6CF8073D42FF}"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0047847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7FF43-F6B6-4F9E-AA90-5789C55C655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91E5EB1-82C7-4664-BD2D-497464FD1A8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9CE5624-2A51-4948-AC3D-153D42058FE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09ED164-9C2D-4EB6-B0AD-17C508ADAEB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0144964-CD5F-4E78-90DB-C981DB2B3CD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BDBCCED-49EE-42D1-9B59-4AA315A1D33C}"/>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26/01/2023</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3F68084A-01A0-4D6B-8C6C-7E7868B29D2E}"/>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8D96E189-85E6-4005-A45C-0FEF735AA9FD}"/>
              </a:ext>
            </a:extLst>
          </p:cNvPr>
          <p:cNvSpPr>
            <a:spLocks noGrp="1"/>
          </p:cNvSpPr>
          <p:nvPr>
            <p:ph type="sldNum" sz="quarter" idx="12"/>
          </p:nvPr>
        </p:nvSpPr>
        <p:spPr/>
        <p:txBody>
          <a:bodyPr/>
          <a:lstStyle/>
          <a:p>
            <a:fld id="{343B58A8-918D-487E-A68E-E1147EC4186D}"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2105174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CD912-3180-4FF4-9FD2-83F58EFC7F8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1B440E1-0A5A-4D65-BB15-2504A1B03590}"/>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26/01/2023</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4A36212F-0EDE-49C8-A895-7D927172028A}"/>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A3D58708-3F55-4574-AB81-02D9C9791B81}"/>
              </a:ext>
            </a:extLst>
          </p:cNvPr>
          <p:cNvSpPr>
            <a:spLocks noGrp="1"/>
          </p:cNvSpPr>
          <p:nvPr>
            <p:ph type="sldNum" sz="quarter" idx="12"/>
          </p:nvPr>
        </p:nvSpPr>
        <p:spPr/>
        <p:txBody>
          <a:bodyPr/>
          <a:lstStyle/>
          <a:p>
            <a:fld id="{BC9B6E0E-12E8-4F60-AA4C-2D244E5456EC}"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775864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0F3DD58-9276-410C-AF6C-7D5D1EBFD590}"/>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26/01/2023</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4AF32367-9DC6-460C-AB8E-A7891D7256F3}"/>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066418EF-E8B5-4976-B327-89696CF5A604}"/>
              </a:ext>
            </a:extLst>
          </p:cNvPr>
          <p:cNvSpPr>
            <a:spLocks noGrp="1"/>
          </p:cNvSpPr>
          <p:nvPr>
            <p:ph type="sldNum" sz="quarter" idx="12"/>
          </p:nvPr>
        </p:nvSpPr>
        <p:spPr/>
        <p:txBody>
          <a:bodyPr/>
          <a:lstStyle/>
          <a:p>
            <a:fld id="{236E7B28-9747-4E84-B604-46E657738A9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8823800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BA44A-5ED3-4475-AED9-C9EA2B899B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D259986-40EC-43F4-B9A3-BA9464C323A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25F9401-3A32-4777-80C5-2970CC1065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687432-0049-40BB-8096-0E3F713538DC}"/>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26/01/2023</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B48DB4A5-8C20-463C-9636-D42B52BE0664}"/>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69B6976F-B1E2-4994-8F41-545902D69D2F}"/>
              </a:ext>
            </a:extLst>
          </p:cNvPr>
          <p:cNvSpPr>
            <a:spLocks noGrp="1"/>
          </p:cNvSpPr>
          <p:nvPr>
            <p:ph type="sldNum" sz="quarter" idx="12"/>
          </p:nvPr>
        </p:nvSpPr>
        <p:spPr/>
        <p:txBody>
          <a:bodyPr/>
          <a:lstStyle/>
          <a:p>
            <a:fld id="{C34BCE46-A05B-4D33-91D8-6AE2484A13E9}"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0818219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4290F15-967D-4EED-AF26-1512C2BF3FD9}" type="datetimeFigureOut">
              <a:rPr lang="en-US" smtClean="0"/>
              <a:t>26/01/2023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DDCC1F-733C-4156-ABF5-71B829042773}" type="slidenum">
              <a:rPr lang="en-US" smtClean="0"/>
              <a:t>‹#›</a:t>
            </a:fld>
            <a:endParaRPr lang="en-US"/>
          </a:p>
        </p:txBody>
      </p:sp>
    </p:spTree>
    <p:extLst>
      <p:ext uri="{BB962C8B-B14F-4D97-AF65-F5344CB8AC3E}">
        <p14:creationId xmlns:p14="http://schemas.microsoft.com/office/powerpoint/2010/main" val="12175887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D0E99-C51D-4E04-AA44-5410D8C718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F0FA9D7-92C5-4932-8BD7-C9983459F3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25A2976-D5BB-4A41-9312-155E4E5378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9815652-DFC4-444D-879B-2A6372F464CB}"/>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26/01/2023</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DCE3DCA6-62AA-4911-9858-06FA49089EDE}"/>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5F147248-5AEE-47AB-9F7F-FAB2F396AC58}"/>
              </a:ext>
            </a:extLst>
          </p:cNvPr>
          <p:cNvSpPr>
            <a:spLocks noGrp="1"/>
          </p:cNvSpPr>
          <p:nvPr>
            <p:ph type="sldNum" sz="quarter" idx="12"/>
          </p:nvPr>
        </p:nvSpPr>
        <p:spPr/>
        <p:txBody>
          <a:bodyPr/>
          <a:lstStyle/>
          <a:p>
            <a:fld id="{FC5C8A20-F7A3-41F1-BDEB-FDFA73989A6D}"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8206283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108B5-811A-4196-9CD7-0B5BCC4B2EA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1A6677E-F470-4938-B1A5-FB308A31107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485A05-ACA6-4C3B-8A27-82D89B1D5498}"/>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26/01/2023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3E6EF5E8-962A-42AD-A420-FE011F14DA5B}"/>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70A104B0-F5E9-4C99-9EFA-E97BC759BAFD}"/>
              </a:ext>
            </a:extLst>
          </p:cNvPr>
          <p:cNvSpPr>
            <a:spLocks noGrp="1"/>
          </p:cNvSpPr>
          <p:nvPr>
            <p:ph type="sldNum" sz="quarter" idx="12"/>
          </p:nvPr>
        </p:nvSpPr>
        <p:spPr/>
        <p:txBody>
          <a:bodyPr/>
          <a:lstStyle/>
          <a:p>
            <a:fld id="{4CA50655-6099-49A5-A5B3-294E30F1778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7399263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D943C10-B4B0-4CC7-83CA-1E90E32DAA7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18C8B11-D57D-4C8D-A4A3-53B0AC46BE6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05FE77-960F-4044-9C6F-685A5B7BCA63}"/>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26/01/2023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4A85B594-C5C6-479C-91AF-9764975BF3B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F1FDE4F1-D15D-4E04-9E27-6010CE2A98BC}"/>
              </a:ext>
            </a:extLst>
          </p:cNvPr>
          <p:cNvSpPr>
            <a:spLocks noGrp="1"/>
          </p:cNvSpPr>
          <p:nvPr>
            <p:ph type="sldNum" sz="quarter" idx="12"/>
          </p:nvPr>
        </p:nvSpPr>
        <p:spPr/>
        <p:txBody>
          <a:bodyPr/>
          <a:lstStyle/>
          <a:p>
            <a:fld id="{D25CD138-390D-42D6-A3F9-214C2077893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6674168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E14C4357-4527-4A6F-8FC0-A5E3D696D97B}"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816972711"/>
      </p:ext>
    </p:extLst>
  </p:cSld>
  <p:clrMapOvr>
    <a:masterClrMapping/>
  </p:clrMapOvr>
  <p:transition>
    <p:randomBar dir="vert"/>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0FE2CF07-AA09-4F84-AF7C-19256C76E821}"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693047553"/>
      </p:ext>
    </p:extLst>
  </p:cSld>
  <p:clrMapOvr>
    <a:masterClrMapping/>
  </p:clrMapOvr>
  <p:transition>
    <p:randomBar dir="vert"/>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396516AC-313E-4608-9742-C335A814F6E1}"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599992205"/>
      </p:ext>
    </p:extLst>
  </p:cSld>
  <p:clrMapOvr>
    <a:masterClrMapping/>
  </p:clrMapOvr>
  <p:transition>
    <p:randomBar dir="vert"/>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5DF0C99E-C4F9-4DAB-AB94-365632577A06}"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762607264"/>
      </p:ext>
    </p:extLst>
  </p:cSld>
  <p:clrMapOvr>
    <a:masterClrMapping/>
  </p:clrMapOvr>
  <p:transition>
    <p:randomBar dir="vert"/>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5DDDF32A-0D3B-4C75-8DD7-AA48D6922FA1}"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4204724199"/>
      </p:ext>
    </p:extLst>
  </p:cSld>
  <p:clrMapOvr>
    <a:masterClrMapping/>
  </p:clrMapOvr>
  <p:transition>
    <p:randomBar dir="vert"/>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1043E404-FC01-4AA8-BA2C-0B43F9F46548}"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227178265"/>
      </p:ext>
    </p:extLst>
  </p:cSld>
  <p:clrMapOvr>
    <a:masterClrMapping/>
  </p:clrMapOvr>
  <p:transition>
    <p:randomBar dir="vert"/>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4C82B273-D1F6-4A9F-B39B-4CB0975525D5}"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66623027"/>
      </p:ext>
    </p:extLst>
  </p:cSld>
  <p:clrMapOvr>
    <a:masterClrMapping/>
  </p:clrMapOvr>
  <p:transition>
    <p:randomBar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4290F15-967D-4EED-AF26-1512C2BF3FD9}" type="datetimeFigureOut">
              <a:rPr lang="en-US" smtClean="0"/>
              <a:t>26/01/2023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DDCC1F-733C-4156-ABF5-71B829042773}" type="slidenum">
              <a:rPr lang="en-US" smtClean="0"/>
              <a:t>‹#›</a:t>
            </a:fld>
            <a:endParaRPr lang="en-US"/>
          </a:p>
        </p:txBody>
      </p:sp>
    </p:spTree>
    <p:extLst>
      <p:ext uri="{BB962C8B-B14F-4D97-AF65-F5344CB8AC3E}">
        <p14:creationId xmlns:p14="http://schemas.microsoft.com/office/powerpoint/2010/main" val="24843562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D172FB2E-4EC8-4834-B1D2-76071FCAAD50}"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4223248076"/>
      </p:ext>
    </p:extLst>
  </p:cSld>
  <p:clrMapOvr>
    <a:masterClrMapping/>
  </p:clrMapOvr>
  <p:transition>
    <p:randomBar dir="vert"/>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F1ADDCB5-33A6-452D-A1F1-9622C8FF3C40}"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416562031"/>
      </p:ext>
    </p:extLst>
  </p:cSld>
  <p:clrMapOvr>
    <a:masterClrMapping/>
  </p:clrMapOvr>
  <p:transition>
    <p:randomBar dir="vert"/>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6F6D1EBA-6041-4BF5-8ECE-C912A55FA93E}"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511269768"/>
      </p:ext>
    </p:extLst>
  </p:cSld>
  <p:clrMapOvr>
    <a:masterClrMapping/>
  </p:clrMapOvr>
  <p:transition>
    <p:randomBar dir="vert"/>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5735837B-5167-4CAC-B53D-C2801750461D}"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402866344"/>
      </p:ext>
    </p:extLst>
  </p:cSld>
  <p:clrMapOvr>
    <a:masterClrMapping/>
  </p:clrMapOvr>
  <p:transition>
    <p:randomBar dir="vert"/>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9C187384-1631-427A-8C6B-43ABBF2F17CC}"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783048153"/>
      </p:ext>
    </p:extLst>
  </p:cSld>
  <p:clrMapOvr>
    <a:masterClrMapping/>
  </p:clrMapOvr>
  <p:transition>
    <p:randomBar dir="vert"/>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164435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2" y="2130429"/>
            <a:ext cx="10363200" cy="1470025"/>
          </a:xfrm>
        </p:spPr>
        <p:txBody>
          <a:bodyPr/>
          <a:lstStyle/>
          <a:p>
            <a:r>
              <a:rPr lang="en-US"/>
              <a:t>Click to edit Master title style</a:t>
            </a:r>
          </a:p>
        </p:txBody>
      </p:sp>
      <p:sp>
        <p:nvSpPr>
          <p:cNvPr id="3" name="Subtitle 2"/>
          <p:cNvSpPr>
            <a:spLocks noGrp="1"/>
          </p:cNvSpPr>
          <p:nvPr>
            <p:ph type="subTitle" idx="1"/>
          </p:nvPr>
        </p:nvSpPr>
        <p:spPr>
          <a:xfrm>
            <a:off x="1828802" y="3886200"/>
            <a:ext cx="8534400" cy="1752600"/>
          </a:xfrm>
        </p:spPr>
        <p:txBody>
          <a:bodyPr/>
          <a:lstStyle>
            <a:lvl1pPr marL="0" indent="0" algn="ctr">
              <a:buNone/>
              <a:defRPr>
                <a:solidFill>
                  <a:schemeClr val="tx1">
                    <a:tint val="75000"/>
                  </a:schemeClr>
                </a:solidFill>
              </a:defRPr>
            </a:lvl1pPr>
            <a:lvl2pPr marL="609463" indent="0" algn="ctr">
              <a:buNone/>
              <a:defRPr>
                <a:solidFill>
                  <a:schemeClr val="tx1">
                    <a:tint val="75000"/>
                  </a:schemeClr>
                </a:solidFill>
              </a:defRPr>
            </a:lvl2pPr>
            <a:lvl3pPr marL="1218926" indent="0" algn="ctr">
              <a:buNone/>
              <a:defRPr>
                <a:solidFill>
                  <a:schemeClr val="tx1">
                    <a:tint val="75000"/>
                  </a:schemeClr>
                </a:solidFill>
              </a:defRPr>
            </a:lvl3pPr>
            <a:lvl4pPr marL="1828388" indent="0" algn="ctr">
              <a:buNone/>
              <a:defRPr>
                <a:solidFill>
                  <a:schemeClr val="tx1">
                    <a:tint val="75000"/>
                  </a:schemeClr>
                </a:solidFill>
              </a:defRPr>
            </a:lvl4pPr>
            <a:lvl5pPr marL="2437851" indent="0" algn="ctr">
              <a:buNone/>
              <a:defRPr>
                <a:solidFill>
                  <a:schemeClr val="tx1">
                    <a:tint val="75000"/>
                  </a:schemeClr>
                </a:solidFill>
              </a:defRPr>
            </a:lvl5pPr>
            <a:lvl6pPr marL="3047314" indent="0" algn="ctr">
              <a:buNone/>
              <a:defRPr>
                <a:solidFill>
                  <a:schemeClr val="tx1">
                    <a:tint val="75000"/>
                  </a:schemeClr>
                </a:solidFill>
              </a:defRPr>
            </a:lvl6pPr>
            <a:lvl7pPr marL="3656777" indent="0" algn="ctr">
              <a:buNone/>
              <a:defRPr>
                <a:solidFill>
                  <a:schemeClr val="tx1">
                    <a:tint val="75000"/>
                  </a:schemeClr>
                </a:solidFill>
              </a:defRPr>
            </a:lvl7pPr>
            <a:lvl8pPr marL="4266240" indent="0" algn="ctr">
              <a:buNone/>
              <a:defRPr>
                <a:solidFill>
                  <a:schemeClr val="tx1">
                    <a:tint val="75000"/>
                  </a:schemeClr>
                </a:solidFill>
              </a:defRPr>
            </a:lvl8pPr>
            <a:lvl9pPr marL="4875703"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fld id="{406E9206-D2D6-4057-92D4-39C87A03E66D}" type="datetime1">
              <a:rPr lang="en-US" altLang="zh-CN" smtClean="0">
                <a:solidFill>
                  <a:prstClr val="black">
                    <a:tint val="75000"/>
                  </a:prstClr>
                </a:solidFill>
              </a:rPr>
              <a:pPr>
                <a:defRPr/>
              </a:pPr>
              <a:t>26/01/2023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81294473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C052E9E1-D97D-4C90-BB96-FA1ED58B786F}" type="datetime1">
              <a:rPr lang="en-US" altLang="zh-CN" smtClean="0">
                <a:solidFill>
                  <a:prstClr val="black">
                    <a:tint val="75000"/>
                  </a:prstClr>
                </a:solidFill>
              </a:rPr>
              <a:pPr>
                <a:defRPr/>
              </a:pPr>
              <a:t>26/01/2023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18654653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6" y="4406902"/>
            <a:ext cx="10363200" cy="1362075"/>
          </a:xfrm>
        </p:spPr>
        <p:txBody>
          <a:bodyPr anchor="t"/>
          <a:lstStyle>
            <a:lvl1pPr algn="l">
              <a:defRPr sz="5399" b="1" cap="all"/>
            </a:lvl1pPr>
          </a:lstStyle>
          <a:p>
            <a:r>
              <a:rPr lang="en-US"/>
              <a:t>Click to edit Master title style</a:t>
            </a:r>
          </a:p>
        </p:txBody>
      </p:sp>
      <p:sp>
        <p:nvSpPr>
          <p:cNvPr id="3" name="Text Placeholder 2"/>
          <p:cNvSpPr>
            <a:spLocks noGrp="1"/>
          </p:cNvSpPr>
          <p:nvPr>
            <p:ph type="body" idx="1"/>
          </p:nvPr>
        </p:nvSpPr>
        <p:spPr>
          <a:xfrm>
            <a:off x="963086" y="2906714"/>
            <a:ext cx="10363200" cy="1500187"/>
          </a:xfrm>
        </p:spPr>
        <p:txBody>
          <a:bodyPr anchor="b"/>
          <a:lstStyle>
            <a:lvl1pPr marL="0" indent="0">
              <a:buNone/>
              <a:defRPr sz="2699">
                <a:solidFill>
                  <a:schemeClr val="tx1">
                    <a:tint val="75000"/>
                  </a:schemeClr>
                </a:solidFill>
              </a:defRPr>
            </a:lvl1pPr>
            <a:lvl2pPr marL="609463" indent="0">
              <a:buNone/>
              <a:defRPr sz="2400">
                <a:solidFill>
                  <a:schemeClr val="tx1">
                    <a:tint val="75000"/>
                  </a:schemeClr>
                </a:solidFill>
              </a:defRPr>
            </a:lvl2pPr>
            <a:lvl3pPr marL="1218926" indent="0">
              <a:buNone/>
              <a:defRPr sz="2200">
                <a:solidFill>
                  <a:schemeClr val="tx1">
                    <a:tint val="75000"/>
                  </a:schemeClr>
                </a:solidFill>
              </a:defRPr>
            </a:lvl3pPr>
            <a:lvl4pPr marL="1828388" indent="0">
              <a:buNone/>
              <a:defRPr sz="1900">
                <a:solidFill>
                  <a:schemeClr val="tx1">
                    <a:tint val="75000"/>
                  </a:schemeClr>
                </a:solidFill>
              </a:defRPr>
            </a:lvl4pPr>
            <a:lvl5pPr marL="2437851" indent="0">
              <a:buNone/>
              <a:defRPr sz="1900">
                <a:solidFill>
                  <a:schemeClr val="tx1">
                    <a:tint val="75000"/>
                  </a:schemeClr>
                </a:solidFill>
              </a:defRPr>
            </a:lvl5pPr>
            <a:lvl6pPr marL="3047314" indent="0">
              <a:buNone/>
              <a:defRPr sz="1900">
                <a:solidFill>
                  <a:schemeClr val="tx1">
                    <a:tint val="75000"/>
                  </a:schemeClr>
                </a:solidFill>
              </a:defRPr>
            </a:lvl6pPr>
            <a:lvl7pPr marL="3656777" indent="0">
              <a:buNone/>
              <a:defRPr sz="1900">
                <a:solidFill>
                  <a:schemeClr val="tx1">
                    <a:tint val="75000"/>
                  </a:schemeClr>
                </a:solidFill>
              </a:defRPr>
            </a:lvl7pPr>
            <a:lvl8pPr marL="4266240" indent="0">
              <a:buNone/>
              <a:defRPr sz="1900">
                <a:solidFill>
                  <a:schemeClr val="tx1">
                    <a:tint val="75000"/>
                  </a:schemeClr>
                </a:solidFill>
              </a:defRPr>
            </a:lvl8pPr>
            <a:lvl9pPr marL="4875703"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814779EE-1E16-4CC5-A459-C716090F6017}" type="datetime1">
              <a:rPr lang="en-US" altLang="zh-CN" smtClean="0">
                <a:solidFill>
                  <a:prstClr val="black">
                    <a:tint val="75000"/>
                  </a:prstClr>
                </a:solidFill>
              </a:rPr>
              <a:pPr>
                <a:defRPr/>
              </a:pPr>
              <a:t>26/01/2023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03740342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2" y="1600202"/>
            <a:ext cx="5384800" cy="4525963"/>
          </a:xfrm>
        </p:spPr>
        <p:txBody>
          <a:bodyPr/>
          <a:lstStyle>
            <a:lvl1pPr>
              <a:defRPr sz="3799"/>
            </a:lvl1pPr>
            <a:lvl2pPr>
              <a:defRPr sz="3199"/>
            </a:lvl2pPr>
            <a:lvl3pPr>
              <a:defRPr sz="2699"/>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1" y="1600202"/>
            <a:ext cx="5384800" cy="4525963"/>
          </a:xfrm>
        </p:spPr>
        <p:txBody>
          <a:bodyPr/>
          <a:lstStyle>
            <a:lvl1pPr>
              <a:defRPr sz="3799"/>
            </a:lvl1pPr>
            <a:lvl2pPr>
              <a:defRPr sz="3199"/>
            </a:lvl2pPr>
            <a:lvl3pPr>
              <a:defRPr sz="2699"/>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A3311C9F-D64E-4824-A709-CF61DE4E0BDD}" type="datetime1">
              <a:rPr lang="en-US" altLang="zh-CN" smtClean="0">
                <a:solidFill>
                  <a:prstClr val="black">
                    <a:tint val="75000"/>
                  </a:prstClr>
                </a:solidFill>
              </a:rPr>
              <a:pPr>
                <a:defRPr/>
              </a:pPr>
              <a:t>26/01/2023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4377234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4290F15-967D-4EED-AF26-1512C2BF3FD9}" type="datetimeFigureOut">
              <a:rPr lang="en-US" smtClean="0"/>
              <a:t>26/01/2023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DDCC1F-733C-4156-ABF5-71B829042773}" type="slidenum">
              <a:rPr lang="en-US" smtClean="0"/>
              <a:t>‹#›</a:t>
            </a:fld>
            <a:endParaRPr lang="en-US"/>
          </a:p>
        </p:txBody>
      </p:sp>
    </p:spTree>
    <p:extLst>
      <p:ext uri="{BB962C8B-B14F-4D97-AF65-F5344CB8AC3E}">
        <p14:creationId xmlns:p14="http://schemas.microsoft.com/office/powerpoint/2010/main" val="181127544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1" y="1535114"/>
            <a:ext cx="5386917" cy="639763"/>
          </a:xfrm>
        </p:spPr>
        <p:txBody>
          <a:bodyPr anchor="b"/>
          <a:lstStyle>
            <a:lvl1pPr marL="0" indent="0">
              <a:buNone/>
              <a:defRPr sz="3199" b="1"/>
            </a:lvl1pPr>
            <a:lvl2pPr marL="609463" indent="0">
              <a:buNone/>
              <a:defRPr sz="2699" b="1"/>
            </a:lvl2pPr>
            <a:lvl3pPr marL="1218926" indent="0">
              <a:buNone/>
              <a:defRPr sz="2400" b="1"/>
            </a:lvl3pPr>
            <a:lvl4pPr marL="1828388" indent="0">
              <a:buNone/>
              <a:defRPr sz="2200" b="1"/>
            </a:lvl4pPr>
            <a:lvl5pPr marL="2437851" indent="0">
              <a:buNone/>
              <a:defRPr sz="2200" b="1"/>
            </a:lvl5pPr>
            <a:lvl6pPr marL="3047314" indent="0">
              <a:buNone/>
              <a:defRPr sz="2200" b="1"/>
            </a:lvl6pPr>
            <a:lvl7pPr marL="3656777" indent="0">
              <a:buNone/>
              <a:defRPr sz="2200" b="1"/>
            </a:lvl7pPr>
            <a:lvl8pPr marL="4266240" indent="0">
              <a:buNone/>
              <a:defRPr sz="2200" b="1"/>
            </a:lvl8pPr>
            <a:lvl9pPr marL="4875703" indent="0">
              <a:buNone/>
              <a:defRPr sz="2200" b="1"/>
            </a:lvl9pPr>
          </a:lstStyle>
          <a:p>
            <a:pPr lvl="0"/>
            <a:r>
              <a:rPr lang="en-US"/>
              <a:t>Click to edit Master text styles</a:t>
            </a:r>
          </a:p>
        </p:txBody>
      </p:sp>
      <p:sp>
        <p:nvSpPr>
          <p:cNvPr id="4" name="Content Placeholder 3"/>
          <p:cNvSpPr>
            <a:spLocks noGrp="1"/>
          </p:cNvSpPr>
          <p:nvPr>
            <p:ph sz="half" idx="2"/>
          </p:nvPr>
        </p:nvSpPr>
        <p:spPr>
          <a:xfrm>
            <a:off x="609601" y="2174877"/>
            <a:ext cx="5386917" cy="3951288"/>
          </a:xfrm>
        </p:spPr>
        <p:txBody>
          <a:bodyPr/>
          <a:lstStyle>
            <a:lvl1pPr>
              <a:defRPr sz="3199"/>
            </a:lvl1pPr>
            <a:lvl2pPr>
              <a:defRPr sz="2699"/>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3" y="1535114"/>
            <a:ext cx="5389033" cy="639763"/>
          </a:xfrm>
        </p:spPr>
        <p:txBody>
          <a:bodyPr anchor="b"/>
          <a:lstStyle>
            <a:lvl1pPr marL="0" indent="0">
              <a:buNone/>
              <a:defRPr sz="3199" b="1"/>
            </a:lvl1pPr>
            <a:lvl2pPr marL="609463" indent="0">
              <a:buNone/>
              <a:defRPr sz="2699" b="1"/>
            </a:lvl2pPr>
            <a:lvl3pPr marL="1218926" indent="0">
              <a:buNone/>
              <a:defRPr sz="2400" b="1"/>
            </a:lvl3pPr>
            <a:lvl4pPr marL="1828388" indent="0">
              <a:buNone/>
              <a:defRPr sz="2200" b="1"/>
            </a:lvl4pPr>
            <a:lvl5pPr marL="2437851" indent="0">
              <a:buNone/>
              <a:defRPr sz="2200" b="1"/>
            </a:lvl5pPr>
            <a:lvl6pPr marL="3047314" indent="0">
              <a:buNone/>
              <a:defRPr sz="2200" b="1"/>
            </a:lvl6pPr>
            <a:lvl7pPr marL="3656777" indent="0">
              <a:buNone/>
              <a:defRPr sz="2200" b="1"/>
            </a:lvl7pPr>
            <a:lvl8pPr marL="4266240" indent="0">
              <a:buNone/>
              <a:defRPr sz="2200" b="1"/>
            </a:lvl8pPr>
            <a:lvl9pPr marL="4875703" indent="0">
              <a:buNone/>
              <a:defRPr sz="2200" b="1"/>
            </a:lvl9pPr>
          </a:lstStyle>
          <a:p>
            <a:pPr lvl="0"/>
            <a:r>
              <a:rPr lang="en-US"/>
              <a:t>Click to edit Master text styles</a:t>
            </a:r>
          </a:p>
        </p:txBody>
      </p:sp>
      <p:sp>
        <p:nvSpPr>
          <p:cNvPr id="6" name="Content Placeholder 5"/>
          <p:cNvSpPr>
            <a:spLocks noGrp="1"/>
          </p:cNvSpPr>
          <p:nvPr>
            <p:ph sz="quarter" idx="4"/>
          </p:nvPr>
        </p:nvSpPr>
        <p:spPr>
          <a:xfrm>
            <a:off x="6193373" y="2174877"/>
            <a:ext cx="5389033" cy="3951288"/>
          </a:xfrm>
        </p:spPr>
        <p:txBody>
          <a:bodyPr/>
          <a:lstStyle>
            <a:lvl1pPr>
              <a:defRPr sz="3199"/>
            </a:lvl1pPr>
            <a:lvl2pPr>
              <a:defRPr sz="2699"/>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0A4318BD-B3C6-4D4B-B871-C29490A2E55A}" type="datetime1">
              <a:rPr lang="en-US" altLang="zh-CN" smtClean="0">
                <a:solidFill>
                  <a:prstClr val="black">
                    <a:tint val="75000"/>
                  </a:prstClr>
                </a:solidFill>
              </a:rPr>
              <a:pPr>
                <a:defRPr/>
              </a:pPr>
              <a:t>26/01/2023</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22332627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E14CAFC4-799C-4CDE-B92B-8C262F06CF3E}" type="datetime1">
              <a:rPr lang="en-US" altLang="zh-CN" smtClean="0">
                <a:solidFill>
                  <a:prstClr val="black">
                    <a:tint val="75000"/>
                  </a:prstClr>
                </a:solidFill>
              </a:rPr>
              <a:pPr>
                <a:defRPr/>
              </a:pPr>
              <a:t>26/01/2023</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54821254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圆角矩形 4"/>
          <p:cNvSpPr/>
          <p:nvPr userDrawn="1"/>
        </p:nvSpPr>
        <p:spPr>
          <a:xfrm>
            <a:off x="1139634" y="1031258"/>
            <a:ext cx="9912734" cy="4289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6" name="圆角矩形 5"/>
          <p:cNvSpPr/>
          <p:nvPr userDrawn="1"/>
        </p:nvSpPr>
        <p:spPr>
          <a:xfrm>
            <a:off x="5900057" y="6451899"/>
            <a:ext cx="391889" cy="2201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7" name="日期占位符 6"/>
          <p:cNvSpPr>
            <a:spLocks noGrp="1"/>
          </p:cNvSpPr>
          <p:nvPr>
            <p:ph type="dt" sz="half" idx="10"/>
          </p:nvPr>
        </p:nvSpPr>
        <p:spPr/>
        <p:txBody>
          <a:bodyPr/>
          <a:lstStyle/>
          <a:p>
            <a:pPr>
              <a:defRPr/>
            </a:pPr>
            <a:fld id="{3E729073-8FFE-4F18-B513-07581FC6638E}" type="datetime1">
              <a:rPr lang="en-US" altLang="zh-CN" smtClean="0">
                <a:solidFill>
                  <a:prstClr val="black">
                    <a:tint val="75000"/>
                  </a:prstClr>
                </a:solidFill>
              </a:rPr>
              <a:pPr>
                <a:defRPr/>
              </a:pPr>
              <a:t>26/01/2023</a:t>
            </a:fld>
            <a:endParaRPr lang="en-US" dirty="0">
              <a:solidFill>
                <a:prstClr val="black">
                  <a:tint val="75000"/>
                </a:prstClr>
              </a:solidFill>
            </a:endParaRPr>
          </a:p>
        </p:txBody>
      </p:sp>
      <p:sp>
        <p:nvSpPr>
          <p:cNvPr id="9" name="灯片编号占位符 8"/>
          <p:cNvSpPr>
            <a:spLocks noGrp="1"/>
          </p:cNvSpPr>
          <p:nvPr>
            <p:ph type="sldNum" sz="quarter" idx="12"/>
          </p:nvPr>
        </p:nvSpPr>
        <p:spPr>
          <a:xfrm>
            <a:off x="4673601" y="6396227"/>
            <a:ext cx="2844800" cy="365125"/>
          </a:xfrm>
        </p:spPr>
        <p:txBody>
          <a:bodyPr/>
          <a:lstStyle>
            <a:lvl1pPr algn="ctr">
              <a:defRPr>
                <a:latin typeface="ITC Avant Garde Std Bk" panose="020B0502020202020204" pitchFamily="34" charset="0"/>
              </a:defRPr>
            </a:lvl1p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3753134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77080332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1"/>
          </a:xfrm>
        </p:spPr>
        <p:txBody>
          <a:bodyPr anchor="b"/>
          <a:lstStyle>
            <a:lvl1pPr algn="l">
              <a:defRPr sz="2699" b="1"/>
            </a:lvl1pPr>
          </a:lstStyle>
          <a:p>
            <a:r>
              <a:rPr lang="en-US"/>
              <a:t>Click to edit Master title style</a:t>
            </a:r>
          </a:p>
        </p:txBody>
      </p:sp>
      <p:sp>
        <p:nvSpPr>
          <p:cNvPr id="3" name="Content Placeholder 2"/>
          <p:cNvSpPr>
            <a:spLocks noGrp="1"/>
          </p:cNvSpPr>
          <p:nvPr>
            <p:ph idx="1"/>
          </p:nvPr>
        </p:nvSpPr>
        <p:spPr>
          <a:xfrm>
            <a:off x="4766734" y="273054"/>
            <a:ext cx="6815667" cy="5853113"/>
          </a:xfrm>
        </p:spPr>
        <p:txBody>
          <a:bodyPr/>
          <a:lstStyle>
            <a:lvl1pPr>
              <a:defRPr sz="4299"/>
            </a:lvl1pPr>
            <a:lvl2pPr>
              <a:defRPr sz="3799"/>
            </a:lvl2pPr>
            <a:lvl3pPr>
              <a:defRPr sz="3199"/>
            </a:lvl3pPr>
            <a:lvl4pPr>
              <a:defRPr sz="2699"/>
            </a:lvl4pPr>
            <a:lvl5pPr>
              <a:defRPr sz="2699"/>
            </a:lvl5pPr>
            <a:lvl6pPr>
              <a:defRPr sz="2699"/>
            </a:lvl6pPr>
            <a:lvl7pPr>
              <a:defRPr sz="2699"/>
            </a:lvl7pPr>
            <a:lvl8pPr>
              <a:defRPr sz="2699"/>
            </a:lvl8pPr>
            <a:lvl9pPr>
              <a:defRPr sz="26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5"/>
            <a:ext cx="4011084" cy="4691063"/>
          </a:xfrm>
        </p:spPr>
        <p:txBody>
          <a:bodyPr/>
          <a:lstStyle>
            <a:lvl1pPr marL="0" indent="0">
              <a:buNone/>
              <a:defRPr sz="1900"/>
            </a:lvl1pPr>
            <a:lvl2pPr marL="609463" indent="0">
              <a:buNone/>
              <a:defRPr sz="1600"/>
            </a:lvl2pPr>
            <a:lvl3pPr marL="1218926" indent="0">
              <a:buNone/>
              <a:defRPr sz="1400"/>
            </a:lvl3pPr>
            <a:lvl4pPr marL="1828388" indent="0">
              <a:buNone/>
              <a:defRPr sz="1200"/>
            </a:lvl4pPr>
            <a:lvl5pPr marL="2437851" indent="0">
              <a:buNone/>
              <a:defRPr sz="1200"/>
            </a:lvl5pPr>
            <a:lvl6pPr marL="3047314" indent="0">
              <a:buNone/>
              <a:defRPr sz="1200"/>
            </a:lvl6pPr>
            <a:lvl7pPr marL="3656777" indent="0">
              <a:buNone/>
              <a:defRPr sz="1200"/>
            </a:lvl7pPr>
            <a:lvl8pPr marL="4266240" indent="0">
              <a:buNone/>
              <a:defRPr sz="1200"/>
            </a:lvl8pPr>
            <a:lvl9pPr marL="4875703"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43C7FCF6-76BD-4495-B08F-4C059D2BA31F}" type="datetime1">
              <a:rPr lang="en-US" altLang="zh-CN" smtClean="0">
                <a:solidFill>
                  <a:prstClr val="black">
                    <a:tint val="75000"/>
                  </a:prstClr>
                </a:solidFill>
              </a:rPr>
              <a:pPr>
                <a:defRPr/>
              </a:pPr>
              <a:t>26/01/2023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84937929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2"/>
            <a:ext cx="7315200" cy="566739"/>
          </a:xfrm>
        </p:spPr>
        <p:txBody>
          <a:bodyPr anchor="b"/>
          <a:lstStyle>
            <a:lvl1pPr algn="l">
              <a:defRPr sz="2699" b="1"/>
            </a:lvl1pPr>
          </a:lstStyle>
          <a:p>
            <a:r>
              <a:rPr lang="en-US"/>
              <a:t>Click to edit Master title style</a:t>
            </a:r>
          </a:p>
        </p:txBody>
      </p:sp>
      <p:sp>
        <p:nvSpPr>
          <p:cNvPr id="3" name="Picture Placeholder 2"/>
          <p:cNvSpPr>
            <a:spLocks noGrp="1"/>
          </p:cNvSpPr>
          <p:nvPr>
            <p:ph type="pic" idx="1"/>
          </p:nvPr>
        </p:nvSpPr>
        <p:spPr>
          <a:xfrm>
            <a:off x="2389717" y="612777"/>
            <a:ext cx="7315200" cy="4114800"/>
          </a:xfrm>
        </p:spPr>
        <p:txBody>
          <a:bodyPr/>
          <a:lstStyle>
            <a:lvl1pPr marL="0" indent="0">
              <a:buNone/>
              <a:defRPr sz="4299"/>
            </a:lvl1pPr>
            <a:lvl2pPr marL="609463" indent="0">
              <a:buNone/>
              <a:defRPr sz="3799"/>
            </a:lvl2pPr>
            <a:lvl3pPr marL="1218926" indent="0">
              <a:buNone/>
              <a:defRPr sz="3199"/>
            </a:lvl3pPr>
            <a:lvl4pPr marL="1828388" indent="0">
              <a:buNone/>
              <a:defRPr sz="2699"/>
            </a:lvl4pPr>
            <a:lvl5pPr marL="2437851" indent="0">
              <a:buNone/>
              <a:defRPr sz="2699"/>
            </a:lvl5pPr>
            <a:lvl6pPr marL="3047314" indent="0">
              <a:buNone/>
              <a:defRPr sz="2699"/>
            </a:lvl6pPr>
            <a:lvl7pPr marL="3656777" indent="0">
              <a:buNone/>
              <a:defRPr sz="2699"/>
            </a:lvl7pPr>
            <a:lvl8pPr marL="4266240" indent="0">
              <a:buNone/>
              <a:defRPr sz="2699"/>
            </a:lvl8pPr>
            <a:lvl9pPr marL="4875703" indent="0">
              <a:buNone/>
              <a:defRPr sz="2699"/>
            </a:lvl9pPr>
          </a:lstStyle>
          <a:p>
            <a:endParaRPr lang="en-US" dirty="0"/>
          </a:p>
        </p:txBody>
      </p:sp>
      <p:sp>
        <p:nvSpPr>
          <p:cNvPr id="4" name="Text Placeholder 3"/>
          <p:cNvSpPr>
            <a:spLocks noGrp="1"/>
          </p:cNvSpPr>
          <p:nvPr>
            <p:ph type="body" sz="half" idx="2"/>
          </p:nvPr>
        </p:nvSpPr>
        <p:spPr>
          <a:xfrm>
            <a:off x="2389717" y="5367341"/>
            <a:ext cx="7315200" cy="804863"/>
          </a:xfrm>
        </p:spPr>
        <p:txBody>
          <a:bodyPr/>
          <a:lstStyle>
            <a:lvl1pPr marL="0" indent="0">
              <a:buNone/>
              <a:defRPr sz="1900"/>
            </a:lvl1pPr>
            <a:lvl2pPr marL="609463" indent="0">
              <a:buNone/>
              <a:defRPr sz="1600"/>
            </a:lvl2pPr>
            <a:lvl3pPr marL="1218926" indent="0">
              <a:buNone/>
              <a:defRPr sz="1400"/>
            </a:lvl3pPr>
            <a:lvl4pPr marL="1828388" indent="0">
              <a:buNone/>
              <a:defRPr sz="1200"/>
            </a:lvl4pPr>
            <a:lvl5pPr marL="2437851" indent="0">
              <a:buNone/>
              <a:defRPr sz="1200"/>
            </a:lvl5pPr>
            <a:lvl6pPr marL="3047314" indent="0">
              <a:buNone/>
              <a:defRPr sz="1200"/>
            </a:lvl6pPr>
            <a:lvl7pPr marL="3656777" indent="0">
              <a:buNone/>
              <a:defRPr sz="1200"/>
            </a:lvl7pPr>
            <a:lvl8pPr marL="4266240" indent="0">
              <a:buNone/>
              <a:defRPr sz="1200"/>
            </a:lvl8pPr>
            <a:lvl9pPr marL="4875703"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E257577C-F53D-4BB9-9408-EB84DEB3CD80}" type="datetime1">
              <a:rPr lang="en-US" altLang="zh-CN" smtClean="0">
                <a:solidFill>
                  <a:prstClr val="black">
                    <a:tint val="75000"/>
                  </a:prstClr>
                </a:solidFill>
              </a:rPr>
              <a:pPr>
                <a:defRPr/>
              </a:pPr>
              <a:t>26/01/2023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92466761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77D58058-BD14-4845-947D-4A9B79A00D09}" type="datetime1">
              <a:rPr lang="en-US" altLang="zh-CN" smtClean="0">
                <a:solidFill>
                  <a:prstClr val="black">
                    <a:tint val="75000"/>
                  </a:prstClr>
                </a:solidFill>
              </a:rPr>
              <a:pPr>
                <a:defRPr/>
              </a:pPr>
              <a:t>26/01/2023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90454112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1"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2"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18ECB469-C949-4E3F-B0CB-0C15DA7B7F92}" type="datetime1">
              <a:rPr lang="en-US" altLang="zh-CN" smtClean="0">
                <a:solidFill>
                  <a:prstClr val="black">
                    <a:tint val="75000"/>
                  </a:prstClr>
                </a:solidFill>
              </a:rPr>
              <a:pPr>
                <a:defRPr/>
              </a:pPr>
              <a:t>26/01/2023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09248170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99874986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2E836-F117-4A63-AC0F-5F8D42DE105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35DDDD5-1CDB-4460-AB24-4BADD3F6CE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EE247C4-D6B7-4A9E-922A-191D3793D164}"/>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26/01/2023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3CDB655E-5F8D-44F1-BA06-D2EDD1B38E60}"/>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37E9B112-609D-448D-BFFA-6ECD997B0411}"/>
              </a:ext>
            </a:extLst>
          </p:cNvPr>
          <p:cNvSpPr>
            <a:spLocks noGrp="1"/>
          </p:cNvSpPr>
          <p:nvPr>
            <p:ph type="sldNum" sz="quarter" idx="12"/>
          </p:nvPr>
        </p:nvSpPr>
        <p:spPr/>
        <p:txBody>
          <a:bodyPr/>
          <a:lstStyle/>
          <a:p>
            <a:fld id="{05CEC4EA-6FC5-4DE6-A89F-9BE9420BE9D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54615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4290F15-967D-4EED-AF26-1512C2BF3FD9}" type="datetimeFigureOut">
              <a:rPr lang="en-US" smtClean="0"/>
              <a:t>26/01/2023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DDDCC1F-733C-4156-ABF5-71B829042773}" type="slidenum">
              <a:rPr lang="en-US" smtClean="0"/>
              <a:t>‹#›</a:t>
            </a:fld>
            <a:endParaRPr lang="en-US"/>
          </a:p>
        </p:txBody>
      </p:sp>
    </p:spTree>
    <p:extLst>
      <p:ext uri="{BB962C8B-B14F-4D97-AF65-F5344CB8AC3E}">
        <p14:creationId xmlns:p14="http://schemas.microsoft.com/office/powerpoint/2010/main" val="250362842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180A1-12DA-426C-AC44-2781155820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6226B60-8ABC-4B61-9F57-B2E9C3872C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B2EF28-89B8-4530-8D8F-C034014A0523}"/>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26/01/2023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BEB5488F-8264-44B9-B075-16B9338BC74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5B39AD0-DD47-442F-9082-854250B1E73A}"/>
              </a:ext>
            </a:extLst>
          </p:cNvPr>
          <p:cNvSpPr>
            <a:spLocks noGrp="1"/>
          </p:cNvSpPr>
          <p:nvPr>
            <p:ph type="sldNum" sz="quarter" idx="12"/>
          </p:nvPr>
        </p:nvSpPr>
        <p:spPr/>
        <p:txBody>
          <a:bodyPr/>
          <a:lstStyle/>
          <a:p>
            <a:fld id="{8C960DC3-1B5F-4534-949D-E61F5D7DDF28}"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96236660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A977E-BAEC-4A80-83F0-3A79213C1F2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115CB32-2984-45EE-BB6C-A921DF3B13F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CE333C9-3F6C-4674-8749-AF6617E1C534}"/>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26/01/2023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61C611B6-F542-414C-B36D-39B5A06037B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0999627F-3033-4432-8E23-02CB914E1313}"/>
              </a:ext>
            </a:extLst>
          </p:cNvPr>
          <p:cNvSpPr>
            <a:spLocks noGrp="1"/>
          </p:cNvSpPr>
          <p:nvPr>
            <p:ph type="sldNum" sz="quarter" idx="12"/>
          </p:nvPr>
        </p:nvSpPr>
        <p:spPr/>
        <p:txBody>
          <a:bodyPr/>
          <a:lstStyle/>
          <a:p>
            <a:fld id="{1F4A9CD3-C45F-429F-95A8-837E324DFBF4}"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54548239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B1134-2C89-47E2-ADBD-3D567F66A8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69C5D22-2E5D-428E-922B-42C70B7BA6A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47DCE5C-545B-4E06-A445-BA4A3900ACE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9CD5495-1FFE-4ABD-92F1-D7207B37433D}"/>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26/01/2023</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B6971984-370A-4E7F-8051-A5D8023BA70C}"/>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ADF68516-FC6A-4282-87DB-F7966F4E9858}"/>
              </a:ext>
            </a:extLst>
          </p:cNvPr>
          <p:cNvSpPr>
            <a:spLocks noGrp="1"/>
          </p:cNvSpPr>
          <p:nvPr>
            <p:ph type="sldNum" sz="quarter" idx="12"/>
          </p:nvPr>
        </p:nvSpPr>
        <p:spPr/>
        <p:txBody>
          <a:bodyPr/>
          <a:lstStyle/>
          <a:p>
            <a:fld id="{675D9ACE-5CFE-4AE7-B658-6CF8073D42FF}"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22949422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7FF43-F6B6-4F9E-AA90-5789C55C655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91E5EB1-82C7-4664-BD2D-497464FD1A8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9CE5624-2A51-4948-AC3D-153D42058FE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09ED164-9C2D-4EB6-B0AD-17C508ADAEB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0144964-CD5F-4E78-90DB-C981DB2B3CD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BDBCCED-49EE-42D1-9B59-4AA315A1D33C}"/>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26/01/2023</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3F68084A-01A0-4D6B-8C6C-7E7868B29D2E}"/>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8D96E189-85E6-4005-A45C-0FEF735AA9FD}"/>
              </a:ext>
            </a:extLst>
          </p:cNvPr>
          <p:cNvSpPr>
            <a:spLocks noGrp="1"/>
          </p:cNvSpPr>
          <p:nvPr>
            <p:ph type="sldNum" sz="quarter" idx="12"/>
          </p:nvPr>
        </p:nvSpPr>
        <p:spPr/>
        <p:txBody>
          <a:bodyPr/>
          <a:lstStyle/>
          <a:p>
            <a:fld id="{343B58A8-918D-487E-A68E-E1147EC4186D}"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72062048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CD912-3180-4FF4-9FD2-83F58EFC7F8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1B440E1-0A5A-4D65-BB15-2504A1B03590}"/>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26/01/2023</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4A36212F-0EDE-49C8-A895-7D927172028A}"/>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A3D58708-3F55-4574-AB81-02D9C9791B81}"/>
              </a:ext>
            </a:extLst>
          </p:cNvPr>
          <p:cNvSpPr>
            <a:spLocks noGrp="1"/>
          </p:cNvSpPr>
          <p:nvPr>
            <p:ph type="sldNum" sz="quarter" idx="12"/>
          </p:nvPr>
        </p:nvSpPr>
        <p:spPr/>
        <p:txBody>
          <a:bodyPr/>
          <a:lstStyle/>
          <a:p>
            <a:fld id="{BC9B6E0E-12E8-4F60-AA4C-2D244E5456EC}"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78370454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0F3DD58-9276-410C-AF6C-7D5D1EBFD590}"/>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26/01/2023</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4AF32367-9DC6-460C-AB8E-A7891D7256F3}"/>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066418EF-E8B5-4976-B327-89696CF5A604}"/>
              </a:ext>
            </a:extLst>
          </p:cNvPr>
          <p:cNvSpPr>
            <a:spLocks noGrp="1"/>
          </p:cNvSpPr>
          <p:nvPr>
            <p:ph type="sldNum" sz="quarter" idx="12"/>
          </p:nvPr>
        </p:nvSpPr>
        <p:spPr/>
        <p:txBody>
          <a:bodyPr/>
          <a:lstStyle/>
          <a:p>
            <a:fld id="{236E7B28-9747-4E84-B604-46E657738A9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91037342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BA44A-5ED3-4475-AED9-C9EA2B899B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D259986-40EC-43F4-B9A3-BA9464C323A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25F9401-3A32-4777-80C5-2970CC1065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687432-0049-40BB-8096-0E3F713538DC}"/>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26/01/2023</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B48DB4A5-8C20-463C-9636-D42B52BE0664}"/>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69B6976F-B1E2-4994-8F41-545902D69D2F}"/>
              </a:ext>
            </a:extLst>
          </p:cNvPr>
          <p:cNvSpPr>
            <a:spLocks noGrp="1"/>
          </p:cNvSpPr>
          <p:nvPr>
            <p:ph type="sldNum" sz="quarter" idx="12"/>
          </p:nvPr>
        </p:nvSpPr>
        <p:spPr/>
        <p:txBody>
          <a:bodyPr/>
          <a:lstStyle/>
          <a:p>
            <a:fld id="{C34BCE46-A05B-4D33-91D8-6AE2484A13E9}"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34473821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D0E99-C51D-4E04-AA44-5410D8C718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F0FA9D7-92C5-4932-8BD7-C9983459F3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25A2976-D5BB-4A41-9312-155E4E5378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9815652-DFC4-444D-879B-2A6372F464CB}"/>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26/01/2023</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DCE3DCA6-62AA-4911-9858-06FA49089EDE}"/>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5F147248-5AEE-47AB-9F7F-FAB2F396AC58}"/>
              </a:ext>
            </a:extLst>
          </p:cNvPr>
          <p:cNvSpPr>
            <a:spLocks noGrp="1"/>
          </p:cNvSpPr>
          <p:nvPr>
            <p:ph type="sldNum" sz="quarter" idx="12"/>
          </p:nvPr>
        </p:nvSpPr>
        <p:spPr/>
        <p:txBody>
          <a:bodyPr/>
          <a:lstStyle/>
          <a:p>
            <a:fld id="{FC5C8A20-F7A3-41F1-BDEB-FDFA73989A6D}"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21822735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108B5-811A-4196-9CD7-0B5BCC4B2EA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1A6677E-F470-4938-B1A5-FB308A31107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485A05-ACA6-4C3B-8A27-82D89B1D5498}"/>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26/01/2023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3E6EF5E8-962A-42AD-A420-FE011F14DA5B}"/>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70A104B0-F5E9-4C99-9EFA-E97BC759BAFD}"/>
              </a:ext>
            </a:extLst>
          </p:cNvPr>
          <p:cNvSpPr>
            <a:spLocks noGrp="1"/>
          </p:cNvSpPr>
          <p:nvPr>
            <p:ph type="sldNum" sz="quarter" idx="12"/>
          </p:nvPr>
        </p:nvSpPr>
        <p:spPr/>
        <p:txBody>
          <a:bodyPr/>
          <a:lstStyle/>
          <a:p>
            <a:fld id="{4CA50655-6099-49A5-A5B3-294E30F1778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86769242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D943C10-B4B0-4CC7-83CA-1E90E32DAA7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18C8B11-D57D-4C8D-A4A3-53B0AC46BE6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05FE77-960F-4044-9C6F-685A5B7BCA63}"/>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26/01/2023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4A85B594-C5C6-479C-91AF-9764975BF3B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F1FDE4F1-D15D-4E04-9E27-6010CE2A98BC}"/>
              </a:ext>
            </a:extLst>
          </p:cNvPr>
          <p:cNvSpPr>
            <a:spLocks noGrp="1"/>
          </p:cNvSpPr>
          <p:nvPr>
            <p:ph type="sldNum" sz="quarter" idx="12"/>
          </p:nvPr>
        </p:nvSpPr>
        <p:spPr/>
        <p:txBody>
          <a:bodyPr/>
          <a:lstStyle/>
          <a:p>
            <a:fld id="{D25CD138-390D-42D6-A3F9-214C2077893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1134299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4290F15-967D-4EED-AF26-1512C2BF3FD9}" type="datetimeFigureOut">
              <a:rPr lang="en-US" smtClean="0"/>
              <a:t>26/01/2023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DDDCC1F-733C-4156-ABF5-71B829042773}" type="slidenum">
              <a:rPr lang="en-US" smtClean="0"/>
              <a:t>‹#›</a:t>
            </a:fld>
            <a:endParaRPr lang="en-US"/>
          </a:p>
        </p:txBody>
      </p:sp>
    </p:spTree>
    <p:extLst>
      <p:ext uri="{BB962C8B-B14F-4D97-AF65-F5344CB8AC3E}">
        <p14:creationId xmlns:p14="http://schemas.microsoft.com/office/powerpoint/2010/main" val="42551429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290F15-967D-4EED-AF26-1512C2BF3FD9}" type="datetimeFigureOut">
              <a:rPr lang="en-US" smtClean="0"/>
              <a:t>26/01/2023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DDDCC1F-733C-4156-ABF5-71B829042773}" type="slidenum">
              <a:rPr lang="en-US" smtClean="0"/>
              <a:t>‹#›</a:t>
            </a:fld>
            <a:endParaRPr lang="en-US"/>
          </a:p>
        </p:txBody>
      </p:sp>
    </p:spTree>
    <p:extLst>
      <p:ext uri="{BB962C8B-B14F-4D97-AF65-F5344CB8AC3E}">
        <p14:creationId xmlns:p14="http://schemas.microsoft.com/office/powerpoint/2010/main" val="24362807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4290F15-967D-4EED-AF26-1512C2BF3FD9}" type="datetimeFigureOut">
              <a:rPr lang="en-US" smtClean="0"/>
              <a:t>26/01/2023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DDCC1F-733C-4156-ABF5-71B829042773}" type="slidenum">
              <a:rPr lang="en-US" smtClean="0"/>
              <a:t>‹#›</a:t>
            </a:fld>
            <a:endParaRPr lang="en-US"/>
          </a:p>
        </p:txBody>
      </p:sp>
    </p:spTree>
    <p:extLst>
      <p:ext uri="{BB962C8B-B14F-4D97-AF65-F5344CB8AC3E}">
        <p14:creationId xmlns:p14="http://schemas.microsoft.com/office/powerpoint/2010/main" val="21012298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4290F15-967D-4EED-AF26-1512C2BF3FD9}" type="datetimeFigureOut">
              <a:rPr lang="en-US" smtClean="0"/>
              <a:t>26/01/2023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DDCC1F-733C-4156-ABF5-71B829042773}" type="slidenum">
              <a:rPr lang="en-US" smtClean="0"/>
              <a:t>‹#›</a:t>
            </a:fld>
            <a:endParaRPr lang="en-US"/>
          </a:p>
        </p:txBody>
      </p:sp>
    </p:spTree>
    <p:extLst>
      <p:ext uri="{BB962C8B-B14F-4D97-AF65-F5344CB8AC3E}">
        <p14:creationId xmlns:p14="http://schemas.microsoft.com/office/powerpoint/2010/main" val="6856753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image" Target="../media/image1.jpg"/><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theme" Target="../theme/theme5.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290F15-967D-4EED-AF26-1512C2BF3FD9}" type="datetimeFigureOut">
              <a:rPr lang="en-US" smtClean="0"/>
              <a:t>26/01/2023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DDCC1F-733C-4156-ABF5-71B829042773}" type="slidenum">
              <a:rPr lang="en-US" smtClean="0"/>
              <a:t>‹#›</a:t>
            </a:fld>
            <a:endParaRPr lang="en-US"/>
          </a:p>
        </p:txBody>
      </p:sp>
    </p:spTree>
    <p:extLst>
      <p:ext uri="{BB962C8B-B14F-4D97-AF65-F5344CB8AC3E}">
        <p14:creationId xmlns:p14="http://schemas.microsoft.com/office/powerpoint/2010/main" val="2974782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B88E0A-A312-48B2-AD45-C33801621B0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49F5AB2-FA1E-4D1E-B88D-468CFA9A0E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C58F2F-0EC0-4A27-89F0-4F10D21EF8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14D2AB-DD58-4746-B875-8D90D23E26D2}" type="datetimeFigureOut">
              <a:rPr lang="en-US" smtClean="0">
                <a:solidFill>
                  <a:prstClr val="black">
                    <a:tint val="75000"/>
                  </a:prstClr>
                </a:solidFill>
              </a:rPr>
              <a:pPr/>
              <a:t>26/01/2023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E73429DF-F118-4ED8-A695-98CA0DBD16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20923011-8E1E-4F13-86FE-11FCBA42B3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C8CFE3-553D-4D67-B17E-45793350FDE1}"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1628208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5060"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a:latin typeface="Arial"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5061"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a:latin typeface="Arial"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5062"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1FB1BA9-448A-466D-888E-000648E11133}" type="slidenum">
              <a:rPr kumimoji="0" lang="en-US" altLang="en-US" sz="14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414990628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ransition>
    <p:randomBar dir="ver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1" y="274640"/>
            <a:ext cx="10972800" cy="1143000"/>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601" y="1600202"/>
            <a:ext cx="10972800" cy="4525963"/>
          </a:xfrm>
          <a:prstGeom prst="rect">
            <a:avLst/>
          </a:prstGeom>
        </p:spPr>
        <p:txBody>
          <a:bodyPr vert="horz" lIns="91436"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1" y="6356353"/>
            <a:ext cx="2844800" cy="365125"/>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9196EC2F-0988-4314-AD4B-24FF16D7B45E}" type="datetime1">
              <a:rPr lang="en-US" altLang="zh-CN" smtClean="0">
                <a:solidFill>
                  <a:prstClr val="black">
                    <a:tint val="75000"/>
                  </a:prstClr>
                </a:solidFill>
              </a:rPr>
              <a:pPr>
                <a:defRPr/>
              </a:pPr>
              <a:t>26/01/2023</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2" y="6356353"/>
            <a:ext cx="3860800" cy="365125"/>
          </a:xfrm>
          <a:prstGeom prst="rect">
            <a:avLst/>
          </a:prstGeom>
        </p:spPr>
        <p:txBody>
          <a:bodyPr vert="horz" lIns="91436" tIns="45718" rIns="91436" bIns="45718" rtlCol="0" anchor="ctr"/>
          <a:lstStyle>
            <a:lvl1pPr algn="ctr">
              <a:defRPr sz="1600">
                <a:solidFill>
                  <a:schemeClr val="tx1">
                    <a:tint val="75000"/>
                  </a:schemeClr>
                </a:solidFill>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1" y="6356353"/>
            <a:ext cx="2844800" cy="365125"/>
          </a:xfrm>
          <a:prstGeom prst="rect">
            <a:avLst/>
          </a:prstGeom>
        </p:spPr>
        <p:txBody>
          <a:bodyPr vert="horz" lIns="91436" tIns="45718" rIns="91436" bIns="45718" rtlCol="0" anchor="ctr"/>
          <a:lstStyle>
            <a:lvl1pPr algn="r">
              <a:defRPr sz="1600">
                <a:solidFill>
                  <a:schemeClr val="tx1">
                    <a:tint val="75000"/>
                  </a:schemeClr>
                </a:solidFill>
              </a:defRPr>
            </a:lvl1p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191475652"/>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Lst>
  <p:hf hdr="0" ftr="0" dt="0"/>
  <p:txStyles>
    <p:titleStyle>
      <a:lvl1pPr algn="ctr" defTabSz="1218926" rtl="0" eaLnBrk="1" latinLnBrk="0" hangingPunct="1">
        <a:spcBef>
          <a:spcPct val="0"/>
        </a:spcBef>
        <a:buNone/>
        <a:defRPr sz="5899" kern="1200">
          <a:solidFill>
            <a:schemeClr val="tx1"/>
          </a:solidFill>
          <a:latin typeface="+mj-lt"/>
          <a:ea typeface="+mj-ea"/>
          <a:cs typeface="+mj-cs"/>
        </a:defRPr>
      </a:lvl1pPr>
    </p:titleStyle>
    <p:bodyStyle>
      <a:lvl1pPr marL="457098" indent="-457098" algn="l" defTabSz="1218926" rtl="0" eaLnBrk="1" latinLnBrk="0" hangingPunct="1">
        <a:spcBef>
          <a:spcPct val="20000"/>
        </a:spcBef>
        <a:buFont typeface="Arial" pitchFamily="34" charset="0"/>
        <a:buChar char="•"/>
        <a:defRPr sz="4299" kern="1200">
          <a:solidFill>
            <a:schemeClr val="tx1"/>
          </a:solidFill>
          <a:latin typeface="+mn-lt"/>
          <a:ea typeface="+mn-ea"/>
          <a:cs typeface="+mn-cs"/>
        </a:defRPr>
      </a:lvl1pPr>
      <a:lvl2pPr marL="990377" indent="-380914" algn="l" defTabSz="1218926" rtl="0" eaLnBrk="1" latinLnBrk="0" hangingPunct="1">
        <a:spcBef>
          <a:spcPct val="20000"/>
        </a:spcBef>
        <a:buFont typeface="Arial" pitchFamily="34" charset="0"/>
        <a:buChar char="–"/>
        <a:defRPr sz="3799" kern="1200">
          <a:solidFill>
            <a:schemeClr val="tx1"/>
          </a:solidFill>
          <a:latin typeface="+mn-lt"/>
          <a:ea typeface="+mn-ea"/>
          <a:cs typeface="+mn-cs"/>
        </a:defRPr>
      </a:lvl2pPr>
      <a:lvl3pPr marL="1523657" indent="-304731" algn="l" defTabSz="1218926" rtl="0" eaLnBrk="1" latinLnBrk="0" hangingPunct="1">
        <a:spcBef>
          <a:spcPct val="20000"/>
        </a:spcBef>
        <a:buFont typeface="Arial" pitchFamily="34" charset="0"/>
        <a:buChar char="•"/>
        <a:defRPr sz="3199" kern="1200">
          <a:solidFill>
            <a:schemeClr val="tx1"/>
          </a:solidFill>
          <a:latin typeface="+mn-lt"/>
          <a:ea typeface="+mn-ea"/>
          <a:cs typeface="+mn-cs"/>
        </a:defRPr>
      </a:lvl3pPr>
      <a:lvl4pPr marL="2133120"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4pPr>
      <a:lvl5pPr marL="2742582"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5pPr>
      <a:lvl6pPr marL="3352045"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6pPr>
      <a:lvl7pPr marL="3961509"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7pPr>
      <a:lvl8pPr marL="4570972"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8pPr>
      <a:lvl9pPr marL="5180434"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9pPr>
    </p:bodyStyle>
    <p:otherStyle>
      <a:defPPr>
        <a:defRPr lang="en-US"/>
      </a:defPPr>
      <a:lvl1pPr marL="0" algn="l" defTabSz="1218926" rtl="0" eaLnBrk="1" latinLnBrk="0" hangingPunct="1">
        <a:defRPr sz="2400" kern="1200">
          <a:solidFill>
            <a:schemeClr val="tx1"/>
          </a:solidFill>
          <a:latin typeface="+mn-lt"/>
          <a:ea typeface="+mn-ea"/>
          <a:cs typeface="+mn-cs"/>
        </a:defRPr>
      </a:lvl1pPr>
      <a:lvl2pPr marL="609463" algn="l" defTabSz="1218926" rtl="0" eaLnBrk="1" latinLnBrk="0" hangingPunct="1">
        <a:defRPr sz="2400" kern="1200">
          <a:solidFill>
            <a:schemeClr val="tx1"/>
          </a:solidFill>
          <a:latin typeface="+mn-lt"/>
          <a:ea typeface="+mn-ea"/>
          <a:cs typeface="+mn-cs"/>
        </a:defRPr>
      </a:lvl2pPr>
      <a:lvl3pPr marL="1218926" algn="l" defTabSz="1218926" rtl="0" eaLnBrk="1" latinLnBrk="0" hangingPunct="1">
        <a:defRPr sz="2400" kern="1200">
          <a:solidFill>
            <a:schemeClr val="tx1"/>
          </a:solidFill>
          <a:latin typeface="+mn-lt"/>
          <a:ea typeface="+mn-ea"/>
          <a:cs typeface="+mn-cs"/>
        </a:defRPr>
      </a:lvl3pPr>
      <a:lvl4pPr marL="1828388" algn="l" defTabSz="1218926" rtl="0" eaLnBrk="1" latinLnBrk="0" hangingPunct="1">
        <a:defRPr sz="2400" kern="1200">
          <a:solidFill>
            <a:schemeClr val="tx1"/>
          </a:solidFill>
          <a:latin typeface="+mn-lt"/>
          <a:ea typeface="+mn-ea"/>
          <a:cs typeface="+mn-cs"/>
        </a:defRPr>
      </a:lvl4pPr>
      <a:lvl5pPr marL="2437851" algn="l" defTabSz="1218926" rtl="0" eaLnBrk="1" latinLnBrk="0" hangingPunct="1">
        <a:defRPr sz="2400" kern="1200">
          <a:solidFill>
            <a:schemeClr val="tx1"/>
          </a:solidFill>
          <a:latin typeface="+mn-lt"/>
          <a:ea typeface="+mn-ea"/>
          <a:cs typeface="+mn-cs"/>
        </a:defRPr>
      </a:lvl5pPr>
      <a:lvl6pPr marL="3047314" algn="l" defTabSz="1218926" rtl="0" eaLnBrk="1" latinLnBrk="0" hangingPunct="1">
        <a:defRPr sz="2400" kern="1200">
          <a:solidFill>
            <a:schemeClr val="tx1"/>
          </a:solidFill>
          <a:latin typeface="+mn-lt"/>
          <a:ea typeface="+mn-ea"/>
          <a:cs typeface="+mn-cs"/>
        </a:defRPr>
      </a:lvl6pPr>
      <a:lvl7pPr marL="3656777" algn="l" defTabSz="1218926" rtl="0" eaLnBrk="1" latinLnBrk="0" hangingPunct="1">
        <a:defRPr sz="2400" kern="1200">
          <a:solidFill>
            <a:schemeClr val="tx1"/>
          </a:solidFill>
          <a:latin typeface="+mn-lt"/>
          <a:ea typeface="+mn-ea"/>
          <a:cs typeface="+mn-cs"/>
        </a:defRPr>
      </a:lvl7pPr>
      <a:lvl8pPr marL="4266240" algn="l" defTabSz="1218926" rtl="0" eaLnBrk="1" latinLnBrk="0" hangingPunct="1">
        <a:defRPr sz="2400" kern="1200">
          <a:solidFill>
            <a:schemeClr val="tx1"/>
          </a:solidFill>
          <a:latin typeface="+mn-lt"/>
          <a:ea typeface="+mn-ea"/>
          <a:cs typeface="+mn-cs"/>
        </a:defRPr>
      </a:lvl8pPr>
      <a:lvl9pPr marL="4875703" algn="l" defTabSz="1218926"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B88E0A-A312-48B2-AD45-C33801621B0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49F5AB2-FA1E-4D1E-B88D-468CFA9A0E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C58F2F-0EC0-4A27-89F0-4F10D21EF8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14D2AB-DD58-4746-B875-8D90D23E26D2}" type="datetimeFigureOut">
              <a:rPr lang="en-US" smtClean="0">
                <a:solidFill>
                  <a:prstClr val="black">
                    <a:tint val="75000"/>
                  </a:prstClr>
                </a:solidFill>
              </a:rPr>
              <a:pPr/>
              <a:t>26/01/2023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E73429DF-F118-4ED8-A695-98CA0DBD16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20923011-8E1E-4F13-86FE-11FCBA42B3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C8CFE3-553D-4D67-B17E-45793350FDE1}"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183499097"/>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emf"/><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https://cth.edu.vn/wp-content/uploads/2018/03/phuong-phap-hoc-hop-tac-think-pair-share.jpg" TargetMode="External"/><Relationship Id="rId2" Type="http://schemas.openxmlformats.org/officeDocument/2006/relationships/image" Target="../media/image21.jpeg"/><Relationship Id="rId1" Type="http://schemas.openxmlformats.org/officeDocument/2006/relationships/slideLayout" Target="../slideLayouts/slideLayout13.xml"/><Relationship Id="rId6" Type="http://schemas.openxmlformats.org/officeDocument/2006/relationships/image" Target="../media/image23.jpeg"/><Relationship Id="rId5" Type="http://schemas.microsoft.com/office/2007/relationships/hdphoto" Target="../media/hdphoto1.wdp"/><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3.xml"/><Relationship Id="rId5" Type="http://schemas.openxmlformats.org/officeDocument/2006/relationships/image" Target="../media/image27.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13.xml"/><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43.xml"/><Relationship Id="rId6" Type="http://schemas.openxmlformats.org/officeDocument/2006/relationships/image" Target="../media/image19.emf"/><Relationship Id="rId5" Type="http://schemas.openxmlformats.org/officeDocument/2006/relationships/image" Target="../media/image29.png"/><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4.png"/><Relationship Id="rId1" Type="http://schemas.openxmlformats.org/officeDocument/2006/relationships/slideLayout" Target="../slideLayouts/slideLayout43.xml"/><Relationship Id="rId5" Type="http://schemas.openxmlformats.org/officeDocument/2006/relationships/image" Target="../media/image31.png"/><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3.png"/><Relationship Id="rId2" Type="http://schemas.openxmlformats.org/officeDocument/2006/relationships/image" Target="../media/image24.png"/><Relationship Id="rId1" Type="http://schemas.openxmlformats.org/officeDocument/2006/relationships/slideLayout" Target="../slideLayouts/slideLayout43.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3.png"/><Relationship Id="rId2" Type="http://schemas.openxmlformats.org/officeDocument/2006/relationships/image" Target="../media/image24.png"/><Relationship Id="rId1" Type="http://schemas.openxmlformats.org/officeDocument/2006/relationships/slideLayout" Target="../slideLayouts/slideLayout43.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png"/><Relationship Id="rId1" Type="http://schemas.openxmlformats.org/officeDocument/2006/relationships/slideLayout" Target="../slideLayouts/slideLayout50.xml"/><Relationship Id="rId6" Type="http://schemas.openxmlformats.org/officeDocument/2006/relationships/image" Target="../media/image14.jpeg"/><Relationship Id="rId5" Type="http://schemas.openxmlformats.org/officeDocument/2006/relationships/image" Target="../media/image36.png"/><Relationship Id="rId4" Type="http://schemas.openxmlformats.org/officeDocument/2006/relationships/image" Target="../media/image35.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4.png"/><Relationship Id="rId1" Type="http://schemas.openxmlformats.org/officeDocument/2006/relationships/slideLayout" Target="../slideLayouts/slideLayout43.xml"/><Relationship Id="rId6" Type="http://schemas.openxmlformats.org/officeDocument/2006/relationships/image" Target="../media/image29.png"/><Relationship Id="rId5" Type="http://schemas.openxmlformats.org/officeDocument/2006/relationships/image" Target="../media/image30.png"/><Relationship Id="rId4" Type="http://schemas.openxmlformats.org/officeDocument/2006/relationships/image" Target="../media/image37.png"/></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3.png"/><Relationship Id="rId2" Type="http://schemas.openxmlformats.org/officeDocument/2006/relationships/image" Target="../media/image2.png"/><Relationship Id="rId1" Type="http://schemas.openxmlformats.org/officeDocument/2006/relationships/slideLayout" Target="../slideLayouts/slideLayout43.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13.xml"/><Relationship Id="rId5" Type="http://schemas.openxmlformats.org/officeDocument/2006/relationships/image" Target="../media/image11.pn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slideLayout" Target="../slideLayouts/slideLayout13.xml"/><Relationship Id="rId7" Type="http://schemas.openxmlformats.org/officeDocument/2006/relationships/diagramQuickStyle" Target="../diagrams/quickStyle1.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diagramLayout" Target="../diagrams/layout1.xml"/><Relationship Id="rId11" Type="http://schemas.openxmlformats.org/officeDocument/2006/relationships/image" Target="../media/image10.jpeg"/><Relationship Id="rId5" Type="http://schemas.openxmlformats.org/officeDocument/2006/relationships/diagramData" Target="../diagrams/data1.xml"/><Relationship Id="rId10" Type="http://schemas.openxmlformats.org/officeDocument/2006/relationships/image" Target="../media/image14.jpeg"/><Relationship Id="rId4" Type="http://schemas.openxmlformats.org/officeDocument/2006/relationships/image" Target="../media/image2.png"/><Relationship Id="rId9" Type="http://schemas.microsoft.com/office/2007/relationships/diagramDrawing" Target="../diagrams/drawing1.xml"/></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slideLayout" Target="../slideLayouts/slideLayout13.xml"/><Relationship Id="rId7" Type="http://schemas.openxmlformats.org/officeDocument/2006/relationships/diagramQuickStyle" Target="../diagrams/quickStyle2.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diagramLayout" Target="../diagrams/layout2.xml"/><Relationship Id="rId11" Type="http://schemas.openxmlformats.org/officeDocument/2006/relationships/image" Target="../media/image10.jpeg"/><Relationship Id="rId5" Type="http://schemas.openxmlformats.org/officeDocument/2006/relationships/diagramData" Target="../diagrams/data2.xml"/><Relationship Id="rId10" Type="http://schemas.openxmlformats.org/officeDocument/2006/relationships/image" Target="../media/image14.jpeg"/><Relationship Id="rId4" Type="http://schemas.openxmlformats.org/officeDocument/2006/relationships/image" Target="../media/image2.png"/><Relationship Id="rId9" Type="http://schemas.microsoft.com/office/2007/relationships/diagramDrawing" Target="../diagrams/drawing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C4253AB-DF5B-4EF0-ACAF-FA435AF2C772}"/>
              </a:ext>
            </a:extLst>
          </p:cNvPr>
          <p:cNvPicPr>
            <a:picLocks noChangeAspect="1"/>
          </p:cNvPicPr>
          <p:nvPr/>
        </p:nvPicPr>
        <p:blipFill>
          <a:blip r:embed="rId2"/>
          <a:stretch>
            <a:fillRect/>
          </a:stretch>
        </p:blipFill>
        <p:spPr>
          <a:xfrm>
            <a:off x="-104931" y="64538"/>
            <a:ext cx="12192000" cy="6793462"/>
          </a:xfrm>
          <a:prstGeom prst="rect">
            <a:avLst/>
          </a:prstGeom>
        </p:spPr>
      </p:pic>
      <p:pic>
        <p:nvPicPr>
          <p:cNvPr id="6" name="Picture 5"/>
          <p:cNvPicPr>
            <a:picLocks noChangeAspect="1"/>
          </p:cNvPicPr>
          <p:nvPr/>
        </p:nvPicPr>
        <p:blipFill>
          <a:blip r:embed="rId3"/>
          <a:stretch>
            <a:fillRect/>
          </a:stretch>
        </p:blipFill>
        <p:spPr>
          <a:xfrm>
            <a:off x="848852" y="1049218"/>
            <a:ext cx="3887536" cy="5372071"/>
          </a:xfrm>
          <a:prstGeom prst="rect">
            <a:avLst/>
          </a:prstGeom>
        </p:spPr>
      </p:pic>
      <p:sp>
        <p:nvSpPr>
          <p:cNvPr id="7" name="Rectangle 6"/>
          <p:cNvSpPr>
            <a:spLocks noChangeArrowheads="1"/>
          </p:cNvSpPr>
          <p:nvPr/>
        </p:nvSpPr>
        <p:spPr bwMode="auto">
          <a:xfrm>
            <a:off x="1416542" y="1534651"/>
            <a:ext cx="2923605" cy="3231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4400" b="1" i="0" u="none" strike="noStrike" kern="1200" cap="none" spc="0" normalizeH="0" baseline="0" noProof="0" dirty="0" err="1">
                <a:ln>
                  <a:noFill/>
                </a:ln>
                <a:effectLst/>
                <a:uLnTx/>
                <a:uFillTx/>
                <a:latin typeface="#9Slide05 Fourth" panose="00000500000000000000" pitchFamily="2" charset="0"/>
                <a:ea typeface="Helvetica Neue"/>
                <a:cs typeface="Helvetica Neue"/>
              </a:rPr>
              <a:t>Bài</a:t>
            </a:r>
            <a:r>
              <a:rPr kumimoji="0" lang="en-US" altLang="en-US" sz="4400" b="1" i="0" u="none" strike="noStrike" kern="1200" cap="none" spc="0" normalizeH="0" baseline="0" noProof="0" dirty="0">
                <a:ln>
                  <a:noFill/>
                </a:ln>
                <a:effectLst/>
                <a:uLnTx/>
                <a:uFillTx/>
                <a:latin typeface="#9Slide05 Fourth" panose="00000500000000000000" pitchFamily="2" charset="0"/>
                <a:ea typeface="Helvetica Neue"/>
                <a:cs typeface="Helvetica Neue"/>
              </a:rPr>
              <a:t> 7: </a:t>
            </a:r>
          </a:p>
          <a:p>
            <a:pPr marL="0" marR="0" lvl="0" indent="0" algn="ctr" defTabSz="914400" rtl="0" eaLnBrk="0" fontAlgn="base" latinLnBrk="0" hangingPunct="0">
              <a:lnSpc>
                <a:spcPct val="100000"/>
              </a:lnSpc>
              <a:spcBef>
                <a:spcPct val="0"/>
              </a:spcBef>
              <a:spcAft>
                <a:spcPct val="0"/>
              </a:spcAft>
              <a:buClrTx/>
              <a:buSzTx/>
              <a:buFontTx/>
              <a:buNone/>
              <a:tabLst/>
              <a:defRPr/>
            </a:pPr>
            <a:r>
              <a:rPr lang="en-US" altLang="en-US" sz="4000" b="1" dirty="0" err="1">
                <a:solidFill>
                  <a:srgbClr val="C00000"/>
                </a:solidFill>
                <a:latin typeface="#9Slide05 Fourth" panose="00000500000000000000" pitchFamily="2" charset="0"/>
              </a:rPr>
              <a:t>Phòng</a:t>
            </a:r>
            <a:r>
              <a:rPr lang="en-US" altLang="en-US" sz="4000" b="1" dirty="0">
                <a:solidFill>
                  <a:srgbClr val="C00000"/>
                </a:solidFill>
                <a:latin typeface="#9Slide05 Fourth" panose="00000500000000000000" pitchFamily="2" charset="0"/>
              </a:rPr>
              <a:t>, </a:t>
            </a:r>
            <a:r>
              <a:rPr lang="en-US" altLang="en-US" sz="4000" b="1" dirty="0" err="1">
                <a:solidFill>
                  <a:srgbClr val="C00000"/>
                </a:solidFill>
                <a:latin typeface="#9Slide05 Fourth" panose="00000500000000000000" pitchFamily="2" charset="0"/>
              </a:rPr>
              <a:t>chống</a:t>
            </a:r>
            <a:r>
              <a:rPr lang="en-US" altLang="en-US" sz="4000" b="1" dirty="0">
                <a:solidFill>
                  <a:srgbClr val="C00000"/>
                </a:solidFill>
                <a:latin typeface="#9Slide05 Fourth" panose="00000500000000000000" pitchFamily="2" charset="0"/>
              </a:rPr>
              <a:t> </a:t>
            </a:r>
            <a:r>
              <a:rPr lang="en-US" altLang="en-US" sz="4000" b="1" dirty="0" err="1">
                <a:solidFill>
                  <a:srgbClr val="C00000"/>
                </a:solidFill>
                <a:latin typeface="#9Slide05 Fourth" panose="00000500000000000000" pitchFamily="2" charset="0"/>
              </a:rPr>
              <a:t>bạo</a:t>
            </a:r>
            <a:r>
              <a:rPr lang="en-US" altLang="en-US" sz="4000" b="1" dirty="0">
                <a:solidFill>
                  <a:srgbClr val="C00000"/>
                </a:solidFill>
                <a:latin typeface="#9Slide05 Fourth" panose="00000500000000000000" pitchFamily="2" charset="0"/>
              </a:rPr>
              <a:t> </a:t>
            </a:r>
            <a:r>
              <a:rPr lang="en-US" altLang="en-US" sz="4000" b="1" dirty="0" err="1">
                <a:solidFill>
                  <a:srgbClr val="C00000"/>
                </a:solidFill>
                <a:latin typeface="#9Slide05 Fourth" panose="00000500000000000000" pitchFamily="2" charset="0"/>
              </a:rPr>
              <a:t>lực</a:t>
            </a:r>
            <a:r>
              <a:rPr lang="en-US" altLang="en-US" sz="4000" b="1" dirty="0">
                <a:solidFill>
                  <a:srgbClr val="C00000"/>
                </a:solidFill>
                <a:latin typeface="#9Slide05 Fourth" panose="00000500000000000000" pitchFamily="2" charset="0"/>
              </a:rPr>
              <a:t> </a:t>
            </a:r>
            <a:r>
              <a:rPr lang="en-US" altLang="en-US" sz="4000" b="1" dirty="0" err="1">
                <a:solidFill>
                  <a:srgbClr val="C00000"/>
                </a:solidFill>
                <a:latin typeface="#9Slide05 Fourth" panose="00000500000000000000" pitchFamily="2" charset="0"/>
              </a:rPr>
              <a:t>học</a:t>
            </a:r>
            <a:r>
              <a:rPr lang="en-US" altLang="en-US" sz="4000" b="1" dirty="0">
                <a:solidFill>
                  <a:srgbClr val="C00000"/>
                </a:solidFill>
                <a:latin typeface="#9Slide05 Fourth" panose="00000500000000000000" pitchFamily="2" charset="0"/>
              </a:rPr>
              <a:t> </a:t>
            </a:r>
            <a:r>
              <a:rPr lang="en-US" altLang="en-US" sz="4000" b="1" dirty="0" err="1">
                <a:solidFill>
                  <a:srgbClr val="C00000"/>
                </a:solidFill>
                <a:latin typeface="#9Slide05 Fourth" panose="00000500000000000000" pitchFamily="2" charset="0"/>
              </a:rPr>
              <a:t>đường</a:t>
            </a:r>
            <a:endParaRPr kumimoji="0" lang="en-SG" altLang="en-US" sz="4000" b="1" i="0" u="none" strike="noStrike" kern="1200" cap="none" spc="0" normalizeH="0" baseline="0" noProof="0" dirty="0">
              <a:ln>
                <a:noFill/>
              </a:ln>
              <a:solidFill>
                <a:srgbClr val="C00000"/>
              </a:solidFill>
              <a:effectLst/>
              <a:uLnTx/>
              <a:uFillTx/>
              <a:latin typeface="#9Slide05 Fourth" panose="00000500000000000000" pitchFamily="2" charset="0"/>
              <a:ea typeface="微软雅黑" panose="020B0503020204020204" pitchFamily="34" charset="-122"/>
              <a:cs typeface="+mn-cs"/>
            </a:endParaRPr>
          </a:p>
        </p:txBody>
      </p:sp>
      <p:pic>
        <p:nvPicPr>
          <p:cNvPr id="8" name="Picture 7"/>
          <p:cNvPicPr>
            <a:picLocks noChangeAspect="1"/>
          </p:cNvPicPr>
          <p:nvPr/>
        </p:nvPicPr>
        <p:blipFill>
          <a:blip r:embed="rId4"/>
          <a:stretch>
            <a:fillRect/>
          </a:stretch>
        </p:blipFill>
        <p:spPr>
          <a:xfrm>
            <a:off x="6804817" y="34470"/>
            <a:ext cx="5038519" cy="5182805"/>
          </a:xfrm>
          <a:prstGeom prst="rect">
            <a:avLst/>
          </a:prstGeom>
        </p:spPr>
      </p:pic>
      <p:sp>
        <p:nvSpPr>
          <p:cNvPr id="9" name="文本框 6"/>
          <p:cNvSpPr txBox="1"/>
          <p:nvPr/>
        </p:nvSpPr>
        <p:spPr>
          <a:xfrm>
            <a:off x="7349746" y="3150479"/>
            <a:ext cx="3948663"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a:ln>
                  <a:noFill/>
                </a:ln>
                <a:solidFill>
                  <a:prstClr val="black"/>
                </a:solidFill>
                <a:effectLst>
                  <a:glow rad="101600">
                    <a:srgbClr val="E6B91E">
                      <a:satMod val="175000"/>
                      <a:alpha val="40000"/>
                    </a:srgbClr>
                  </a:glow>
                </a:effectLst>
                <a:uLnTx/>
                <a:uFillTx/>
                <a:latin typeface="SVN-Vanilla Daisy Pro" panose="00000500000000000000" pitchFamily="2" charset="0"/>
                <a:ea typeface="微软雅黑" panose="020B0503020204020204" charset="-122"/>
                <a:cs typeface="Times New Roman" pitchFamily="18" charset="0"/>
              </a:rPr>
              <a:t>I. MỞ ĐẦU</a:t>
            </a:r>
            <a:endParaRPr kumimoji="0" lang="zh-CN" altLang="en-US" sz="3200" b="1" i="0" u="none" strike="noStrike" kern="1200" cap="none" spc="0" normalizeH="0" baseline="0" noProof="0" dirty="0">
              <a:ln>
                <a:noFill/>
              </a:ln>
              <a:solidFill>
                <a:prstClr val="black"/>
              </a:solidFill>
              <a:effectLst>
                <a:glow rad="101600">
                  <a:srgbClr val="E6B91E">
                    <a:satMod val="175000"/>
                    <a:alpha val="40000"/>
                  </a:srgbClr>
                </a:glow>
              </a:effectLst>
              <a:uLnTx/>
              <a:uFillTx/>
              <a:latin typeface="SVN-Vanilla Daisy Pro" panose="00000500000000000000" pitchFamily="2" charset="0"/>
              <a:ea typeface="微软雅黑" panose="020B0503020204020204" charset="-122"/>
              <a:cs typeface="Times New Roman" pitchFamily="18" charset="0"/>
            </a:endParaRPr>
          </a:p>
        </p:txBody>
      </p:sp>
      <p:pic>
        <p:nvPicPr>
          <p:cNvPr id="3"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69120" y="4604300"/>
            <a:ext cx="3109912" cy="2189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086116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DBAF297-AE12-44E4-9E9E-90F0EFE7F694}"/>
              </a:ext>
            </a:extLst>
          </p:cNvPr>
          <p:cNvPicPr>
            <a:picLocks noChangeAspect="1"/>
          </p:cNvPicPr>
          <p:nvPr/>
        </p:nvPicPr>
        <p:blipFill>
          <a:blip r:embed="rId2"/>
          <a:stretch>
            <a:fillRect/>
          </a:stretch>
        </p:blipFill>
        <p:spPr>
          <a:xfrm>
            <a:off x="0" y="0"/>
            <a:ext cx="12192000" cy="6797040"/>
          </a:xfrm>
          <a:prstGeom prst="rect">
            <a:avLst/>
          </a:prstGeom>
        </p:spPr>
      </p:pic>
      <p:sp>
        <p:nvSpPr>
          <p:cNvPr id="6" name="Rectangle: Rounded Corners 1">
            <a:extLst>
              <a:ext uri="{FF2B5EF4-FFF2-40B4-BE49-F238E27FC236}">
                <a16:creationId xmlns:a16="http://schemas.microsoft.com/office/drawing/2014/main" id="{49368C2B-08BB-4567-BA27-2402FAA3C31F}"/>
              </a:ext>
            </a:extLst>
          </p:cNvPr>
          <p:cNvSpPr/>
          <p:nvPr/>
        </p:nvSpPr>
        <p:spPr>
          <a:xfrm>
            <a:off x="2419003" y="318654"/>
            <a:ext cx="6888480" cy="845127"/>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Times New Roman" pitchFamily="18" charset="0"/>
              </a:rPr>
              <a:t>PHIẾU BÀI TẬP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Times New Roman" pitchFamily="18" charset="0"/>
              </a:rPr>
              <a:t>(THẢO LUẬN NHÓM)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9Slide05 Brannboll Ny" panose="02000000000000000000" pitchFamily="2" charset="0"/>
                <a:ea typeface="Times New Roman" panose="02020603050405020304" pitchFamily="18" charset="0"/>
                <a:cs typeface="Times New Roman" pitchFamily="18" charset="0"/>
              </a:rPr>
              <a:t> </a:t>
            </a:r>
          </a:p>
        </p:txBody>
      </p:sp>
      <p:sp>
        <p:nvSpPr>
          <p:cNvPr id="8" name="Rectangle: Rounded Corners 13">
            <a:extLst>
              <a:ext uri="{FF2B5EF4-FFF2-40B4-BE49-F238E27FC236}">
                <a16:creationId xmlns:a16="http://schemas.microsoft.com/office/drawing/2014/main" id="{D57A15F4-FE97-4AD2-BA74-AA0DC8068413}"/>
              </a:ext>
            </a:extLst>
          </p:cNvPr>
          <p:cNvSpPr/>
          <p:nvPr/>
        </p:nvSpPr>
        <p:spPr>
          <a:xfrm>
            <a:off x="397178" y="1288474"/>
            <a:ext cx="5698822" cy="5378464"/>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400" b="1" dirty="0">
                <a:solidFill>
                  <a:schemeClr val="tx1"/>
                </a:solidFill>
              </a:rPr>
              <a:t>Nhóm 1: Để phòng tránh bạo lực học đường: </a:t>
            </a:r>
            <a:endParaRPr lang="vi-VN" sz="2400" dirty="0">
              <a:solidFill>
                <a:schemeClr val="tx1"/>
              </a:solidFill>
            </a:endParaRPr>
          </a:p>
          <a:p>
            <a:r>
              <a:rPr lang="nl-NL" sz="2400" dirty="0">
                <a:solidFill>
                  <a:schemeClr val="tx1"/>
                </a:solidFill>
              </a:rPr>
              <a:t>- Em cần kết bạn với những bạn tốt; trang bị cho bản thân những kiến thức, kĩ năng liên quan đến bạo lực học đường; thông bảo cho giáo viên hoặc những người lớn đáng tin cậy khi phát hiện nguy cơ bạo lực học đường; rời khỏi những nơi có nguy cơ xảy ra bạo lực học đường;...</a:t>
            </a:r>
            <a:endParaRPr lang="vi-VN" sz="2400" dirty="0">
              <a:solidFill>
                <a:schemeClr val="tx1"/>
              </a:solidFill>
            </a:endParaRPr>
          </a:p>
          <a:p>
            <a:r>
              <a:rPr lang="nl-NL" sz="2400" dirty="0">
                <a:solidFill>
                  <a:schemeClr val="tx1"/>
                </a:solidFill>
              </a:rPr>
              <a:t> - Em cần tránh: kết bạn với những bạn xấu; tỏ thái độ tiêu cực với bạn bè; tụ tập ở những nơi có nguy cơ xảy ra bạo lực học đường...</a:t>
            </a:r>
            <a:endParaRPr lang="vi-VN" sz="2400" dirty="0">
              <a:solidFill>
                <a:schemeClr val="tx1"/>
              </a:solidFill>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8509" y="1454727"/>
            <a:ext cx="4765964" cy="46274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384178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inVertical)">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DBAF297-AE12-44E4-9E9E-90F0EFE7F694}"/>
              </a:ext>
            </a:extLst>
          </p:cNvPr>
          <p:cNvPicPr>
            <a:picLocks noChangeAspect="1"/>
          </p:cNvPicPr>
          <p:nvPr/>
        </p:nvPicPr>
        <p:blipFill>
          <a:blip r:embed="rId2"/>
          <a:stretch>
            <a:fillRect/>
          </a:stretch>
        </p:blipFill>
        <p:spPr>
          <a:xfrm>
            <a:off x="0" y="0"/>
            <a:ext cx="12192000" cy="6797040"/>
          </a:xfrm>
          <a:prstGeom prst="rect">
            <a:avLst/>
          </a:prstGeom>
        </p:spPr>
      </p:pic>
      <p:sp>
        <p:nvSpPr>
          <p:cNvPr id="6" name="Rectangle: Rounded Corners 1">
            <a:extLst>
              <a:ext uri="{FF2B5EF4-FFF2-40B4-BE49-F238E27FC236}">
                <a16:creationId xmlns:a16="http://schemas.microsoft.com/office/drawing/2014/main" id="{49368C2B-08BB-4567-BA27-2402FAA3C31F}"/>
              </a:ext>
            </a:extLst>
          </p:cNvPr>
          <p:cNvSpPr/>
          <p:nvPr/>
        </p:nvSpPr>
        <p:spPr>
          <a:xfrm>
            <a:off x="2419003" y="318654"/>
            <a:ext cx="6888480" cy="845127"/>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Times New Roman" pitchFamily="18" charset="0"/>
              </a:rPr>
              <a:t>PHIẾU BÀI TẬP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Times New Roman" pitchFamily="18" charset="0"/>
              </a:rPr>
              <a:t>(THẢO LUẬN NHÓM)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9Slide05 Brannboll Ny" panose="02000000000000000000" pitchFamily="2" charset="0"/>
                <a:ea typeface="Times New Roman" panose="02020603050405020304" pitchFamily="18" charset="0"/>
                <a:cs typeface="Times New Roman" pitchFamily="18" charset="0"/>
              </a:rPr>
              <a:t> </a:t>
            </a:r>
          </a:p>
        </p:txBody>
      </p:sp>
      <p:sp>
        <p:nvSpPr>
          <p:cNvPr id="8" name="Rectangle: Rounded Corners 13">
            <a:extLst>
              <a:ext uri="{FF2B5EF4-FFF2-40B4-BE49-F238E27FC236}">
                <a16:creationId xmlns:a16="http://schemas.microsoft.com/office/drawing/2014/main" id="{D57A15F4-FE97-4AD2-BA74-AA0DC8068413}"/>
              </a:ext>
            </a:extLst>
          </p:cNvPr>
          <p:cNvSpPr/>
          <p:nvPr/>
        </p:nvSpPr>
        <p:spPr>
          <a:xfrm>
            <a:off x="397178" y="1288474"/>
            <a:ext cx="5698822" cy="5378464"/>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800" b="1" dirty="0">
                <a:solidFill>
                  <a:schemeClr val="tx1"/>
                </a:solidFill>
              </a:rPr>
              <a:t>Nhóm 2: Khi gặp bạo lực học đường:</a:t>
            </a:r>
            <a:endParaRPr lang="vi-VN" sz="2800" dirty="0">
              <a:solidFill>
                <a:schemeClr val="tx1"/>
              </a:solidFill>
            </a:endParaRPr>
          </a:p>
          <a:p>
            <a:r>
              <a:rPr lang="nl-NL" sz="2800" dirty="0">
                <a:solidFill>
                  <a:schemeClr val="tx1"/>
                </a:solidFill>
              </a:rPr>
              <a:t>- Em cần phải bình tĩnh, kiềm chế các cảm xúc tiêu cực; chủ động nhờ người khác giúp đỡ; quan sát xung quanh để tìm đường thoát,...</a:t>
            </a:r>
            <a:endParaRPr lang="vi-VN" sz="2800" dirty="0">
              <a:solidFill>
                <a:schemeClr val="tx1"/>
              </a:solidFill>
            </a:endParaRPr>
          </a:p>
          <a:p>
            <a:r>
              <a:rPr lang="nl-NL" sz="2800" dirty="0">
                <a:solidFill>
                  <a:schemeClr val="tx1"/>
                </a:solidFill>
              </a:rPr>
              <a:t> - Em cần tránh: tỏ thái độ khiêu khích, thách thức; sử dụng hành vi bạo lực để đáp trả; kêu gọi bạn bè cùng tham gia bạo lực,...</a:t>
            </a:r>
            <a:endParaRPr lang="vi-VN" sz="2800" dirty="0">
              <a:solidFill>
                <a:schemeClr val="tx1"/>
              </a:solidFill>
            </a:endParaRPr>
          </a:p>
        </p:txBody>
      </p:sp>
      <p:pic>
        <p:nvPicPr>
          <p:cNvPr id="7" name="Picture 3" descr="https://hoc24.vn/source/%C4%90%E1%BB%8BaTHCS/T4/1_102727.gif"/>
          <p:cNvPicPr/>
          <p:nvPr/>
        </p:nvPicPr>
        <p:blipFill>
          <a:blip r:embed="rId3">
            <a:extLst>
              <a:ext uri="{28A0092B-C50C-407E-A947-70E740481C1C}">
                <a14:useLocalDpi xmlns:a14="http://schemas.microsoft.com/office/drawing/2010/main" val="0"/>
              </a:ext>
            </a:extLst>
          </a:blip>
          <a:srcRect/>
          <a:stretch>
            <a:fillRect/>
          </a:stretch>
        </p:blipFill>
        <p:spPr bwMode="auto">
          <a:xfrm>
            <a:off x="6440199" y="1468582"/>
            <a:ext cx="4809692" cy="4862945"/>
          </a:xfrm>
          <a:prstGeom prst="rect">
            <a:avLst/>
          </a:prstGeom>
          <a:noFill/>
          <a:ln>
            <a:noFill/>
          </a:ln>
        </p:spPr>
      </p:pic>
    </p:spTree>
    <p:extLst>
      <p:ext uri="{BB962C8B-B14F-4D97-AF65-F5344CB8AC3E}">
        <p14:creationId xmlns:p14="http://schemas.microsoft.com/office/powerpoint/2010/main" val="258999129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inVertical)">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DBAF297-AE12-44E4-9E9E-90F0EFE7F694}"/>
              </a:ext>
            </a:extLst>
          </p:cNvPr>
          <p:cNvPicPr>
            <a:picLocks noChangeAspect="1"/>
          </p:cNvPicPr>
          <p:nvPr/>
        </p:nvPicPr>
        <p:blipFill>
          <a:blip r:embed="rId2"/>
          <a:stretch>
            <a:fillRect/>
          </a:stretch>
        </p:blipFill>
        <p:spPr>
          <a:xfrm>
            <a:off x="0" y="0"/>
            <a:ext cx="12192000" cy="6797040"/>
          </a:xfrm>
          <a:prstGeom prst="rect">
            <a:avLst/>
          </a:prstGeom>
        </p:spPr>
      </p:pic>
      <p:sp>
        <p:nvSpPr>
          <p:cNvPr id="6" name="Rectangle: Rounded Corners 1">
            <a:extLst>
              <a:ext uri="{FF2B5EF4-FFF2-40B4-BE49-F238E27FC236}">
                <a16:creationId xmlns:a16="http://schemas.microsoft.com/office/drawing/2014/main" id="{49368C2B-08BB-4567-BA27-2402FAA3C31F}"/>
              </a:ext>
            </a:extLst>
          </p:cNvPr>
          <p:cNvSpPr/>
          <p:nvPr/>
        </p:nvSpPr>
        <p:spPr>
          <a:xfrm>
            <a:off x="2419003" y="318654"/>
            <a:ext cx="6888480" cy="845127"/>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Times New Roman" pitchFamily="18" charset="0"/>
              </a:rPr>
              <a:t>PHIẾU BÀI TẬP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Times New Roman" pitchFamily="18" charset="0"/>
              </a:rPr>
              <a:t>(THẢO LUẬN NHÓM)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9Slide05 Brannboll Ny" panose="02000000000000000000" pitchFamily="2" charset="0"/>
                <a:ea typeface="Times New Roman" panose="02020603050405020304" pitchFamily="18" charset="0"/>
                <a:cs typeface="Times New Roman" pitchFamily="18" charset="0"/>
              </a:rPr>
              <a:t> </a:t>
            </a:r>
          </a:p>
        </p:txBody>
      </p:sp>
      <p:sp>
        <p:nvSpPr>
          <p:cNvPr id="8" name="Rectangle: Rounded Corners 13">
            <a:extLst>
              <a:ext uri="{FF2B5EF4-FFF2-40B4-BE49-F238E27FC236}">
                <a16:creationId xmlns:a16="http://schemas.microsoft.com/office/drawing/2014/main" id="{D57A15F4-FE97-4AD2-BA74-AA0DC8068413}"/>
              </a:ext>
            </a:extLst>
          </p:cNvPr>
          <p:cNvSpPr/>
          <p:nvPr/>
        </p:nvSpPr>
        <p:spPr>
          <a:xfrm>
            <a:off x="397178" y="1288474"/>
            <a:ext cx="5698822" cy="5378464"/>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err="1">
                <a:solidFill>
                  <a:schemeClr val="tx1"/>
                </a:solidFill>
              </a:rPr>
              <a:t>Nhóm</a:t>
            </a:r>
            <a:r>
              <a:rPr lang="en-US" sz="2800" b="1" dirty="0">
                <a:solidFill>
                  <a:schemeClr val="tx1"/>
                </a:solidFill>
              </a:rPr>
              <a:t> 3: </a:t>
            </a:r>
            <a:r>
              <a:rPr lang="en-US" sz="2800" b="1" dirty="0" err="1">
                <a:solidFill>
                  <a:schemeClr val="tx1"/>
                </a:solidFill>
              </a:rPr>
              <a:t>Để</a:t>
            </a:r>
            <a:r>
              <a:rPr lang="en-US" sz="2800" b="1" dirty="0">
                <a:solidFill>
                  <a:schemeClr val="tx1"/>
                </a:solidFill>
              </a:rPr>
              <a:t> </a:t>
            </a:r>
            <a:r>
              <a:rPr lang="en-US" sz="2800" b="1" dirty="0" err="1">
                <a:solidFill>
                  <a:schemeClr val="tx1"/>
                </a:solidFill>
              </a:rPr>
              <a:t>xử</a:t>
            </a:r>
            <a:r>
              <a:rPr lang="en-US" sz="2800" b="1" dirty="0">
                <a:solidFill>
                  <a:schemeClr val="tx1"/>
                </a:solidFill>
              </a:rPr>
              <a:t> </a:t>
            </a:r>
            <a:r>
              <a:rPr lang="en-US" sz="2800" b="1" dirty="0" err="1">
                <a:solidFill>
                  <a:schemeClr val="tx1"/>
                </a:solidFill>
              </a:rPr>
              <a:t>lí</a:t>
            </a:r>
            <a:r>
              <a:rPr lang="en-US" sz="2800" b="1" dirty="0">
                <a:solidFill>
                  <a:schemeClr val="tx1"/>
                </a:solidFill>
              </a:rPr>
              <a:t> </a:t>
            </a:r>
            <a:r>
              <a:rPr lang="en-US" sz="2800" b="1" dirty="0" err="1">
                <a:solidFill>
                  <a:schemeClr val="tx1"/>
                </a:solidFill>
              </a:rPr>
              <a:t>hậu</a:t>
            </a:r>
            <a:r>
              <a:rPr lang="en-US" sz="2800" b="1" dirty="0">
                <a:solidFill>
                  <a:schemeClr val="tx1"/>
                </a:solidFill>
              </a:rPr>
              <a:t> </a:t>
            </a:r>
            <a:r>
              <a:rPr lang="en-US" sz="2800" b="1" dirty="0" err="1">
                <a:solidFill>
                  <a:schemeClr val="tx1"/>
                </a:solidFill>
              </a:rPr>
              <a:t>quả</a:t>
            </a:r>
            <a:r>
              <a:rPr lang="en-US" sz="2800" b="1" dirty="0">
                <a:solidFill>
                  <a:schemeClr val="tx1"/>
                </a:solidFill>
              </a:rPr>
              <a:t> </a:t>
            </a:r>
            <a:r>
              <a:rPr lang="en-US" sz="2800" b="1" dirty="0" err="1">
                <a:solidFill>
                  <a:schemeClr val="tx1"/>
                </a:solidFill>
              </a:rPr>
              <a:t>của</a:t>
            </a:r>
            <a:r>
              <a:rPr lang="en-US" sz="2800" b="1" dirty="0">
                <a:solidFill>
                  <a:schemeClr val="tx1"/>
                </a:solidFill>
              </a:rPr>
              <a:t> </a:t>
            </a:r>
            <a:r>
              <a:rPr lang="en-US" sz="2800" b="1" dirty="0" err="1">
                <a:solidFill>
                  <a:schemeClr val="tx1"/>
                </a:solidFill>
              </a:rPr>
              <a:t>bạo</a:t>
            </a:r>
            <a:r>
              <a:rPr lang="en-US" sz="2800" b="1" dirty="0">
                <a:solidFill>
                  <a:schemeClr val="tx1"/>
                </a:solidFill>
              </a:rPr>
              <a:t> </a:t>
            </a:r>
            <a:r>
              <a:rPr lang="en-US" sz="2800" b="1" dirty="0" err="1">
                <a:solidFill>
                  <a:schemeClr val="tx1"/>
                </a:solidFill>
              </a:rPr>
              <a:t>lực</a:t>
            </a:r>
            <a:r>
              <a:rPr lang="en-US" sz="2800" b="1" dirty="0">
                <a:solidFill>
                  <a:schemeClr val="tx1"/>
                </a:solidFill>
              </a:rPr>
              <a:t> </a:t>
            </a:r>
            <a:r>
              <a:rPr lang="en-US" sz="2800" b="1" dirty="0" err="1">
                <a:solidFill>
                  <a:schemeClr val="tx1"/>
                </a:solidFill>
              </a:rPr>
              <a:t>học</a:t>
            </a:r>
            <a:r>
              <a:rPr lang="en-US" sz="2800" b="1" dirty="0">
                <a:solidFill>
                  <a:schemeClr val="tx1"/>
                </a:solidFill>
              </a:rPr>
              <a:t> </a:t>
            </a:r>
            <a:r>
              <a:rPr lang="en-US" sz="2800" b="1" dirty="0" err="1">
                <a:solidFill>
                  <a:schemeClr val="tx1"/>
                </a:solidFill>
              </a:rPr>
              <a:t>đường</a:t>
            </a:r>
            <a:r>
              <a:rPr lang="en-US" sz="2800" b="1" dirty="0">
                <a:solidFill>
                  <a:schemeClr val="tx1"/>
                </a:solidFill>
              </a:rPr>
              <a:t>:</a:t>
            </a:r>
            <a:endParaRPr lang="vi-VN" sz="2800" dirty="0">
              <a:solidFill>
                <a:schemeClr val="tx1"/>
              </a:solidFill>
            </a:endParaRPr>
          </a:p>
          <a:p>
            <a:r>
              <a:rPr lang="en-US" sz="2800" dirty="0">
                <a:solidFill>
                  <a:schemeClr val="tx1"/>
                </a:solidFill>
              </a:rPr>
              <a:t> - </a:t>
            </a:r>
            <a:r>
              <a:rPr lang="en-US" sz="2800" dirty="0" err="1">
                <a:solidFill>
                  <a:schemeClr val="tx1"/>
                </a:solidFill>
              </a:rPr>
              <a:t>Em</a:t>
            </a:r>
            <a:r>
              <a:rPr lang="en-US" sz="2800" dirty="0">
                <a:solidFill>
                  <a:schemeClr val="tx1"/>
                </a:solidFill>
              </a:rPr>
              <a:t> </a:t>
            </a:r>
            <a:r>
              <a:rPr lang="en-US" sz="2800" dirty="0" err="1">
                <a:solidFill>
                  <a:schemeClr val="tx1"/>
                </a:solidFill>
              </a:rPr>
              <a:t>cần</a:t>
            </a:r>
            <a:r>
              <a:rPr lang="en-US" sz="2800" dirty="0">
                <a:solidFill>
                  <a:schemeClr val="tx1"/>
                </a:solidFill>
              </a:rPr>
              <a:t> </a:t>
            </a:r>
            <a:r>
              <a:rPr lang="en-US" sz="2800" dirty="0" err="1">
                <a:solidFill>
                  <a:schemeClr val="tx1"/>
                </a:solidFill>
              </a:rPr>
              <a:t>thông</a:t>
            </a:r>
            <a:r>
              <a:rPr lang="en-US" sz="2800" dirty="0">
                <a:solidFill>
                  <a:schemeClr val="tx1"/>
                </a:solidFill>
              </a:rPr>
              <a:t> </a:t>
            </a:r>
            <a:r>
              <a:rPr lang="en-US" sz="2800" dirty="0" err="1">
                <a:solidFill>
                  <a:schemeClr val="tx1"/>
                </a:solidFill>
              </a:rPr>
              <a:t>báo</a:t>
            </a:r>
            <a:r>
              <a:rPr lang="en-US" sz="2800" dirty="0">
                <a:solidFill>
                  <a:schemeClr val="tx1"/>
                </a:solidFill>
              </a:rPr>
              <a:t> </a:t>
            </a:r>
            <a:r>
              <a:rPr lang="en-US" sz="2800" dirty="0" err="1">
                <a:solidFill>
                  <a:schemeClr val="tx1"/>
                </a:solidFill>
              </a:rPr>
              <a:t>sự</a:t>
            </a:r>
            <a:r>
              <a:rPr lang="en-US" sz="2800" dirty="0">
                <a:solidFill>
                  <a:schemeClr val="tx1"/>
                </a:solidFill>
              </a:rPr>
              <a:t> </a:t>
            </a:r>
            <a:r>
              <a:rPr lang="en-US" sz="2800" dirty="0" err="1">
                <a:solidFill>
                  <a:schemeClr val="tx1"/>
                </a:solidFill>
              </a:rPr>
              <a:t>việc</a:t>
            </a:r>
            <a:r>
              <a:rPr lang="en-US" sz="2800" dirty="0">
                <a:solidFill>
                  <a:schemeClr val="tx1"/>
                </a:solidFill>
              </a:rPr>
              <a:t> </a:t>
            </a:r>
            <a:r>
              <a:rPr lang="en-US" sz="2800" dirty="0" err="1">
                <a:solidFill>
                  <a:schemeClr val="tx1"/>
                </a:solidFill>
              </a:rPr>
              <a:t>với</a:t>
            </a:r>
            <a:r>
              <a:rPr lang="en-US" sz="2800" dirty="0">
                <a:solidFill>
                  <a:schemeClr val="tx1"/>
                </a:solidFill>
              </a:rPr>
              <a:t> </a:t>
            </a:r>
            <a:r>
              <a:rPr lang="en-US" sz="2800" dirty="0" err="1">
                <a:solidFill>
                  <a:schemeClr val="tx1"/>
                </a:solidFill>
              </a:rPr>
              <a:t>bố</a:t>
            </a:r>
            <a:r>
              <a:rPr lang="en-US" sz="2800" dirty="0">
                <a:solidFill>
                  <a:schemeClr val="tx1"/>
                </a:solidFill>
              </a:rPr>
              <a:t> </a:t>
            </a:r>
            <a:r>
              <a:rPr lang="en-US" sz="2800" dirty="0" err="1">
                <a:solidFill>
                  <a:schemeClr val="tx1"/>
                </a:solidFill>
              </a:rPr>
              <a:t>mẹ</a:t>
            </a:r>
            <a:r>
              <a:rPr lang="en-US" sz="2800" dirty="0">
                <a:solidFill>
                  <a:schemeClr val="tx1"/>
                </a:solidFill>
              </a:rPr>
              <a:t>, </a:t>
            </a:r>
            <a:r>
              <a:rPr lang="en-US" sz="2800" dirty="0" err="1">
                <a:solidFill>
                  <a:schemeClr val="tx1"/>
                </a:solidFill>
              </a:rPr>
              <a:t>người</a:t>
            </a:r>
            <a:r>
              <a:rPr lang="en-US" sz="2800" dirty="0">
                <a:solidFill>
                  <a:schemeClr val="tx1"/>
                </a:solidFill>
              </a:rPr>
              <a:t> </a:t>
            </a:r>
            <a:r>
              <a:rPr lang="en-US" sz="2800" dirty="0" err="1">
                <a:solidFill>
                  <a:schemeClr val="tx1"/>
                </a:solidFill>
              </a:rPr>
              <a:t>thân</a:t>
            </a:r>
            <a:r>
              <a:rPr lang="en-US" sz="2800" dirty="0">
                <a:solidFill>
                  <a:schemeClr val="tx1"/>
                </a:solidFill>
              </a:rPr>
              <a:t>, </a:t>
            </a:r>
            <a:r>
              <a:rPr lang="en-US" sz="2800" dirty="0" err="1">
                <a:solidFill>
                  <a:schemeClr val="tx1"/>
                </a:solidFill>
              </a:rPr>
              <a:t>thầy</a:t>
            </a:r>
            <a:r>
              <a:rPr lang="en-US" sz="2800" dirty="0">
                <a:solidFill>
                  <a:schemeClr val="tx1"/>
                </a:solidFill>
              </a:rPr>
              <a:t> </a:t>
            </a:r>
            <a:r>
              <a:rPr lang="en-US" sz="2800" dirty="0" err="1">
                <a:solidFill>
                  <a:schemeClr val="tx1"/>
                </a:solidFill>
              </a:rPr>
              <a:t>cô</a:t>
            </a:r>
            <a:r>
              <a:rPr lang="en-US" sz="2800" dirty="0">
                <a:solidFill>
                  <a:schemeClr val="tx1"/>
                </a:solidFill>
              </a:rPr>
              <a:t>, </a:t>
            </a:r>
            <a:r>
              <a:rPr lang="en-US" sz="2800" dirty="0" err="1">
                <a:solidFill>
                  <a:schemeClr val="tx1"/>
                </a:solidFill>
              </a:rPr>
              <a:t>công</a:t>
            </a:r>
            <a:r>
              <a:rPr lang="en-US" sz="2800" dirty="0">
                <a:solidFill>
                  <a:schemeClr val="tx1"/>
                </a:solidFill>
              </a:rPr>
              <a:t> an </a:t>
            </a:r>
            <a:r>
              <a:rPr lang="en-US" sz="2800" dirty="0" err="1">
                <a:solidFill>
                  <a:schemeClr val="tx1"/>
                </a:solidFill>
              </a:rPr>
              <a:t>và</a:t>
            </a:r>
            <a:r>
              <a:rPr lang="en-US" sz="2800" dirty="0">
                <a:solidFill>
                  <a:schemeClr val="tx1"/>
                </a:solidFill>
              </a:rPr>
              <a:t> </a:t>
            </a:r>
            <a:r>
              <a:rPr lang="en-US" sz="2800" dirty="0" err="1">
                <a:solidFill>
                  <a:schemeClr val="tx1"/>
                </a:solidFill>
              </a:rPr>
              <a:t>nhờ</a:t>
            </a:r>
            <a:r>
              <a:rPr lang="en-US" sz="2800" dirty="0">
                <a:solidFill>
                  <a:schemeClr val="tx1"/>
                </a:solidFill>
              </a:rPr>
              <a:t> </a:t>
            </a:r>
            <a:r>
              <a:rPr lang="en-US" sz="2800" dirty="0" err="1">
                <a:solidFill>
                  <a:schemeClr val="tx1"/>
                </a:solidFill>
              </a:rPr>
              <a:t>họ</a:t>
            </a:r>
            <a:r>
              <a:rPr lang="en-US" sz="2800" dirty="0">
                <a:solidFill>
                  <a:schemeClr val="tx1"/>
                </a:solidFill>
              </a:rPr>
              <a:t> </a:t>
            </a:r>
            <a:r>
              <a:rPr lang="en-US" sz="2800" dirty="0" err="1">
                <a:solidFill>
                  <a:schemeClr val="tx1"/>
                </a:solidFill>
              </a:rPr>
              <a:t>hỗ</a:t>
            </a:r>
            <a:r>
              <a:rPr lang="en-US" sz="2800" dirty="0">
                <a:solidFill>
                  <a:schemeClr val="tx1"/>
                </a:solidFill>
              </a:rPr>
              <a:t> </a:t>
            </a:r>
            <a:r>
              <a:rPr lang="en-US" sz="2800" dirty="0" err="1">
                <a:solidFill>
                  <a:schemeClr val="tx1"/>
                </a:solidFill>
              </a:rPr>
              <a:t>trợ</a:t>
            </a:r>
            <a:r>
              <a:rPr lang="en-US" sz="2800" dirty="0">
                <a:solidFill>
                  <a:schemeClr val="tx1"/>
                </a:solidFill>
              </a:rPr>
              <a:t> </a:t>
            </a:r>
            <a:r>
              <a:rPr lang="en-US" sz="2800" dirty="0" err="1">
                <a:solidFill>
                  <a:schemeClr val="tx1"/>
                </a:solidFill>
              </a:rPr>
              <a:t>đàm</a:t>
            </a:r>
            <a:r>
              <a:rPr lang="en-US" sz="2800" dirty="0">
                <a:solidFill>
                  <a:schemeClr val="tx1"/>
                </a:solidFill>
              </a:rPr>
              <a:t> </a:t>
            </a:r>
            <a:r>
              <a:rPr lang="en-US" sz="2800" dirty="0" err="1">
                <a:solidFill>
                  <a:schemeClr val="tx1"/>
                </a:solidFill>
              </a:rPr>
              <a:t>bảo</a:t>
            </a:r>
            <a:r>
              <a:rPr lang="en-US" sz="2800" dirty="0">
                <a:solidFill>
                  <a:schemeClr val="tx1"/>
                </a:solidFill>
              </a:rPr>
              <a:t> an </a:t>
            </a:r>
            <a:r>
              <a:rPr lang="en-US" sz="2800" dirty="0" err="1">
                <a:solidFill>
                  <a:schemeClr val="tx1"/>
                </a:solidFill>
              </a:rPr>
              <a:t>toàn</a:t>
            </a:r>
            <a:r>
              <a:rPr lang="en-US" sz="2800" dirty="0">
                <a:solidFill>
                  <a:schemeClr val="tx1"/>
                </a:solidFill>
              </a:rPr>
              <a:t>; </a:t>
            </a:r>
            <a:r>
              <a:rPr lang="en-US" sz="2800" dirty="0" err="1">
                <a:solidFill>
                  <a:schemeClr val="tx1"/>
                </a:solidFill>
              </a:rPr>
              <a:t>nhờ</a:t>
            </a:r>
            <a:r>
              <a:rPr lang="en-US" sz="2800" dirty="0">
                <a:solidFill>
                  <a:schemeClr val="tx1"/>
                </a:solidFill>
              </a:rPr>
              <a:t> </a:t>
            </a:r>
            <a:r>
              <a:rPr lang="en-US" sz="2800" dirty="0" err="1">
                <a:solidFill>
                  <a:schemeClr val="tx1"/>
                </a:solidFill>
              </a:rPr>
              <a:t>sự</a:t>
            </a:r>
            <a:r>
              <a:rPr lang="en-US" sz="2800" dirty="0">
                <a:solidFill>
                  <a:schemeClr val="tx1"/>
                </a:solidFill>
              </a:rPr>
              <a:t> </a:t>
            </a:r>
            <a:r>
              <a:rPr lang="en-US" sz="2800" dirty="0" err="1">
                <a:solidFill>
                  <a:schemeClr val="tx1"/>
                </a:solidFill>
              </a:rPr>
              <a:t>trợ</a:t>
            </a:r>
            <a:r>
              <a:rPr lang="en-US" sz="2800" dirty="0">
                <a:solidFill>
                  <a:schemeClr val="tx1"/>
                </a:solidFill>
              </a:rPr>
              <a:t> </a:t>
            </a:r>
            <a:r>
              <a:rPr lang="en-US" sz="2800" dirty="0" err="1">
                <a:solidFill>
                  <a:schemeClr val="tx1"/>
                </a:solidFill>
              </a:rPr>
              <a:t>giúp</a:t>
            </a:r>
            <a:r>
              <a:rPr lang="en-US" sz="2800" dirty="0">
                <a:solidFill>
                  <a:schemeClr val="tx1"/>
                </a:solidFill>
              </a:rPr>
              <a:t> </a:t>
            </a:r>
            <a:r>
              <a:rPr lang="en-US" sz="2800" dirty="0" err="1">
                <a:solidFill>
                  <a:schemeClr val="tx1"/>
                </a:solidFill>
              </a:rPr>
              <a:t>từ</a:t>
            </a:r>
            <a:r>
              <a:rPr lang="en-US" sz="2800" dirty="0">
                <a:solidFill>
                  <a:schemeClr val="tx1"/>
                </a:solidFill>
              </a:rPr>
              <a:t> </a:t>
            </a:r>
            <a:r>
              <a:rPr lang="en-US" sz="2800" dirty="0" err="1">
                <a:solidFill>
                  <a:schemeClr val="tx1"/>
                </a:solidFill>
              </a:rPr>
              <a:t>các</a:t>
            </a:r>
            <a:r>
              <a:rPr lang="en-US" sz="2800" dirty="0">
                <a:solidFill>
                  <a:schemeClr val="tx1"/>
                </a:solidFill>
              </a:rPr>
              <a:t> </a:t>
            </a:r>
            <a:r>
              <a:rPr lang="en-US" sz="2800" dirty="0" err="1">
                <a:solidFill>
                  <a:schemeClr val="tx1"/>
                </a:solidFill>
              </a:rPr>
              <a:t>cơ</a:t>
            </a:r>
            <a:r>
              <a:rPr lang="en-US" sz="2800" dirty="0">
                <a:solidFill>
                  <a:schemeClr val="tx1"/>
                </a:solidFill>
              </a:rPr>
              <a:t> </a:t>
            </a:r>
            <a:r>
              <a:rPr lang="en-US" sz="2800" dirty="0" err="1">
                <a:solidFill>
                  <a:schemeClr val="tx1"/>
                </a:solidFill>
              </a:rPr>
              <a:t>sở</a:t>
            </a:r>
            <a:r>
              <a:rPr lang="en-US" sz="2800" dirty="0">
                <a:solidFill>
                  <a:schemeClr val="tx1"/>
                </a:solidFill>
              </a:rPr>
              <a:t> </a:t>
            </a:r>
            <a:r>
              <a:rPr lang="en-US" sz="2800" dirty="0" err="1">
                <a:solidFill>
                  <a:schemeClr val="tx1"/>
                </a:solidFill>
              </a:rPr>
              <a:t>chuyên</a:t>
            </a:r>
            <a:r>
              <a:rPr lang="en-US" sz="2800" dirty="0">
                <a:solidFill>
                  <a:schemeClr val="tx1"/>
                </a:solidFill>
              </a:rPr>
              <a:t> </a:t>
            </a:r>
            <a:r>
              <a:rPr lang="en-US" sz="2800" dirty="0" err="1">
                <a:solidFill>
                  <a:schemeClr val="tx1"/>
                </a:solidFill>
              </a:rPr>
              <a:t>môn</a:t>
            </a:r>
            <a:r>
              <a:rPr lang="en-US" sz="2800" dirty="0">
                <a:solidFill>
                  <a:schemeClr val="tx1"/>
                </a:solidFill>
              </a:rPr>
              <a:t> </a:t>
            </a:r>
            <a:r>
              <a:rPr lang="en-US" sz="2800" dirty="0" err="1">
                <a:solidFill>
                  <a:schemeClr val="tx1"/>
                </a:solidFill>
              </a:rPr>
              <a:t>như</a:t>
            </a:r>
            <a:r>
              <a:rPr lang="en-US" sz="2800" dirty="0">
                <a:solidFill>
                  <a:schemeClr val="tx1"/>
                </a:solidFill>
              </a:rPr>
              <a:t> </a:t>
            </a:r>
            <a:r>
              <a:rPr lang="en-US" sz="2800" dirty="0" err="1">
                <a:solidFill>
                  <a:schemeClr val="tx1"/>
                </a:solidFill>
              </a:rPr>
              <a:t>bệnh</a:t>
            </a:r>
            <a:r>
              <a:rPr lang="en-US" sz="2800" dirty="0">
                <a:solidFill>
                  <a:schemeClr val="tx1"/>
                </a:solidFill>
              </a:rPr>
              <a:t> </a:t>
            </a:r>
            <a:r>
              <a:rPr lang="en-US" sz="2800" dirty="0" err="1">
                <a:solidFill>
                  <a:schemeClr val="tx1"/>
                </a:solidFill>
              </a:rPr>
              <a:t>viện</a:t>
            </a:r>
            <a:r>
              <a:rPr lang="en-US" sz="2800" dirty="0">
                <a:solidFill>
                  <a:schemeClr val="tx1"/>
                </a:solidFill>
              </a:rPr>
              <a:t>, </a:t>
            </a:r>
            <a:r>
              <a:rPr lang="en-US" sz="2800" dirty="0" err="1">
                <a:solidFill>
                  <a:schemeClr val="tx1"/>
                </a:solidFill>
              </a:rPr>
              <a:t>phỏng</a:t>
            </a:r>
            <a:r>
              <a:rPr lang="en-US" sz="2800" dirty="0">
                <a:solidFill>
                  <a:schemeClr val="tx1"/>
                </a:solidFill>
              </a:rPr>
              <a:t> </a:t>
            </a:r>
            <a:r>
              <a:rPr lang="en-US" sz="2800" dirty="0" err="1">
                <a:solidFill>
                  <a:schemeClr val="tx1"/>
                </a:solidFill>
              </a:rPr>
              <a:t>tư</a:t>
            </a:r>
            <a:r>
              <a:rPr lang="en-US" sz="2800" dirty="0">
                <a:solidFill>
                  <a:schemeClr val="tx1"/>
                </a:solidFill>
              </a:rPr>
              <a:t> </a:t>
            </a:r>
            <a:r>
              <a:rPr lang="en-US" sz="2800" dirty="0" err="1">
                <a:solidFill>
                  <a:schemeClr val="tx1"/>
                </a:solidFill>
              </a:rPr>
              <a:t>vấn</a:t>
            </a:r>
            <a:r>
              <a:rPr lang="en-US" sz="2800" dirty="0">
                <a:solidFill>
                  <a:schemeClr val="tx1"/>
                </a:solidFill>
              </a:rPr>
              <a:t> </a:t>
            </a:r>
            <a:r>
              <a:rPr lang="en-US" sz="2800" dirty="0" err="1">
                <a:solidFill>
                  <a:schemeClr val="tx1"/>
                </a:solidFill>
              </a:rPr>
              <a:t>tâm</a:t>
            </a:r>
            <a:r>
              <a:rPr lang="en-US" sz="2800" dirty="0">
                <a:solidFill>
                  <a:schemeClr val="tx1"/>
                </a:solidFill>
              </a:rPr>
              <a:t> </a:t>
            </a:r>
            <a:r>
              <a:rPr lang="en-US" sz="2800" dirty="0" err="1">
                <a:solidFill>
                  <a:schemeClr val="tx1"/>
                </a:solidFill>
              </a:rPr>
              <a:t>lí</a:t>
            </a:r>
            <a:r>
              <a:rPr lang="en-US" sz="2800" dirty="0">
                <a:solidFill>
                  <a:schemeClr val="tx1"/>
                </a:solidFill>
              </a:rPr>
              <a:t> </a:t>
            </a:r>
            <a:r>
              <a:rPr lang="en-US" sz="2800" dirty="0" err="1">
                <a:solidFill>
                  <a:schemeClr val="tx1"/>
                </a:solidFill>
              </a:rPr>
              <a:t>học</a:t>
            </a:r>
            <a:r>
              <a:rPr lang="en-US" sz="2800" dirty="0">
                <a:solidFill>
                  <a:schemeClr val="tx1"/>
                </a:solidFill>
              </a:rPr>
              <a:t> </a:t>
            </a:r>
            <a:r>
              <a:rPr lang="en-US" sz="2800" dirty="0" err="1">
                <a:solidFill>
                  <a:schemeClr val="tx1"/>
                </a:solidFill>
              </a:rPr>
              <a:t>đường</a:t>
            </a:r>
            <a:r>
              <a:rPr lang="en-US" sz="2800" dirty="0">
                <a:solidFill>
                  <a:schemeClr val="tx1"/>
                </a:solidFill>
              </a:rPr>
              <a:t>..</a:t>
            </a:r>
            <a:endParaRPr lang="vi-VN" sz="2800" dirty="0">
              <a:solidFill>
                <a:schemeClr val="tx1"/>
              </a:solidFill>
            </a:endParaRPr>
          </a:p>
          <a:p>
            <a:r>
              <a:rPr lang="en-US" sz="2800" dirty="0">
                <a:solidFill>
                  <a:schemeClr val="tx1"/>
                </a:solidFill>
              </a:rPr>
              <a:t> - </a:t>
            </a:r>
            <a:r>
              <a:rPr lang="en-US" sz="2800" dirty="0" err="1">
                <a:solidFill>
                  <a:schemeClr val="tx1"/>
                </a:solidFill>
              </a:rPr>
              <a:t>Tránh</a:t>
            </a:r>
            <a:r>
              <a:rPr lang="en-US" sz="2800" dirty="0">
                <a:solidFill>
                  <a:schemeClr val="tx1"/>
                </a:solidFill>
              </a:rPr>
              <a:t> </a:t>
            </a:r>
            <a:r>
              <a:rPr lang="en-US" sz="2800" dirty="0" err="1">
                <a:solidFill>
                  <a:schemeClr val="tx1"/>
                </a:solidFill>
              </a:rPr>
              <a:t>giấu</a:t>
            </a:r>
            <a:r>
              <a:rPr lang="en-US" sz="2800" dirty="0">
                <a:solidFill>
                  <a:schemeClr val="tx1"/>
                </a:solidFill>
              </a:rPr>
              <a:t> </a:t>
            </a:r>
            <a:r>
              <a:rPr lang="en-US" sz="2800" dirty="0" err="1">
                <a:solidFill>
                  <a:schemeClr val="tx1"/>
                </a:solidFill>
              </a:rPr>
              <a:t>giếm</a:t>
            </a:r>
            <a:r>
              <a:rPr lang="en-US" sz="2800" dirty="0">
                <a:solidFill>
                  <a:schemeClr val="tx1"/>
                </a:solidFill>
              </a:rPr>
              <a:t>, </a:t>
            </a:r>
            <a:r>
              <a:rPr lang="en-US" sz="2800" dirty="0" err="1">
                <a:solidFill>
                  <a:schemeClr val="tx1"/>
                </a:solidFill>
              </a:rPr>
              <a:t>bao</a:t>
            </a:r>
            <a:r>
              <a:rPr lang="en-US" sz="2800" dirty="0">
                <a:solidFill>
                  <a:schemeClr val="tx1"/>
                </a:solidFill>
              </a:rPr>
              <a:t> </a:t>
            </a:r>
            <a:r>
              <a:rPr lang="en-US" sz="2800" dirty="0" err="1">
                <a:solidFill>
                  <a:schemeClr val="tx1"/>
                </a:solidFill>
              </a:rPr>
              <a:t>che</a:t>
            </a:r>
            <a:r>
              <a:rPr lang="en-US" sz="2800" dirty="0">
                <a:solidFill>
                  <a:schemeClr val="tx1"/>
                </a:solidFill>
              </a:rPr>
              <a:t>, </a:t>
            </a:r>
            <a:r>
              <a:rPr lang="en-US" sz="2800" dirty="0" err="1">
                <a:solidFill>
                  <a:schemeClr val="tx1"/>
                </a:solidFill>
              </a:rPr>
              <a:t>tự</a:t>
            </a:r>
            <a:r>
              <a:rPr lang="en-US" sz="2800" dirty="0">
                <a:solidFill>
                  <a:schemeClr val="tx1"/>
                </a:solidFill>
              </a:rPr>
              <a:t> </a:t>
            </a:r>
            <a:r>
              <a:rPr lang="en-US" sz="2800" dirty="0" err="1">
                <a:solidFill>
                  <a:schemeClr val="tx1"/>
                </a:solidFill>
              </a:rPr>
              <a:t>giải</a:t>
            </a:r>
            <a:r>
              <a:rPr lang="en-US" sz="2800" dirty="0">
                <a:solidFill>
                  <a:schemeClr val="tx1"/>
                </a:solidFill>
              </a:rPr>
              <a:t> </a:t>
            </a:r>
            <a:r>
              <a:rPr lang="en-US" sz="2800" dirty="0" err="1">
                <a:solidFill>
                  <a:schemeClr val="tx1"/>
                </a:solidFill>
              </a:rPr>
              <a:t>quyết</a:t>
            </a:r>
            <a:r>
              <a:rPr lang="en-US" sz="2800" dirty="0">
                <a:solidFill>
                  <a:schemeClr val="tx1"/>
                </a:solidFill>
              </a:rPr>
              <a:t> </a:t>
            </a:r>
            <a:r>
              <a:rPr lang="en-US" sz="2800" dirty="0" err="1">
                <a:solidFill>
                  <a:schemeClr val="tx1"/>
                </a:solidFill>
              </a:rPr>
              <a:t>bằng</a:t>
            </a:r>
            <a:r>
              <a:rPr lang="en-US" sz="2800" dirty="0">
                <a:solidFill>
                  <a:schemeClr val="tx1"/>
                </a:solidFill>
              </a:rPr>
              <a:t> </a:t>
            </a:r>
            <a:r>
              <a:rPr lang="en-US" sz="2800" dirty="0" err="1">
                <a:solidFill>
                  <a:schemeClr val="tx1"/>
                </a:solidFill>
              </a:rPr>
              <a:t>các</a:t>
            </a:r>
            <a:r>
              <a:rPr lang="en-US" sz="2800" dirty="0">
                <a:solidFill>
                  <a:schemeClr val="tx1"/>
                </a:solidFill>
              </a:rPr>
              <a:t> </a:t>
            </a:r>
            <a:r>
              <a:rPr lang="en-US" sz="2800" dirty="0" err="1">
                <a:solidFill>
                  <a:schemeClr val="tx1"/>
                </a:solidFill>
              </a:rPr>
              <a:t>biện</a:t>
            </a:r>
            <a:r>
              <a:rPr lang="en-US" sz="2800" dirty="0">
                <a:solidFill>
                  <a:schemeClr val="tx1"/>
                </a:solidFill>
              </a:rPr>
              <a:t> </a:t>
            </a:r>
            <a:r>
              <a:rPr lang="en-US" sz="2800" dirty="0" err="1">
                <a:solidFill>
                  <a:schemeClr val="tx1"/>
                </a:solidFill>
              </a:rPr>
              <a:t>pháp</a:t>
            </a:r>
            <a:r>
              <a:rPr lang="en-US" sz="2800" dirty="0">
                <a:solidFill>
                  <a:schemeClr val="tx1"/>
                </a:solidFill>
              </a:rPr>
              <a:t> </a:t>
            </a:r>
            <a:r>
              <a:rPr lang="en-US" sz="2800" dirty="0" err="1">
                <a:solidFill>
                  <a:schemeClr val="tx1"/>
                </a:solidFill>
              </a:rPr>
              <a:t>tiêu</a:t>
            </a:r>
            <a:r>
              <a:rPr lang="en-US" sz="2800" dirty="0">
                <a:solidFill>
                  <a:schemeClr val="tx1"/>
                </a:solidFill>
              </a:rPr>
              <a:t> </a:t>
            </a:r>
            <a:r>
              <a:rPr lang="en-US" sz="2800" dirty="0" err="1">
                <a:solidFill>
                  <a:schemeClr val="tx1"/>
                </a:solidFill>
              </a:rPr>
              <a:t>cực</a:t>
            </a:r>
            <a:r>
              <a:rPr lang="en-US" sz="2800" dirty="0">
                <a:solidFill>
                  <a:schemeClr val="tx1"/>
                </a:solidFill>
              </a:rPr>
              <a:t>,…</a:t>
            </a:r>
            <a:endParaRPr lang="vi-VN" sz="2800" dirty="0">
              <a:solidFill>
                <a:schemeClr val="tx1"/>
              </a:solidFill>
            </a:endParaRPr>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6074" y="1565564"/>
            <a:ext cx="4623089" cy="46274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7441058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inVertical)">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26F44A5-92A8-48E6-8F29-7E57BC15F2AC}"/>
              </a:ext>
            </a:extLst>
          </p:cNvPr>
          <p:cNvPicPr>
            <a:picLocks noChangeAspect="1"/>
          </p:cNvPicPr>
          <p:nvPr/>
        </p:nvPicPr>
        <p:blipFill>
          <a:blip r:embed="rId2"/>
          <a:stretch>
            <a:fillRect/>
          </a:stretch>
        </p:blipFill>
        <p:spPr>
          <a:xfrm>
            <a:off x="0" y="32269"/>
            <a:ext cx="12192000" cy="6793462"/>
          </a:xfrm>
          <a:prstGeom prst="rect">
            <a:avLst/>
          </a:prstGeom>
        </p:spPr>
      </p:pic>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8" name="图片 3"/>
          <p:cNvPicPr>
            <a:picLocks noChangeAspect="1"/>
          </p:cNvPicPr>
          <p:nvPr/>
        </p:nvPicPr>
        <p:blipFill rotWithShape="1">
          <a:blip r:embed="rId3">
            <a:extLst>
              <a:ext uri="{28A0092B-C50C-407E-A947-70E740481C1C}">
                <a14:useLocalDpi xmlns:a14="http://schemas.microsoft.com/office/drawing/2010/main" val="0"/>
              </a:ext>
            </a:extLst>
          </a:blip>
          <a:srcRect l="3466" r="34400" b="5897"/>
          <a:stretch/>
        </p:blipFill>
        <p:spPr>
          <a:xfrm>
            <a:off x="1243173" y="1222462"/>
            <a:ext cx="11054993" cy="3154329"/>
          </a:xfrm>
          <a:prstGeom prst="rect">
            <a:avLst/>
          </a:prstGeom>
        </p:spPr>
      </p:pic>
      <p:sp>
        <p:nvSpPr>
          <p:cNvPr id="10" name="TextBox 9"/>
          <p:cNvSpPr txBox="1"/>
          <p:nvPr/>
        </p:nvSpPr>
        <p:spPr>
          <a:xfrm>
            <a:off x="2892379" y="1901755"/>
            <a:ext cx="8462211" cy="2831540"/>
          </a:xfrm>
          <a:prstGeom prst="rect">
            <a:avLst/>
          </a:prstGeom>
          <a:noFill/>
          <a:ln>
            <a:noFill/>
          </a:ln>
        </p:spPr>
        <p:txBody>
          <a:bodyPr wrap="square" lIns="121917" tIns="60958" rIns="121917" bIns="60958" rtlCol="0">
            <a:spAutoFit/>
          </a:bodyPr>
          <a:lstStyle/>
          <a:p>
            <a:r>
              <a:rPr lang="en-US" sz="4400" b="1" dirty="0">
                <a:solidFill>
                  <a:srgbClr val="FF0000"/>
                </a:solidFill>
              </a:rPr>
              <a:t>3. </a:t>
            </a:r>
            <a:r>
              <a:rPr lang="en-US" sz="4400" b="1" dirty="0" err="1">
                <a:solidFill>
                  <a:srgbClr val="FF0000"/>
                </a:solidFill>
              </a:rPr>
              <a:t>Một</a:t>
            </a:r>
            <a:r>
              <a:rPr lang="en-US" sz="4400" b="1" dirty="0">
                <a:solidFill>
                  <a:srgbClr val="FF0000"/>
                </a:solidFill>
              </a:rPr>
              <a:t> </a:t>
            </a:r>
            <a:r>
              <a:rPr lang="en-US" sz="4400" b="1" dirty="0" err="1">
                <a:solidFill>
                  <a:srgbClr val="FF0000"/>
                </a:solidFill>
              </a:rPr>
              <a:t>số</a:t>
            </a:r>
            <a:r>
              <a:rPr lang="en-US" sz="4400" b="1" dirty="0">
                <a:solidFill>
                  <a:srgbClr val="FF0000"/>
                </a:solidFill>
              </a:rPr>
              <a:t> </a:t>
            </a:r>
            <a:r>
              <a:rPr lang="en-US" sz="4400" b="1" dirty="0" err="1">
                <a:solidFill>
                  <a:srgbClr val="FF0000"/>
                </a:solidFill>
              </a:rPr>
              <a:t>quy</a:t>
            </a:r>
            <a:r>
              <a:rPr lang="en-US" sz="4400" b="1" dirty="0">
                <a:solidFill>
                  <a:srgbClr val="FF0000"/>
                </a:solidFill>
              </a:rPr>
              <a:t> </a:t>
            </a:r>
            <a:r>
              <a:rPr lang="en-US" sz="4400" b="1" dirty="0" err="1">
                <a:solidFill>
                  <a:srgbClr val="FF0000"/>
                </a:solidFill>
              </a:rPr>
              <a:t>định</a:t>
            </a:r>
            <a:r>
              <a:rPr lang="en-US" sz="4400" b="1" dirty="0">
                <a:solidFill>
                  <a:srgbClr val="FF0000"/>
                </a:solidFill>
              </a:rPr>
              <a:t> </a:t>
            </a:r>
            <a:r>
              <a:rPr lang="en-US" sz="4400" b="1" dirty="0" err="1">
                <a:solidFill>
                  <a:srgbClr val="FF0000"/>
                </a:solidFill>
              </a:rPr>
              <a:t>cơ</a:t>
            </a:r>
            <a:r>
              <a:rPr lang="en-US" sz="4400" b="1" dirty="0">
                <a:solidFill>
                  <a:srgbClr val="FF0000"/>
                </a:solidFill>
              </a:rPr>
              <a:t> </a:t>
            </a:r>
            <a:r>
              <a:rPr lang="en-US" sz="4400" b="1" dirty="0" err="1">
                <a:solidFill>
                  <a:srgbClr val="FF0000"/>
                </a:solidFill>
              </a:rPr>
              <a:t>bản</a:t>
            </a:r>
            <a:r>
              <a:rPr lang="en-US" sz="4400" b="1" dirty="0">
                <a:solidFill>
                  <a:srgbClr val="FF0000"/>
                </a:solidFill>
              </a:rPr>
              <a:t> </a:t>
            </a:r>
            <a:r>
              <a:rPr lang="en-US" sz="4400" b="1" dirty="0" err="1">
                <a:solidFill>
                  <a:srgbClr val="FF0000"/>
                </a:solidFill>
              </a:rPr>
              <a:t>của</a:t>
            </a:r>
            <a:r>
              <a:rPr lang="en-US" sz="4400" b="1" dirty="0">
                <a:solidFill>
                  <a:srgbClr val="FF0000"/>
                </a:solidFill>
              </a:rPr>
              <a:t> </a:t>
            </a:r>
            <a:r>
              <a:rPr lang="en-US" sz="4400" b="1" dirty="0" err="1">
                <a:solidFill>
                  <a:srgbClr val="FF0000"/>
                </a:solidFill>
              </a:rPr>
              <a:t>pháp</a:t>
            </a:r>
            <a:r>
              <a:rPr lang="en-US" sz="4400" b="1" dirty="0">
                <a:solidFill>
                  <a:srgbClr val="FF0000"/>
                </a:solidFill>
              </a:rPr>
              <a:t> </a:t>
            </a:r>
            <a:r>
              <a:rPr lang="en-US" sz="4400" b="1" dirty="0" err="1">
                <a:solidFill>
                  <a:srgbClr val="FF0000"/>
                </a:solidFill>
              </a:rPr>
              <a:t>luật</a:t>
            </a:r>
            <a:r>
              <a:rPr lang="en-US" sz="4400" b="1" dirty="0">
                <a:solidFill>
                  <a:srgbClr val="FF0000"/>
                </a:solidFill>
              </a:rPr>
              <a:t> </a:t>
            </a:r>
            <a:r>
              <a:rPr lang="en-US" sz="4400" b="1" dirty="0" err="1">
                <a:solidFill>
                  <a:srgbClr val="FF0000"/>
                </a:solidFill>
              </a:rPr>
              <a:t>về</a:t>
            </a:r>
            <a:r>
              <a:rPr lang="en-US" sz="4400" b="1" dirty="0">
                <a:solidFill>
                  <a:srgbClr val="FF0000"/>
                </a:solidFill>
              </a:rPr>
              <a:t> </a:t>
            </a:r>
            <a:r>
              <a:rPr lang="en-US" sz="4400" b="1" dirty="0" err="1">
                <a:solidFill>
                  <a:srgbClr val="FF0000"/>
                </a:solidFill>
              </a:rPr>
              <a:t>phòng</a:t>
            </a:r>
            <a:r>
              <a:rPr lang="en-US" sz="4400" b="1" dirty="0">
                <a:solidFill>
                  <a:srgbClr val="FF0000"/>
                </a:solidFill>
              </a:rPr>
              <a:t>, </a:t>
            </a:r>
            <a:r>
              <a:rPr lang="en-US" sz="4400" b="1" dirty="0" err="1">
                <a:solidFill>
                  <a:srgbClr val="FF0000"/>
                </a:solidFill>
              </a:rPr>
              <a:t>chống</a:t>
            </a:r>
            <a:r>
              <a:rPr lang="en-US" sz="4400" b="1" dirty="0">
                <a:solidFill>
                  <a:srgbClr val="FF0000"/>
                </a:solidFill>
              </a:rPr>
              <a:t> </a:t>
            </a:r>
            <a:r>
              <a:rPr lang="en-US" sz="4400" b="1" dirty="0" err="1">
                <a:solidFill>
                  <a:srgbClr val="FF0000"/>
                </a:solidFill>
              </a:rPr>
              <a:t>bạo</a:t>
            </a:r>
            <a:r>
              <a:rPr lang="en-US" sz="4400" b="1" dirty="0">
                <a:solidFill>
                  <a:srgbClr val="FF0000"/>
                </a:solidFill>
              </a:rPr>
              <a:t> </a:t>
            </a:r>
            <a:r>
              <a:rPr lang="en-US" sz="4400" b="1" dirty="0" err="1">
                <a:solidFill>
                  <a:srgbClr val="FF0000"/>
                </a:solidFill>
              </a:rPr>
              <a:t>lực</a:t>
            </a:r>
            <a:r>
              <a:rPr lang="en-US" sz="4400" b="1" dirty="0">
                <a:solidFill>
                  <a:srgbClr val="FF0000"/>
                </a:solidFill>
              </a:rPr>
              <a:t> </a:t>
            </a:r>
            <a:r>
              <a:rPr lang="en-US" sz="4400" b="1" dirty="0" err="1">
                <a:solidFill>
                  <a:srgbClr val="FF0000"/>
                </a:solidFill>
              </a:rPr>
              <a:t>học</a:t>
            </a:r>
            <a:r>
              <a:rPr lang="en-US" sz="4400" b="1" dirty="0">
                <a:solidFill>
                  <a:srgbClr val="FF0000"/>
                </a:solidFill>
              </a:rPr>
              <a:t> </a:t>
            </a:r>
            <a:r>
              <a:rPr lang="en-US" sz="4400" b="1" dirty="0" err="1">
                <a:solidFill>
                  <a:srgbClr val="FF0000"/>
                </a:solidFill>
              </a:rPr>
              <a:t>đường</a:t>
            </a:r>
            <a:endParaRPr lang="vi-VN" sz="4400" dirty="0">
              <a:solidFill>
                <a:srgbClr val="FF0000"/>
              </a:solidFill>
            </a:endParaRPr>
          </a:p>
          <a:p>
            <a:r>
              <a:rPr lang="en-US" sz="4400" dirty="0"/>
              <a:t> </a:t>
            </a:r>
            <a:endParaRPr lang="vi-VN" sz="4400" dirty="0"/>
          </a:p>
        </p:txBody>
      </p:sp>
    </p:spTree>
    <p:extLst>
      <p:ext uri="{BB962C8B-B14F-4D97-AF65-F5344CB8AC3E}">
        <p14:creationId xmlns:p14="http://schemas.microsoft.com/office/powerpoint/2010/main" val="4041375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1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pic>
        <p:nvPicPr>
          <p:cNvPr id="5" name="图片 6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6887" y="-113271"/>
            <a:ext cx="385859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7"/>
          <p:cNvSpPr txBox="1">
            <a:spLocks noChangeArrowheads="1"/>
          </p:cNvSpPr>
          <p:nvPr/>
        </p:nvSpPr>
        <p:spPr bwMode="auto">
          <a:xfrm>
            <a:off x="4029102" y="149587"/>
            <a:ext cx="4152790" cy="661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marL="0" marR="0" lvl="0" indent="0" algn="l" defTabSz="914400" rtl="0" eaLnBrk="1" fontAlgn="base" latinLnBrk="0" hangingPunct="1">
              <a:lnSpc>
                <a:spcPct val="150000"/>
              </a:lnSpc>
              <a:spcBef>
                <a:spcPct val="0"/>
              </a:spcBef>
              <a:spcAft>
                <a:spcPct val="0"/>
              </a:spcAft>
              <a:buClrTx/>
              <a:buSzTx/>
              <a:buFontTx/>
              <a:buNone/>
              <a:tabLst/>
              <a:defRPr/>
            </a:pPr>
            <a:r>
              <a:rPr kumimoji="0" lang="en-US" alt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ĐỌC </a:t>
            </a:r>
            <a:r>
              <a:rPr lang="en-US" altLang="en-US" sz="2800" b="1" dirty="0">
                <a:solidFill>
                  <a:srgbClr val="0070C0"/>
                </a:solidFill>
                <a:latin typeface="Times New Roman" panose="02020603050405020304" pitchFamily="18" charset="0"/>
                <a:cs typeface="Times New Roman" panose="02020603050405020304" pitchFamily="18" charset="0"/>
              </a:rPr>
              <a:t>THÔNG TIN</a:t>
            </a:r>
            <a:endParaRPr kumimoji="0" lang="en-US" altLang="en-US" sz="2000" b="0" i="0" u="none" strike="noStrike" kern="1200" cap="none" spc="0" normalizeH="0" baseline="0" noProof="0" dirty="0">
              <a:ln>
                <a:noFill/>
              </a:ln>
              <a:solidFill>
                <a:srgbClr val="5F5F5F"/>
              </a:solidFill>
              <a:effectLst/>
              <a:uLnTx/>
              <a:uFillTx/>
              <a:latin typeface="Times New Roman" panose="02020603050405020304" pitchFamily="18" charset="0"/>
              <a:ea typeface="+mn-ea"/>
              <a:cs typeface="Times New Roman" panose="02020603050405020304" pitchFamily="18" charset="0"/>
            </a:endParaRPr>
          </a:p>
        </p:txBody>
      </p:sp>
      <p:sp>
        <p:nvSpPr>
          <p:cNvPr id="2" name="Rectangle 1"/>
          <p:cNvSpPr/>
          <p:nvPr/>
        </p:nvSpPr>
        <p:spPr>
          <a:xfrm>
            <a:off x="286745" y="960381"/>
            <a:ext cx="11618509" cy="5386090"/>
          </a:xfrm>
          <a:prstGeom prst="rect">
            <a:avLst/>
          </a:prstGeom>
        </p:spPr>
        <p:txBody>
          <a:bodyPr wrap="square">
            <a:spAutoFit/>
          </a:bodyPr>
          <a:lstStyle/>
          <a:p>
            <a:r>
              <a:rPr lang="en-US" sz="2400" b="1" dirty="0">
                <a:latin typeface="Times New Roman" panose="02020603050405020304" pitchFamily="18" charset="0"/>
                <a:cs typeface="Times New Roman" panose="02020603050405020304" pitchFamily="18" charset="0"/>
              </a:rPr>
              <a:t>   </a:t>
            </a:r>
            <a:r>
              <a:rPr lang="pt-BR" sz="2000" dirty="0"/>
              <a:t>Nghị định số 80/2017/NĐ-CP của Chính phủ quy định về môi trường giáo dục an toàn, lành mạnh, thân thiện, phòng, chống bạo lực học đường (trích)</a:t>
            </a:r>
            <a:endParaRPr lang="vi-VN" sz="2000" dirty="0"/>
          </a:p>
          <a:p>
            <a:r>
              <a:rPr lang="pt-BR" sz="2000" b="1" dirty="0"/>
              <a:t>Điều 6.</a:t>
            </a:r>
            <a:r>
              <a:rPr lang="pt-BR" sz="2000" dirty="0"/>
              <a:t> Phòng, chống bạo lực học đường</a:t>
            </a:r>
            <a:endParaRPr lang="vi-VN" sz="2000" dirty="0"/>
          </a:p>
          <a:p>
            <a:r>
              <a:rPr lang="pt-BR" sz="2000" dirty="0"/>
              <a:t>1. Biện pháp phòng ngừa bạo lực học đường:</a:t>
            </a:r>
            <a:endParaRPr lang="vi-VN" sz="2000" dirty="0"/>
          </a:p>
          <a:p>
            <a:r>
              <a:rPr lang="pt-BR" sz="2000" dirty="0"/>
              <a:t>[...] b) Giáo dục, trang bị kiến thức, kĩ năng về phòng, chống xâm hại người học; phòng, chống bạo lực học đuong; bạo lực trẻ em trên môi trường mạng cho người học, cán bộ quản li, nhà giáo, nhân viên của cơ sở giáo dục và gia đình người học; giáo dục, tư vấn kiến thức, kĩ năng tự bảo vệ cho người học;</a:t>
            </a:r>
            <a:endParaRPr lang="vi-VN" sz="2000" dirty="0"/>
          </a:p>
          <a:p>
            <a:r>
              <a:rPr lang="pt-BR" sz="2000" dirty="0"/>
              <a:t>2. Biện pháp hỗ trợ người học có nguy cơ bị bạo lực học đường:</a:t>
            </a:r>
            <a:endParaRPr lang="vi-VN" sz="2000" dirty="0"/>
          </a:p>
          <a:p>
            <a:r>
              <a:rPr lang="pt-BR" sz="2000" dirty="0"/>
              <a:t>a) Phát hiện kịp thời người học có hành vi gây gỗ, có nguy cơ gây bạo lực học đường, người học có nguy cơ bị bạo lực học đường.</a:t>
            </a:r>
            <a:endParaRPr lang="vi-VN" sz="2000" dirty="0"/>
          </a:p>
          <a:p>
            <a:r>
              <a:rPr lang="pt-BR" sz="2000" dirty="0"/>
              <a:t>c) Thực hiện tham vấn, tư vấn cho người học có nguy cơ bị bạo lực và gây ra bạo lực nhằm ngăn chặn, loại bò nguy cơ xày ra bạo lực.</a:t>
            </a:r>
            <a:endParaRPr lang="vi-VN" sz="2000" dirty="0"/>
          </a:p>
          <a:p>
            <a:r>
              <a:rPr lang="pt-BR" sz="2000" dirty="0"/>
              <a:t>Bộ luật Dân sự năm 2015 (trích)</a:t>
            </a:r>
            <a:endParaRPr lang="vi-VN" sz="2000" dirty="0"/>
          </a:p>
          <a:p>
            <a:r>
              <a:rPr lang="pt-BR" sz="2000" b="1" dirty="0"/>
              <a:t>Điều 586. </a:t>
            </a:r>
            <a:r>
              <a:rPr lang="pt-BR" sz="2000" dirty="0"/>
              <a:t>Năng lực chịu trách nhiệm bồi thường thiệt hại của cả nhân</a:t>
            </a:r>
            <a:endParaRPr lang="vi-VN" sz="2000" dirty="0"/>
          </a:p>
          <a:p>
            <a:r>
              <a:rPr lang="pt-BR" sz="2000" dirty="0"/>
              <a:t>[...] 2. Người chưa đủ mười lăm tuổi gây thiệt hại mà còn cha, mẹ thi cha, me  phải bồi thường toàn bộ thiệt hai; nếu tài sản của cha, mẹ không đủ để bồi  thường mà con chưa thành niên gây thiệt hại có tài sản riêng thi lấy tài sản đó để bồi thường phần còn thiếu [...]</a:t>
            </a:r>
            <a:endParaRPr lang="vi-VN" sz="2000" dirty="0"/>
          </a:p>
        </p:txBody>
      </p:sp>
      <p:sp>
        <p:nvSpPr>
          <p:cNvPr id="26" name="Rectangle 23">
            <a:extLst>
              <a:ext uri="{FF2B5EF4-FFF2-40B4-BE49-F238E27FC236}">
                <a16:creationId xmlns:a16="http://schemas.microsoft.com/office/drawing/2014/main" id="{0B25069D-B057-4C08-B240-0BA05F47A52E}"/>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070" name="Picture 22">
            <a:extLst>
              <a:ext uri="{FF2B5EF4-FFF2-40B4-BE49-F238E27FC236}">
                <a16:creationId xmlns:a16="http://schemas.microsoft.com/office/drawing/2014/main" id="{638E2953-6B0F-49F4-AFA0-515750ECFA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57200"/>
            <a:ext cx="4763" cy="2009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174534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4232746271"/>
              </p:ext>
            </p:extLst>
          </p:nvPr>
        </p:nvGraphicFramePr>
        <p:xfrm>
          <a:off x="228600" y="2202177"/>
          <a:ext cx="11734800" cy="4751359"/>
        </p:xfrm>
        <a:graphic>
          <a:graphicData uri="http://schemas.openxmlformats.org/drawingml/2006/table">
            <a:tbl>
              <a:tblPr firstRow="1" firstCol="1" bandRow="1"/>
              <a:tblGrid>
                <a:gridCol w="2520226">
                  <a:extLst>
                    <a:ext uri="{9D8B030D-6E8A-4147-A177-3AD203B41FA5}">
                      <a16:colId xmlns:a16="http://schemas.microsoft.com/office/drawing/2014/main" val="20000"/>
                    </a:ext>
                  </a:extLst>
                </a:gridCol>
                <a:gridCol w="9214574">
                  <a:extLst>
                    <a:ext uri="{9D8B030D-6E8A-4147-A177-3AD203B41FA5}">
                      <a16:colId xmlns:a16="http://schemas.microsoft.com/office/drawing/2014/main" val="20001"/>
                    </a:ext>
                  </a:extLst>
                </a:gridCol>
              </a:tblGrid>
              <a:tr h="1695520">
                <a:tc>
                  <a:txBody>
                    <a:bodyPr/>
                    <a:lstStyle/>
                    <a:p>
                      <a:pPr marL="0" marR="0" algn="just">
                        <a:spcBef>
                          <a:spcPts val="0"/>
                        </a:spcBef>
                        <a:spcAft>
                          <a:spcPts val="0"/>
                        </a:spcAft>
                      </a:pPr>
                      <a:endParaRPr lang="en-US" sz="1400" dirty="0">
                        <a:solidFill>
                          <a:srgbClr val="000000"/>
                        </a:solidFill>
                        <a:effectLst/>
                        <a:latin typeface="Times New Roman" panose="02020603050405020304" pitchFamily="18" charset="0"/>
                        <a:ea typeface="DengXi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Học</a:t>
                      </a:r>
                      <a:r>
                        <a:rPr lang="en-US" sz="3200" b="1" baseline="0" dirty="0">
                          <a:solidFill>
                            <a:srgbClr val="FF0000"/>
                          </a:solidFill>
                          <a:effectLst/>
                          <a:latin typeface="#9Slide05 Brannboll Ny" panose="02000000000000000000" pitchFamily="2" charset="0"/>
                          <a:ea typeface="DengXian"/>
                        </a:rPr>
                        <a:t> </a:t>
                      </a:r>
                      <a:r>
                        <a:rPr lang="en-US" sz="3200" b="1" baseline="0" dirty="0" err="1">
                          <a:solidFill>
                            <a:srgbClr val="FF0000"/>
                          </a:solidFill>
                          <a:effectLst/>
                          <a:latin typeface="#9Slide05 Brannboll Ny" panose="02000000000000000000" pitchFamily="2" charset="0"/>
                          <a:ea typeface="DengXian"/>
                        </a:rPr>
                        <a:t>sinh</a:t>
                      </a:r>
                      <a:r>
                        <a:rPr lang="en-US" sz="3200" b="1" baseline="0"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thực</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hiện</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hoạt</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động</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cá</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nhân</a:t>
                      </a:r>
                      <a:r>
                        <a:rPr lang="en-US" sz="3200" b="1" dirty="0">
                          <a:solidFill>
                            <a:srgbClr val="FF0000"/>
                          </a:solidFill>
                          <a:effectLst/>
                          <a:latin typeface="#9Slide05 Brannboll Ny" panose="02000000000000000000" pitchFamily="2" charset="0"/>
                          <a:ea typeface="DengXian"/>
                        </a:rPr>
                        <a:t> “Think</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Suy</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nghĩ</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độc</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lập</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về</a:t>
                      </a:r>
                      <a:r>
                        <a:rPr lang="en-US" sz="3200" baseline="0" dirty="0">
                          <a:solidFill>
                            <a:srgbClr val="000000"/>
                          </a:solidFill>
                          <a:effectLst/>
                          <a:latin typeface="#9Slide05 Brannboll Ny" panose="02000000000000000000" pitchFamily="2" charset="0"/>
                          <a:ea typeface="DengXian"/>
                        </a:rPr>
                        <a:t> </a:t>
                      </a:r>
                      <a:r>
                        <a:rPr lang="en-US" sz="3200" baseline="0" dirty="0" err="1">
                          <a:solidFill>
                            <a:srgbClr val="000000"/>
                          </a:solidFill>
                          <a:effectLst/>
                          <a:latin typeface="#9Slide05 Brannboll Ny" panose="02000000000000000000" pitchFamily="2" charset="0"/>
                          <a:ea typeface="DengXian"/>
                        </a:rPr>
                        <a:t>câu</a:t>
                      </a:r>
                      <a:r>
                        <a:rPr lang="en-US" sz="3200" baseline="0" dirty="0">
                          <a:solidFill>
                            <a:srgbClr val="000000"/>
                          </a:solidFill>
                          <a:effectLst/>
                          <a:latin typeface="#9Slide05 Brannboll Ny" panose="02000000000000000000" pitchFamily="2" charset="0"/>
                          <a:ea typeface="DengXian"/>
                        </a:rPr>
                        <a:t> </a:t>
                      </a:r>
                      <a:r>
                        <a:rPr lang="en-US" sz="3200" baseline="0" dirty="0" err="1">
                          <a:solidFill>
                            <a:srgbClr val="000000"/>
                          </a:solidFill>
                          <a:effectLst/>
                          <a:latin typeface="#9Slide05 Brannboll Ny" panose="02000000000000000000" pitchFamily="2" charset="0"/>
                          <a:ea typeface="DengXian"/>
                        </a:rPr>
                        <a:t>hỏi</a:t>
                      </a:r>
                      <a:r>
                        <a:rPr lang="vi-VN" sz="3200" dirty="0">
                          <a:solidFill>
                            <a:srgbClr val="000000"/>
                          </a:solidFill>
                          <a:effectLst/>
                          <a:latin typeface="#9Slide05 Brannboll Ny" panose="02000000000000000000" pitchFamily="2" charset="0"/>
                          <a:ea typeface="DengXian"/>
                        </a:rPr>
                        <a:t> và hoàn thành phiếu </a:t>
                      </a:r>
                      <a:r>
                        <a:rPr lang="vi-VN" sz="3200" dirty="0" err="1">
                          <a:solidFill>
                            <a:srgbClr val="000000"/>
                          </a:solidFill>
                          <a:effectLst/>
                          <a:latin typeface="#9Slide05 Brannboll Ny" panose="02000000000000000000" pitchFamily="2" charset="0"/>
                          <a:ea typeface="DengXian"/>
                        </a:rPr>
                        <a:t>bài</a:t>
                      </a:r>
                      <a:r>
                        <a:rPr lang="vi-VN" sz="3200" dirty="0">
                          <a:solidFill>
                            <a:srgbClr val="000000"/>
                          </a:solidFill>
                          <a:effectLst/>
                          <a:latin typeface="#9Slide05 Brannboll Ny" panose="02000000000000000000" pitchFamily="2" charset="0"/>
                          <a:ea typeface="DengXian"/>
                        </a:rPr>
                        <a:t> </a:t>
                      </a:r>
                      <a:r>
                        <a:rPr lang="vi-VN" sz="3200" dirty="0" err="1">
                          <a:solidFill>
                            <a:srgbClr val="000000"/>
                          </a:solidFill>
                          <a:effectLst/>
                          <a:latin typeface="#9Slide05 Brannboll Ny" panose="02000000000000000000" pitchFamily="2" charset="0"/>
                          <a:ea typeface="DengXian"/>
                        </a:rPr>
                        <a:t>tập</a:t>
                      </a:r>
                      <a:r>
                        <a:rPr lang="en-US" sz="3200" dirty="0">
                          <a:solidFill>
                            <a:srgbClr val="000000"/>
                          </a:solidFill>
                          <a:effectLst/>
                          <a:latin typeface="#9Slide05 Brannboll Ny" panose="02000000000000000000" pitchFamily="2" charset="0"/>
                          <a:ea typeface="DengXian"/>
                        </a:rPr>
                        <a:t>.</a:t>
                      </a:r>
                      <a:endParaRPr lang="en-US" sz="3200" b="0" i="0" kern="1200" dirty="0">
                        <a:solidFill>
                          <a:schemeClr val="tx1"/>
                        </a:solidFill>
                        <a:effectLst/>
                        <a:latin typeface="#9Slide05 Brannboll Ny" panose="02000000000000000000" pitchFamily="2" charset="0"/>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1105119">
                <a:tc>
                  <a:txBody>
                    <a:bodyPr/>
                    <a:lstStyle/>
                    <a:p>
                      <a:pPr marL="0" marR="0" algn="just">
                        <a:spcBef>
                          <a:spcPts val="0"/>
                        </a:spcBef>
                        <a:spcAft>
                          <a:spcPts val="0"/>
                        </a:spcAft>
                      </a:pPr>
                      <a:endParaRPr lang="en-US" sz="1400" dirty="0">
                        <a:solidFill>
                          <a:srgbClr val="000000"/>
                        </a:solidFill>
                        <a:effectLst/>
                        <a:latin typeface="Times New Roman" panose="02020603050405020304" pitchFamily="18" charset="0"/>
                        <a:ea typeface="DengXi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Học</a:t>
                      </a:r>
                      <a:r>
                        <a:rPr lang="en-US" sz="3200" b="1" baseline="0" dirty="0">
                          <a:solidFill>
                            <a:srgbClr val="FF0000"/>
                          </a:solidFill>
                          <a:effectLst/>
                          <a:latin typeface="#9Slide05 Brannboll Ny" panose="02000000000000000000" pitchFamily="2" charset="0"/>
                          <a:ea typeface="DengXian"/>
                        </a:rPr>
                        <a:t> </a:t>
                      </a:r>
                      <a:r>
                        <a:rPr lang="en-US" sz="3200" b="1" baseline="0" dirty="0" err="1">
                          <a:solidFill>
                            <a:srgbClr val="FF0000"/>
                          </a:solidFill>
                          <a:effectLst/>
                          <a:latin typeface="#9Slide05 Brannboll Ny" panose="02000000000000000000" pitchFamily="2" charset="0"/>
                          <a:ea typeface="DengXian"/>
                        </a:rPr>
                        <a:t>sinh</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thực</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hiện</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hoạt</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động</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cặp</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đôi</a:t>
                      </a:r>
                      <a:r>
                        <a:rPr lang="en-US" sz="3200" b="1" dirty="0">
                          <a:solidFill>
                            <a:srgbClr val="FF0000"/>
                          </a:solidFill>
                          <a:effectLst/>
                          <a:latin typeface="#9Slide05 Brannboll Ny" panose="02000000000000000000" pitchFamily="2" charset="0"/>
                          <a:ea typeface="DengXian"/>
                        </a:rPr>
                        <a:t> “Pair”: </a:t>
                      </a:r>
                      <a:r>
                        <a:rPr lang="en-US" sz="3200" dirty="0" err="1">
                          <a:solidFill>
                            <a:srgbClr val="000000"/>
                          </a:solidFill>
                          <a:effectLst/>
                          <a:latin typeface="#9Slide05 Brannboll Ny" panose="02000000000000000000" pitchFamily="2" charset="0"/>
                          <a:ea typeface="DengXian"/>
                        </a:rPr>
                        <a:t>Trao</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đổi</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với</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bạn</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suy</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nghĩ</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của</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mình</a:t>
                      </a:r>
                      <a:r>
                        <a:rPr lang="en-US" sz="3200" dirty="0">
                          <a:solidFill>
                            <a:srgbClr val="000000"/>
                          </a:solidFill>
                          <a:effectLst/>
                          <a:latin typeface="#9Slide05 Brannboll Ny" panose="02000000000000000000" pitchFamily="2" charset="0"/>
                          <a:ea typeface="DengXian"/>
                        </a:rPr>
                        <a:t>.</a:t>
                      </a:r>
                      <a:endParaRPr lang="en-US" sz="3200" dirty="0">
                        <a:solidFill>
                          <a:srgbClr val="000000"/>
                        </a:solidFill>
                        <a:effectLst/>
                        <a:latin typeface="#9Slide05 Brannboll Ny" panose="02000000000000000000" pitchFamily="2"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1825945">
                <a:tc>
                  <a:txBody>
                    <a:bodyPr/>
                    <a:lstStyle/>
                    <a:p>
                      <a:pPr marL="0" marR="0" algn="just">
                        <a:spcBef>
                          <a:spcPts val="0"/>
                        </a:spcBef>
                        <a:spcAft>
                          <a:spcPts val="0"/>
                        </a:spcAft>
                      </a:pPr>
                      <a:endParaRPr lang="en-US" sz="1400" dirty="0">
                        <a:solidFill>
                          <a:srgbClr val="000000"/>
                        </a:solidFill>
                        <a:effectLst/>
                        <a:latin typeface="Times New Roman" panose="02020603050405020304" pitchFamily="18" charset="0"/>
                        <a:ea typeface="DengXi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Học</a:t>
                      </a:r>
                      <a:r>
                        <a:rPr lang="en-US" sz="3200" b="1" baseline="0" dirty="0">
                          <a:solidFill>
                            <a:srgbClr val="FF0000"/>
                          </a:solidFill>
                          <a:effectLst/>
                          <a:latin typeface="#9Slide05 Brannboll Ny" panose="02000000000000000000" pitchFamily="2" charset="0"/>
                          <a:ea typeface="DengXian"/>
                        </a:rPr>
                        <a:t> </a:t>
                      </a:r>
                      <a:r>
                        <a:rPr lang="en-US" sz="3200" b="1" baseline="0" dirty="0" err="1">
                          <a:solidFill>
                            <a:srgbClr val="FF0000"/>
                          </a:solidFill>
                          <a:effectLst/>
                          <a:latin typeface="#9Slide05 Brannboll Ny" panose="02000000000000000000" pitchFamily="2" charset="0"/>
                          <a:ea typeface="DengXian"/>
                        </a:rPr>
                        <a:t>sinh</a:t>
                      </a:r>
                      <a:r>
                        <a:rPr lang="en-US" sz="3200" b="1" baseline="0" dirty="0">
                          <a:solidFill>
                            <a:srgbClr val="FF0000"/>
                          </a:solidFill>
                          <a:effectLst/>
                          <a:latin typeface="#9Slide05 Brannboll Ny" panose="02000000000000000000" pitchFamily="2" charset="0"/>
                          <a:ea typeface="DengXian"/>
                        </a:rPr>
                        <a:t> </a:t>
                      </a:r>
                      <a:r>
                        <a:rPr lang="en-US" sz="3200" b="1" baseline="0" dirty="0" err="1">
                          <a:solidFill>
                            <a:srgbClr val="FF0000"/>
                          </a:solidFill>
                          <a:effectLst/>
                          <a:latin typeface="#9Slide05 Brannboll Ny" panose="02000000000000000000" pitchFamily="2" charset="0"/>
                          <a:ea typeface="DengXian"/>
                        </a:rPr>
                        <a:t>trình</a:t>
                      </a:r>
                      <a:r>
                        <a:rPr lang="en-US" sz="3200" b="1" baseline="0" dirty="0">
                          <a:solidFill>
                            <a:srgbClr val="FF0000"/>
                          </a:solidFill>
                          <a:effectLst/>
                          <a:latin typeface="#9Slide05 Brannboll Ny" panose="02000000000000000000" pitchFamily="2" charset="0"/>
                          <a:ea typeface="DengXian"/>
                        </a:rPr>
                        <a:t> </a:t>
                      </a:r>
                      <a:r>
                        <a:rPr lang="en-US" sz="3200" b="1" baseline="0" dirty="0" err="1">
                          <a:solidFill>
                            <a:srgbClr val="FF0000"/>
                          </a:solidFill>
                          <a:effectLst/>
                          <a:latin typeface="#9Slide05 Brannboll Ny" panose="02000000000000000000" pitchFamily="2" charset="0"/>
                          <a:ea typeface="DengXian"/>
                        </a:rPr>
                        <a:t>bày</a:t>
                      </a:r>
                      <a:r>
                        <a:rPr lang="en-US" sz="3200" b="1" baseline="0"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cá</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nhân</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trước</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lớp</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hoạt</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động</a:t>
                      </a:r>
                      <a:r>
                        <a:rPr lang="en-US" sz="3200" b="1" dirty="0">
                          <a:solidFill>
                            <a:srgbClr val="FF0000"/>
                          </a:solidFill>
                          <a:effectLst/>
                          <a:latin typeface="#9Slide05 Brannboll Ny" panose="02000000000000000000" pitchFamily="2" charset="0"/>
                          <a:ea typeface="DengXian"/>
                        </a:rPr>
                        <a:t> “Share”: </a:t>
                      </a:r>
                      <a:r>
                        <a:rPr lang="en-US" sz="3200" dirty="0">
                          <a:solidFill>
                            <a:srgbClr val="000000"/>
                          </a:solidFill>
                          <a:effectLst/>
                          <a:latin typeface="#9Slide05 Brannboll Ny" panose="02000000000000000000" pitchFamily="2" charset="0"/>
                          <a:ea typeface="DengXian"/>
                        </a:rPr>
                        <a:t>Chia </a:t>
                      </a:r>
                      <a:r>
                        <a:rPr lang="en-US" sz="3200" dirty="0" err="1">
                          <a:solidFill>
                            <a:srgbClr val="000000"/>
                          </a:solidFill>
                          <a:effectLst/>
                          <a:latin typeface="#9Slide05 Brannboll Ny" panose="02000000000000000000" pitchFamily="2" charset="0"/>
                          <a:ea typeface="DengXian"/>
                        </a:rPr>
                        <a:t>sẻ</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những</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điều</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vừa</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trao</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đổi</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về</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câu</a:t>
                      </a:r>
                      <a:r>
                        <a:rPr lang="en-US" sz="3200" baseline="0" dirty="0">
                          <a:solidFill>
                            <a:srgbClr val="000000"/>
                          </a:solidFill>
                          <a:effectLst/>
                          <a:latin typeface="#9Slide05 Brannboll Ny" panose="02000000000000000000" pitchFamily="2" charset="0"/>
                          <a:ea typeface="DengXian"/>
                        </a:rPr>
                        <a:t> </a:t>
                      </a:r>
                      <a:r>
                        <a:rPr lang="en-US" sz="3200" baseline="0" dirty="0" err="1">
                          <a:solidFill>
                            <a:srgbClr val="000000"/>
                          </a:solidFill>
                          <a:effectLst/>
                          <a:latin typeface="#9Slide05 Brannboll Ny" panose="02000000000000000000" pitchFamily="2" charset="0"/>
                          <a:ea typeface="DengXian"/>
                        </a:rPr>
                        <a:t>hỏi</a:t>
                      </a:r>
                      <a:r>
                        <a:rPr lang="vi-VN"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trước</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lớp</a:t>
                      </a:r>
                      <a:r>
                        <a:rPr lang="en-US" sz="3200" dirty="0">
                          <a:solidFill>
                            <a:srgbClr val="000000"/>
                          </a:solidFill>
                          <a:effectLst/>
                          <a:latin typeface="#9Slide05 Brannboll Ny" panose="02000000000000000000" pitchFamily="2" charset="0"/>
                          <a:ea typeface="DengXian"/>
                        </a:rPr>
                        <a:t>.</a:t>
                      </a:r>
                      <a:endParaRPr lang="en-US" sz="3200" dirty="0">
                        <a:solidFill>
                          <a:srgbClr val="000000"/>
                        </a:solidFill>
                        <a:effectLst/>
                        <a:latin typeface="#9Slide05 Brannboll Ny" panose="02000000000000000000" pitchFamily="2" charset="0"/>
                        <a:ea typeface="Times New Roman" panose="02020603050405020304" pitchFamily="18" charset="0"/>
                      </a:endParaRPr>
                    </a:p>
                    <a:p>
                      <a:pPr marL="0" marR="0" algn="just">
                        <a:spcBef>
                          <a:spcPts val="0"/>
                        </a:spcBef>
                        <a:spcAft>
                          <a:spcPts val="0"/>
                        </a:spcAft>
                      </a:pPr>
                      <a:r>
                        <a:rPr lang="en-US" sz="3200" dirty="0">
                          <a:solidFill>
                            <a:srgbClr val="000000"/>
                          </a:solidFill>
                          <a:effectLst/>
                          <a:latin typeface="#9Slide05 Brannboll Ny" panose="02000000000000000000" pitchFamily="2" charset="0"/>
                          <a:ea typeface="DengXian"/>
                        </a:rPr>
                        <a:t> </a:t>
                      </a:r>
                      <a:endParaRPr lang="en-US" sz="3200" dirty="0">
                        <a:solidFill>
                          <a:srgbClr val="000000"/>
                        </a:solidFill>
                        <a:effectLst/>
                        <a:latin typeface="#9Slide05 Brannboll Ny" panose="02000000000000000000" pitchFamily="2"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2"/>
                  </a:ext>
                </a:extLst>
              </a:tr>
            </a:tbl>
          </a:graphicData>
        </a:graphic>
      </p:graphicFrame>
      <p:pic>
        <p:nvPicPr>
          <p:cNvPr id="10" name="Picture 9" descr="Think, Pair, Share – phương pháp học tốt cho nhóm trẻ - CTH EDU"/>
          <p:cNvPicPr/>
          <p:nvPr/>
        </p:nvPicPr>
        <p:blipFill>
          <a:blip r:embed="rId2" r:link="rId3" cstate="print">
            <a:extLst>
              <a:ext uri="{28A0092B-C50C-407E-A947-70E740481C1C}">
                <a14:useLocalDpi xmlns:a14="http://schemas.microsoft.com/office/drawing/2010/main" val="0"/>
              </a:ext>
            </a:extLst>
          </a:blip>
          <a:srcRect/>
          <a:stretch>
            <a:fillRect/>
          </a:stretch>
        </p:blipFill>
        <p:spPr bwMode="auto">
          <a:xfrm>
            <a:off x="61510" y="0"/>
            <a:ext cx="3324357" cy="2202178"/>
          </a:xfrm>
          <a:prstGeom prst="rect">
            <a:avLst/>
          </a:prstGeom>
          <a:noFill/>
          <a:ln>
            <a:noFill/>
          </a:ln>
        </p:spPr>
      </p:pic>
      <p:sp>
        <p:nvSpPr>
          <p:cNvPr id="13" name="WordArt 5"/>
          <p:cNvSpPr>
            <a:spLocks noChangeArrowheads="1" noChangeShapeType="1" noTextEdit="1"/>
          </p:cNvSpPr>
          <p:nvPr/>
        </p:nvSpPr>
        <p:spPr bwMode="auto">
          <a:xfrm>
            <a:off x="3603429" y="312357"/>
            <a:ext cx="6381297" cy="936199"/>
          </a:xfrm>
          <a:prstGeom prst="rect">
            <a:avLst/>
          </a:prstGeom>
        </p:spPr>
        <p:txBody>
          <a:bodyPr wrap="none" fromWordArt="1">
            <a:prstTxWarp prst="textPlain">
              <a:avLst>
                <a:gd name="adj" fmla="val 49706"/>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0" cap="none" spc="0" normalizeH="0" baseline="0" noProof="0" dirty="0" err="1">
                <a:ln w="9525">
                  <a:solidFill>
                    <a:srgbClr val="000000"/>
                  </a:solidFill>
                  <a:round/>
                  <a:headEnd/>
                  <a:tailEnd/>
                </a:ln>
                <a:solidFill>
                  <a:srgbClr val="FF0000"/>
                </a:solidFill>
                <a:effectLst>
                  <a:outerShdw dist="107763" dir="13500000" algn="ctr" rotWithShape="0">
                    <a:srgbClr val="808080">
                      <a:alpha val="50000"/>
                    </a:srgbClr>
                  </a:outerShdw>
                </a:effectLst>
                <a:uLnTx/>
                <a:uFillTx/>
                <a:latin typeface="#9Slide07 Marbelia Regular" panose="02000500000000000000" pitchFamily="2" charset="0"/>
                <a:ea typeface="Verdana" panose="020B0604030504040204" pitchFamily="34" charset="0"/>
                <a:cs typeface="+mn-cs"/>
              </a:rPr>
              <a:t>Thảo</a:t>
            </a:r>
            <a:r>
              <a:rPr kumimoji="0" lang="en-US" sz="3600" b="1" i="0" u="none" strike="noStrike" kern="10" cap="none" spc="0" normalizeH="0" baseline="0" noProof="0" dirty="0">
                <a:ln w="9525">
                  <a:solidFill>
                    <a:srgbClr val="000000"/>
                  </a:solidFill>
                  <a:round/>
                  <a:headEnd/>
                  <a:tailEnd/>
                </a:ln>
                <a:solidFill>
                  <a:srgbClr val="F9DD00"/>
                </a:solidFill>
                <a:effectLst>
                  <a:outerShdw dist="107763" dir="13500000" algn="ctr" rotWithShape="0">
                    <a:srgbClr val="808080">
                      <a:alpha val="50000"/>
                    </a:srgbClr>
                  </a:outerShdw>
                </a:effectLst>
                <a:uLnTx/>
                <a:uFillTx/>
                <a:latin typeface="#9Slide07 Marbelia Regular" panose="02000500000000000000" pitchFamily="2" charset="0"/>
                <a:ea typeface="Verdana" panose="020B0604030504040204" pitchFamily="34" charset="0"/>
                <a:cs typeface="+mn-cs"/>
              </a:rPr>
              <a:t> </a:t>
            </a:r>
            <a:r>
              <a:rPr kumimoji="0" lang="en-US" sz="3600" b="1" i="0" u="none" strike="noStrike" kern="10" cap="none" spc="0" normalizeH="0" baseline="0" noProof="0" dirty="0" err="1">
                <a:ln w="9525">
                  <a:solidFill>
                    <a:srgbClr val="000000"/>
                  </a:solidFill>
                  <a:round/>
                  <a:headEnd/>
                  <a:tailEnd/>
                </a:ln>
                <a:solidFill>
                  <a:srgbClr val="FF0000"/>
                </a:solidFill>
                <a:effectLst>
                  <a:outerShdw dist="107763" dir="13500000" algn="ctr" rotWithShape="0">
                    <a:srgbClr val="808080">
                      <a:alpha val="50000"/>
                    </a:srgbClr>
                  </a:outerShdw>
                </a:effectLst>
                <a:uLnTx/>
                <a:uFillTx/>
                <a:latin typeface="#9Slide07 Marbelia Regular" panose="02000500000000000000" pitchFamily="2" charset="0"/>
                <a:ea typeface="Verdana" panose="020B0604030504040204" pitchFamily="34" charset="0"/>
                <a:cs typeface="+mn-cs"/>
              </a:rPr>
              <a:t>luận</a:t>
            </a:r>
            <a:r>
              <a:rPr kumimoji="0" lang="en-US" sz="3600" b="1" i="0" u="none" strike="noStrike" kern="10" cap="none" spc="0" normalizeH="0" baseline="0" noProof="0" dirty="0">
                <a:ln w="9525">
                  <a:solidFill>
                    <a:srgbClr val="000000"/>
                  </a:solidFill>
                  <a:round/>
                  <a:headEnd/>
                  <a:tailEnd/>
                </a:ln>
                <a:solidFill>
                  <a:srgbClr val="F9DD00"/>
                </a:solidFill>
                <a:effectLst>
                  <a:outerShdw dist="107763" dir="13500000" algn="ctr" rotWithShape="0">
                    <a:srgbClr val="808080">
                      <a:alpha val="50000"/>
                    </a:srgbClr>
                  </a:outerShdw>
                </a:effectLst>
                <a:uLnTx/>
                <a:uFillTx/>
                <a:latin typeface="#9Slide07 Marbelia Regular" panose="02000500000000000000" pitchFamily="2" charset="0"/>
                <a:ea typeface="Verdana" panose="020B0604030504040204" pitchFamily="34" charset="0"/>
                <a:cs typeface="+mn-cs"/>
              </a:rPr>
              <a:t> </a:t>
            </a:r>
            <a:r>
              <a:rPr kumimoji="0" lang="en-US" sz="3600" b="1" i="0" u="none" strike="noStrike" kern="10" cap="none" spc="0" normalizeH="0" baseline="0" noProof="0" dirty="0" err="1">
                <a:ln w="9525">
                  <a:solidFill>
                    <a:srgbClr val="000000"/>
                  </a:solidFill>
                  <a:round/>
                  <a:headEnd/>
                  <a:tailEnd/>
                </a:ln>
                <a:solidFill>
                  <a:srgbClr val="F9DD00"/>
                </a:solidFill>
                <a:effectLst>
                  <a:outerShdw dist="107763" dir="13500000" algn="ctr" rotWithShape="0">
                    <a:srgbClr val="808080">
                      <a:alpha val="50000"/>
                    </a:srgbClr>
                  </a:outerShdw>
                </a:effectLst>
                <a:uLnTx/>
                <a:uFillTx/>
                <a:latin typeface="#9Slide07 Marbelia Regular" panose="02000500000000000000" pitchFamily="2" charset="0"/>
                <a:ea typeface="Verdana" panose="020B0604030504040204" pitchFamily="34" charset="0"/>
                <a:cs typeface="+mn-cs"/>
              </a:rPr>
              <a:t>nhóm</a:t>
            </a:r>
            <a:r>
              <a:rPr kumimoji="0" lang="en-US" sz="3600" b="1" i="0" u="none" strike="noStrike" kern="10" cap="none" spc="0" normalizeH="0" baseline="0" noProof="0" dirty="0">
                <a:ln w="9525">
                  <a:solidFill>
                    <a:srgbClr val="000000"/>
                  </a:solidFill>
                  <a:round/>
                  <a:headEnd/>
                  <a:tailEnd/>
                </a:ln>
                <a:solidFill>
                  <a:srgbClr val="F9DD00"/>
                </a:solidFill>
                <a:effectLst>
                  <a:outerShdw dist="107763" dir="13500000" algn="ctr" rotWithShape="0">
                    <a:srgbClr val="808080">
                      <a:alpha val="50000"/>
                    </a:srgbClr>
                  </a:outerShdw>
                </a:effectLst>
                <a:uLnTx/>
                <a:uFillTx/>
                <a:latin typeface="#9Slide07 Marbelia Regular" panose="02000500000000000000" pitchFamily="2" charset="0"/>
                <a:ea typeface="Verdana" panose="020B0604030504040204" pitchFamily="34" charset="0"/>
                <a:cs typeface="+mn-cs"/>
              </a:rPr>
              <a:t> </a:t>
            </a:r>
            <a:r>
              <a:rPr kumimoji="0" lang="en-US" sz="3600" b="1" i="0" u="none" strike="noStrike" kern="10" cap="none" spc="0" normalizeH="0" baseline="0" noProof="0" dirty="0" err="1">
                <a:ln w="9525">
                  <a:solidFill>
                    <a:srgbClr val="000000"/>
                  </a:solidFill>
                  <a:round/>
                  <a:headEnd/>
                  <a:tailEnd/>
                </a:ln>
                <a:solidFill>
                  <a:srgbClr val="F9DD00"/>
                </a:solidFill>
                <a:effectLst>
                  <a:outerShdw dist="107763" dir="13500000" algn="ctr" rotWithShape="0">
                    <a:srgbClr val="808080">
                      <a:alpha val="50000"/>
                    </a:srgbClr>
                  </a:outerShdw>
                </a:effectLst>
                <a:uLnTx/>
                <a:uFillTx/>
                <a:latin typeface="#9Slide07 Marbelia Regular" panose="02000500000000000000" pitchFamily="2" charset="0"/>
                <a:ea typeface="Verdana" panose="020B0604030504040204" pitchFamily="34" charset="0"/>
                <a:cs typeface="+mn-cs"/>
              </a:rPr>
              <a:t>đôi</a:t>
            </a:r>
            <a:endParaRPr kumimoji="0" lang="en-US" sz="3600" b="1" i="0" u="none" strike="noStrike" kern="10" cap="none" spc="0" normalizeH="0" baseline="0" noProof="0" dirty="0">
              <a:ln w="9525">
                <a:solidFill>
                  <a:srgbClr val="000000"/>
                </a:solidFill>
                <a:round/>
                <a:headEnd/>
                <a:tailEnd/>
              </a:ln>
              <a:solidFill>
                <a:srgbClr val="F9DD00"/>
              </a:solidFill>
              <a:effectLst>
                <a:outerShdw dist="107763" dir="13500000" algn="ctr" rotWithShape="0">
                  <a:srgbClr val="808080">
                    <a:alpha val="50000"/>
                  </a:srgbClr>
                </a:outerShdw>
              </a:effectLst>
              <a:uLnTx/>
              <a:uFillTx/>
              <a:latin typeface="#9Slide07 Marbelia Regular" panose="02000500000000000000" pitchFamily="2" charset="0"/>
              <a:ea typeface="Verdana" panose="020B0604030504040204" pitchFamily="34" charset="0"/>
              <a:cs typeface="+mn-cs"/>
            </a:endParaRPr>
          </a:p>
        </p:txBody>
      </p:sp>
      <p:grpSp>
        <p:nvGrpSpPr>
          <p:cNvPr id="15" name="Group 14"/>
          <p:cNvGrpSpPr/>
          <p:nvPr/>
        </p:nvGrpSpPr>
        <p:grpSpPr>
          <a:xfrm rot="198028">
            <a:off x="3129280" y="-151836"/>
            <a:ext cx="8001285" cy="1402334"/>
            <a:chOff x="5855626" y="-119829"/>
            <a:chExt cx="5927300" cy="3556577"/>
          </a:xfrm>
        </p:grpSpPr>
        <p:sp>
          <p:nvSpPr>
            <p:cNvPr id="16" name="Rectangle 15"/>
            <p:cNvSpPr/>
            <p:nvPr/>
          </p:nvSpPr>
          <p:spPr>
            <a:xfrm rot="21415615">
              <a:off x="6017340" y="626201"/>
              <a:ext cx="5027723" cy="2810547"/>
            </a:xfrm>
            <a:prstGeom prst="rect">
              <a:avLst/>
            </a:prstGeom>
            <a:noFill/>
            <a:ln w="57150" cap="flat" cmpd="sng" algn="ctr">
              <a:solidFill>
                <a:srgbClr val="AFC98A"/>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17" name="Picture 16"/>
            <p:cNvPicPr>
              <a:picLocks noChangeAspect="1"/>
            </p:cNvPicPr>
            <p:nvPr/>
          </p:nvPicPr>
          <p:blipFill rotWithShape="1">
            <a:blip r:embed="rId4">
              <a:extLst>
                <a:ext uri="{BEBA8EAE-BF5A-486C-A8C5-ECC9F3942E4B}">
                  <a14:imgProps xmlns:a14="http://schemas.microsoft.com/office/drawing/2010/main">
                    <a14:imgLayer r:embed="rId5">
                      <a14:imgEffect>
                        <a14:backgroundRemoval t="0" b="12800" l="46286" r="100000">
                          <a14:foregroundMark x1="4429" y1="30800" x2="4429" y2="30800"/>
                          <a14:foregroundMark x1="5714" y1="52000" x2="5714" y2="52400"/>
                          <a14:foregroundMark x1="6857" y1="64800" x2="6857" y2="64800"/>
                          <a14:foregroundMark x1="5714" y1="79400" x2="5714" y2="79400"/>
                          <a14:foregroundMark x1="16143" y1="79400" x2="16143" y2="79400"/>
                          <a14:foregroundMark x1="9143" y1="62000" x2="9143" y2="62000"/>
                          <a14:foregroundMark x1="9286" y1="62600" x2="5000" y2="65200"/>
                          <a14:foregroundMark x1="5857" y1="41400" x2="5857" y2="41400"/>
                          <a14:foregroundMark x1="3857" y1="19200" x2="3857" y2="19200"/>
                          <a14:foregroundMark x1="2571" y1="12600" x2="2571" y2="12600"/>
                          <a14:foregroundMark x1="5714" y1="71200" x2="5714" y2="71200"/>
                          <a14:foregroundMark x1="50143" y1="61000" x2="50143" y2="61000"/>
                          <a14:foregroundMark x1="41857" y1="78200" x2="41857" y2="78200"/>
                          <a14:foregroundMark x1="40143" y1="96400" x2="40143" y2="96400"/>
                          <a14:foregroundMark x1="51000" y1="62000" x2="51000" y2="62000"/>
                          <a14:foregroundMark x1="58857" y1="55200" x2="58857" y2="55200"/>
                          <a14:foregroundMark x1="70143" y1="57000" x2="70143" y2="57000"/>
                          <a14:foregroundMark x1="78714" y1="66400" x2="78714" y2="66400"/>
                          <a14:foregroundMark x1="84714" y1="78400" x2="84714" y2="78400"/>
                          <a14:foregroundMark x1="84429" y1="96200" x2="84429" y2="96200"/>
                          <a14:foregroundMark x1="43571" y1="71200" x2="43571" y2="71200"/>
                          <a14:foregroundMark x1="42571" y1="74200" x2="45000" y2="69800"/>
                          <a14:foregroundMark x1="45429" y1="64000" x2="45429" y2="64000"/>
                          <a14:foregroundMark x1="46571" y1="58600" x2="46571" y2="58600"/>
                          <a14:foregroundMark x1="44286" y1="55600" x2="44286" y2="55600"/>
                          <a14:foregroundMark x1="79429" y1="65400" x2="79429" y2="65400"/>
                          <a14:foregroundMark x1="75571" y1="61200" x2="75571" y2="61200"/>
                          <a14:foregroundMark x1="74714" y1="60400" x2="74714" y2="60400"/>
                          <a14:foregroundMark x1="76286" y1="62600" x2="76286" y2="62600"/>
                          <a14:foregroundMark x1="71000" y1="59200" x2="71000" y2="59200"/>
                          <a14:foregroundMark x1="73571" y1="60200" x2="73571" y2="60200"/>
                          <a14:foregroundMark x1="49286" y1="6800" x2="49286" y2="6800"/>
                          <a14:foregroundMark x1="54714" y1="7800" x2="54714" y2="7800"/>
                          <a14:foregroundMark x1="49286" y1="8600" x2="49286" y2="8600"/>
                          <a14:foregroundMark x1="59143" y1="6400" x2="59143" y2="6400"/>
                          <a14:foregroundMark x1="60286" y1="6200" x2="60286" y2="6200"/>
                          <a14:foregroundMark x1="65714" y1="6600" x2="65714" y2="6600"/>
                          <a14:foregroundMark x1="56714" y1="6200" x2="56714" y2="6200"/>
                          <a14:foregroundMark x1="53000" y1="6600" x2="53000" y2="6600"/>
                          <a14:foregroundMark x1="48714" y1="13000" x2="48714" y2="13000"/>
                          <a14:foregroundMark x1="48714" y1="14600" x2="48714" y2="14600"/>
                          <a14:foregroundMark x1="48857" y1="16800" x2="48857" y2="16800"/>
                          <a14:foregroundMark x1="48857" y1="19800" x2="48857" y2="19800"/>
                          <a14:foregroundMark x1="49000" y1="22200" x2="49000" y2="22200"/>
                          <a14:foregroundMark x1="49000" y1="24600" x2="49000" y2="24600"/>
                          <a14:foregroundMark x1="49143" y1="26400" x2="49143" y2="26400"/>
                          <a14:foregroundMark x1="49286" y1="29400" x2="49286" y2="29400"/>
                          <a14:foregroundMark x1="49143" y1="31800" x2="49143" y2="31800"/>
                          <a14:foregroundMark x1="49143" y1="34600" x2="49143" y2="35200"/>
                          <a14:foregroundMark x1="49143" y1="38200" x2="49143" y2="38600"/>
                          <a14:foregroundMark x1="49286" y1="40200" x2="49286" y2="40200"/>
                          <a14:foregroundMark x1="49571" y1="43200" x2="49571" y2="43200"/>
                          <a14:foregroundMark x1="49714" y1="45600" x2="49714" y2="45600"/>
                          <a14:foregroundMark x1="48571" y1="19000" x2="48429" y2="18600"/>
                          <a14:foregroundMark x1="48429" y1="14000" x2="48429" y2="14000"/>
                          <a14:foregroundMark x1="48429" y1="12600" x2="48429" y2="12600"/>
                          <a14:foregroundMark x1="48143" y1="10400" x2="48143" y2="10400"/>
                          <a14:foregroundMark x1="49000" y1="36600" x2="49000" y2="37200"/>
                          <a14:foregroundMark x1="49429" y1="40000" x2="49429" y2="40600"/>
                          <a14:foregroundMark x1="49714" y1="47200" x2="49714" y2="47200"/>
                          <a14:foregroundMark x1="49857" y1="49600" x2="49857" y2="49600"/>
                          <a14:foregroundMark x1="49857" y1="55600" x2="49857" y2="55600"/>
                          <a14:foregroundMark x1="80000" y1="65600" x2="80000" y2="65600"/>
                          <a14:foregroundMark x1="82714" y1="73800" x2="82714" y2="73800"/>
                          <a14:foregroundMark x1="83571" y1="79200" x2="83571" y2="79200"/>
                          <a14:foregroundMark x1="81571" y1="72000" x2="81571" y2="72000"/>
                          <a14:foregroundMark x1="81000" y1="69600" x2="81000" y2="69600"/>
                          <a14:foregroundMark x1="84429" y1="84800" x2="84429" y2="84800"/>
                          <a14:foregroundMark x1="84571" y1="90000" x2="84571" y2="90000"/>
                          <a14:foregroundMark x1="81429" y1="5200" x2="81429" y2="5200"/>
                          <a14:foregroundMark x1="88571" y1="4600" x2="88571" y2="4600"/>
                          <a14:foregroundMark x1="93429" y1="3400" x2="93429" y2="3400"/>
                          <a14:foregroundMark x1="94714" y1="4400" x2="94714" y2="4400"/>
                          <a14:foregroundMark x1="77286" y1="4800" x2="77286" y2="4800"/>
                          <a14:foregroundMark x1="76000" y1="5400" x2="76000" y2="5400"/>
                          <a14:foregroundMark x1="72429" y1="5800" x2="72429" y2="5800"/>
                          <a14:foregroundMark x1="68286" y1="5600" x2="68286" y2="5600"/>
                          <a14:foregroundMark x1="79286" y1="4800" x2="79286" y2="4800"/>
                          <a14:foregroundMark x1="89571" y1="4400" x2="89571" y2="4400"/>
                          <a14:foregroundMark x1="94143" y1="8200" x2="94143" y2="8200"/>
                          <a14:foregroundMark x1="51571" y1="60000" x2="51571" y2="60000"/>
                          <a14:foregroundMark x1="8429" y1="76200" x2="8429" y2="76200"/>
                          <a14:foregroundMark x1="3571" y1="65000" x2="3571" y2="65000"/>
                          <a14:foregroundMark x1="8571" y1="69200" x2="8571" y2="69200"/>
                          <a14:foregroundMark x1="8143" y1="70600" x2="8143" y2="70600"/>
                          <a14:foregroundMark x1="3000" y1="69400" x2="3000" y2="69400"/>
                          <a14:foregroundMark x1="4714" y1="76000" x2="4714" y2="76000"/>
                          <a14:foregroundMark x1="7571" y1="81800" x2="7571" y2="81800"/>
                          <a14:foregroundMark x1="7429" y1="83600" x2="7429" y2="83600"/>
                          <a14:foregroundMark x1="2714" y1="79600" x2="2714" y2="79600"/>
                          <a14:foregroundMark x1="3429" y1="83000" x2="3429" y2="83000"/>
                          <a14:foregroundMark x1="10571" y1="84000" x2="10571" y2="84000"/>
                          <a14:foregroundMark x1="11286" y1="78600" x2="11286" y2="78600"/>
                          <a14:foregroundMark x1="10857" y1="74800" x2="10857" y2="74800"/>
                          <a14:foregroundMark x1="6143" y1="55800" x2="6143" y2="55800"/>
                          <a14:foregroundMark x1="5429" y1="46800" x2="5429" y2="46800"/>
                          <a14:foregroundMark x1="5571" y1="56600" x2="5571" y2="56600"/>
                          <a14:foregroundMark x1="16714" y1="80000" x2="16714" y2="80000"/>
                          <a14:foregroundMark x1="40714" y1="85600" x2="40714" y2="85600"/>
                          <a14:foregroundMark x1="40571" y1="90000" x2="40571" y2="90000"/>
                          <a14:foregroundMark x1="41000" y1="82600" x2="41000" y2="82600"/>
                          <a14:foregroundMark x1="40571" y1="86600" x2="40571" y2="86600"/>
                          <a14:foregroundMark x1="40714" y1="89600" x2="40714" y2="89600"/>
                          <a14:foregroundMark x1="40714" y1="83600" x2="40714" y2="83600"/>
                          <a14:foregroundMark x1="17714" y1="77200" x2="17714" y2="77200"/>
                          <a14:foregroundMark x1="87429" y1="4000" x2="87429" y2="4000"/>
                          <a14:foregroundMark x1="86429" y1="4600" x2="86429" y2="4600"/>
                          <a14:foregroundMark x1="85714" y1="5000" x2="85714" y2="5000"/>
                          <a14:foregroundMark x1="64000" y1="5800" x2="64000" y2="5800"/>
                          <a14:backgroundMark x1="47571" y1="4600" x2="49571" y2="2600"/>
                          <a14:backgroundMark x1="50429" y1="3200" x2="51571" y2="3400"/>
                          <a14:backgroundMark x1="53000" y1="3800" x2="53000" y2="3800"/>
                          <a14:backgroundMark x1="61714" y1="1600" x2="61714" y2="1600"/>
                          <a14:backgroundMark x1="65000" y1="2600" x2="65000" y2="2600"/>
                          <a14:backgroundMark x1="74714" y1="1400" x2="74714" y2="1400"/>
                          <a14:backgroundMark x1="76571" y1="1800" x2="76571" y2="1800"/>
                          <a14:backgroundMark x1="75429" y1="3800" x2="75429" y2="3800"/>
                          <a14:backgroundMark x1="77286" y1="1800" x2="77286" y2="1800"/>
                          <a14:backgroundMark x1="78714" y1="2000" x2="78714" y2="2000"/>
                          <a14:backgroundMark x1="78714" y1="2000" x2="78714" y2="2000"/>
                          <a14:backgroundMark x1="84429" y1="1400" x2="84429" y2="1400"/>
                          <a14:backgroundMark x1="86143" y1="1800" x2="86429" y2="2200"/>
                          <a14:backgroundMark x1="87714" y1="2200" x2="87714" y2="2200"/>
                          <a14:backgroundMark x1="86286" y1="4400" x2="86286" y2="4400"/>
                          <a14:backgroundMark x1="88857" y1="1800" x2="88857" y2="1800"/>
                          <a14:backgroundMark x1="95143" y1="1000" x2="95143" y2="1000"/>
                          <a14:backgroundMark x1="97000" y1="3200" x2="97000" y2="3200"/>
                          <a14:backgroundMark x1="96429" y1="6600" x2="96429" y2="6600"/>
                          <a14:backgroundMark x1="97000" y1="7800" x2="97000" y2="7800"/>
                        </a14:backgroundRemoval>
                      </a14:imgEffect>
                    </a14:imgLayer>
                  </a14:imgProps>
                </a:ext>
                <a:ext uri="{28A0092B-C50C-407E-A947-70E740481C1C}">
                  <a14:useLocalDpi xmlns:a14="http://schemas.microsoft.com/office/drawing/2010/main" val="0"/>
                </a:ext>
              </a:extLst>
            </a:blip>
            <a:srcRect l="47086" t="-6463" r="-779" b="87337"/>
            <a:stretch/>
          </p:blipFill>
          <p:spPr>
            <a:xfrm>
              <a:off x="5855626" y="-119829"/>
              <a:ext cx="5927300" cy="1209103"/>
            </a:xfrm>
            <a:prstGeom prst="rect">
              <a:avLst/>
            </a:prstGeom>
          </p:spPr>
        </p:pic>
      </p:grpSp>
      <p:pic>
        <p:nvPicPr>
          <p:cNvPr id="20" name="Picture 12" descr="Ink, Think, Pair Share - Welcome!"/>
          <p:cNvPicPr>
            <a:picLocks noChangeAspect="1" noChangeArrowheads="1"/>
          </p:cNvPicPr>
          <p:nvPr/>
        </p:nvPicPr>
        <p:blipFill rotWithShape="1">
          <a:blip r:embed="rId6">
            <a:extLst>
              <a:ext uri="{28A0092B-C50C-407E-A947-70E740481C1C}">
                <a14:useLocalDpi xmlns:a14="http://schemas.microsoft.com/office/drawing/2010/main" val="0"/>
              </a:ext>
            </a:extLst>
          </a:blip>
          <a:srcRect b="67768"/>
          <a:stretch/>
        </p:blipFill>
        <p:spPr bwMode="auto">
          <a:xfrm>
            <a:off x="393446" y="2780676"/>
            <a:ext cx="2208127" cy="838201"/>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0" descr="Ink, Think, Pair Share - Welcome!"/>
          <p:cNvPicPr>
            <a:picLocks noChangeAspect="1" noChangeArrowheads="1"/>
          </p:cNvPicPr>
          <p:nvPr/>
        </p:nvPicPr>
        <p:blipFill rotWithShape="1">
          <a:blip r:embed="rId6">
            <a:extLst>
              <a:ext uri="{28A0092B-C50C-407E-A947-70E740481C1C}">
                <a14:useLocalDpi xmlns:a14="http://schemas.microsoft.com/office/drawing/2010/main" val="0"/>
              </a:ext>
            </a:extLst>
          </a:blip>
          <a:srcRect t="35388" b="29105"/>
          <a:stretch/>
        </p:blipFill>
        <p:spPr bwMode="auto">
          <a:xfrm>
            <a:off x="393446" y="3959289"/>
            <a:ext cx="2208127" cy="859818"/>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8" descr="Ink, Think, Pair Share - Welcome!"/>
          <p:cNvPicPr>
            <a:picLocks noChangeAspect="1" noChangeArrowheads="1"/>
          </p:cNvPicPr>
          <p:nvPr/>
        </p:nvPicPr>
        <p:blipFill rotWithShape="1">
          <a:blip r:embed="rId6">
            <a:extLst>
              <a:ext uri="{28A0092B-C50C-407E-A947-70E740481C1C}">
                <a14:useLocalDpi xmlns:a14="http://schemas.microsoft.com/office/drawing/2010/main" val="0"/>
              </a:ext>
            </a:extLst>
          </a:blip>
          <a:srcRect t="69639"/>
          <a:stretch/>
        </p:blipFill>
        <p:spPr bwMode="auto">
          <a:xfrm>
            <a:off x="306472" y="5375988"/>
            <a:ext cx="2084491" cy="1374261"/>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B443BA95-8540-45D8-BD8D-C331960A9503}"/>
              </a:ext>
            </a:extLst>
          </p:cNvPr>
          <p:cNvSpPr txBox="1"/>
          <p:nvPr/>
        </p:nvSpPr>
        <p:spPr>
          <a:xfrm>
            <a:off x="3886382" y="1408736"/>
            <a:ext cx="7106966"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9Slide05 Brannboll Ny" panose="02000000000000000000" pitchFamily="2" charset="0"/>
                <a:ea typeface="DengXian"/>
                <a:cs typeface="+mn-cs"/>
              </a:rPr>
              <a:t>Nhiệm vụ: Hoàn thành phiếu bài tập số 1</a:t>
            </a:r>
            <a:r>
              <a:rPr kumimoji="0" lang="en-US" sz="3200" b="0" i="0" u="none" strike="noStrike" kern="1200" cap="none" spc="0" normalizeH="0" baseline="0" noProof="0" dirty="0">
                <a:ln>
                  <a:noFill/>
                </a:ln>
                <a:solidFill>
                  <a:srgbClr val="000000"/>
                </a:solidFill>
                <a:effectLst/>
                <a:uLnTx/>
                <a:uFillTx/>
                <a:latin typeface="#9Slide05 Brannboll Ny" panose="02000000000000000000" pitchFamily="2" charset="0"/>
                <a:ea typeface="DengXian"/>
                <a:cs typeface="+mn-cs"/>
              </a:rPr>
              <a:t>:</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2702266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1000"/>
                                        <p:tgtEl>
                                          <p:spTgt spid="14"/>
                                        </p:tgtEl>
                                      </p:cBhvr>
                                    </p:animEffect>
                                    <p:anim calcmode="lin" valueType="num">
                                      <p:cBhvr>
                                        <p:cTn id="25" dur="1000" fill="hold"/>
                                        <p:tgtEl>
                                          <p:spTgt spid="14"/>
                                        </p:tgtEl>
                                        <p:attrNameLst>
                                          <p:attrName>ppt_x</p:attrName>
                                        </p:attrNameLst>
                                      </p:cBhvr>
                                      <p:tavLst>
                                        <p:tav tm="0">
                                          <p:val>
                                            <p:strVal val="#ppt_x"/>
                                          </p:val>
                                        </p:tav>
                                        <p:tav tm="100000">
                                          <p:val>
                                            <p:strVal val="#ppt_x"/>
                                          </p:val>
                                        </p:tav>
                                      </p:tavLst>
                                    </p:anim>
                                    <p:anim calcmode="lin" valueType="num">
                                      <p:cBhvr>
                                        <p:cTn id="2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barn(inVertical)">
                                      <p:cBhvr>
                                        <p:cTn id="31" dur="500"/>
                                        <p:tgtEl>
                                          <p:spTgt spid="22"/>
                                        </p:tgtEl>
                                      </p:cBhvr>
                                    </p:animEffect>
                                  </p:childTnLst>
                                </p:cTn>
                              </p:par>
                              <p:par>
                                <p:cTn id="32" presetID="16" presetClass="entr" presetSubtype="21" fill="hold" nodeType="with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barn(inVertical)">
                                      <p:cBhvr>
                                        <p:cTn id="34" dur="500"/>
                                        <p:tgtEl>
                                          <p:spTgt spid="21"/>
                                        </p:tgtEl>
                                      </p:cBhvr>
                                    </p:animEffect>
                                  </p:childTnLst>
                                </p:cTn>
                              </p:par>
                              <p:par>
                                <p:cTn id="35" presetID="16" presetClass="entr" presetSubtype="21" fill="hold" nodeType="with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barn(inVertical)">
                                      <p:cBhvr>
                                        <p:cTn id="37" dur="500"/>
                                        <p:tgtEl>
                                          <p:spTgt spid="20"/>
                                        </p:tgtEl>
                                      </p:cBhvr>
                                    </p:animEffect>
                                  </p:childTnLst>
                                </p:cTn>
                              </p:par>
                              <p:par>
                                <p:cTn id="38" presetID="16" presetClass="entr" presetSubtype="21" fill="hold" nodeType="with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barn(inVertical)">
                                      <p:cBhvr>
                                        <p:cTn id="4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DBAF297-AE12-44E4-9E9E-90F0EFE7F694}"/>
              </a:ext>
            </a:extLst>
          </p:cNvPr>
          <p:cNvPicPr>
            <a:picLocks noChangeAspect="1"/>
          </p:cNvPicPr>
          <p:nvPr/>
        </p:nvPicPr>
        <p:blipFill>
          <a:blip r:embed="rId2"/>
          <a:stretch>
            <a:fillRect/>
          </a:stretch>
        </p:blipFill>
        <p:spPr>
          <a:xfrm>
            <a:off x="-48132" y="-5508"/>
            <a:ext cx="12581336" cy="7166496"/>
          </a:xfrm>
          <a:prstGeom prst="rect">
            <a:avLst/>
          </a:prstGeom>
        </p:spPr>
      </p:pic>
      <p:sp>
        <p:nvSpPr>
          <p:cNvPr id="6" name="Rectangle: Rounded Corners 1">
            <a:extLst>
              <a:ext uri="{FF2B5EF4-FFF2-40B4-BE49-F238E27FC236}">
                <a16:creationId xmlns:a16="http://schemas.microsoft.com/office/drawing/2014/main" id="{49368C2B-08BB-4567-BA27-2402FAA3C31F}"/>
              </a:ext>
            </a:extLst>
          </p:cNvPr>
          <p:cNvSpPr/>
          <p:nvPr/>
        </p:nvSpPr>
        <p:spPr>
          <a:xfrm>
            <a:off x="2419003" y="194888"/>
            <a:ext cx="6888480" cy="1300480"/>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Times New Roman" pitchFamily="18" charset="0"/>
              </a:rPr>
              <a:t>PHIẾU BÀI TẬP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Times New Roman" pitchFamily="18" charset="0"/>
              </a:rPr>
              <a:t>(THẢO LUẬN NHÓM ĐÔI)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9Slide05 Brannboll Ny" panose="02000000000000000000" pitchFamily="2" charset="0"/>
                <a:ea typeface="Times New Roman" panose="02020603050405020304" pitchFamily="18" charset="0"/>
                <a:cs typeface="Times New Roman" pitchFamily="18" charset="0"/>
              </a:rPr>
              <a:t> </a:t>
            </a:r>
          </a:p>
        </p:txBody>
      </p:sp>
      <p:sp>
        <p:nvSpPr>
          <p:cNvPr id="8" name="Rectangle: Rounded Corners 13">
            <a:extLst>
              <a:ext uri="{FF2B5EF4-FFF2-40B4-BE49-F238E27FC236}">
                <a16:creationId xmlns:a16="http://schemas.microsoft.com/office/drawing/2014/main" id="{D57A15F4-FE97-4AD2-BA74-AA0DC8068413}"/>
              </a:ext>
            </a:extLst>
          </p:cNvPr>
          <p:cNvSpPr/>
          <p:nvPr/>
        </p:nvSpPr>
        <p:spPr>
          <a:xfrm>
            <a:off x="0" y="2055091"/>
            <a:ext cx="5735782" cy="2115127"/>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i="1" dirty="0" err="1">
                <a:solidFill>
                  <a:schemeClr val="tx1"/>
                </a:solidFill>
              </a:rPr>
              <a:t>Câu</a:t>
            </a:r>
            <a:r>
              <a:rPr lang="en-US" sz="2400" b="1" i="1" dirty="0">
                <a:solidFill>
                  <a:schemeClr val="tx1"/>
                </a:solidFill>
              </a:rPr>
              <a:t> 1:</a:t>
            </a:r>
            <a:r>
              <a:rPr lang="en-US" sz="2400" dirty="0">
                <a:solidFill>
                  <a:schemeClr val="tx1"/>
                </a:solidFill>
              </a:rPr>
              <a:t> Ở </a:t>
            </a:r>
            <a:r>
              <a:rPr lang="en-US" sz="2400" dirty="0" err="1">
                <a:solidFill>
                  <a:schemeClr val="tx1"/>
                </a:solidFill>
              </a:rPr>
              <a:t>trường</a:t>
            </a:r>
            <a:r>
              <a:rPr lang="en-US" sz="2400" dirty="0">
                <a:solidFill>
                  <a:schemeClr val="tx1"/>
                </a:solidFill>
              </a:rPr>
              <a:t> </a:t>
            </a:r>
            <a:r>
              <a:rPr lang="en-US" sz="2400" dirty="0" err="1">
                <a:solidFill>
                  <a:schemeClr val="tx1"/>
                </a:solidFill>
              </a:rPr>
              <a:t>hợp</a:t>
            </a:r>
            <a:r>
              <a:rPr lang="en-US" sz="2400" dirty="0">
                <a:solidFill>
                  <a:schemeClr val="tx1"/>
                </a:solidFill>
              </a:rPr>
              <a:t> 2 </a:t>
            </a:r>
            <a:r>
              <a:rPr lang="en-US" sz="2400" dirty="0" err="1">
                <a:solidFill>
                  <a:schemeClr val="tx1"/>
                </a:solidFill>
              </a:rPr>
              <a:t>trong</a:t>
            </a:r>
            <a:r>
              <a:rPr lang="en-US" sz="2400" dirty="0">
                <a:solidFill>
                  <a:schemeClr val="tx1"/>
                </a:solidFill>
              </a:rPr>
              <a:t> </a:t>
            </a:r>
            <a:r>
              <a:rPr lang="en-US" sz="2400" dirty="0" err="1">
                <a:solidFill>
                  <a:schemeClr val="tx1"/>
                </a:solidFill>
              </a:rPr>
              <a:t>nội</a:t>
            </a:r>
            <a:r>
              <a:rPr lang="en-US" sz="2400" dirty="0">
                <a:solidFill>
                  <a:schemeClr val="tx1"/>
                </a:solidFill>
              </a:rPr>
              <a:t> dung </a:t>
            </a:r>
            <a:r>
              <a:rPr lang="en-US" sz="2400" dirty="0" err="1">
                <a:solidFill>
                  <a:schemeClr val="tx1"/>
                </a:solidFill>
              </a:rPr>
              <a:t>cách</a:t>
            </a:r>
            <a:r>
              <a:rPr lang="en-US" sz="2400" dirty="0">
                <a:solidFill>
                  <a:schemeClr val="tx1"/>
                </a:solidFill>
              </a:rPr>
              <a:t> </a:t>
            </a:r>
            <a:r>
              <a:rPr lang="en-US" sz="2400" dirty="0" err="1">
                <a:solidFill>
                  <a:schemeClr val="tx1"/>
                </a:solidFill>
              </a:rPr>
              <a:t>ứng</a:t>
            </a:r>
            <a:r>
              <a:rPr lang="en-US" sz="2400" dirty="0">
                <a:solidFill>
                  <a:schemeClr val="tx1"/>
                </a:solidFill>
              </a:rPr>
              <a:t> </a:t>
            </a:r>
            <a:r>
              <a:rPr lang="en-US" sz="2400" dirty="0" err="1">
                <a:solidFill>
                  <a:schemeClr val="tx1"/>
                </a:solidFill>
              </a:rPr>
              <a:t>phó</a:t>
            </a:r>
            <a:r>
              <a:rPr lang="en-US" sz="2400" dirty="0">
                <a:solidFill>
                  <a:schemeClr val="tx1"/>
                </a:solidFill>
              </a:rPr>
              <a:t> </a:t>
            </a:r>
            <a:r>
              <a:rPr lang="en-US" sz="2400" dirty="0" err="1">
                <a:solidFill>
                  <a:schemeClr val="tx1"/>
                </a:solidFill>
              </a:rPr>
              <a:t>sau</a:t>
            </a:r>
            <a:r>
              <a:rPr lang="en-US" sz="2400" dirty="0">
                <a:solidFill>
                  <a:schemeClr val="tx1"/>
                </a:solidFill>
              </a:rPr>
              <a:t> </a:t>
            </a:r>
            <a:r>
              <a:rPr lang="en-US" sz="2400" dirty="0" err="1">
                <a:solidFill>
                  <a:schemeClr val="tx1"/>
                </a:solidFill>
              </a:rPr>
              <a:t>khi</a:t>
            </a:r>
            <a:r>
              <a:rPr lang="en-US" sz="2400" dirty="0">
                <a:solidFill>
                  <a:schemeClr val="tx1"/>
                </a:solidFill>
              </a:rPr>
              <a:t> </a:t>
            </a:r>
            <a:r>
              <a:rPr lang="en-US" sz="2400" dirty="0" err="1">
                <a:solidFill>
                  <a:schemeClr val="tx1"/>
                </a:solidFill>
              </a:rPr>
              <a:t>xảy</a:t>
            </a:r>
            <a:r>
              <a:rPr lang="en-US" sz="2400" dirty="0">
                <a:solidFill>
                  <a:schemeClr val="tx1"/>
                </a:solidFill>
              </a:rPr>
              <a:t> </a:t>
            </a:r>
            <a:r>
              <a:rPr lang="en-US" sz="2400" dirty="0" err="1">
                <a:solidFill>
                  <a:schemeClr val="tx1"/>
                </a:solidFill>
              </a:rPr>
              <a:t>ra</a:t>
            </a:r>
            <a:r>
              <a:rPr lang="en-US" sz="2400" dirty="0">
                <a:solidFill>
                  <a:schemeClr val="tx1"/>
                </a:solidFill>
              </a:rPr>
              <a:t> </a:t>
            </a:r>
            <a:r>
              <a:rPr lang="en-US" sz="2400" dirty="0" err="1">
                <a:solidFill>
                  <a:schemeClr val="tx1"/>
                </a:solidFill>
              </a:rPr>
              <a:t>bạo</a:t>
            </a:r>
            <a:r>
              <a:rPr lang="en-US" sz="2400" dirty="0">
                <a:solidFill>
                  <a:schemeClr val="tx1"/>
                </a:solidFill>
              </a:rPr>
              <a:t> </a:t>
            </a:r>
            <a:r>
              <a:rPr lang="en-US" sz="2400" dirty="0" err="1">
                <a:solidFill>
                  <a:schemeClr val="tx1"/>
                </a:solidFill>
              </a:rPr>
              <a:t>lực</a:t>
            </a:r>
            <a:r>
              <a:rPr lang="en-US" sz="2400" dirty="0">
                <a:solidFill>
                  <a:schemeClr val="tx1"/>
                </a:solidFill>
              </a:rPr>
              <a:t> </a:t>
            </a:r>
            <a:r>
              <a:rPr lang="en-US" sz="2400" dirty="0" err="1">
                <a:solidFill>
                  <a:schemeClr val="tx1"/>
                </a:solidFill>
              </a:rPr>
              <a:t>học</a:t>
            </a:r>
            <a:r>
              <a:rPr lang="en-US" sz="2400" dirty="0">
                <a:solidFill>
                  <a:schemeClr val="tx1"/>
                </a:solidFill>
              </a:rPr>
              <a:t> </a:t>
            </a:r>
            <a:r>
              <a:rPr lang="en-US" sz="2400" dirty="0" err="1">
                <a:solidFill>
                  <a:schemeClr val="tx1"/>
                </a:solidFill>
              </a:rPr>
              <a:t>đường</a:t>
            </a:r>
            <a:r>
              <a:rPr lang="en-US" sz="2400" dirty="0">
                <a:solidFill>
                  <a:schemeClr val="tx1"/>
                </a:solidFill>
              </a:rPr>
              <a:t> (</a:t>
            </a:r>
            <a:r>
              <a:rPr lang="en-US" sz="2400" dirty="0" err="1">
                <a:solidFill>
                  <a:schemeClr val="tx1"/>
                </a:solidFill>
              </a:rPr>
              <a:t>mục</a:t>
            </a:r>
            <a:r>
              <a:rPr lang="en-US" sz="2400" dirty="0">
                <a:solidFill>
                  <a:schemeClr val="tx1"/>
                </a:solidFill>
              </a:rPr>
              <a:t> 2) </a:t>
            </a:r>
            <a:r>
              <a:rPr lang="en-US" sz="2400" dirty="0" err="1">
                <a:solidFill>
                  <a:schemeClr val="tx1"/>
                </a:solidFill>
              </a:rPr>
              <a:t>hs</a:t>
            </a:r>
            <a:r>
              <a:rPr lang="en-US" sz="2400" dirty="0">
                <a:solidFill>
                  <a:schemeClr val="tx1"/>
                </a:solidFill>
              </a:rPr>
              <a:t> </a:t>
            </a:r>
            <a:r>
              <a:rPr lang="en-US" sz="2400" dirty="0" err="1">
                <a:solidFill>
                  <a:schemeClr val="tx1"/>
                </a:solidFill>
              </a:rPr>
              <a:t>nam</a:t>
            </a:r>
            <a:r>
              <a:rPr lang="en-US" sz="2400" dirty="0">
                <a:solidFill>
                  <a:schemeClr val="tx1"/>
                </a:solidFill>
              </a:rPr>
              <a:t> </a:t>
            </a:r>
            <a:r>
              <a:rPr lang="en-US" sz="2400" dirty="0" err="1">
                <a:solidFill>
                  <a:schemeClr val="tx1"/>
                </a:solidFill>
              </a:rPr>
              <a:t>đánh</a:t>
            </a:r>
            <a:r>
              <a:rPr lang="en-US" sz="2400" dirty="0">
                <a:solidFill>
                  <a:schemeClr val="tx1"/>
                </a:solidFill>
              </a:rPr>
              <a:t> </a:t>
            </a:r>
            <a:r>
              <a:rPr lang="en-US" sz="2400" dirty="0" err="1">
                <a:solidFill>
                  <a:schemeClr val="tx1"/>
                </a:solidFill>
              </a:rPr>
              <a:t>bạn</a:t>
            </a:r>
            <a:r>
              <a:rPr lang="en-US" sz="2400" dirty="0">
                <a:solidFill>
                  <a:schemeClr val="tx1"/>
                </a:solidFill>
              </a:rPr>
              <a:t> M </a:t>
            </a:r>
            <a:r>
              <a:rPr lang="en-US" sz="2400" dirty="0" err="1">
                <a:solidFill>
                  <a:schemeClr val="tx1"/>
                </a:solidFill>
              </a:rPr>
              <a:t>như</a:t>
            </a:r>
            <a:r>
              <a:rPr lang="en-US" sz="2400" dirty="0">
                <a:solidFill>
                  <a:schemeClr val="tx1"/>
                </a:solidFill>
              </a:rPr>
              <a:t> </a:t>
            </a:r>
            <a:r>
              <a:rPr lang="en-US" sz="2400" dirty="0" err="1">
                <a:solidFill>
                  <a:schemeClr val="tx1"/>
                </a:solidFill>
              </a:rPr>
              <a:t>vậy</a:t>
            </a:r>
            <a:r>
              <a:rPr lang="en-US" sz="2400" dirty="0">
                <a:solidFill>
                  <a:schemeClr val="tx1"/>
                </a:solidFill>
              </a:rPr>
              <a:t> </a:t>
            </a:r>
            <a:r>
              <a:rPr lang="en-US" sz="2400" dirty="0" err="1">
                <a:solidFill>
                  <a:schemeClr val="tx1"/>
                </a:solidFill>
              </a:rPr>
              <a:t>có</a:t>
            </a:r>
            <a:r>
              <a:rPr lang="en-US" sz="2400" dirty="0">
                <a:solidFill>
                  <a:schemeClr val="tx1"/>
                </a:solidFill>
              </a:rPr>
              <a:t> vi </a:t>
            </a:r>
            <a:r>
              <a:rPr lang="en-US" sz="2400" dirty="0" err="1">
                <a:solidFill>
                  <a:schemeClr val="tx1"/>
                </a:solidFill>
              </a:rPr>
              <a:t>phạm</a:t>
            </a:r>
            <a:r>
              <a:rPr lang="en-US" sz="2400" dirty="0">
                <a:solidFill>
                  <a:schemeClr val="tx1"/>
                </a:solidFill>
              </a:rPr>
              <a:t> </a:t>
            </a:r>
            <a:r>
              <a:rPr lang="en-US" sz="2400" dirty="0" err="1">
                <a:solidFill>
                  <a:schemeClr val="tx1"/>
                </a:solidFill>
              </a:rPr>
              <a:t>quy</a:t>
            </a:r>
            <a:r>
              <a:rPr lang="en-US" sz="2400" dirty="0">
                <a:solidFill>
                  <a:schemeClr val="tx1"/>
                </a:solidFill>
              </a:rPr>
              <a:t> </a:t>
            </a:r>
            <a:r>
              <a:rPr lang="en-US" sz="2400" dirty="0" err="1">
                <a:solidFill>
                  <a:schemeClr val="tx1"/>
                </a:solidFill>
              </a:rPr>
              <a:t>định</a:t>
            </a:r>
            <a:r>
              <a:rPr lang="en-US" sz="2400" dirty="0">
                <a:solidFill>
                  <a:schemeClr val="tx1"/>
                </a:solidFill>
              </a:rPr>
              <a:t> </a:t>
            </a:r>
            <a:r>
              <a:rPr lang="en-US" sz="2400" dirty="0" err="1">
                <a:solidFill>
                  <a:schemeClr val="tx1"/>
                </a:solidFill>
              </a:rPr>
              <a:t>quy</a:t>
            </a:r>
            <a:r>
              <a:rPr lang="en-US" sz="2400" dirty="0">
                <a:solidFill>
                  <a:schemeClr val="tx1"/>
                </a:solidFill>
              </a:rPr>
              <a:t> </a:t>
            </a:r>
            <a:r>
              <a:rPr lang="en-US" sz="2400" dirty="0" err="1">
                <a:solidFill>
                  <a:schemeClr val="tx1"/>
                </a:solidFill>
              </a:rPr>
              <a:t>định</a:t>
            </a:r>
            <a:r>
              <a:rPr lang="en-US" sz="2400" dirty="0">
                <a:solidFill>
                  <a:schemeClr val="tx1"/>
                </a:solidFill>
              </a:rPr>
              <a:t> </a:t>
            </a:r>
            <a:r>
              <a:rPr lang="en-US" sz="2400" dirty="0" err="1">
                <a:solidFill>
                  <a:schemeClr val="tx1"/>
                </a:solidFill>
              </a:rPr>
              <a:t>của</a:t>
            </a:r>
            <a:r>
              <a:rPr lang="en-US" sz="2400" dirty="0">
                <a:solidFill>
                  <a:schemeClr val="tx1"/>
                </a:solidFill>
              </a:rPr>
              <a:t> </a:t>
            </a:r>
            <a:r>
              <a:rPr lang="en-US" sz="2400" dirty="0" err="1">
                <a:solidFill>
                  <a:schemeClr val="tx1"/>
                </a:solidFill>
              </a:rPr>
              <a:t>pháp</a:t>
            </a:r>
            <a:r>
              <a:rPr lang="en-US" sz="2400" dirty="0">
                <a:solidFill>
                  <a:schemeClr val="tx1"/>
                </a:solidFill>
              </a:rPr>
              <a:t> </a:t>
            </a:r>
            <a:r>
              <a:rPr lang="en-US" sz="2400" dirty="0" err="1">
                <a:solidFill>
                  <a:schemeClr val="tx1"/>
                </a:solidFill>
              </a:rPr>
              <a:t>luật</a:t>
            </a:r>
            <a:r>
              <a:rPr lang="en-US" sz="2400" dirty="0">
                <a:solidFill>
                  <a:schemeClr val="tx1"/>
                </a:solidFill>
              </a:rPr>
              <a:t> </a:t>
            </a:r>
            <a:r>
              <a:rPr lang="en-US" sz="2400" dirty="0" err="1">
                <a:solidFill>
                  <a:schemeClr val="tx1"/>
                </a:solidFill>
              </a:rPr>
              <a:t>về</a:t>
            </a:r>
            <a:r>
              <a:rPr lang="en-US" sz="2400" dirty="0">
                <a:solidFill>
                  <a:schemeClr val="tx1"/>
                </a:solidFill>
              </a:rPr>
              <a:t> </a:t>
            </a:r>
            <a:r>
              <a:rPr lang="en-US" sz="2400" dirty="0" err="1">
                <a:solidFill>
                  <a:schemeClr val="tx1"/>
                </a:solidFill>
              </a:rPr>
              <a:t>phòng</a:t>
            </a:r>
            <a:r>
              <a:rPr lang="en-US" sz="2400" dirty="0">
                <a:solidFill>
                  <a:schemeClr val="tx1"/>
                </a:solidFill>
              </a:rPr>
              <a:t> </a:t>
            </a:r>
            <a:r>
              <a:rPr lang="en-US" sz="2400" dirty="0" err="1">
                <a:solidFill>
                  <a:schemeClr val="tx1"/>
                </a:solidFill>
              </a:rPr>
              <a:t>chống</a:t>
            </a:r>
            <a:r>
              <a:rPr lang="en-US" sz="2400" dirty="0">
                <a:solidFill>
                  <a:schemeClr val="tx1"/>
                </a:solidFill>
              </a:rPr>
              <a:t> </a:t>
            </a:r>
            <a:r>
              <a:rPr lang="en-US" sz="2400" dirty="0" err="1">
                <a:solidFill>
                  <a:schemeClr val="tx1"/>
                </a:solidFill>
              </a:rPr>
              <a:t>bạo</a:t>
            </a:r>
            <a:r>
              <a:rPr lang="en-US" sz="2400" dirty="0">
                <a:solidFill>
                  <a:schemeClr val="tx1"/>
                </a:solidFill>
              </a:rPr>
              <a:t> </a:t>
            </a:r>
            <a:r>
              <a:rPr lang="en-US" sz="2400" dirty="0" err="1">
                <a:solidFill>
                  <a:schemeClr val="tx1"/>
                </a:solidFill>
              </a:rPr>
              <a:t>lực</a:t>
            </a:r>
            <a:r>
              <a:rPr lang="en-US" sz="2400" dirty="0">
                <a:solidFill>
                  <a:schemeClr val="tx1"/>
                </a:solidFill>
              </a:rPr>
              <a:t> </a:t>
            </a:r>
            <a:r>
              <a:rPr lang="en-US" sz="2400" dirty="0" err="1">
                <a:solidFill>
                  <a:schemeClr val="tx1"/>
                </a:solidFill>
              </a:rPr>
              <a:t>học</a:t>
            </a:r>
            <a:r>
              <a:rPr lang="en-US" sz="2400" dirty="0">
                <a:solidFill>
                  <a:schemeClr val="tx1"/>
                </a:solidFill>
              </a:rPr>
              <a:t> </a:t>
            </a:r>
            <a:r>
              <a:rPr lang="en-US" sz="2400" dirty="0" err="1">
                <a:solidFill>
                  <a:schemeClr val="tx1"/>
                </a:solidFill>
              </a:rPr>
              <a:t>đường</a:t>
            </a:r>
            <a:r>
              <a:rPr lang="en-US" sz="2400" dirty="0">
                <a:solidFill>
                  <a:schemeClr val="tx1"/>
                </a:solidFill>
              </a:rPr>
              <a:t> </a:t>
            </a:r>
            <a:r>
              <a:rPr lang="en-US" sz="2400" dirty="0" err="1">
                <a:solidFill>
                  <a:schemeClr val="tx1"/>
                </a:solidFill>
              </a:rPr>
              <a:t>không</a:t>
            </a:r>
            <a:r>
              <a:rPr lang="en-US" sz="2400" dirty="0">
                <a:solidFill>
                  <a:schemeClr val="tx1"/>
                </a:solidFill>
              </a:rPr>
              <a:t> ?</a:t>
            </a:r>
            <a:r>
              <a:rPr lang="en-US" sz="2400" dirty="0" err="1">
                <a:solidFill>
                  <a:schemeClr val="tx1"/>
                </a:solidFill>
              </a:rPr>
              <a:t>vì</a:t>
            </a:r>
            <a:r>
              <a:rPr lang="en-US" sz="2400" dirty="0">
                <a:solidFill>
                  <a:schemeClr val="tx1"/>
                </a:solidFill>
              </a:rPr>
              <a:t> </a:t>
            </a:r>
            <a:r>
              <a:rPr lang="en-US" sz="2400" dirty="0" err="1">
                <a:solidFill>
                  <a:schemeClr val="tx1"/>
                </a:solidFill>
              </a:rPr>
              <a:t>sao</a:t>
            </a:r>
            <a:r>
              <a:rPr lang="en-US" sz="2400" dirty="0">
                <a:solidFill>
                  <a:schemeClr val="tx1"/>
                </a:solidFill>
              </a:rPr>
              <a:t>?</a:t>
            </a:r>
            <a:endParaRPr lang="vi-VN" sz="2400" i="1" dirty="0">
              <a:solidFill>
                <a:schemeClr val="tx1"/>
              </a:solidFill>
            </a:endParaRPr>
          </a:p>
        </p:txBody>
      </p:sp>
      <p:sp>
        <p:nvSpPr>
          <p:cNvPr id="11" name="Rectangle: Rounded Corners 23">
            <a:extLst>
              <a:ext uri="{FF2B5EF4-FFF2-40B4-BE49-F238E27FC236}">
                <a16:creationId xmlns:a16="http://schemas.microsoft.com/office/drawing/2014/main" id="{7FC44327-CEE4-4E8B-92C5-96305680DC6A}"/>
              </a:ext>
            </a:extLst>
          </p:cNvPr>
          <p:cNvSpPr/>
          <p:nvPr/>
        </p:nvSpPr>
        <p:spPr>
          <a:xfrm>
            <a:off x="-2" y="4518891"/>
            <a:ext cx="6096001" cy="2491509"/>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400" dirty="0">
                <a:solidFill>
                  <a:schemeClr val="tx1"/>
                </a:solidFill>
              </a:rPr>
              <a:t>HS nam đánh M như vậy là vi phạm quy định của pháp luật về phòng, chống bạo lực học đường vì theo điều 6 Nghị định số 80/2017/NĐ-CP Về quy định môi trường GD an toàn, lành mạnh, thân thiện, phòng chống bạo lực học đường,; Bộ luật dân sự 2015.</a:t>
            </a:r>
            <a:endParaRPr lang="vi-VN" sz="2400" dirty="0">
              <a:solidFill>
                <a:schemeClr val="tx1"/>
              </a:solidFill>
            </a:endParaRPr>
          </a:p>
        </p:txBody>
      </p:sp>
      <p:cxnSp>
        <p:nvCxnSpPr>
          <p:cNvPr id="14" name="Straight Arrow Connector 13">
            <a:extLst>
              <a:ext uri="{FF2B5EF4-FFF2-40B4-BE49-F238E27FC236}">
                <a16:creationId xmlns:a16="http://schemas.microsoft.com/office/drawing/2014/main" id="{22708614-0FF2-4E62-A678-E089C72AC34F}"/>
              </a:ext>
            </a:extLst>
          </p:cNvPr>
          <p:cNvCxnSpPr>
            <a:cxnSpLocks/>
            <a:endCxn id="8" idx="0"/>
          </p:cNvCxnSpPr>
          <p:nvPr/>
        </p:nvCxnSpPr>
        <p:spPr>
          <a:xfrm flipH="1">
            <a:off x="2867891" y="1485208"/>
            <a:ext cx="3429693" cy="569883"/>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76D9141-C5C8-4EDF-8BAE-38C3C91A0D8B}"/>
              </a:ext>
            </a:extLst>
          </p:cNvPr>
          <p:cNvCxnSpPr>
            <a:cxnSpLocks/>
          </p:cNvCxnSpPr>
          <p:nvPr/>
        </p:nvCxnSpPr>
        <p:spPr>
          <a:xfrm>
            <a:off x="2055392" y="3959168"/>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8" name="Straight Connector 17">
            <a:extLst>
              <a:ext uri="{FF2B5EF4-FFF2-40B4-BE49-F238E27FC236}">
                <a16:creationId xmlns:a16="http://schemas.microsoft.com/office/drawing/2014/main" id="{06C6F0E5-34EA-4A9B-B75B-08619F47AE1E}"/>
              </a:ext>
            </a:extLst>
          </p:cNvPr>
          <p:cNvCxnSpPr>
            <a:cxnSpLocks/>
          </p:cNvCxnSpPr>
          <p:nvPr/>
        </p:nvCxnSpPr>
        <p:spPr>
          <a:xfrm>
            <a:off x="9315912" y="4025207"/>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5" name="Rectangle: Rounded Corners 13">
            <a:extLst>
              <a:ext uri="{FF2B5EF4-FFF2-40B4-BE49-F238E27FC236}">
                <a16:creationId xmlns:a16="http://schemas.microsoft.com/office/drawing/2014/main" id="{B82CE674-D7FC-49D9-AF84-6CF2F5AC507D}"/>
              </a:ext>
            </a:extLst>
          </p:cNvPr>
          <p:cNvSpPr/>
          <p:nvPr/>
        </p:nvSpPr>
        <p:spPr>
          <a:xfrm>
            <a:off x="6608618" y="2141914"/>
            <a:ext cx="5209309" cy="1772921"/>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i="1" dirty="0" err="1">
                <a:solidFill>
                  <a:schemeClr val="tx1"/>
                </a:solidFill>
              </a:rPr>
              <a:t>Câu</a:t>
            </a:r>
            <a:r>
              <a:rPr lang="en-US" sz="2800" b="1" i="1" dirty="0">
                <a:solidFill>
                  <a:schemeClr val="tx1"/>
                </a:solidFill>
              </a:rPr>
              <a:t> 2: </a:t>
            </a:r>
            <a:r>
              <a:rPr lang="en-US" sz="2800" dirty="0" err="1">
                <a:solidFill>
                  <a:schemeClr val="tx1"/>
                </a:solidFill>
              </a:rPr>
              <a:t>Em</a:t>
            </a:r>
            <a:r>
              <a:rPr lang="en-US" sz="2800" dirty="0">
                <a:solidFill>
                  <a:schemeClr val="tx1"/>
                </a:solidFill>
              </a:rPr>
              <a:t> </a:t>
            </a:r>
            <a:r>
              <a:rPr lang="en-US" sz="2800" dirty="0" err="1">
                <a:solidFill>
                  <a:schemeClr val="tx1"/>
                </a:solidFill>
              </a:rPr>
              <a:t>hãy</a:t>
            </a:r>
            <a:r>
              <a:rPr lang="en-US" sz="2800" dirty="0">
                <a:solidFill>
                  <a:schemeClr val="tx1"/>
                </a:solidFill>
              </a:rPr>
              <a:t> </a:t>
            </a:r>
            <a:r>
              <a:rPr lang="en-US" sz="2800" dirty="0" err="1">
                <a:solidFill>
                  <a:schemeClr val="tx1"/>
                </a:solidFill>
              </a:rPr>
              <a:t>nêu</a:t>
            </a:r>
            <a:r>
              <a:rPr lang="en-US" sz="2800" dirty="0">
                <a:solidFill>
                  <a:schemeClr val="tx1"/>
                </a:solidFill>
              </a:rPr>
              <a:t> 1 </a:t>
            </a:r>
            <a:r>
              <a:rPr lang="en-US" sz="2800" dirty="0" err="1">
                <a:solidFill>
                  <a:schemeClr val="tx1"/>
                </a:solidFill>
              </a:rPr>
              <a:t>số</a:t>
            </a:r>
            <a:r>
              <a:rPr lang="en-US" sz="2800" dirty="0">
                <a:solidFill>
                  <a:schemeClr val="tx1"/>
                </a:solidFill>
              </a:rPr>
              <a:t> </a:t>
            </a:r>
            <a:r>
              <a:rPr lang="en-US" sz="2800" dirty="0" err="1">
                <a:solidFill>
                  <a:schemeClr val="tx1"/>
                </a:solidFill>
              </a:rPr>
              <a:t>quy</a:t>
            </a:r>
            <a:r>
              <a:rPr lang="en-US" sz="2800" dirty="0">
                <a:solidFill>
                  <a:schemeClr val="tx1"/>
                </a:solidFill>
              </a:rPr>
              <a:t> </a:t>
            </a:r>
            <a:r>
              <a:rPr lang="en-US" sz="2800" dirty="0" err="1">
                <a:solidFill>
                  <a:schemeClr val="tx1"/>
                </a:solidFill>
              </a:rPr>
              <a:t>định</a:t>
            </a:r>
            <a:r>
              <a:rPr lang="en-US" sz="2800" dirty="0">
                <a:solidFill>
                  <a:schemeClr val="tx1"/>
                </a:solidFill>
              </a:rPr>
              <a:t> </a:t>
            </a:r>
            <a:r>
              <a:rPr lang="en-US" sz="2800" dirty="0" err="1">
                <a:solidFill>
                  <a:schemeClr val="tx1"/>
                </a:solidFill>
              </a:rPr>
              <a:t>cơ</a:t>
            </a:r>
            <a:r>
              <a:rPr lang="en-US" sz="2800" dirty="0">
                <a:solidFill>
                  <a:schemeClr val="tx1"/>
                </a:solidFill>
              </a:rPr>
              <a:t> </a:t>
            </a:r>
            <a:r>
              <a:rPr lang="en-US" sz="2800" dirty="0" err="1">
                <a:solidFill>
                  <a:schemeClr val="tx1"/>
                </a:solidFill>
              </a:rPr>
              <a:t>bản</a:t>
            </a:r>
            <a:r>
              <a:rPr lang="en-US" sz="2800" dirty="0">
                <a:solidFill>
                  <a:schemeClr val="tx1"/>
                </a:solidFill>
              </a:rPr>
              <a:t> </a:t>
            </a:r>
            <a:r>
              <a:rPr lang="en-US" sz="2800" dirty="0" err="1">
                <a:solidFill>
                  <a:schemeClr val="tx1"/>
                </a:solidFill>
              </a:rPr>
              <a:t>của</a:t>
            </a:r>
            <a:r>
              <a:rPr lang="en-US" sz="2800" dirty="0">
                <a:solidFill>
                  <a:schemeClr val="tx1"/>
                </a:solidFill>
              </a:rPr>
              <a:t> </a:t>
            </a:r>
            <a:r>
              <a:rPr lang="en-US" sz="2800" dirty="0" err="1">
                <a:solidFill>
                  <a:schemeClr val="tx1"/>
                </a:solidFill>
              </a:rPr>
              <a:t>pháp</a:t>
            </a:r>
            <a:r>
              <a:rPr lang="en-US" sz="2800" dirty="0">
                <a:solidFill>
                  <a:schemeClr val="tx1"/>
                </a:solidFill>
              </a:rPr>
              <a:t> </a:t>
            </a:r>
            <a:r>
              <a:rPr lang="en-US" sz="2800" dirty="0" err="1">
                <a:solidFill>
                  <a:schemeClr val="tx1"/>
                </a:solidFill>
              </a:rPr>
              <a:t>luật</a:t>
            </a:r>
            <a:r>
              <a:rPr lang="en-US" sz="2800" dirty="0">
                <a:solidFill>
                  <a:schemeClr val="tx1"/>
                </a:solidFill>
              </a:rPr>
              <a:t> </a:t>
            </a:r>
            <a:r>
              <a:rPr lang="en-US" sz="2800" dirty="0" err="1">
                <a:solidFill>
                  <a:schemeClr val="tx1"/>
                </a:solidFill>
              </a:rPr>
              <a:t>về</a:t>
            </a:r>
            <a:r>
              <a:rPr lang="en-US" sz="2800" dirty="0">
                <a:solidFill>
                  <a:schemeClr val="tx1"/>
                </a:solidFill>
              </a:rPr>
              <a:t> </a:t>
            </a:r>
            <a:r>
              <a:rPr lang="en-US" sz="2800" dirty="0" err="1">
                <a:solidFill>
                  <a:schemeClr val="tx1"/>
                </a:solidFill>
              </a:rPr>
              <a:t>phòng</a:t>
            </a:r>
            <a:r>
              <a:rPr lang="en-US" sz="2800" dirty="0">
                <a:solidFill>
                  <a:schemeClr val="tx1"/>
                </a:solidFill>
              </a:rPr>
              <a:t> </a:t>
            </a:r>
            <a:r>
              <a:rPr lang="en-US" sz="2800" dirty="0" err="1">
                <a:solidFill>
                  <a:schemeClr val="tx1"/>
                </a:solidFill>
              </a:rPr>
              <a:t>chống</a:t>
            </a:r>
            <a:r>
              <a:rPr lang="en-US" sz="2800" dirty="0">
                <a:solidFill>
                  <a:schemeClr val="tx1"/>
                </a:solidFill>
              </a:rPr>
              <a:t> </a:t>
            </a:r>
            <a:r>
              <a:rPr lang="en-US" sz="2800" dirty="0" err="1">
                <a:solidFill>
                  <a:schemeClr val="tx1"/>
                </a:solidFill>
              </a:rPr>
              <a:t>bạo</a:t>
            </a:r>
            <a:r>
              <a:rPr lang="en-US" sz="2800" dirty="0">
                <a:solidFill>
                  <a:schemeClr val="tx1"/>
                </a:solidFill>
              </a:rPr>
              <a:t> </a:t>
            </a:r>
            <a:r>
              <a:rPr lang="en-US" sz="2800" dirty="0" err="1">
                <a:solidFill>
                  <a:schemeClr val="tx1"/>
                </a:solidFill>
              </a:rPr>
              <a:t>lực</a:t>
            </a:r>
            <a:r>
              <a:rPr lang="en-US" sz="2800" dirty="0">
                <a:solidFill>
                  <a:schemeClr val="tx1"/>
                </a:solidFill>
              </a:rPr>
              <a:t> </a:t>
            </a:r>
            <a:r>
              <a:rPr lang="en-US" sz="2800" dirty="0" err="1">
                <a:solidFill>
                  <a:schemeClr val="tx1"/>
                </a:solidFill>
              </a:rPr>
              <a:t>học</a:t>
            </a:r>
            <a:r>
              <a:rPr lang="en-US" sz="2800" dirty="0">
                <a:solidFill>
                  <a:schemeClr val="tx1"/>
                </a:solidFill>
              </a:rPr>
              <a:t> </a:t>
            </a:r>
            <a:r>
              <a:rPr lang="en-US" sz="2800" dirty="0" err="1">
                <a:solidFill>
                  <a:schemeClr val="tx1"/>
                </a:solidFill>
              </a:rPr>
              <a:t>đường</a:t>
            </a:r>
            <a:r>
              <a:rPr lang="en-US" sz="2800" dirty="0">
                <a:solidFill>
                  <a:schemeClr val="tx1"/>
                </a:solidFill>
              </a:rPr>
              <a:t>?</a:t>
            </a:r>
            <a:endParaRPr lang="vi-VN" sz="2800" i="1" dirty="0">
              <a:solidFill>
                <a:schemeClr val="tx1"/>
              </a:solidFill>
            </a:endParaRPr>
          </a:p>
        </p:txBody>
      </p:sp>
      <p:sp>
        <p:nvSpPr>
          <p:cNvPr id="19" name="Rectangle: Rounded Corners 23">
            <a:extLst>
              <a:ext uri="{FF2B5EF4-FFF2-40B4-BE49-F238E27FC236}">
                <a16:creationId xmlns:a16="http://schemas.microsoft.com/office/drawing/2014/main" id="{C8AB731C-B5A9-4087-9248-FB90CEB654D6}"/>
              </a:ext>
            </a:extLst>
          </p:cNvPr>
          <p:cNvSpPr/>
          <p:nvPr/>
        </p:nvSpPr>
        <p:spPr>
          <a:xfrm>
            <a:off x="6788727" y="4518891"/>
            <a:ext cx="5029200" cy="2122054"/>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err="1">
                <a:solidFill>
                  <a:schemeClr val="tx1"/>
                </a:solidFill>
              </a:rPr>
              <a:t>Nghị</a:t>
            </a:r>
            <a:r>
              <a:rPr lang="en-US" sz="2800" dirty="0">
                <a:solidFill>
                  <a:schemeClr val="tx1"/>
                </a:solidFill>
              </a:rPr>
              <a:t> </a:t>
            </a:r>
            <a:r>
              <a:rPr lang="en-US" sz="2800" dirty="0" err="1">
                <a:solidFill>
                  <a:schemeClr val="tx1"/>
                </a:solidFill>
              </a:rPr>
              <a:t>định</a:t>
            </a:r>
            <a:r>
              <a:rPr lang="en-US" sz="2800" dirty="0">
                <a:solidFill>
                  <a:schemeClr val="tx1"/>
                </a:solidFill>
              </a:rPr>
              <a:t> </a:t>
            </a:r>
            <a:r>
              <a:rPr lang="en-US" sz="2800" dirty="0" err="1">
                <a:solidFill>
                  <a:schemeClr val="tx1"/>
                </a:solidFill>
              </a:rPr>
              <a:t>số</a:t>
            </a:r>
            <a:r>
              <a:rPr lang="en-US" sz="2800" dirty="0">
                <a:solidFill>
                  <a:schemeClr val="tx1"/>
                </a:solidFill>
              </a:rPr>
              <a:t> 80/2017/NĐ-CP </a:t>
            </a:r>
            <a:r>
              <a:rPr lang="en-US" sz="2800" dirty="0" err="1">
                <a:solidFill>
                  <a:schemeClr val="tx1"/>
                </a:solidFill>
              </a:rPr>
              <a:t>của</a:t>
            </a:r>
            <a:r>
              <a:rPr lang="en-US" sz="2800" dirty="0">
                <a:solidFill>
                  <a:schemeClr val="tx1"/>
                </a:solidFill>
              </a:rPr>
              <a:t> </a:t>
            </a:r>
            <a:r>
              <a:rPr lang="en-US" sz="2800" dirty="0" err="1">
                <a:solidFill>
                  <a:schemeClr val="tx1"/>
                </a:solidFill>
              </a:rPr>
              <a:t>Chính</a:t>
            </a:r>
            <a:r>
              <a:rPr lang="en-US" sz="2800" dirty="0">
                <a:solidFill>
                  <a:schemeClr val="tx1"/>
                </a:solidFill>
              </a:rPr>
              <a:t> </a:t>
            </a:r>
            <a:r>
              <a:rPr lang="en-US" sz="2800" dirty="0" err="1">
                <a:solidFill>
                  <a:schemeClr val="tx1"/>
                </a:solidFill>
              </a:rPr>
              <a:t>phủ</a:t>
            </a:r>
            <a:r>
              <a:rPr lang="en-US" sz="2800" dirty="0">
                <a:solidFill>
                  <a:schemeClr val="tx1"/>
                </a:solidFill>
              </a:rPr>
              <a:t>; </a:t>
            </a:r>
            <a:r>
              <a:rPr lang="en-US" sz="2800" dirty="0" err="1">
                <a:solidFill>
                  <a:schemeClr val="tx1"/>
                </a:solidFill>
              </a:rPr>
              <a:t>Bộ</a:t>
            </a:r>
            <a:r>
              <a:rPr lang="en-US" sz="2800" dirty="0">
                <a:solidFill>
                  <a:schemeClr val="tx1"/>
                </a:solidFill>
              </a:rPr>
              <a:t> </a:t>
            </a:r>
            <a:r>
              <a:rPr lang="en-US" sz="2800" dirty="0" err="1">
                <a:solidFill>
                  <a:schemeClr val="tx1"/>
                </a:solidFill>
              </a:rPr>
              <a:t>luật</a:t>
            </a:r>
            <a:r>
              <a:rPr lang="en-US" sz="2800" dirty="0">
                <a:solidFill>
                  <a:schemeClr val="tx1"/>
                </a:solidFill>
              </a:rPr>
              <a:t> </a:t>
            </a:r>
            <a:r>
              <a:rPr lang="en-US" sz="2800" dirty="0" err="1">
                <a:solidFill>
                  <a:schemeClr val="tx1"/>
                </a:solidFill>
              </a:rPr>
              <a:t>Hình</a:t>
            </a:r>
            <a:r>
              <a:rPr lang="en-US" sz="2800" dirty="0">
                <a:solidFill>
                  <a:schemeClr val="tx1"/>
                </a:solidFill>
              </a:rPr>
              <a:t> </a:t>
            </a:r>
            <a:r>
              <a:rPr lang="en-US" sz="2800" dirty="0" err="1">
                <a:solidFill>
                  <a:schemeClr val="tx1"/>
                </a:solidFill>
              </a:rPr>
              <a:t>sự</a:t>
            </a:r>
            <a:r>
              <a:rPr lang="en-US" sz="2800" dirty="0">
                <a:solidFill>
                  <a:schemeClr val="tx1"/>
                </a:solidFill>
              </a:rPr>
              <a:t> </a:t>
            </a:r>
            <a:r>
              <a:rPr lang="en-US" sz="2800" dirty="0" err="1">
                <a:solidFill>
                  <a:schemeClr val="tx1"/>
                </a:solidFill>
              </a:rPr>
              <a:t>năm</a:t>
            </a:r>
            <a:r>
              <a:rPr lang="en-US" sz="2800" dirty="0">
                <a:solidFill>
                  <a:schemeClr val="tx1"/>
                </a:solidFill>
              </a:rPr>
              <a:t> 2015 (</a:t>
            </a:r>
            <a:r>
              <a:rPr lang="en-US" sz="2800" dirty="0" err="1">
                <a:solidFill>
                  <a:schemeClr val="tx1"/>
                </a:solidFill>
              </a:rPr>
              <a:t>sửa</a:t>
            </a:r>
            <a:r>
              <a:rPr lang="en-US" sz="2800" dirty="0">
                <a:solidFill>
                  <a:schemeClr val="tx1"/>
                </a:solidFill>
              </a:rPr>
              <a:t> </a:t>
            </a:r>
            <a:r>
              <a:rPr lang="en-US" sz="2800" dirty="0" err="1">
                <a:solidFill>
                  <a:schemeClr val="tx1"/>
                </a:solidFill>
              </a:rPr>
              <a:t>đổi</a:t>
            </a:r>
            <a:r>
              <a:rPr lang="en-US" sz="2800" dirty="0">
                <a:solidFill>
                  <a:schemeClr val="tx1"/>
                </a:solidFill>
              </a:rPr>
              <a:t>, </a:t>
            </a:r>
            <a:r>
              <a:rPr lang="en-US" sz="2800" dirty="0" err="1">
                <a:solidFill>
                  <a:schemeClr val="tx1"/>
                </a:solidFill>
              </a:rPr>
              <a:t>bổ</a:t>
            </a:r>
            <a:r>
              <a:rPr lang="en-US" sz="2800" dirty="0">
                <a:solidFill>
                  <a:schemeClr val="tx1"/>
                </a:solidFill>
              </a:rPr>
              <a:t> sung </a:t>
            </a:r>
            <a:r>
              <a:rPr lang="en-US" sz="2800" dirty="0" err="1">
                <a:solidFill>
                  <a:schemeClr val="tx1"/>
                </a:solidFill>
              </a:rPr>
              <a:t>năm</a:t>
            </a:r>
            <a:r>
              <a:rPr lang="en-US" sz="2800" dirty="0">
                <a:solidFill>
                  <a:schemeClr val="tx1"/>
                </a:solidFill>
              </a:rPr>
              <a:t> 2017); </a:t>
            </a:r>
            <a:r>
              <a:rPr lang="en-US" sz="2800" dirty="0" err="1">
                <a:solidFill>
                  <a:schemeClr val="tx1"/>
                </a:solidFill>
              </a:rPr>
              <a:t>Bộ</a:t>
            </a:r>
            <a:r>
              <a:rPr lang="en-US" sz="2800" dirty="0">
                <a:solidFill>
                  <a:schemeClr val="tx1"/>
                </a:solidFill>
              </a:rPr>
              <a:t> </a:t>
            </a:r>
            <a:r>
              <a:rPr lang="en-US" sz="2800" dirty="0" err="1">
                <a:solidFill>
                  <a:schemeClr val="tx1"/>
                </a:solidFill>
              </a:rPr>
              <a:t>luật</a:t>
            </a:r>
            <a:r>
              <a:rPr lang="en-US" sz="2800" dirty="0">
                <a:solidFill>
                  <a:schemeClr val="tx1"/>
                </a:solidFill>
              </a:rPr>
              <a:t> </a:t>
            </a:r>
            <a:r>
              <a:rPr lang="en-US" sz="2800" dirty="0" err="1">
                <a:solidFill>
                  <a:schemeClr val="tx1"/>
                </a:solidFill>
              </a:rPr>
              <a:t>dân</a:t>
            </a:r>
            <a:r>
              <a:rPr lang="en-US" sz="2800" dirty="0">
                <a:solidFill>
                  <a:schemeClr val="tx1"/>
                </a:solidFill>
              </a:rPr>
              <a:t> </a:t>
            </a:r>
            <a:r>
              <a:rPr lang="en-US" sz="2800" dirty="0" err="1">
                <a:solidFill>
                  <a:schemeClr val="tx1"/>
                </a:solidFill>
              </a:rPr>
              <a:t>sự</a:t>
            </a:r>
            <a:r>
              <a:rPr lang="en-US" sz="2800" dirty="0">
                <a:solidFill>
                  <a:schemeClr val="tx1"/>
                </a:solidFill>
              </a:rPr>
              <a:t> </a:t>
            </a:r>
            <a:r>
              <a:rPr lang="en-US" sz="2800" dirty="0" err="1">
                <a:solidFill>
                  <a:schemeClr val="tx1"/>
                </a:solidFill>
              </a:rPr>
              <a:t>năm</a:t>
            </a:r>
            <a:r>
              <a:rPr lang="en-US" sz="2800" dirty="0">
                <a:solidFill>
                  <a:schemeClr val="tx1"/>
                </a:solidFill>
              </a:rPr>
              <a:t> 2015;…</a:t>
            </a:r>
            <a:endParaRPr lang="vi-VN" sz="2800" dirty="0">
              <a:solidFill>
                <a:schemeClr val="tx1"/>
              </a:solidFill>
            </a:endParaRPr>
          </a:p>
        </p:txBody>
      </p:sp>
      <p:cxnSp>
        <p:nvCxnSpPr>
          <p:cNvPr id="21" name="Straight Arrow Connector 20">
            <a:extLst>
              <a:ext uri="{FF2B5EF4-FFF2-40B4-BE49-F238E27FC236}">
                <a16:creationId xmlns:a16="http://schemas.microsoft.com/office/drawing/2014/main" id="{EC42D1DB-6186-445C-9000-B473B780E42B}"/>
              </a:ext>
            </a:extLst>
          </p:cNvPr>
          <p:cNvCxnSpPr>
            <a:cxnSpLocks/>
          </p:cNvCxnSpPr>
          <p:nvPr/>
        </p:nvCxnSpPr>
        <p:spPr>
          <a:xfrm>
            <a:off x="6269876" y="1485208"/>
            <a:ext cx="1585651" cy="656706"/>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291214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barn(inVertical)">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barn(inVertical)">
                                      <p:cBhvr>
                                        <p:cTn id="19" dur="500"/>
                                        <p:tgtEl>
                                          <p:spTgt spid="21"/>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barn(inVertical)">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barn(inVertical)">
                                      <p:cBhvr>
                                        <p:cTn id="29" dur="500"/>
                                        <p:tgtEl>
                                          <p:spTgt spid="15"/>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barn(inVertical)">
                                      <p:cBhvr>
                                        <p:cTn id="34" dur="5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barn(inVertical)">
                                      <p:cBhvr>
                                        <p:cTn id="39" dur="500"/>
                                        <p:tgtEl>
                                          <p:spTgt spid="11"/>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500"/>
                                        <p:tgtEl>
                                          <p:spTgt spid="18"/>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barn(inVertical)">
                                      <p:cBhvr>
                                        <p:cTn id="4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1" grpId="0" animBg="1"/>
      <p:bldP spid="15" grpId="0" animBg="1"/>
      <p:bldP spid="1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56E9EC1-9693-484C-AD9C-46ACBC08610D}"/>
              </a:ext>
            </a:extLst>
          </p:cNvPr>
          <p:cNvPicPr>
            <a:picLocks noChangeAspect="1"/>
          </p:cNvPicPr>
          <p:nvPr/>
        </p:nvPicPr>
        <p:blipFill>
          <a:blip r:embed="rId2"/>
          <a:stretch>
            <a:fillRect/>
          </a:stretch>
        </p:blipFill>
        <p:spPr>
          <a:xfrm>
            <a:off x="0" y="32269"/>
            <a:ext cx="12192000" cy="6793462"/>
          </a:xfrm>
          <a:prstGeom prst="rect">
            <a:avLst/>
          </a:prstGeom>
        </p:spPr>
      </p:pic>
      <p:pic>
        <p:nvPicPr>
          <p:cNvPr id="6" name="Picture 5"/>
          <p:cNvPicPr>
            <a:picLocks noChangeAspect="1"/>
          </p:cNvPicPr>
          <p:nvPr/>
        </p:nvPicPr>
        <p:blipFill>
          <a:blip r:embed="rId3"/>
          <a:stretch>
            <a:fillRect/>
          </a:stretch>
        </p:blipFill>
        <p:spPr>
          <a:xfrm>
            <a:off x="666614" y="333865"/>
            <a:ext cx="4058985" cy="5372071"/>
          </a:xfrm>
          <a:prstGeom prst="rect">
            <a:avLst/>
          </a:prstGeom>
        </p:spPr>
      </p:pic>
      <p:sp>
        <p:nvSpPr>
          <p:cNvPr id="7" name="Rectangle 6"/>
          <p:cNvSpPr>
            <a:spLocks noChangeArrowheads="1"/>
          </p:cNvSpPr>
          <p:nvPr/>
        </p:nvSpPr>
        <p:spPr bwMode="auto">
          <a:xfrm>
            <a:off x="1234303" y="756659"/>
            <a:ext cx="2923605" cy="3231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4400" b="1" i="0" u="none" strike="noStrike" kern="1200" cap="none" spc="0" normalizeH="0" baseline="0" noProof="0" dirty="0" err="1">
                <a:ln>
                  <a:noFill/>
                </a:ln>
                <a:solidFill>
                  <a:srgbClr val="0000FF"/>
                </a:solidFill>
                <a:effectLst/>
                <a:uLnTx/>
                <a:uFillTx/>
                <a:latin typeface="#9Slide05 Fourth" panose="00000500000000000000" pitchFamily="2" charset="0"/>
                <a:ea typeface="Helvetica Neue"/>
                <a:cs typeface="Helvetica Neue"/>
              </a:rPr>
              <a:t>Bài</a:t>
            </a:r>
            <a:r>
              <a:rPr kumimoji="0" lang="en-US" altLang="en-US" sz="4400" b="1" i="0" u="none" strike="noStrike" kern="1200" cap="none" spc="0" normalizeH="0" baseline="0" noProof="0" dirty="0">
                <a:ln>
                  <a:noFill/>
                </a:ln>
                <a:solidFill>
                  <a:srgbClr val="0000FF"/>
                </a:solidFill>
                <a:effectLst/>
                <a:uLnTx/>
                <a:uFillTx/>
                <a:latin typeface="#9Slide05 Fourth" panose="00000500000000000000" pitchFamily="2" charset="0"/>
                <a:ea typeface="Helvetica Neue"/>
                <a:cs typeface="Helvetica Neue"/>
              </a:rPr>
              <a:t> 7:</a:t>
            </a:r>
            <a:r>
              <a:rPr kumimoji="0" lang="en-US" altLang="en-US" sz="4400" b="1" i="0" u="none" strike="noStrike" kern="1200" cap="none" spc="0" normalizeH="0" baseline="0" noProof="0" dirty="0">
                <a:ln>
                  <a:noFill/>
                </a:ln>
                <a:solidFill>
                  <a:srgbClr val="FF0000"/>
                </a:solidFill>
                <a:effectLst/>
                <a:uLnTx/>
                <a:uFillTx/>
                <a:latin typeface="#9Slide05 Fourth" panose="00000500000000000000" pitchFamily="2" charset="0"/>
                <a:ea typeface="Helvetica Neue"/>
                <a:cs typeface="Helvetica Neue"/>
              </a:rPr>
              <a:t> </a:t>
            </a:r>
          </a:p>
          <a:p>
            <a:pPr marL="0" marR="0" lvl="0" indent="0" algn="ctr" defTabSz="914400" rtl="0" eaLnBrk="0" fontAlgn="base" latinLnBrk="0" hangingPunct="0">
              <a:lnSpc>
                <a:spcPct val="100000"/>
              </a:lnSpc>
              <a:spcBef>
                <a:spcPct val="0"/>
              </a:spcBef>
              <a:spcAft>
                <a:spcPct val="0"/>
              </a:spcAft>
              <a:buClrTx/>
              <a:buSzTx/>
              <a:buFontTx/>
              <a:buNone/>
              <a:tabLst/>
              <a:defRPr/>
            </a:pPr>
            <a:r>
              <a:rPr lang="en-US" altLang="en-US" sz="4000" b="1" dirty="0" err="1">
                <a:solidFill>
                  <a:srgbClr val="FF0000"/>
                </a:solidFill>
                <a:latin typeface="#9Slide05 Fourth" panose="00000500000000000000" pitchFamily="2" charset="0"/>
              </a:rPr>
              <a:t>Phòng</a:t>
            </a:r>
            <a:r>
              <a:rPr lang="en-US" altLang="en-US" sz="4000" b="1" dirty="0">
                <a:solidFill>
                  <a:srgbClr val="FF0000"/>
                </a:solidFill>
                <a:latin typeface="#9Slide05 Fourth" panose="00000500000000000000" pitchFamily="2" charset="0"/>
              </a:rPr>
              <a:t>, </a:t>
            </a:r>
            <a:r>
              <a:rPr lang="en-US" altLang="en-US" sz="4000" b="1" dirty="0" err="1">
                <a:solidFill>
                  <a:srgbClr val="FF0000"/>
                </a:solidFill>
                <a:latin typeface="#9Slide05 Fourth" panose="00000500000000000000" pitchFamily="2" charset="0"/>
              </a:rPr>
              <a:t>chống</a:t>
            </a:r>
            <a:r>
              <a:rPr lang="en-US" altLang="en-US" sz="4000" b="1" dirty="0">
                <a:solidFill>
                  <a:srgbClr val="FF0000"/>
                </a:solidFill>
                <a:latin typeface="#9Slide05 Fourth" panose="00000500000000000000" pitchFamily="2" charset="0"/>
              </a:rPr>
              <a:t> </a:t>
            </a:r>
            <a:r>
              <a:rPr lang="en-US" altLang="en-US" sz="4000" b="1" dirty="0" err="1">
                <a:solidFill>
                  <a:srgbClr val="FF0000"/>
                </a:solidFill>
                <a:latin typeface="#9Slide05 Fourth" panose="00000500000000000000" pitchFamily="2" charset="0"/>
              </a:rPr>
              <a:t>bạo</a:t>
            </a:r>
            <a:r>
              <a:rPr lang="en-US" altLang="en-US" sz="4000" b="1" dirty="0">
                <a:solidFill>
                  <a:srgbClr val="FF0000"/>
                </a:solidFill>
                <a:latin typeface="#9Slide05 Fourth" panose="00000500000000000000" pitchFamily="2" charset="0"/>
              </a:rPr>
              <a:t> </a:t>
            </a:r>
            <a:r>
              <a:rPr lang="en-US" altLang="en-US" sz="4000" b="1" dirty="0" err="1">
                <a:solidFill>
                  <a:srgbClr val="FF0000"/>
                </a:solidFill>
                <a:latin typeface="#9Slide05 Fourth" panose="00000500000000000000" pitchFamily="2" charset="0"/>
              </a:rPr>
              <a:t>lực</a:t>
            </a:r>
            <a:r>
              <a:rPr lang="en-US" altLang="en-US" sz="4000" b="1" dirty="0">
                <a:solidFill>
                  <a:srgbClr val="FF0000"/>
                </a:solidFill>
                <a:latin typeface="#9Slide05 Fourth" panose="00000500000000000000" pitchFamily="2" charset="0"/>
              </a:rPr>
              <a:t> </a:t>
            </a:r>
            <a:r>
              <a:rPr lang="en-US" altLang="en-US" sz="4000" b="1" dirty="0" err="1">
                <a:solidFill>
                  <a:srgbClr val="FF0000"/>
                </a:solidFill>
                <a:latin typeface="#9Slide05 Fourth" panose="00000500000000000000" pitchFamily="2" charset="0"/>
              </a:rPr>
              <a:t>học</a:t>
            </a:r>
            <a:r>
              <a:rPr lang="en-US" altLang="en-US" sz="4000" b="1" dirty="0">
                <a:solidFill>
                  <a:srgbClr val="FF0000"/>
                </a:solidFill>
                <a:latin typeface="#9Slide05 Fourth" panose="00000500000000000000" pitchFamily="2" charset="0"/>
              </a:rPr>
              <a:t> </a:t>
            </a:r>
            <a:r>
              <a:rPr lang="en-US" altLang="en-US" sz="4000" b="1" dirty="0" err="1">
                <a:solidFill>
                  <a:srgbClr val="FF0000"/>
                </a:solidFill>
                <a:latin typeface="#9Slide05 Fourth" panose="00000500000000000000" pitchFamily="2" charset="0"/>
              </a:rPr>
              <a:t>đường</a:t>
            </a:r>
            <a:endParaRPr kumimoji="0" lang="en-SG" altLang="en-US" sz="4000" b="1" i="0" u="none" strike="noStrike" kern="1200" cap="none" spc="0" normalizeH="0" baseline="0" noProof="0" dirty="0">
              <a:ln>
                <a:noFill/>
              </a:ln>
              <a:solidFill>
                <a:srgbClr val="0000FF"/>
              </a:solidFill>
              <a:effectLst/>
              <a:uLnTx/>
              <a:uFillTx/>
              <a:latin typeface="#9Slide05 Fourth" panose="00000500000000000000" pitchFamily="2" charset="0"/>
              <a:ea typeface="微软雅黑" panose="020B0503020204020204" pitchFamily="34" charset="-122"/>
              <a:cs typeface="+mn-cs"/>
            </a:endParaRPr>
          </a:p>
        </p:txBody>
      </p:sp>
      <p:pic>
        <p:nvPicPr>
          <p:cNvPr id="8" name="Picture 7"/>
          <p:cNvPicPr>
            <a:picLocks noChangeAspect="1"/>
          </p:cNvPicPr>
          <p:nvPr/>
        </p:nvPicPr>
        <p:blipFill>
          <a:blip r:embed="rId4"/>
          <a:stretch>
            <a:fillRect/>
          </a:stretch>
        </p:blipFill>
        <p:spPr>
          <a:xfrm>
            <a:off x="4887930" y="-50550"/>
            <a:ext cx="7304070" cy="5182805"/>
          </a:xfrm>
          <a:prstGeom prst="rect">
            <a:avLst/>
          </a:prstGeom>
        </p:spPr>
      </p:pic>
      <p:sp>
        <p:nvSpPr>
          <p:cNvPr id="9" name="文本框 6"/>
          <p:cNvSpPr txBox="1"/>
          <p:nvPr/>
        </p:nvSpPr>
        <p:spPr>
          <a:xfrm>
            <a:off x="7013606" y="2358180"/>
            <a:ext cx="3218888"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prstClr val="black"/>
                </a:solidFill>
                <a:effectLst>
                  <a:glow rad="101600">
                    <a:srgbClr val="E6B91E">
                      <a:satMod val="175000"/>
                      <a:alpha val="40000"/>
                    </a:srgbClr>
                  </a:glow>
                </a:effectLst>
                <a:uLnTx/>
                <a:uFillTx/>
                <a:latin typeface="SVN-Vanilla Daisy Pro" panose="00000500000000000000" pitchFamily="2" charset="0"/>
                <a:ea typeface="微软雅黑" panose="020B0503020204020204" charset="-122"/>
                <a:cs typeface="Times New Roman" pitchFamily="18" charset="0"/>
              </a:rPr>
              <a:t>III.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prstClr val="black"/>
                </a:solidFill>
                <a:effectLst>
                  <a:glow rad="101600">
                    <a:srgbClr val="E6B91E">
                      <a:satMod val="175000"/>
                      <a:alpha val="40000"/>
                    </a:srgbClr>
                  </a:glow>
                </a:effectLst>
                <a:uLnTx/>
                <a:uFillTx/>
                <a:latin typeface="SVN-Vanilla Daisy Pro" panose="00000500000000000000" pitchFamily="2" charset="0"/>
                <a:ea typeface="微软雅黑" panose="020B0503020204020204" charset="-122"/>
                <a:cs typeface="Times New Roman" pitchFamily="18" charset="0"/>
              </a:rPr>
              <a:t>LUYỆN TẬP</a:t>
            </a:r>
            <a:endParaRPr kumimoji="0" lang="zh-CN" altLang="en-US" sz="4000" b="1" i="0" u="none" strike="noStrike" kern="1200" cap="none" spc="0" normalizeH="0" baseline="0" noProof="0" dirty="0">
              <a:ln>
                <a:noFill/>
              </a:ln>
              <a:solidFill>
                <a:prstClr val="black"/>
              </a:solidFill>
              <a:effectLst>
                <a:glow rad="101600">
                  <a:srgbClr val="E6B91E">
                    <a:satMod val="175000"/>
                    <a:alpha val="40000"/>
                  </a:srgbClr>
                </a:glow>
              </a:effectLst>
              <a:uLnTx/>
              <a:uFillTx/>
              <a:latin typeface="SVN-Vanilla Daisy Pro" panose="00000500000000000000" pitchFamily="2" charset="0"/>
              <a:ea typeface="微软雅黑" panose="020B0503020204020204" charset="-122"/>
              <a:cs typeface="Times New Roman" pitchFamily="18" charset="0"/>
            </a:endParaRPr>
          </a:p>
        </p:txBody>
      </p:sp>
    </p:spTree>
    <p:extLst>
      <p:ext uri="{BB962C8B-B14F-4D97-AF65-F5344CB8AC3E}">
        <p14:creationId xmlns:p14="http://schemas.microsoft.com/office/powerpoint/2010/main" val="1539500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EB34322-441A-4398-9039-01AB8830C2BE}"/>
              </a:ext>
            </a:extLst>
          </p:cNvPr>
          <p:cNvPicPr>
            <a:picLocks noChangeAspect="1"/>
          </p:cNvPicPr>
          <p:nvPr/>
        </p:nvPicPr>
        <p:blipFill>
          <a:blip r:embed="rId2"/>
          <a:stretch>
            <a:fillRect/>
          </a:stretch>
        </p:blipFill>
        <p:spPr>
          <a:xfrm>
            <a:off x="0" y="0"/>
            <a:ext cx="12192000" cy="6857999"/>
          </a:xfrm>
          <a:prstGeom prst="rect">
            <a:avLst/>
          </a:prstGeom>
        </p:spPr>
      </p:pic>
      <p:sp>
        <p:nvSpPr>
          <p:cNvPr id="4" name="Footer Placeholder 3">
            <a:extLst>
              <a:ext uri="{FF2B5EF4-FFF2-40B4-BE49-F238E27FC236}">
                <a16:creationId xmlns:a16="http://schemas.microsoft.com/office/drawing/2014/main" id="{E2D6C051-512B-41B0-B548-2F20624B54D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5" name="图片 2">
            <a:extLst>
              <a:ext uri="{FF2B5EF4-FFF2-40B4-BE49-F238E27FC236}">
                <a16:creationId xmlns:a16="http://schemas.microsoft.com/office/drawing/2014/main" id="{AC0D56D1-318D-4ABB-B235-FD78C5C5417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4942" y="848028"/>
            <a:ext cx="3899090" cy="2580971"/>
          </a:xfrm>
          <a:prstGeom prst="rect">
            <a:avLst/>
          </a:prstGeom>
        </p:spPr>
      </p:pic>
      <p:sp>
        <p:nvSpPr>
          <p:cNvPr id="7" name="文本框 5">
            <a:extLst>
              <a:ext uri="{FF2B5EF4-FFF2-40B4-BE49-F238E27FC236}">
                <a16:creationId xmlns:a16="http://schemas.microsoft.com/office/drawing/2014/main" id="{D37797BC-C2C8-4ECE-AD11-8738E60BCB33}"/>
              </a:ext>
            </a:extLst>
          </p:cNvPr>
          <p:cNvSpPr txBox="1"/>
          <p:nvPr/>
        </p:nvSpPr>
        <p:spPr>
          <a:xfrm>
            <a:off x="276989" y="1713821"/>
            <a:ext cx="3599206" cy="1200329"/>
          </a:xfrm>
          <a:prstGeom prst="rect">
            <a:avLst/>
          </a:prstGeom>
          <a:noFill/>
        </p:spPr>
        <p:txBody>
          <a:bodyPr wrap="square" rtlCol="0">
            <a:spAutoFit/>
          </a:bodyPr>
          <a:lstStyle/>
          <a:p>
            <a:r>
              <a:rPr lang="en-US" sz="2400" dirty="0"/>
              <a:t>a) </a:t>
            </a:r>
            <a:r>
              <a:rPr lang="en-US" sz="2400" dirty="0" err="1"/>
              <a:t>Bạo</a:t>
            </a:r>
            <a:r>
              <a:rPr lang="en-US" sz="2400" dirty="0"/>
              <a:t> </a:t>
            </a:r>
            <a:r>
              <a:rPr lang="en-US" sz="2400" dirty="0" err="1"/>
              <a:t>lực</a:t>
            </a:r>
            <a:r>
              <a:rPr lang="en-US" sz="2400" dirty="0"/>
              <a:t> </a:t>
            </a:r>
            <a:r>
              <a:rPr lang="en-US" sz="2400" dirty="0" err="1"/>
              <a:t>học</a:t>
            </a:r>
            <a:r>
              <a:rPr lang="en-US" sz="2400" dirty="0"/>
              <a:t> </a:t>
            </a:r>
            <a:r>
              <a:rPr lang="en-US" sz="2400" dirty="0" err="1"/>
              <a:t>đường</a:t>
            </a:r>
            <a:r>
              <a:rPr lang="en-US" sz="2400" dirty="0"/>
              <a:t> </a:t>
            </a:r>
            <a:r>
              <a:rPr lang="en-US" sz="2400" dirty="0" err="1"/>
              <a:t>chỉ</a:t>
            </a:r>
            <a:r>
              <a:rPr lang="en-US" sz="2400" dirty="0"/>
              <a:t> </a:t>
            </a:r>
            <a:r>
              <a:rPr lang="en-US" sz="2400" dirty="0" err="1"/>
              <a:t>có</a:t>
            </a:r>
            <a:r>
              <a:rPr lang="en-US" sz="2400" dirty="0"/>
              <a:t> </a:t>
            </a:r>
            <a:r>
              <a:rPr lang="en-US" sz="2400" dirty="0" err="1"/>
              <a:t>một</a:t>
            </a:r>
            <a:r>
              <a:rPr lang="en-US" sz="2400" dirty="0"/>
              <a:t> </a:t>
            </a:r>
            <a:r>
              <a:rPr lang="en-US" sz="2400" dirty="0" err="1"/>
              <a:t>biểu</a:t>
            </a:r>
            <a:r>
              <a:rPr lang="en-US" sz="2400" dirty="0"/>
              <a:t> </a:t>
            </a:r>
            <a:r>
              <a:rPr lang="en-US" sz="2400" dirty="0" err="1"/>
              <a:t>hiện</a:t>
            </a:r>
            <a:r>
              <a:rPr lang="en-US" sz="2400" dirty="0"/>
              <a:t> </a:t>
            </a:r>
            <a:r>
              <a:rPr lang="en-US" sz="2400" dirty="0" err="1"/>
              <a:t>là</a:t>
            </a:r>
            <a:r>
              <a:rPr lang="en-US" sz="2400" dirty="0"/>
              <a:t> </a:t>
            </a:r>
            <a:r>
              <a:rPr lang="en-US" sz="2400" dirty="0" err="1"/>
              <a:t>đánh</a:t>
            </a:r>
            <a:r>
              <a:rPr lang="en-US" sz="2400" dirty="0"/>
              <a:t> </a:t>
            </a:r>
            <a:r>
              <a:rPr lang="en-US" sz="2400" dirty="0" err="1"/>
              <a:t>nhau</a:t>
            </a:r>
            <a:r>
              <a:rPr lang="en-US" sz="2400" dirty="0"/>
              <a:t>.</a:t>
            </a:r>
            <a:endParaRPr lang="vi-VN" sz="2400" dirty="0"/>
          </a:p>
        </p:txBody>
      </p:sp>
      <p:pic>
        <p:nvPicPr>
          <p:cNvPr id="11" name="图片 3">
            <a:extLst>
              <a:ext uri="{FF2B5EF4-FFF2-40B4-BE49-F238E27FC236}">
                <a16:creationId xmlns:a16="http://schemas.microsoft.com/office/drawing/2014/main" id="{9CA8E498-EC14-4D7D-AC17-4F95B346F4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04454" y="1111348"/>
            <a:ext cx="4089487" cy="2580971"/>
          </a:xfrm>
          <a:prstGeom prst="rect">
            <a:avLst/>
          </a:prstGeom>
        </p:spPr>
      </p:pic>
      <p:sp>
        <p:nvSpPr>
          <p:cNvPr id="12" name="Rectangle 11">
            <a:extLst>
              <a:ext uri="{FF2B5EF4-FFF2-40B4-BE49-F238E27FC236}">
                <a16:creationId xmlns:a16="http://schemas.microsoft.com/office/drawing/2014/main" id="{F7521CFF-1C87-4100-8227-4851E9999D8B}"/>
              </a:ext>
            </a:extLst>
          </p:cNvPr>
          <p:cNvSpPr/>
          <p:nvPr/>
        </p:nvSpPr>
        <p:spPr>
          <a:xfrm>
            <a:off x="4502414" y="1801668"/>
            <a:ext cx="3187171" cy="1200329"/>
          </a:xfrm>
          <a:prstGeom prst="rect">
            <a:avLst/>
          </a:prstGeom>
        </p:spPr>
        <p:txBody>
          <a:bodyPr wrap="square">
            <a:spAutoFit/>
          </a:bodyPr>
          <a:lstStyle/>
          <a:p>
            <a:r>
              <a:rPr lang="en-US" sz="2400" dirty="0"/>
              <a:t>b) </a:t>
            </a:r>
            <a:r>
              <a:rPr lang="en-US" sz="2400" dirty="0" err="1"/>
              <a:t>Bạo</a:t>
            </a:r>
            <a:r>
              <a:rPr lang="en-US" sz="2400" dirty="0"/>
              <a:t> </a:t>
            </a:r>
            <a:r>
              <a:rPr lang="en-US" sz="2400" dirty="0" err="1"/>
              <a:t>lực</a:t>
            </a:r>
            <a:r>
              <a:rPr lang="en-US" sz="2400" dirty="0"/>
              <a:t> </a:t>
            </a:r>
            <a:r>
              <a:rPr lang="en-US" sz="2400" dirty="0" err="1"/>
              <a:t>học</a:t>
            </a:r>
            <a:r>
              <a:rPr lang="en-US" sz="2400" dirty="0"/>
              <a:t> </a:t>
            </a:r>
            <a:r>
              <a:rPr lang="en-US" sz="2400" dirty="0" err="1"/>
              <a:t>đường</a:t>
            </a:r>
            <a:r>
              <a:rPr lang="en-US" sz="2400" dirty="0"/>
              <a:t> do </a:t>
            </a:r>
            <a:r>
              <a:rPr lang="en-US" sz="2400" dirty="0" err="1"/>
              <a:t>nhiều</a:t>
            </a:r>
            <a:r>
              <a:rPr lang="en-US" sz="2400" dirty="0"/>
              <a:t> </a:t>
            </a:r>
            <a:r>
              <a:rPr lang="en-US" sz="2400" dirty="0" err="1"/>
              <a:t>nguyên</a:t>
            </a:r>
            <a:r>
              <a:rPr lang="en-US" sz="2400" dirty="0"/>
              <a:t> </a:t>
            </a:r>
            <a:r>
              <a:rPr lang="en-US" sz="2400" dirty="0" err="1"/>
              <a:t>nhân</a:t>
            </a:r>
            <a:r>
              <a:rPr lang="en-US" sz="2400" dirty="0"/>
              <a:t> </a:t>
            </a:r>
            <a:r>
              <a:rPr lang="en-US" sz="2400" dirty="0" err="1"/>
              <a:t>gây</a:t>
            </a:r>
            <a:r>
              <a:rPr lang="en-US" sz="2400" dirty="0"/>
              <a:t> </a:t>
            </a:r>
            <a:r>
              <a:rPr lang="en-US" sz="2400" dirty="0" err="1"/>
              <a:t>ra.</a:t>
            </a:r>
            <a:endParaRPr lang="vi-VN" sz="2400" dirty="0"/>
          </a:p>
        </p:txBody>
      </p:sp>
      <p:pic>
        <p:nvPicPr>
          <p:cNvPr id="13" name="图片 2">
            <a:extLst>
              <a:ext uri="{FF2B5EF4-FFF2-40B4-BE49-F238E27FC236}">
                <a16:creationId xmlns:a16="http://schemas.microsoft.com/office/drawing/2014/main" id="{01A40A67-0E79-4CEB-B802-C423879A866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07602" y="1111348"/>
            <a:ext cx="3669584" cy="2519778"/>
          </a:xfrm>
          <a:prstGeom prst="rect">
            <a:avLst/>
          </a:prstGeom>
        </p:spPr>
      </p:pic>
      <p:pic>
        <p:nvPicPr>
          <p:cNvPr id="14" name="图片 2">
            <a:extLst>
              <a:ext uri="{FF2B5EF4-FFF2-40B4-BE49-F238E27FC236}">
                <a16:creationId xmlns:a16="http://schemas.microsoft.com/office/drawing/2014/main" id="{E871BC4A-C331-4420-BFEE-19C41A76E7A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8764" y="3692319"/>
            <a:ext cx="3723741" cy="3029156"/>
          </a:xfrm>
          <a:prstGeom prst="rect">
            <a:avLst/>
          </a:prstGeom>
        </p:spPr>
      </p:pic>
      <p:sp>
        <p:nvSpPr>
          <p:cNvPr id="15" name="Rectangle 14">
            <a:extLst>
              <a:ext uri="{FF2B5EF4-FFF2-40B4-BE49-F238E27FC236}">
                <a16:creationId xmlns:a16="http://schemas.microsoft.com/office/drawing/2014/main" id="{E4C0743F-F190-4A64-AF68-EC4F46755532}"/>
              </a:ext>
            </a:extLst>
          </p:cNvPr>
          <p:cNvSpPr/>
          <p:nvPr/>
        </p:nvSpPr>
        <p:spPr>
          <a:xfrm>
            <a:off x="8672814" y="1713821"/>
            <a:ext cx="2915532" cy="1200329"/>
          </a:xfrm>
          <a:prstGeom prst="rect">
            <a:avLst/>
          </a:prstGeom>
        </p:spPr>
        <p:txBody>
          <a:bodyPr wrap="square">
            <a:spAutoFit/>
          </a:bodyPr>
          <a:lstStyle/>
          <a:p>
            <a:r>
              <a:rPr lang="en-US" sz="2400" dirty="0"/>
              <a:t>c) </a:t>
            </a:r>
            <a:r>
              <a:rPr lang="en-US" sz="2400" dirty="0" err="1"/>
              <a:t>Bạo</a:t>
            </a:r>
            <a:r>
              <a:rPr lang="en-US" sz="2400" dirty="0"/>
              <a:t> </a:t>
            </a:r>
            <a:r>
              <a:rPr lang="en-US" sz="2400" dirty="0" err="1"/>
              <a:t>lực</a:t>
            </a:r>
            <a:r>
              <a:rPr lang="en-US" sz="2400" dirty="0"/>
              <a:t> </a:t>
            </a:r>
            <a:r>
              <a:rPr lang="en-US" sz="2400" dirty="0" err="1"/>
              <a:t>học</a:t>
            </a:r>
            <a:r>
              <a:rPr lang="en-US" sz="2400" dirty="0"/>
              <a:t> </a:t>
            </a:r>
            <a:r>
              <a:rPr lang="en-US" sz="2400" dirty="0" err="1"/>
              <a:t>đường</a:t>
            </a:r>
            <a:r>
              <a:rPr lang="en-US" sz="2400" dirty="0"/>
              <a:t> </a:t>
            </a:r>
            <a:r>
              <a:rPr lang="en-US" sz="2400" dirty="0" err="1"/>
              <a:t>chỉ</a:t>
            </a:r>
            <a:r>
              <a:rPr lang="en-US" sz="2400" dirty="0"/>
              <a:t> </a:t>
            </a:r>
            <a:r>
              <a:rPr lang="en-US" sz="2400" dirty="0" err="1"/>
              <a:t>gây</a:t>
            </a:r>
            <a:r>
              <a:rPr lang="en-US" sz="2400" dirty="0"/>
              <a:t> </a:t>
            </a:r>
            <a:r>
              <a:rPr lang="en-US" sz="2400" dirty="0" err="1"/>
              <a:t>ra</a:t>
            </a:r>
            <a:r>
              <a:rPr lang="en-US" sz="2400" dirty="0"/>
              <a:t> </a:t>
            </a:r>
            <a:r>
              <a:rPr lang="en-US" sz="2400" dirty="0" err="1"/>
              <a:t>tác</a:t>
            </a:r>
            <a:r>
              <a:rPr lang="en-US" sz="2400" dirty="0"/>
              <a:t>  </a:t>
            </a:r>
            <a:r>
              <a:rPr lang="en-US" sz="2400" dirty="0" err="1"/>
              <a:t>hại</a:t>
            </a:r>
            <a:r>
              <a:rPr lang="en-US" sz="2400" dirty="0"/>
              <a:t> </a:t>
            </a:r>
            <a:r>
              <a:rPr lang="en-US" sz="2400" dirty="0" err="1"/>
              <a:t>về</a:t>
            </a:r>
            <a:r>
              <a:rPr lang="en-US" sz="2400" dirty="0"/>
              <a:t> </a:t>
            </a:r>
            <a:r>
              <a:rPr lang="en-US" sz="2400" dirty="0" err="1"/>
              <a:t>sức</a:t>
            </a:r>
            <a:r>
              <a:rPr lang="en-US" sz="2400" dirty="0"/>
              <a:t> </a:t>
            </a:r>
            <a:r>
              <a:rPr lang="en-US" sz="2400" dirty="0" err="1"/>
              <a:t>khoẻ</a:t>
            </a:r>
            <a:r>
              <a:rPr lang="en-US" sz="2400" dirty="0"/>
              <a:t> </a:t>
            </a:r>
            <a:r>
              <a:rPr lang="en-US" sz="2400" dirty="0" err="1"/>
              <a:t>thể</a:t>
            </a:r>
            <a:r>
              <a:rPr lang="en-US" sz="2400" dirty="0"/>
              <a:t> </a:t>
            </a:r>
            <a:r>
              <a:rPr lang="en-US" sz="2400" dirty="0" err="1"/>
              <a:t>chất</a:t>
            </a:r>
            <a:r>
              <a:rPr lang="en-US" sz="2400" dirty="0"/>
              <a:t>.</a:t>
            </a:r>
            <a:endParaRPr lang="vi-VN" sz="2400" dirty="0"/>
          </a:p>
        </p:txBody>
      </p:sp>
      <p:sp>
        <p:nvSpPr>
          <p:cNvPr id="16" name="Rectangle 15">
            <a:extLst>
              <a:ext uri="{FF2B5EF4-FFF2-40B4-BE49-F238E27FC236}">
                <a16:creationId xmlns:a16="http://schemas.microsoft.com/office/drawing/2014/main" id="{ACE3E4BD-29F1-4165-A3CF-532EB85174D3}"/>
              </a:ext>
            </a:extLst>
          </p:cNvPr>
          <p:cNvSpPr/>
          <p:nvPr/>
        </p:nvSpPr>
        <p:spPr>
          <a:xfrm>
            <a:off x="743318" y="4608685"/>
            <a:ext cx="3459187" cy="1938992"/>
          </a:xfrm>
          <a:prstGeom prst="rect">
            <a:avLst/>
          </a:prstGeom>
        </p:spPr>
        <p:txBody>
          <a:bodyPr wrap="square">
            <a:spAutoFit/>
          </a:bodyPr>
          <a:lstStyle/>
          <a:p>
            <a:r>
              <a:rPr lang="en-US" sz="2400" dirty="0"/>
              <a:t>d) </a:t>
            </a:r>
            <a:r>
              <a:rPr lang="en-US" sz="2400" dirty="0" err="1"/>
              <a:t>Việc</a:t>
            </a:r>
            <a:r>
              <a:rPr lang="en-US" sz="2400" dirty="0"/>
              <a:t> </a:t>
            </a:r>
            <a:r>
              <a:rPr lang="en-US" sz="2400" dirty="0" err="1"/>
              <a:t>phòng</a:t>
            </a:r>
            <a:r>
              <a:rPr lang="en-US" sz="2400" dirty="0"/>
              <a:t>, </a:t>
            </a:r>
            <a:r>
              <a:rPr lang="en-US" sz="2400" dirty="0" err="1"/>
              <a:t>chống</a:t>
            </a:r>
            <a:r>
              <a:rPr lang="en-US" sz="2400" dirty="0"/>
              <a:t> </a:t>
            </a:r>
            <a:r>
              <a:rPr lang="en-US" sz="2400" dirty="0" err="1"/>
              <a:t>bạo</a:t>
            </a:r>
            <a:r>
              <a:rPr lang="en-US" sz="2400" dirty="0"/>
              <a:t> </a:t>
            </a:r>
            <a:r>
              <a:rPr lang="en-US" sz="2400" dirty="0" err="1"/>
              <a:t>lực</a:t>
            </a:r>
            <a:r>
              <a:rPr lang="en-US" sz="2400" dirty="0"/>
              <a:t> </a:t>
            </a:r>
            <a:r>
              <a:rPr lang="en-US" sz="2400" dirty="0" err="1"/>
              <a:t>học</a:t>
            </a:r>
            <a:r>
              <a:rPr lang="en-US" sz="2400" dirty="0"/>
              <a:t> </a:t>
            </a:r>
            <a:r>
              <a:rPr lang="en-US" sz="2400" dirty="0" err="1"/>
              <a:t>đường</a:t>
            </a:r>
            <a:r>
              <a:rPr lang="en-US" sz="2400" dirty="0"/>
              <a:t> </a:t>
            </a:r>
            <a:r>
              <a:rPr lang="en-US" sz="2400" dirty="0" err="1"/>
              <a:t>là</a:t>
            </a:r>
            <a:r>
              <a:rPr lang="en-US" sz="2400" dirty="0"/>
              <a:t> </a:t>
            </a:r>
            <a:r>
              <a:rPr lang="en-US" sz="2400" dirty="0" err="1"/>
              <a:t>trách</a:t>
            </a:r>
            <a:r>
              <a:rPr lang="en-US" sz="2400" dirty="0"/>
              <a:t> </a:t>
            </a:r>
            <a:r>
              <a:rPr lang="en-US" sz="2400" dirty="0" err="1"/>
              <a:t>nhiệm</a:t>
            </a:r>
            <a:r>
              <a:rPr lang="en-US" sz="2400" dirty="0"/>
              <a:t> </a:t>
            </a:r>
            <a:r>
              <a:rPr lang="en-US" sz="2400" dirty="0" err="1"/>
              <a:t>riêng</a:t>
            </a:r>
            <a:r>
              <a:rPr lang="en-US" sz="2400" dirty="0"/>
              <a:t> </a:t>
            </a:r>
            <a:r>
              <a:rPr lang="en-US" sz="2400" dirty="0" err="1"/>
              <a:t>của</a:t>
            </a:r>
            <a:r>
              <a:rPr lang="en-US" sz="2400" dirty="0"/>
              <a:t> </a:t>
            </a:r>
            <a:r>
              <a:rPr lang="en-US" sz="2400" dirty="0" err="1"/>
              <a:t>ngành</a:t>
            </a:r>
            <a:r>
              <a:rPr lang="en-US" sz="2400" dirty="0"/>
              <a:t> </a:t>
            </a:r>
            <a:r>
              <a:rPr lang="en-US" sz="2400" dirty="0" err="1"/>
              <a:t>Giáo</a:t>
            </a:r>
            <a:r>
              <a:rPr lang="en-US" sz="2400" dirty="0"/>
              <a:t> </a:t>
            </a:r>
            <a:r>
              <a:rPr lang="en-US" sz="2400" dirty="0" err="1"/>
              <a:t>dục</a:t>
            </a:r>
            <a:r>
              <a:rPr lang="en-US" sz="2400" dirty="0"/>
              <a:t>.</a:t>
            </a:r>
            <a:endParaRPr lang="vi-VN" sz="2400" dirty="0"/>
          </a:p>
          <a:p>
            <a:r>
              <a:rPr lang="en-US" sz="2400" b="1" dirty="0"/>
              <a:t> </a:t>
            </a:r>
            <a:endParaRPr lang="vi-VN" sz="2400" dirty="0"/>
          </a:p>
        </p:txBody>
      </p:sp>
      <p:sp>
        <p:nvSpPr>
          <p:cNvPr id="17" name="TextBox 16">
            <a:extLst>
              <a:ext uri="{FF2B5EF4-FFF2-40B4-BE49-F238E27FC236}">
                <a16:creationId xmlns:a16="http://schemas.microsoft.com/office/drawing/2014/main" id="{F05FE60B-CEBA-4014-BD22-378D66BA4F28}"/>
              </a:ext>
            </a:extLst>
          </p:cNvPr>
          <p:cNvSpPr txBox="1"/>
          <p:nvPr/>
        </p:nvSpPr>
        <p:spPr>
          <a:xfrm>
            <a:off x="-28259" y="17048"/>
            <a:ext cx="10158839" cy="584775"/>
          </a:xfrm>
          <a:prstGeom prst="rect">
            <a:avLst/>
          </a:prstGeom>
          <a:solidFill>
            <a:schemeClr val="accent4">
              <a:lumMod val="20000"/>
              <a:lumOff val="80000"/>
            </a:schemeClr>
          </a:solidFill>
        </p:spPr>
        <p:txBody>
          <a:bodyPr wrap="square">
            <a:spAutoFit/>
          </a:bodyPr>
          <a:lstStyle/>
          <a:p>
            <a:pPr marL="342900" lvl="0" indent="-342900">
              <a:buFont typeface="+mj-lt"/>
              <a:buAutoNum type="arabicPeriod"/>
              <a:tabLst>
                <a:tab pos="241300" algn="l"/>
              </a:tabLst>
            </a:pPr>
            <a:r>
              <a:rPr lang="en-US" sz="3200" dirty="0" err="1">
                <a:effectLst/>
                <a:latin typeface="#9Slide05 Brannboll Ny" panose="02000000000000000000" pitchFamily="2" charset="0"/>
                <a:ea typeface="Times New Roman" panose="02020603050405020304" pitchFamily="18" charset="0"/>
                <a:cs typeface="Arial" panose="020B0604020202020204" pitchFamily="34" charset="0"/>
              </a:rPr>
              <a:t>Em</a:t>
            </a:r>
            <a:r>
              <a:rPr lang="en-US" sz="3200" dirty="0">
                <a:effectLst/>
                <a:latin typeface="#9Slide05 Brannboll Ny" panose="02000000000000000000" pitchFamily="2" charset="0"/>
                <a:ea typeface="Times New Roman" panose="02020603050405020304" pitchFamily="18" charset="0"/>
                <a:cs typeface="Arial" panose="020B0604020202020204" pitchFamily="34" charset="0"/>
              </a:rPr>
              <a:t> </a:t>
            </a:r>
            <a:r>
              <a:rPr lang="en-US" sz="3200" dirty="0" err="1">
                <a:effectLst/>
                <a:latin typeface="#9Slide05 Brannboll Ny" panose="02000000000000000000" pitchFamily="2" charset="0"/>
                <a:ea typeface="Times New Roman" panose="02020603050405020304" pitchFamily="18" charset="0"/>
                <a:cs typeface="Arial" panose="020B0604020202020204" pitchFamily="34" charset="0"/>
              </a:rPr>
              <a:t>hãy</a:t>
            </a:r>
            <a:r>
              <a:rPr lang="en-US" sz="3200" dirty="0">
                <a:effectLst/>
                <a:latin typeface="#9Slide05 Brannboll Ny" panose="02000000000000000000" pitchFamily="2" charset="0"/>
                <a:ea typeface="Times New Roman" panose="02020603050405020304" pitchFamily="18" charset="0"/>
                <a:cs typeface="Arial" panose="020B0604020202020204" pitchFamily="34" charset="0"/>
              </a:rPr>
              <a:t> </a:t>
            </a:r>
            <a:r>
              <a:rPr lang="en-US" sz="3200" dirty="0" err="1">
                <a:effectLst/>
                <a:latin typeface="#9Slide05 Brannboll Ny" panose="02000000000000000000" pitchFamily="2" charset="0"/>
                <a:ea typeface="Times New Roman" panose="02020603050405020304" pitchFamily="18" charset="0"/>
                <a:cs typeface="Arial" panose="020B0604020202020204" pitchFamily="34" charset="0"/>
              </a:rPr>
              <a:t>cho</a:t>
            </a:r>
            <a:r>
              <a:rPr lang="en-US" sz="3200" dirty="0">
                <a:effectLst/>
                <a:latin typeface="#9Slide05 Brannboll Ny" panose="02000000000000000000" pitchFamily="2" charset="0"/>
                <a:ea typeface="Times New Roman" panose="02020603050405020304" pitchFamily="18" charset="0"/>
                <a:cs typeface="Arial" panose="020B0604020202020204" pitchFamily="34" charset="0"/>
              </a:rPr>
              <a:t> </a:t>
            </a:r>
            <a:r>
              <a:rPr lang="en-US" sz="3200" dirty="0" err="1">
                <a:effectLst/>
                <a:latin typeface="#9Slide05 Brannboll Ny" panose="02000000000000000000" pitchFamily="2" charset="0"/>
                <a:ea typeface="Times New Roman" panose="02020603050405020304" pitchFamily="18" charset="0"/>
                <a:cs typeface="Arial" panose="020B0604020202020204" pitchFamily="34" charset="0"/>
              </a:rPr>
              <a:t>biết</a:t>
            </a:r>
            <a:r>
              <a:rPr lang="en-US" sz="3200" dirty="0">
                <a:effectLst/>
                <a:latin typeface="#9Slide05 Brannboll Ny" panose="02000000000000000000" pitchFamily="2" charset="0"/>
                <a:ea typeface="Times New Roman" panose="02020603050405020304" pitchFamily="18" charset="0"/>
                <a:cs typeface="Arial" panose="020B0604020202020204" pitchFamily="34" charset="0"/>
              </a:rPr>
              <a:t> ý </a:t>
            </a:r>
            <a:r>
              <a:rPr lang="en-US" sz="3200" dirty="0" err="1">
                <a:effectLst/>
                <a:latin typeface="#9Slide05 Brannboll Ny" panose="02000000000000000000" pitchFamily="2" charset="0"/>
                <a:ea typeface="Times New Roman" panose="02020603050405020304" pitchFamily="18" charset="0"/>
                <a:cs typeface="Arial" panose="020B0604020202020204" pitchFamily="34" charset="0"/>
              </a:rPr>
              <a:t>kiến</a:t>
            </a:r>
            <a:r>
              <a:rPr lang="en-US" sz="3200" dirty="0">
                <a:effectLst/>
                <a:latin typeface="#9Slide05 Brannboll Ny" panose="02000000000000000000" pitchFamily="2" charset="0"/>
                <a:ea typeface="Times New Roman" panose="02020603050405020304" pitchFamily="18" charset="0"/>
                <a:cs typeface="Arial" panose="020B0604020202020204" pitchFamily="34" charset="0"/>
              </a:rPr>
              <a:t> </a:t>
            </a:r>
            <a:r>
              <a:rPr lang="en-US" sz="3200" dirty="0" err="1">
                <a:effectLst/>
                <a:latin typeface="#9Slide05 Brannboll Ny" panose="02000000000000000000" pitchFamily="2" charset="0"/>
                <a:ea typeface="Times New Roman" panose="02020603050405020304" pitchFamily="18" charset="0"/>
                <a:cs typeface="Arial" panose="020B0604020202020204" pitchFamily="34" charset="0"/>
              </a:rPr>
              <a:t>dưới</a:t>
            </a:r>
            <a:r>
              <a:rPr lang="en-US" sz="3200" dirty="0">
                <a:effectLst/>
                <a:latin typeface="#9Slide05 Brannboll Ny" panose="02000000000000000000" pitchFamily="2" charset="0"/>
                <a:ea typeface="Times New Roman" panose="02020603050405020304" pitchFamily="18" charset="0"/>
                <a:cs typeface="Arial" panose="020B0604020202020204" pitchFamily="34" charset="0"/>
              </a:rPr>
              <a:t> </a:t>
            </a:r>
            <a:r>
              <a:rPr lang="en-US" sz="3200" dirty="0" err="1">
                <a:effectLst/>
                <a:latin typeface="#9Slide05 Brannboll Ny" panose="02000000000000000000" pitchFamily="2" charset="0"/>
                <a:ea typeface="Times New Roman" panose="02020603050405020304" pitchFamily="18" charset="0"/>
                <a:cs typeface="Arial" panose="020B0604020202020204" pitchFamily="34" charset="0"/>
              </a:rPr>
              <a:t>đây</a:t>
            </a:r>
            <a:r>
              <a:rPr lang="en-US" sz="3200" dirty="0">
                <a:effectLst/>
                <a:latin typeface="#9Slide05 Brannboll Ny" panose="02000000000000000000" pitchFamily="2" charset="0"/>
                <a:ea typeface="Times New Roman" panose="02020603050405020304" pitchFamily="18" charset="0"/>
                <a:cs typeface="Arial" panose="020B0604020202020204" pitchFamily="34" charset="0"/>
              </a:rPr>
              <a:t> </a:t>
            </a:r>
            <a:r>
              <a:rPr lang="en-US" sz="3200" dirty="0" err="1">
                <a:effectLst/>
                <a:latin typeface="#9Slide05 Brannboll Ny" panose="02000000000000000000" pitchFamily="2" charset="0"/>
                <a:ea typeface="Times New Roman" panose="02020603050405020304" pitchFamily="18" charset="0"/>
                <a:cs typeface="Arial" panose="020B0604020202020204" pitchFamily="34" charset="0"/>
              </a:rPr>
              <a:t>đúng</a:t>
            </a:r>
            <a:r>
              <a:rPr lang="en-US" sz="3200" dirty="0">
                <a:effectLst/>
                <a:latin typeface="#9Slide05 Brannboll Ny" panose="02000000000000000000" pitchFamily="2" charset="0"/>
                <a:ea typeface="Times New Roman" panose="02020603050405020304" pitchFamily="18" charset="0"/>
                <a:cs typeface="Arial" panose="020B0604020202020204" pitchFamily="34" charset="0"/>
              </a:rPr>
              <a:t> hay </a:t>
            </a:r>
            <a:r>
              <a:rPr lang="en-US" sz="3200" dirty="0" err="1">
                <a:effectLst/>
                <a:latin typeface="#9Slide05 Brannboll Ny" panose="02000000000000000000" pitchFamily="2" charset="0"/>
                <a:ea typeface="Times New Roman" panose="02020603050405020304" pitchFamily="18" charset="0"/>
                <a:cs typeface="Arial" panose="020B0604020202020204" pitchFamily="34" charset="0"/>
              </a:rPr>
              <a:t>sai</a:t>
            </a:r>
            <a:r>
              <a:rPr lang="en-US" sz="3200" dirty="0">
                <a:effectLst/>
                <a:latin typeface="#9Slide05 Brannboll Ny" panose="02000000000000000000" pitchFamily="2" charset="0"/>
                <a:ea typeface="Times New Roman" panose="02020603050405020304" pitchFamily="18" charset="0"/>
                <a:cs typeface="Arial" panose="020B0604020202020204" pitchFamily="34" charset="0"/>
              </a:rPr>
              <a:t>? </a:t>
            </a:r>
            <a:r>
              <a:rPr lang="en-US" sz="3200" dirty="0" err="1">
                <a:effectLst/>
                <a:latin typeface="#9Slide05 Brannboll Ny" panose="02000000000000000000" pitchFamily="2" charset="0"/>
                <a:ea typeface="Times New Roman" panose="02020603050405020304" pitchFamily="18" charset="0"/>
                <a:cs typeface="Arial" panose="020B0604020202020204" pitchFamily="34" charset="0"/>
              </a:rPr>
              <a:t>Vì</a:t>
            </a:r>
            <a:r>
              <a:rPr lang="en-US" sz="3200" dirty="0">
                <a:effectLst/>
                <a:latin typeface="#9Slide05 Brannboll Ny" panose="02000000000000000000" pitchFamily="2" charset="0"/>
                <a:ea typeface="Times New Roman" panose="02020603050405020304" pitchFamily="18" charset="0"/>
                <a:cs typeface="Arial" panose="020B0604020202020204" pitchFamily="34" charset="0"/>
              </a:rPr>
              <a:t> </a:t>
            </a:r>
            <a:r>
              <a:rPr lang="en-US" sz="3200" dirty="0" err="1">
                <a:effectLst/>
                <a:latin typeface="#9Slide05 Brannboll Ny" panose="02000000000000000000" pitchFamily="2" charset="0"/>
                <a:ea typeface="Times New Roman" panose="02020603050405020304" pitchFamily="18" charset="0"/>
                <a:cs typeface="Arial" panose="020B0604020202020204" pitchFamily="34" charset="0"/>
              </a:rPr>
              <a:t>sao</a:t>
            </a:r>
            <a:r>
              <a:rPr lang="en-US" sz="3200" dirty="0">
                <a:effectLst/>
                <a:latin typeface="#9Slide05 Brannboll Ny" panose="02000000000000000000" pitchFamily="2" charset="0"/>
                <a:ea typeface="Times New Roman" panose="02020603050405020304" pitchFamily="18" charset="0"/>
                <a:cs typeface="Arial" panose="020B0604020202020204" pitchFamily="34" charset="0"/>
              </a:rPr>
              <a:t>?</a:t>
            </a:r>
            <a:endParaRPr lang="en-US" sz="3200" dirty="0">
              <a:effectLst/>
              <a:latin typeface="#9Slide05 Brannboll Ny" panose="02000000000000000000" pitchFamily="2" charset="0"/>
              <a:ea typeface="Calibri" panose="020F0502020204030204" pitchFamily="34" charset="0"/>
              <a:cs typeface="Arial" panose="020B0604020202020204" pitchFamily="34" charset="0"/>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97549" y="4033088"/>
            <a:ext cx="5020105" cy="24229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32644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arn(inVertical)">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heel(1)">
                                      <p:cBhvr>
                                        <p:cTn id="18" dur="20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5" grpId="0"/>
      <p:bldP spid="1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EB34322-441A-4398-9039-01AB8830C2BE}"/>
              </a:ext>
            </a:extLst>
          </p:cNvPr>
          <p:cNvPicPr>
            <a:picLocks noChangeAspect="1"/>
          </p:cNvPicPr>
          <p:nvPr/>
        </p:nvPicPr>
        <p:blipFill>
          <a:blip r:embed="rId2"/>
          <a:stretch>
            <a:fillRect/>
          </a:stretch>
        </p:blipFill>
        <p:spPr>
          <a:xfrm>
            <a:off x="0" y="0"/>
            <a:ext cx="12192000" cy="6857999"/>
          </a:xfrm>
          <a:prstGeom prst="rect">
            <a:avLst/>
          </a:prstGeom>
        </p:spPr>
      </p:pic>
      <p:sp>
        <p:nvSpPr>
          <p:cNvPr id="4" name="Footer Placeholder 3">
            <a:extLst>
              <a:ext uri="{FF2B5EF4-FFF2-40B4-BE49-F238E27FC236}">
                <a16:creationId xmlns:a16="http://schemas.microsoft.com/office/drawing/2014/main" id="{E2D6C051-512B-41B0-B548-2F20624B54D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5" name="图片 2">
            <a:extLst>
              <a:ext uri="{FF2B5EF4-FFF2-40B4-BE49-F238E27FC236}">
                <a16:creationId xmlns:a16="http://schemas.microsoft.com/office/drawing/2014/main" id="{AC0D56D1-318D-4ABB-B235-FD78C5C5417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848026"/>
            <a:ext cx="3899090" cy="2580971"/>
          </a:xfrm>
          <a:prstGeom prst="rect">
            <a:avLst/>
          </a:prstGeom>
        </p:spPr>
      </p:pic>
      <p:sp>
        <p:nvSpPr>
          <p:cNvPr id="7" name="文本框 5">
            <a:extLst>
              <a:ext uri="{FF2B5EF4-FFF2-40B4-BE49-F238E27FC236}">
                <a16:creationId xmlns:a16="http://schemas.microsoft.com/office/drawing/2014/main" id="{D37797BC-C2C8-4ECE-AD11-8738E60BCB33}"/>
              </a:ext>
            </a:extLst>
          </p:cNvPr>
          <p:cNvSpPr txBox="1"/>
          <p:nvPr/>
        </p:nvSpPr>
        <p:spPr>
          <a:xfrm>
            <a:off x="401931" y="1472237"/>
            <a:ext cx="3599206" cy="1569660"/>
          </a:xfrm>
          <a:prstGeom prst="rect">
            <a:avLst/>
          </a:prstGeom>
          <a:noFill/>
        </p:spPr>
        <p:txBody>
          <a:bodyPr wrap="square" rtlCol="0">
            <a:spAutoFit/>
          </a:bodyPr>
          <a:lstStyle/>
          <a:p>
            <a:r>
              <a:rPr lang="en-US" sz="2400" dirty="0"/>
              <a:t>a) </a:t>
            </a:r>
            <a:r>
              <a:rPr lang="en-US" sz="2400" dirty="0" err="1"/>
              <a:t>Một</a:t>
            </a:r>
            <a:r>
              <a:rPr lang="en-US" sz="2400" dirty="0"/>
              <a:t> </a:t>
            </a:r>
            <a:r>
              <a:rPr lang="en-US" sz="2400" dirty="0" err="1"/>
              <a:t>số</a:t>
            </a:r>
            <a:r>
              <a:rPr lang="en-US" sz="2400" dirty="0"/>
              <a:t> </a:t>
            </a:r>
            <a:r>
              <a:rPr lang="en-US" sz="2400" dirty="0" err="1"/>
              <a:t>bạn</a:t>
            </a:r>
            <a:r>
              <a:rPr lang="en-US" sz="2400" dirty="0"/>
              <a:t> </a:t>
            </a:r>
            <a:r>
              <a:rPr lang="en-US" sz="2400" dirty="0" err="1"/>
              <a:t>trong</a:t>
            </a:r>
            <a:r>
              <a:rPr lang="en-US" sz="2400" dirty="0"/>
              <a:t> </a:t>
            </a:r>
            <a:r>
              <a:rPr lang="en-US" sz="2400" dirty="0" err="1"/>
              <a:t>lớp</a:t>
            </a:r>
            <a:r>
              <a:rPr lang="en-US" sz="2400" dirty="0"/>
              <a:t> </a:t>
            </a:r>
            <a:r>
              <a:rPr lang="en-US" sz="2400" dirty="0" err="1"/>
              <a:t>thường</a:t>
            </a:r>
            <a:r>
              <a:rPr lang="en-US" sz="2400" dirty="0"/>
              <a:t> </a:t>
            </a:r>
            <a:r>
              <a:rPr lang="en-US" sz="2400" dirty="0" err="1"/>
              <a:t>xuyên</a:t>
            </a:r>
            <a:r>
              <a:rPr lang="en-US" sz="2400" dirty="0"/>
              <a:t> </a:t>
            </a:r>
            <a:r>
              <a:rPr lang="en-US" sz="2400" dirty="0" err="1"/>
              <a:t>trêu</a:t>
            </a:r>
            <a:r>
              <a:rPr lang="en-US" sz="2400" dirty="0"/>
              <a:t> </a:t>
            </a:r>
            <a:r>
              <a:rPr lang="en-US" sz="2400" dirty="0" err="1"/>
              <a:t>chọc</a:t>
            </a:r>
            <a:r>
              <a:rPr lang="en-US" sz="2400" dirty="0"/>
              <a:t>, </a:t>
            </a:r>
            <a:r>
              <a:rPr lang="en-US" sz="2400" dirty="0" err="1"/>
              <a:t>bắt</a:t>
            </a:r>
            <a:r>
              <a:rPr lang="en-US" sz="2400" dirty="0"/>
              <a:t> </a:t>
            </a:r>
            <a:r>
              <a:rPr lang="en-US" sz="2400" dirty="0" err="1"/>
              <a:t>nạt</a:t>
            </a:r>
            <a:r>
              <a:rPr lang="en-US" sz="2400" dirty="0"/>
              <a:t> G </a:t>
            </a:r>
            <a:r>
              <a:rPr lang="en-US" sz="2400" dirty="0" err="1"/>
              <a:t>vì</a:t>
            </a:r>
            <a:r>
              <a:rPr lang="en-US" sz="2400" dirty="0"/>
              <a:t> G </a:t>
            </a:r>
            <a:r>
              <a:rPr lang="en-US" sz="2400" dirty="0" err="1"/>
              <a:t>nhỏ</a:t>
            </a:r>
            <a:r>
              <a:rPr lang="en-US" sz="2400" dirty="0"/>
              <a:t> </a:t>
            </a:r>
            <a:r>
              <a:rPr lang="en-US" sz="2400" dirty="0" err="1"/>
              <a:t>bé</a:t>
            </a:r>
            <a:r>
              <a:rPr lang="en-US" sz="2400" dirty="0"/>
              <a:t> </a:t>
            </a:r>
            <a:r>
              <a:rPr lang="en-US" sz="2400" dirty="0" err="1"/>
              <a:t>và</a:t>
            </a:r>
            <a:r>
              <a:rPr lang="en-US" sz="2400" dirty="0"/>
              <a:t> </a:t>
            </a:r>
            <a:r>
              <a:rPr lang="en-US" sz="2400" dirty="0" err="1"/>
              <a:t>nhút</a:t>
            </a:r>
            <a:r>
              <a:rPr lang="en-US" sz="2400" dirty="0"/>
              <a:t> </a:t>
            </a:r>
            <a:r>
              <a:rPr lang="en-US" sz="2400" dirty="0" err="1"/>
              <a:t>nhát</a:t>
            </a:r>
            <a:r>
              <a:rPr lang="en-US" sz="2400" dirty="0"/>
              <a:t>.</a:t>
            </a:r>
            <a:endParaRPr lang="vi-VN" sz="2400" dirty="0"/>
          </a:p>
        </p:txBody>
      </p:sp>
      <p:pic>
        <p:nvPicPr>
          <p:cNvPr id="9" name="图片 8">
            <a:extLst>
              <a:ext uri="{FF2B5EF4-FFF2-40B4-BE49-F238E27FC236}">
                <a16:creationId xmlns:a16="http://schemas.microsoft.com/office/drawing/2014/main" id="{3B886643-BE90-44D0-A5EC-881698C3F5D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81269" y="3920564"/>
            <a:ext cx="2074990" cy="2937435"/>
          </a:xfrm>
          <a:prstGeom prst="rect">
            <a:avLst/>
          </a:prstGeom>
        </p:spPr>
      </p:pic>
      <p:pic>
        <p:nvPicPr>
          <p:cNvPr id="11" name="图片 3">
            <a:extLst>
              <a:ext uri="{FF2B5EF4-FFF2-40B4-BE49-F238E27FC236}">
                <a16:creationId xmlns:a16="http://schemas.microsoft.com/office/drawing/2014/main" id="{9CA8E498-EC14-4D7D-AC17-4F95B346F4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14021" y="1111348"/>
            <a:ext cx="4089487" cy="2580971"/>
          </a:xfrm>
          <a:prstGeom prst="rect">
            <a:avLst/>
          </a:prstGeom>
        </p:spPr>
      </p:pic>
      <p:sp>
        <p:nvSpPr>
          <p:cNvPr id="12" name="Rectangle 11">
            <a:extLst>
              <a:ext uri="{FF2B5EF4-FFF2-40B4-BE49-F238E27FC236}">
                <a16:creationId xmlns:a16="http://schemas.microsoft.com/office/drawing/2014/main" id="{F7521CFF-1C87-4100-8227-4851E9999D8B}"/>
              </a:ext>
            </a:extLst>
          </p:cNvPr>
          <p:cNvSpPr/>
          <p:nvPr/>
        </p:nvSpPr>
        <p:spPr>
          <a:xfrm>
            <a:off x="4500998" y="1472237"/>
            <a:ext cx="2915532" cy="1569660"/>
          </a:xfrm>
          <a:prstGeom prst="rect">
            <a:avLst/>
          </a:prstGeom>
        </p:spPr>
        <p:txBody>
          <a:bodyPr wrap="square">
            <a:spAutoFit/>
          </a:bodyPr>
          <a:lstStyle/>
          <a:p>
            <a:r>
              <a:rPr lang="en-US" sz="2400" dirty="0"/>
              <a:t>b) S </a:t>
            </a:r>
            <a:r>
              <a:rPr lang="en-US" sz="2400" dirty="0" err="1"/>
              <a:t>kể</a:t>
            </a:r>
            <a:r>
              <a:rPr lang="en-US" sz="2400" dirty="0"/>
              <a:t> </a:t>
            </a:r>
            <a:r>
              <a:rPr lang="en-US" sz="2400" dirty="0" err="1"/>
              <a:t>với</a:t>
            </a:r>
            <a:r>
              <a:rPr lang="en-US" sz="2400" dirty="0"/>
              <a:t> </a:t>
            </a:r>
            <a:r>
              <a:rPr lang="en-US" sz="2400" dirty="0" err="1"/>
              <a:t>bố</a:t>
            </a:r>
            <a:r>
              <a:rPr lang="en-US" sz="2400" dirty="0"/>
              <a:t> </a:t>
            </a:r>
            <a:r>
              <a:rPr lang="en-US" sz="2400" dirty="0" err="1"/>
              <a:t>mẹ</a:t>
            </a:r>
            <a:r>
              <a:rPr lang="en-US" sz="2400" dirty="0"/>
              <a:t> </a:t>
            </a:r>
            <a:r>
              <a:rPr lang="en-US" sz="2400" dirty="0" err="1"/>
              <a:t>việc</a:t>
            </a:r>
            <a:r>
              <a:rPr lang="en-US" sz="2400" dirty="0"/>
              <a:t> </a:t>
            </a:r>
            <a:r>
              <a:rPr lang="en-US" sz="2400" dirty="0" err="1"/>
              <a:t>mình</a:t>
            </a:r>
            <a:r>
              <a:rPr lang="en-US" sz="2400" dirty="0"/>
              <a:t> bi H </a:t>
            </a:r>
            <a:r>
              <a:rPr lang="en-US" sz="2400" dirty="0" err="1"/>
              <a:t>trấn</a:t>
            </a:r>
            <a:r>
              <a:rPr lang="en-US" sz="2400" dirty="0"/>
              <a:t> </a:t>
            </a:r>
            <a:r>
              <a:rPr lang="en-US" sz="2400" dirty="0" err="1"/>
              <a:t>lột</a:t>
            </a:r>
            <a:r>
              <a:rPr lang="en-US" sz="2400" dirty="0"/>
              <a:t> </a:t>
            </a:r>
            <a:r>
              <a:rPr lang="en-US" sz="2400" dirty="0" err="1"/>
              <a:t>tiền</a:t>
            </a:r>
            <a:r>
              <a:rPr lang="en-US" sz="2400" dirty="0"/>
              <a:t> </a:t>
            </a:r>
            <a:r>
              <a:rPr lang="en-US" sz="2400" dirty="0" err="1"/>
              <a:t>dù</a:t>
            </a:r>
            <a:r>
              <a:rPr lang="en-US" sz="2400" dirty="0"/>
              <a:t> H </a:t>
            </a:r>
            <a:r>
              <a:rPr lang="en-US" sz="2400" dirty="0" err="1"/>
              <a:t>đe</a:t>
            </a:r>
            <a:r>
              <a:rPr lang="en-US" sz="2400" dirty="0"/>
              <a:t> </a:t>
            </a:r>
            <a:r>
              <a:rPr lang="en-US" sz="2400" dirty="0" err="1"/>
              <a:t>doạ</a:t>
            </a:r>
            <a:r>
              <a:rPr lang="en-US" sz="2400" dirty="0"/>
              <a:t> </a:t>
            </a:r>
            <a:r>
              <a:rPr lang="en-US" sz="2400" dirty="0" err="1"/>
              <a:t>không</a:t>
            </a:r>
            <a:r>
              <a:rPr lang="en-US" sz="2400" dirty="0"/>
              <a:t> </a:t>
            </a:r>
            <a:r>
              <a:rPr lang="en-US" sz="2400" dirty="0" err="1"/>
              <a:t>được</a:t>
            </a:r>
            <a:r>
              <a:rPr lang="en-US" sz="2400" dirty="0"/>
              <a:t> </a:t>
            </a:r>
            <a:r>
              <a:rPr lang="en-US" sz="2400" dirty="0" err="1"/>
              <a:t>kể</a:t>
            </a:r>
            <a:r>
              <a:rPr lang="en-US" sz="2400" dirty="0"/>
              <a:t> </a:t>
            </a:r>
            <a:r>
              <a:rPr lang="en-US" sz="2400" dirty="0" err="1"/>
              <a:t>với</a:t>
            </a:r>
            <a:r>
              <a:rPr lang="en-US" sz="2400" dirty="0"/>
              <a:t> </a:t>
            </a:r>
            <a:r>
              <a:rPr lang="en-US" sz="2400" dirty="0" err="1"/>
              <a:t>ai</a:t>
            </a:r>
            <a:r>
              <a:rPr lang="en-US" sz="2400" dirty="0"/>
              <a:t>.</a:t>
            </a:r>
            <a:endParaRPr lang="vi-VN" sz="2400" dirty="0"/>
          </a:p>
        </p:txBody>
      </p:sp>
      <p:pic>
        <p:nvPicPr>
          <p:cNvPr id="13" name="图片 2">
            <a:extLst>
              <a:ext uri="{FF2B5EF4-FFF2-40B4-BE49-F238E27FC236}">
                <a16:creationId xmlns:a16="http://schemas.microsoft.com/office/drawing/2014/main" id="{01A40A67-0E79-4CEB-B802-C423879A866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07602" y="1111348"/>
            <a:ext cx="3669584" cy="2519778"/>
          </a:xfrm>
          <a:prstGeom prst="rect">
            <a:avLst/>
          </a:prstGeom>
        </p:spPr>
      </p:pic>
      <p:pic>
        <p:nvPicPr>
          <p:cNvPr id="14" name="图片 2">
            <a:extLst>
              <a:ext uri="{FF2B5EF4-FFF2-40B4-BE49-F238E27FC236}">
                <a16:creationId xmlns:a16="http://schemas.microsoft.com/office/drawing/2014/main" id="{E871BC4A-C331-4420-BFEE-19C41A76E7A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9184" y="3692319"/>
            <a:ext cx="3873322" cy="3029156"/>
          </a:xfrm>
          <a:prstGeom prst="rect">
            <a:avLst/>
          </a:prstGeom>
        </p:spPr>
      </p:pic>
      <p:sp>
        <p:nvSpPr>
          <p:cNvPr id="15" name="Rectangle 14">
            <a:extLst>
              <a:ext uri="{FF2B5EF4-FFF2-40B4-BE49-F238E27FC236}">
                <a16:creationId xmlns:a16="http://schemas.microsoft.com/office/drawing/2014/main" id="{E4C0743F-F190-4A64-AF68-EC4F46755532}"/>
              </a:ext>
            </a:extLst>
          </p:cNvPr>
          <p:cNvSpPr/>
          <p:nvPr/>
        </p:nvSpPr>
        <p:spPr>
          <a:xfrm>
            <a:off x="8672814" y="1394715"/>
            <a:ext cx="2915532" cy="1938992"/>
          </a:xfrm>
          <a:prstGeom prst="rect">
            <a:avLst/>
          </a:prstGeom>
        </p:spPr>
        <p:txBody>
          <a:bodyPr wrap="square">
            <a:spAutoFit/>
          </a:bodyPr>
          <a:lstStyle/>
          <a:p>
            <a:r>
              <a:rPr lang="en-US" sz="2400" dirty="0"/>
              <a:t>c) </a:t>
            </a:r>
            <a:r>
              <a:rPr lang="en-US" sz="2400" dirty="0" err="1"/>
              <a:t>Thấy</a:t>
            </a:r>
            <a:r>
              <a:rPr lang="en-US" sz="2400" dirty="0"/>
              <a:t> </a:t>
            </a:r>
            <a:r>
              <a:rPr lang="en-US" sz="2400" dirty="0" err="1"/>
              <a:t>một</a:t>
            </a:r>
            <a:r>
              <a:rPr lang="en-US" sz="2400" dirty="0"/>
              <a:t> </a:t>
            </a:r>
            <a:r>
              <a:rPr lang="en-US" sz="2400" dirty="0" err="1"/>
              <a:t>bạn</a:t>
            </a:r>
            <a:r>
              <a:rPr lang="en-US" sz="2400" dirty="0"/>
              <a:t> </a:t>
            </a:r>
            <a:r>
              <a:rPr lang="en-US" sz="2400" dirty="0" err="1"/>
              <a:t>trong</a:t>
            </a:r>
            <a:r>
              <a:rPr lang="en-US" sz="2400" dirty="0"/>
              <a:t> </a:t>
            </a:r>
            <a:r>
              <a:rPr lang="en-US" sz="2400" dirty="0" err="1"/>
              <a:t>lớp</a:t>
            </a:r>
            <a:r>
              <a:rPr lang="en-US" sz="2400" dirty="0"/>
              <a:t> </a:t>
            </a:r>
            <a:r>
              <a:rPr lang="en-US" sz="2400" dirty="0" err="1"/>
              <a:t>bị</a:t>
            </a:r>
            <a:r>
              <a:rPr lang="en-US" sz="2400" dirty="0"/>
              <a:t> </a:t>
            </a:r>
            <a:r>
              <a:rPr lang="en-US" sz="2400" dirty="0" err="1"/>
              <a:t>đánh</a:t>
            </a:r>
            <a:r>
              <a:rPr lang="en-US" sz="2400" dirty="0"/>
              <a:t>, Q </a:t>
            </a:r>
            <a:r>
              <a:rPr lang="en-US" sz="2400" dirty="0" err="1"/>
              <a:t>vội</a:t>
            </a:r>
            <a:r>
              <a:rPr lang="en-US" sz="2400" dirty="0"/>
              <a:t> </a:t>
            </a:r>
            <a:r>
              <a:rPr lang="en-US" sz="2400" dirty="0" err="1"/>
              <a:t>lấy</a:t>
            </a:r>
            <a:r>
              <a:rPr lang="en-US" sz="2400" dirty="0"/>
              <a:t> </a:t>
            </a:r>
            <a:r>
              <a:rPr lang="en-US" sz="2400" dirty="0" err="1"/>
              <a:t>điện</a:t>
            </a:r>
            <a:r>
              <a:rPr lang="en-US" sz="2400" dirty="0"/>
              <a:t> </a:t>
            </a:r>
            <a:r>
              <a:rPr lang="en-US" sz="2400" dirty="0" err="1"/>
              <a:t>thoại</a:t>
            </a:r>
            <a:r>
              <a:rPr lang="en-US" sz="2400" dirty="0"/>
              <a:t> </a:t>
            </a:r>
            <a:r>
              <a:rPr lang="en-US" sz="2400" dirty="0" err="1"/>
              <a:t>ra</a:t>
            </a:r>
            <a:r>
              <a:rPr lang="en-US" sz="2400" dirty="0"/>
              <a:t> quay </a:t>
            </a:r>
            <a:r>
              <a:rPr lang="en-US" sz="2400" dirty="0" err="1"/>
              <a:t>phim</a:t>
            </a:r>
            <a:r>
              <a:rPr lang="en-US" sz="2400" dirty="0"/>
              <a:t> </a:t>
            </a:r>
            <a:r>
              <a:rPr lang="en-US" sz="2400" dirty="0" err="1"/>
              <a:t>để</a:t>
            </a:r>
            <a:r>
              <a:rPr lang="en-US" sz="2400" dirty="0"/>
              <a:t> </a:t>
            </a:r>
            <a:r>
              <a:rPr lang="en-US" sz="2400" dirty="0" err="1"/>
              <a:t>đăng</a:t>
            </a:r>
            <a:r>
              <a:rPr lang="en-US" sz="2400" dirty="0"/>
              <a:t> </a:t>
            </a:r>
            <a:r>
              <a:rPr lang="en-US" sz="2400" dirty="0" err="1"/>
              <a:t>lên</a:t>
            </a:r>
            <a:r>
              <a:rPr lang="en-US" sz="2400" dirty="0"/>
              <a:t> </a:t>
            </a:r>
            <a:r>
              <a:rPr lang="en-US" sz="2400" dirty="0" err="1"/>
              <a:t>mạng</a:t>
            </a:r>
            <a:r>
              <a:rPr lang="en-US" sz="2400" dirty="0"/>
              <a:t> </a:t>
            </a:r>
            <a:r>
              <a:rPr lang="en-US" sz="2400" dirty="0" err="1"/>
              <a:t>xã</a:t>
            </a:r>
            <a:r>
              <a:rPr lang="en-US" sz="2400" dirty="0"/>
              <a:t> </a:t>
            </a:r>
            <a:r>
              <a:rPr lang="en-US" sz="2400" dirty="0" err="1"/>
              <a:t>hội</a:t>
            </a:r>
            <a:r>
              <a:rPr lang="en-US" sz="2400" dirty="0"/>
              <a:t>.</a:t>
            </a:r>
            <a:endParaRPr lang="vi-VN" sz="2400" dirty="0"/>
          </a:p>
        </p:txBody>
      </p:sp>
      <p:sp>
        <p:nvSpPr>
          <p:cNvPr id="16" name="Rectangle 15">
            <a:extLst>
              <a:ext uri="{FF2B5EF4-FFF2-40B4-BE49-F238E27FC236}">
                <a16:creationId xmlns:a16="http://schemas.microsoft.com/office/drawing/2014/main" id="{ACE3E4BD-29F1-4165-A3CF-532EB85174D3}"/>
              </a:ext>
            </a:extLst>
          </p:cNvPr>
          <p:cNvSpPr/>
          <p:nvPr/>
        </p:nvSpPr>
        <p:spPr>
          <a:xfrm>
            <a:off x="777257" y="4445491"/>
            <a:ext cx="3723741" cy="1200329"/>
          </a:xfrm>
          <a:prstGeom prst="rect">
            <a:avLst/>
          </a:prstGeom>
        </p:spPr>
        <p:txBody>
          <a:bodyPr wrap="square">
            <a:spAutoFit/>
          </a:bodyPr>
          <a:lstStyle/>
          <a:p>
            <a:r>
              <a:rPr lang="en-US" sz="2400" dirty="0"/>
              <a:t>d) N </a:t>
            </a:r>
            <a:r>
              <a:rPr lang="en-US" sz="2400" dirty="0" err="1"/>
              <a:t>muốn</a:t>
            </a:r>
            <a:r>
              <a:rPr lang="en-US" sz="2400" dirty="0"/>
              <a:t> </a:t>
            </a:r>
            <a:r>
              <a:rPr lang="en-US" sz="2400" dirty="0" err="1"/>
              <a:t>bỏ</a:t>
            </a:r>
            <a:r>
              <a:rPr lang="en-US" sz="2400" dirty="0"/>
              <a:t> </a:t>
            </a:r>
            <a:r>
              <a:rPr lang="en-US" sz="2400" dirty="0" err="1"/>
              <a:t>học</a:t>
            </a:r>
            <a:r>
              <a:rPr lang="en-US" sz="2400" dirty="0"/>
              <a:t> </a:t>
            </a:r>
            <a:r>
              <a:rPr lang="en-US" sz="2400" dirty="0" err="1"/>
              <a:t>vì</a:t>
            </a:r>
            <a:r>
              <a:rPr lang="en-US" sz="2400" dirty="0"/>
              <a:t> </a:t>
            </a:r>
            <a:r>
              <a:rPr lang="en-US" sz="2400" dirty="0" err="1"/>
              <a:t>bị</a:t>
            </a:r>
            <a:r>
              <a:rPr lang="en-US" sz="2400" dirty="0"/>
              <a:t> </a:t>
            </a:r>
            <a:r>
              <a:rPr lang="en-US" sz="2400" dirty="0" err="1"/>
              <a:t>nhiều</a:t>
            </a:r>
            <a:r>
              <a:rPr lang="en-US" sz="2400" dirty="0"/>
              <a:t> </a:t>
            </a:r>
            <a:r>
              <a:rPr lang="en-US" sz="2400" dirty="0" err="1"/>
              <a:t>bạn</a:t>
            </a:r>
            <a:r>
              <a:rPr lang="en-US" sz="2400" dirty="0"/>
              <a:t> ở </a:t>
            </a:r>
            <a:r>
              <a:rPr lang="en-US" sz="2400" dirty="0" err="1"/>
              <a:t>trường</a:t>
            </a:r>
            <a:r>
              <a:rPr lang="en-US" sz="2400" dirty="0"/>
              <a:t> </a:t>
            </a:r>
            <a:r>
              <a:rPr lang="en-US" sz="2400" dirty="0" err="1"/>
              <a:t>chễ</a:t>
            </a:r>
            <a:r>
              <a:rPr lang="en-US" sz="2400" dirty="0"/>
              <a:t> </a:t>
            </a:r>
            <a:r>
              <a:rPr lang="en-US" sz="2400" dirty="0" err="1"/>
              <a:t>giễu</a:t>
            </a:r>
            <a:r>
              <a:rPr lang="en-US" sz="2400" dirty="0"/>
              <a:t>.</a:t>
            </a:r>
            <a:endParaRPr lang="vi-VN" sz="2400" dirty="0"/>
          </a:p>
        </p:txBody>
      </p:sp>
      <p:sp>
        <p:nvSpPr>
          <p:cNvPr id="17" name="TextBox 16">
            <a:extLst>
              <a:ext uri="{FF2B5EF4-FFF2-40B4-BE49-F238E27FC236}">
                <a16:creationId xmlns:a16="http://schemas.microsoft.com/office/drawing/2014/main" id="{F05FE60B-CEBA-4014-BD22-378D66BA4F28}"/>
              </a:ext>
            </a:extLst>
          </p:cNvPr>
          <p:cNvSpPr txBox="1"/>
          <p:nvPr/>
        </p:nvSpPr>
        <p:spPr>
          <a:xfrm>
            <a:off x="159028" y="259657"/>
            <a:ext cx="10158839" cy="584775"/>
          </a:xfrm>
          <a:prstGeom prst="rect">
            <a:avLst/>
          </a:prstGeom>
          <a:solidFill>
            <a:schemeClr val="accent4">
              <a:lumMod val="20000"/>
              <a:lumOff val="80000"/>
            </a:schemeClr>
          </a:solidFill>
        </p:spPr>
        <p:txBody>
          <a:bodyPr wrap="square">
            <a:spAutoFit/>
          </a:bodyPr>
          <a:lstStyle/>
          <a:p>
            <a:r>
              <a:rPr lang="en-US" sz="3200" dirty="0">
                <a:effectLst/>
                <a:latin typeface="#9Slide05 Brannboll Ny" panose="02000000000000000000" pitchFamily="2" charset="0"/>
                <a:ea typeface="Times New Roman" panose="02020603050405020304" pitchFamily="18" charset="0"/>
                <a:cs typeface="Arial" panose="020B0604020202020204" pitchFamily="34" charset="0"/>
              </a:rPr>
              <a:t>2. </a:t>
            </a:r>
            <a:r>
              <a:rPr lang="en-US" sz="3200" b="1" dirty="0" err="1"/>
              <a:t>Em</a:t>
            </a:r>
            <a:r>
              <a:rPr lang="en-US" sz="3200" b="1" dirty="0"/>
              <a:t> </a:t>
            </a:r>
            <a:r>
              <a:rPr lang="en-US" sz="3200" b="1" dirty="0" err="1"/>
              <a:t>có</a:t>
            </a:r>
            <a:r>
              <a:rPr lang="en-US" sz="3200" b="1" dirty="0"/>
              <a:t> </a:t>
            </a:r>
            <a:r>
              <a:rPr lang="en-US" sz="3200" b="1" dirty="0" err="1"/>
              <a:t>nhận</a:t>
            </a:r>
            <a:r>
              <a:rPr lang="en-US" sz="3200" b="1" dirty="0"/>
              <a:t> </a:t>
            </a:r>
            <a:r>
              <a:rPr lang="en-US" sz="3200" b="1" dirty="0" err="1"/>
              <a:t>xét</a:t>
            </a:r>
            <a:r>
              <a:rPr lang="en-US" sz="3200" b="1" dirty="0"/>
              <a:t> </a:t>
            </a:r>
            <a:r>
              <a:rPr lang="en-US" sz="3200" b="1" dirty="0" err="1"/>
              <a:t>gì</a:t>
            </a:r>
            <a:r>
              <a:rPr lang="en-US" sz="3200" b="1" dirty="0"/>
              <a:t> </a:t>
            </a:r>
            <a:r>
              <a:rPr lang="en-US" sz="3200" b="1" dirty="0" err="1"/>
              <a:t>về</a:t>
            </a:r>
            <a:r>
              <a:rPr lang="en-US" sz="3200" b="1" dirty="0"/>
              <a:t> </a:t>
            </a:r>
            <a:r>
              <a:rPr lang="en-US" sz="3200" b="1" dirty="0" err="1"/>
              <a:t>hành</a:t>
            </a:r>
            <a:r>
              <a:rPr lang="en-US" sz="3200" b="1" dirty="0"/>
              <a:t> vi </a:t>
            </a:r>
            <a:r>
              <a:rPr lang="en-US" sz="3200" b="1" dirty="0" err="1"/>
              <a:t>của</a:t>
            </a:r>
            <a:r>
              <a:rPr lang="en-US" sz="3200" b="1" dirty="0"/>
              <a:t> </a:t>
            </a:r>
            <a:r>
              <a:rPr lang="en-US" sz="3200" b="1" dirty="0" err="1"/>
              <a:t>các</a:t>
            </a:r>
            <a:r>
              <a:rPr lang="en-US" sz="3200" b="1" dirty="0"/>
              <a:t> </a:t>
            </a:r>
            <a:r>
              <a:rPr lang="en-US" sz="3200" b="1" dirty="0" err="1"/>
              <a:t>bạn</a:t>
            </a:r>
            <a:r>
              <a:rPr lang="en-US" sz="3200" b="1" dirty="0"/>
              <a:t> </a:t>
            </a:r>
            <a:r>
              <a:rPr lang="en-US" sz="3200" b="1" dirty="0" err="1"/>
              <a:t>dưới</a:t>
            </a:r>
            <a:r>
              <a:rPr lang="en-US" sz="3200" b="1" dirty="0"/>
              <a:t> </a:t>
            </a:r>
            <a:r>
              <a:rPr lang="en-US" sz="3200" b="1" dirty="0" err="1"/>
              <a:t>đây</a:t>
            </a:r>
            <a:r>
              <a:rPr lang="en-US" sz="3200" b="1" dirty="0"/>
              <a:t>?</a:t>
            </a:r>
            <a:endParaRPr lang="vi-VN" sz="3200" dirty="0"/>
          </a:p>
        </p:txBody>
      </p:sp>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08618" y="3692319"/>
            <a:ext cx="4979728" cy="28885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28801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arn(inVertical)">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heel(1)">
                                      <p:cBhvr>
                                        <p:cTn id="18" dur="20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5" grpId="0"/>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CF5A2EE1-AA86-479F-A0F6-4B200ACB2B74}"/>
              </a:ext>
            </a:extLst>
          </p:cNvPr>
          <p:cNvPicPr>
            <a:picLocks noChangeAspect="1"/>
          </p:cNvPicPr>
          <p:nvPr/>
        </p:nvPicPr>
        <p:blipFill rotWithShape="1">
          <a:blip r:embed="rId2"/>
          <a:srcRect l="871" r="1" b="1"/>
          <a:stretch/>
        </p:blipFill>
        <p:spPr>
          <a:xfrm>
            <a:off x="20" y="1282"/>
            <a:ext cx="12191980" cy="6856718"/>
          </a:xfrm>
          <a:prstGeom prst="rect">
            <a:avLst/>
          </a:prstGeom>
        </p:spPr>
      </p:pic>
      <p:pic>
        <p:nvPicPr>
          <p:cNvPr id="4" name="图片 1">
            <a:extLst>
              <a:ext uri="{FF2B5EF4-FFF2-40B4-BE49-F238E27FC236}">
                <a16:creationId xmlns:a16="http://schemas.microsoft.com/office/drawing/2014/main" id="{E684F970-923A-4D54-900E-8A6D225EE2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2187" y="91405"/>
            <a:ext cx="10695708" cy="6858000"/>
          </a:xfrm>
          <a:prstGeom prst="rect">
            <a:avLst/>
          </a:prstGeom>
        </p:spPr>
      </p:pic>
      <p:pic>
        <p:nvPicPr>
          <p:cNvPr id="6" name="图片 11">
            <a:extLst>
              <a:ext uri="{FF2B5EF4-FFF2-40B4-BE49-F238E27FC236}">
                <a16:creationId xmlns:a16="http://schemas.microsoft.com/office/drawing/2014/main" id="{22158275-793E-4BE1-A862-10544D902DE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799638">
            <a:off x="508640" y="-318863"/>
            <a:ext cx="1875686" cy="3157731"/>
          </a:xfrm>
          <a:prstGeom prst="rect">
            <a:avLst/>
          </a:prstGeom>
        </p:spPr>
      </p:pic>
      <p:sp>
        <p:nvSpPr>
          <p:cNvPr id="8" name="Rectangle 1">
            <a:extLst>
              <a:ext uri="{FF2B5EF4-FFF2-40B4-BE49-F238E27FC236}">
                <a16:creationId xmlns:a16="http://schemas.microsoft.com/office/drawing/2014/main" id="{3AFE3E60-6692-4000-96D0-E8111C6F45A1}"/>
              </a:ext>
            </a:extLst>
          </p:cNvPr>
          <p:cNvSpPr>
            <a:spLocks noChangeArrowheads="1"/>
          </p:cNvSpPr>
          <p:nvPr/>
        </p:nvSpPr>
        <p:spPr bwMode="auto">
          <a:xfrm>
            <a:off x="793115" y="3120166"/>
            <a:ext cx="9773852" cy="1813573"/>
          </a:xfrm>
          <a:prstGeom prst="rect">
            <a:avLst/>
          </a:prstGeom>
          <a:ln>
            <a:noFill/>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a:lnSpc>
                <a:spcPct val="120000"/>
              </a:lnSpc>
            </a:pPr>
            <a:r>
              <a:rPr lang="pt-BR" sz="3200" dirty="0">
                <a:solidFill>
                  <a:srgbClr val="000000"/>
                </a:solidFill>
                <a:latin typeface="Times New Roman"/>
                <a:ea typeface="Times New Roman"/>
              </a:rPr>
              <a:t>Hãy kể lại một hành vi bạo lực học đường mà em đã gặp phải hoặc chứng kiến. Em có suy nghĩ và cảm nhận gì về hành vi đó?</a:t>
            </a:r>
            <a:endParaRPr lang="vi-VN" sz="3200" dirty="0">
              <a:effectLst/>
              <a:latin typeface="Times New Roman"/>
              <a:ea typeface="Calibri"/>
            </a:endParaRPr>
          </a:p>
        </p:txBody>
      </p:sp>
      <p:pic>
        <p:nvPicPr>
          <p:cNvPr id="9" name="Picture 8">
            <a:extLst>
              <a:ext uri="{FF2B5EF4-FFF2-40B4-BE49-F238E27FC236}">
                <a16:creationId xmlns:a16="http://schemas.microsoft.com/office/drawing/2014/main" id="{611F461A-49C0-450F-8E8C-B4EAA22EF334}"/>
              </a:ext>
            </a:extLst>
          </p:cNvPr>
          <p:cNvPicPr>
            <a:picLocks noChangeAspect="1"/>
          </p:cNvPicPr>
          <p:nvPr/>
        </p:nvPicPr>
        <p:blipFill>
          <a:blip r:embed="rId5"/>
          <a:stretch>
            <a:fillRect/>
          </a:stretch>
        </p:blipFill>
        <p:spPr>
          <a:xfrm>
            <a:off x="8669735" y="-452730"/>
            <a:ext cx="4144378" cy="5206435"/>
          </a:xfrm>
          <a:prstGeom prst="rect">
            <a:avLst/>
          </a:prstGeom>
        </p:spPr>
      </p:pic>
    </p:spTree>
    <p:extLst>
      <p:ext uri="{BB962C8B-B14F-4D97-AF65-F5344CB8AC3E}">
        <p14:creationId xmlns:p14="http://schemas.microsoft.com/office/powerpoint/2010/main" val="3230846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87E3DAA-E396-4FAE-B7AB-11C4DEC10C14}"/>
              </a:ext>
            </a:extLst>
          </p:cNvPr>
          <p:cNvPicPr>
            <a:picLocks noChangeAspect="1"/>
          </p:cNvPicPr>
          <p:nvPr/>
        </p:nvPicPr>
        <p:blipFill>
          <a:blip r:embed="rId3"/>
          <a:stretch>
            <a:fillRect/>
          </a:stretch>
        </p:blipFill>
        <p:spPr>
          <a:xfrm>
            <a:off x="0" y="0"/>
            <a:ext cx="12192000" cy="6857999"/>
          </a:xfrm>
          <a:prstGeom prst="rect">
            <a:avLst/>
          </a:prstGeom>
        </p:spPr>
      </p:pic>
      <p:pic>
        <p:nvPicPr>
          <p:cNvPr id="2" name="图片 6">
            <a:extLst>
              <a:ext uri="{FF2B5EF4-FFF2-40B4-BE49-F238E27FC236}">
                <a16:creationId xmlns:a16="http://schemas.microsoft.com/office/drawing/2014/main" id="{FB6E761C-C8D6-4D13-BAE7-1C1FF426ABE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5102" y="2792936"/>
            <a:ext cx="1774413" cy="3955199"/>
          </a:xfrm>
          <a:prstGeom prst="rect">
            <a:avLst/>
          </a:prstGeom>
        </p:spPr>
      </p:pic>
      <p:pic>
        <p:nvPicPr>
          <p:cNvPr id="5" name="图片 2">
            <a:extLst>
              <a:ext uri="{FF2B5EF4-FFF2-40B4-BE49-F238E27FC236}">
                <a16:creationId xmlns:a16="http://schemas.microsoft.com/office/drawing/2014/main" id="{011E1504-3C29-4E22-BF62-C8AC9D85993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05722" y="-134300"/>
            <a:ext cx="1694696" cy="1346220"/>
          </a:xfrm>
          <a:prstGeom prst="rect">
            <a:avLst/>
          </a:prstGeom>
        </p:spPr>
      </p:pic>
      <p:pic>
        <p:nvPicPr>
          <p:cNvPr id="6" name="图片 66">
            <a:extLst>
              <a:ext uri="{FF2B5EF4-FFF2-40B4-BE49-F238E27FC236}">
                <a16:creationId xmlns:a16="http://schemas.microsoft.com/office/drawing/2014/main" id="{E0106C5C-2049-42A2-8771-7304C6CFFC2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45275" y="-20430"/>
            <a:ext cx="7990800" cy="970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7">
            <a:extLst>
              <a:ext uri="{FF2B5EF4-FFF2-40B4-BE49-F238E27FC236}">
                <a16:creationId xmlns:a16="http://schemas.microsoft.com/office/drawing/2014/main" id="{F8A9EDE8-E157-499D-A393-DEEED3A6142A}"/>
              </a:ext>
            </a:extLst>
          </p:cNvPr>
          <p:cNvSpPr txBox="1">
            <a:spLocks noChangeArrowheads="1"/>
          </p:cNvSpPr>
          <p:nvPr/>
        </p:nvSpPr>
        <p:spPr bwMode="auto">
          <a:xfrm>
            <a:off x="2788169" y="154860"/>
            <a:ext cx="586935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algn="l" fontAlgn="base">
              <a:lnSpc>
                <a:spcPct val="150000"/>
              </a:lnSpc>
              <a:spcBef>
                <a:spcPct val="0"/>
              </a:spcBef>
              <a:spcAft>
                <a:spcPct val="0"/>
              </a:spcAft>
              <a:defRPr/>
            </a:pPr>
            <a:r>
              <a:rPr lang="en-US" altLang="en-US" sz="2800" b="1" dirty="0">
                <a:solidFill>
                  <a:srgbClr val="0070C0"/>
                </a:solidFill>
                <a:latin typeface="Times New Roman" panose="02020603050405020304" pitchFamily="18" charset="0"/>
                <a:cs typeface="Times New Roman" panose="02020603050405020304" pitchFamily="18" charset="0"/>
              </a:rPr>
              <a:t> THẢO LUẬN THEO BÀN</a:t>
            </a:r>
            <a:endParaRPr lang="en-US" altLang="en-US" sz="2000" dirty="0">
              <a:solidFill>
                <a:srgbClr val="5F5F5F"/>
              </a:solidFill>
              <a:latin typeface="Times New Roman" panose="02020603050405020304" pitchFamily="18" charset="0"/>
              <a:cs typeface="Times New Roman" panose="02020603050405020304" pitchFamily="18" charset="0"/>
            </a:endParaRPr>
          </a:p>
        </p:txBody>
      </p:sp>
      <p:sp>
        <p:nvSpPr>
          <p:cNvPr id="23" name="TextBox 22">
            <a:extLst>
              <a:ext uri="{FF2B5EF4-FFF2-40B4-BE49-F238E27FC236}">
                <a16:creationId xmlns:a16="http://schemas.microsoft.com/office/drawing/2014/main" id="{0E2E7F4A-0692-4888-8652-9970B332B2FD}"/>
              </a:ext>
            </a:extLst>
          </p:cNvPr>
          <p:cNvSpPr txBox="1"/>
          <p:nvPr/>
        </p:nvSpPr>
        <p:spPr>
          <a:xfrm>
            <a:off x="2239767" y="2757924"/>
            <a:ext cx="8291244" cy="3906262"/>
          </a:xfrm>
          <a:prstGeom prst="rect">
            <a:avLst/>
          </a:prstGeom>
          <a:noFill/>
        </p:spPr>
        <p:txBody>
          <a:bodyPr wrap="square">
            <a:spAutoFit/>
          </a:bodyPr>
          <a:lstStyle/>
          <a:p>
            <a:pPr marL="342900" indent="-342900">
              <a:lnSpc>
                <a:spcPct val="126000"/>
              </a:lnSpc>
              <a:buFont typeface="+mj-lt"/>
              <a:buAutoNum type="alphaLcParenR"/>
              <a:tabLst>
                <a:tab pos="673100" algn="l"/>
              </a:tabLst>
            </a:pPr>
            <a:r>
              <a:rPr lang="en-US" sz="2400" i="1"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rgbClr val="000000"/>
                </a:solidFill>
                <a:latin typeface="#9Slide05 Brannboll Ny" panose="02000000000000000000" pitchFamily="2" charset="0"/>
                <a:ea typeface="Times New Roman" panose="02020603050405020304" pitchFamily="18" charset="0"/>
                <a:cs typeface="Times New Roman" panose="02020603050405020304" pitchFamily="18" charset="0"/>
              </a:rPr>
              <a:t>Em</a:t>
            </a:r>
            <a:r>
              <a:rPr lang="en-US" sz="2400" dirty="0">
                <a:solidFill>
                  <a:srgbClr val="000000"/>
                </a:solidFill>
                <a:latin typeface="#9Slide05 Brannboll Ny" panose="02000000000000000000" pitchFamily="2" charset="0"/>
                <a:ea typeface="Times New Roman" panose="02020603050405020304" pitchFamily="18" charset="0"/>
                <a:cs typeface="Times New Roman" panose="02020603050405020304" pitchFamily="18" charset="0"/>
              </a:rPr>
              <a:t> </a:t>
            </a:r>
            <a:r>
              <a:rPr lang="en-US" sz="2400" dirty="0" err="1">
                <a:solidFill>
                  <a:srgbClr val="000000"/>
                </a:solidFill>
                <a:latin typeface="#9Slide05 Brannboll Ny" panose="02000000000000000000" pitchFamily="2" charset="0"/>
                <a:ea typeface="Times New Roman" panose="02020603050405020304" pitchFamily="18" charset="0"/>
                <a:cs typeface="Times New Roman" panose="02020603050405020304" pitchFamily="18" charset="0"/>
              </a:rPr>
              <a:t>nhận</a:t>
            </a:r>
            <a:r>
              <a:rPr lang="en-US" sz="2400" dirty="0">
                <a:solidFill>
                  <a:srgbClr val="000000"/>
                </a:solidFill>
                <a:latin typeface="#9Slide05 Brannboll Ny" panose="02000000000000000000" pitchFamily="2" charset="0"/>
                <a:ea typeface="Times New Roman" panose="02020603050405020304" pitchFamily="18" charset="0"/>
                <a:cs typeface="Times New Roman" panose="02020603050405020304" pitchFamily="18" charset="0"/>
              </a:rPr>
              <a:t> </a:t>
            </a:r>
            <a:r>
              <a:rPr lang="en-US" sz="2400" dirty="0" err="1">
                <a:solidFill>
                  <a:srgbClr val="000000"/>
                </a:solidFill>
                <a:latin typeface="#9Slide05 Brannboll Ny" panose="02000000000000000000" pitchFamily="2" charset="0"/>
                <a:ea typeface="Times New Roman" panose="02020603050405020304" pitchFamily="18" charset="0"/>
                <a:cs typeface="Times New Roman" panose="02020603050405020304" pitchFamily="18" charset="0"/>
              </a:rPr>
              <a:t>được</a:t>
            </a:r>
            <a:r>
              <a:rPr lang="en-US" sz="2400" dirty="0">
                <a:solidFill>
                  <a:srgbClr val="000000"/>
                </a:solidFill>
                <a:latin typeface="#9Slide05 Brannboll Ny" panose="02000000000000000000" pitchFamily="2" charset="0"/>
                <a:ea typeface="Times New Roman" panose="02020603050405020304" pitchFamily="18" charset="0"/>
                <a:cs typeface="Times New Roman" panose="02020603050405020304" pitchFamily="18" charset="0"/>
              </a:rPr>
              <a:t> tin </a:t>
            </a:r>
            <a:r>
              <a:rPr lang="en-US" sz="2400" dirty="0" err="1">
                <a:solidFill>
                  <a:srgbClr val="000000"/>
                </a:solidFill>
                <a:latin typeface="#9Slide05 Brannboll Ny" panose="02000000000000000000" pitchFamily="2" charset="0"/>
                <a:ea typeface="Times New Roman" panose="02020603050405020304" pitchFamily="18" charset="0"/>
                <a:cs typeface="Times New Roman" panose="02020603050405020304" pitchFamily="18" charset="0"/>
              </a:rPr>
              <a:t>nhắn</a:t>
            </a:r>
            <a:r>
              <a:rPr lang="en-US" sz="2400" dirty="0">
                <a:solidFill>
                  <a:srgbClr val="000000"/>
                </a:solidFill>
                <a:latin typeface="#9Slide05 Brannboll Ny" panose="02000000000000000000" pitchFamily="2" charset="0"/>
                <a:ea typeface="Times New Roman" panose="02020603050405020304" pitchFamily="18" charset="0"/>
                <a:cs typeface="Times New Roman" panose="02020603050405020304" pitchFamily="18" charset="0"/>
              </a:rPr>
              <a:t> </a:t>
            </a:r>
            <a:r>
              <a:rPr lang="en-US" sz="2400" dirty="0" err="1">
                <a:solidFill>
                  <a:srgbClr val="000000"/>
                </a:solidFill>
                <a:latin typeface="#9Slide05 Brannboll Ny" panose="02000000000000000000" pitchFamily="2" charset="0"/>
                <a:ea typeface="Times New Roman" panose="02020603050405020304" pitchFamily="18" charset="0"/>
                <a:cs typeface="Times New Roman" panose="02020603050405020304" pitchFamily="18" charset="0"/>
              </a:rPr>
              <a:t>hoặc</a:t>
            </a:r>
            <a:r>
              <a:rPr lang="en-US" sz="2400" dirty="0">
                <a:solidFill>
                  <a:srgbClr val="000000"/>
                </a:solidFill>
                <a:latin typeface="#9Slide05 Brannboll Ny" panose="02000000000000000000" pitchFamily="2" charset="0"/>
                <a:ea typeface="Times New Roman" panose="02020603050405020304" pitchFamily="18" charset="0"/>
                <a:cs typeface="Times New Roman" panose="02020603050405020304" pitchFamily="18" charset="0"/>
              </a:rPr>
              <a:t> </a:t>
            </a:r>
            <a:r>
              <a:rPr lang="en-US" sz="2400" dirty="0" err="1">
                <a:solidFill>
                  <a:srgbClr val="000000"/>
                </a:solidFill>
                <a:latin typeface="#9Slide05 Brannboll Ny" panose="02000000000000000000" pitchFamily="2" charset="0"/>
                <a:ea typeface="Times New Roman" panose="02020603050405020304" pitchFamily="18" charset="0"/>
                <a:cs typeface="Times New Roman" panose="02020603050405020304" pitchFamily="18" charset="0"/>
              </a:rPr>
              <a:t>thư</a:t>
            </a:r>
            <a:r>
              <a:rPr lang="en-US" sz="2400" dirty="0">
                <a:solidFill>
                  <a:srgbClr val="000000"/>
                </a:solidFill>
                <a:latin typeface="#9Slide05 Brannboll Ny" panose="02000000000000000000" pitchFamily="2" charset="0"/>
                <a:ea typeface="Times New Roman" panose="02020603050405020304" pitchFamily="18" charset="0"/>
                <a:cs typeface="Times New Roman" panose="02020603050405020304" pitchFamily="18" charset="0"/>
              </a:rPr>
              <a:t> </a:t>
            </a:r>
            <a:r>
              <a:rPr lang="en-US" sz="2400" dirty="0" err="1">
                <a:solidFill>
                  <a:srgbClr val="000000"/>
                </a:solidFill>
                <a:latin typeface="#9Slide05 Brannboll Ny" panose="02000000000000000000" pitchFamily="2" charset="0"/>
                <a:ea typeface="Times New Roman" panose="02020603050405020304" pitchFamily="18" charset="0"/>
                <a:cs typeface="Times New Roman" panose="02020603050405020304" pitchFamily="18" charset="0"/>
              </a:rPr>
              <a:t>đe</a:t>
            </a:r>
            <a:r>
              <a:rPr lang="en-US" sz="2400" dirty="0">
                <a:solidFill>
                  <a:srgbClr val="000000"/>
                </a:solidFill>
                <a:latin typeface="#9Slide05 Brannboll Ny" panose="02000000000000000000" pitchFamily="2" charset="0"/>
                <a:ea typeface="Times New Roman" panose="02020603050405020304" pitchFamily="18" charset="0"/>
                <a:cs typeface="Times New Roman" panose="02020603050405020304" pitchFamily="18" charset="0"/>
              </a:rPr>
              <a:t> </a:t>
            </a:r>
            <a:r>
              <a:rPr lang="en-US" sz="2400" dirty="0" err="1">
                <a:solidFill>
                  <a:srgbClr val="000000"/>
                </a:solidFill>
                <a:latin typeface="#9Slide05 Brannboll Ny" panose="02000000000000000000" pitchFamily="2" charset="0"/>
                <a:ea typeface="Times New Roman" panose="02020603050405020304" pitchFamily="18" charset="0"/>
                <a:cs typeface="Times New Roman" panose="02020603050405020304" pitchFamily="18" charset="0"/>
              </a:rPr>
              <a:t>doạ</a:t>
            </a:r>
            <a:r>
              <a:rPr lang="en-US" sz="2400" dirty="0">
                <a:solidFill>
                  <a:srgbClr val="000000"/>
                </a:solidFill>
                <a:latin typeface="#9Slide05 Brannboll Ny" panose="02000000000000000000" pitchFamily="2" charset="0"/>
                <a:ea typeface="Times New Roman" panose="02020603050405020304" pitchFamily="18" charset="0"/>
                <a:cs typeface="Times New Roman" panose="02020603050405020304" pitchFamily="18" charset="0"/>
              </a:rPr>
              <a:t> </a:t>
            </a:r>
            <a:r>
              <a:rPr lang="en-US" sz="2400" dirty="0" err="1">
                <a:solidFill>
                  <a:srgbClr val="000000"/>
                </a:solidFill>
                <a:latin typeface="#9Slide05 Brannboll Ny" panose="02000000000000000000" pitchFamily="2" charset="0"/>
                <a:ea typeface="Times New Roman" panose="02020603050405020304" pitchFamily="18" charset="0"/>
                <a:cs typeface="Times New Roman" panose="02020603050405020304" pitchFamily="18" charset="0"/>
              </a:rPr>
              <a:t>từ</a:t>
            </a:r>
            <a:r>
              <a:rPr lang="en-US" sz="2400" dirty="0">
                <a:solidFill>
                  <a:srgbClr val="000000"/>
                </a:solidFill>
                <a:latin typeface="#9Slide05 Brannboll Ny" panose="02000000000000000000" pitchFamily="2" charset="0"/>
                <a:ea typeface="Times New Roman" panose="02020603050405020304" pitchFamily="18" charset="0"/>
                <a:cs typeface="Times New Roman" panose="02020603050405020304" pitchFamily="18" charset="0"/>
              </a:rPr>
              <a:t> </a:t>
            </a:r>
            <a:r>
              <a:rPr lang="en-US" sz="2400" dirty="0" err="1">
                <a:solidFill>
                  <a:srgbClr val="000000"/>
                </a:solidFill>
                <a:latin typeface="#9Slide05 Brannboll Ny" panose="02000000000000000000" pitchFamily="2" charset="0"/>
                <a:ea typeface="Times New Roman" panose="02020603050405020304" pitchFamily="18" charset="0"/>
                <a:cs typeface="Times New Roman" panose="02020603050405020304" pitchFamily="18" charset="0"/>
              </a:rPr>
              <a:t>người</a:t>
            </a:r>
            <a:r>
              <a:rPr lang="en-US" sz="2400" dirty="0">
                <a:solidFill>
                  <a:srgbClr val="000000"/>
                </a:solidFill>
                <a:latin typeface="#9Slide05 Brannboll Ny" panose="02000000000000000000" pitchFamily="2" charset="0"/>
                <a:ea typeface="Times New Roman" panose="02020603050405020304" pitchFamily="18" charset="0"/>
                <a:cs typeface="Times New Roman" panose="02020603050405020304" pitchFamily="18" charset="0"/>
              </a:rPr>
              <a:t> </a:t>
            </a:r>
            <a:r>
              <a:rPr lang="en-US" sz="2400" dirty="0" err="1">
                <a:solidFill>
                  <a:srgbClr val="000000"/>
                </a:solidFill>
                <a:latin typeface="#9Slide05 Brannboll Ny" panose="02000000000000000000" pitchFamily="2" charset="0"/>
                <a:ea typeface="Times New Roman" panose="02020603050405020304" pitchFamily="18" charset="0"/>
                <a:cs typeface="Times New Roman" panose="02020603050405020304" pitchFamily="18" charset="0"/>
              </a:rPr>
              <a:t>khác</a:t>
            </a:r>
            <a:r>
              <a:rPr lang="en-US" sz="2400" dirty="0">
                <a:solidFill>
                  <a:srgbClr val="000000"/>
                </a:solidFill>
                <a:latin typeface="#9Slide05 Brannboll Ny" panose="02000000000000000000" pitchFamily="2" charset="0"/>
                <a:ea typeface="Times New Roman" panose="02020603050405020304" pitchFamily="18" charset="0"/>
                <a:cs typeface="Times New Roman" panose="02020603050405020304" pitchFamily="18" charset="0"/>
              </a:rPr>
              <a:t>.</a:t>
            </a:r>
          </a:p>
          <a:p>
            <a:pPr marL="342900" indent="-342900">
              <a:lnSpc>
                <a:spcPct val="126000"/>
              </a:lnSpc>
              <a:buFont typeface="+mj-lt"/>
              <a:buAutoNum type="alphaLcParenR"/>
              <a:tabLst>
                <a:tab pos="673100" algn="l"/>
              </a:tabLst>
            </a:pPr>
            <a:r>
              <a:rPr lang="en-US" sz="2400" dirty="0" err="1">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Một</a:t>
            </a:r>
            <a:r>
              <a:rPr lang="en-US" sz="2400" dirty="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400" dirty="0" err="1">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người</a:t>
            </a:r>
            <a:r>
              <a:rPr lang="en-US" sz="2400" dirty="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400" dirty="0" err="1">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đang</a:t>
            </a:r>
            <a:r>
              <a:rPr lang="en-US" sz="2400" dirty="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400" dirty="0" err="1">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có</a:t>
            </a:r>
            <a:r>
              <a:rPr lang="en-US" sz="2400" dirty="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400" dirty="0" err="1">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mâu</a:t>
            </a:r>
            <a:r>
              <a:rPr lang="en-US" sz="2400" dirty="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400" dirty="0" err="1">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thuẫn</a:t>
            </a:r>
            <a:r>
              <a:rPr lang="en-US" sz="2400" dirty="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400" dirty="0" err="1">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với</a:t>
            </a:r>
            <a:r>
              <a:rPr lang="en-US" sz="2400" dirty="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400" dirty="0" err="1">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em</a:t>
            </a:r>
            <a:r>
              <a:rPr lang="en-US" sz="2400" dirty="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400" dirty="0" err="1">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hẹn</a:t>
            </a:r>
            <a:r>
              <a:rPr lang="en-US" sz="2400" dirty="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ở </a:t>
            </a:r>
            <a:r>
              <a:rPr lang="en-US" sz="2400" dirty="0" err="1">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lại</a:t>
            </a:r>
            <a:r>
              <a:rPr lang="en-US" sz="2400" dirty="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400" dirty="0" err="1">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trường</a:t>
            </a:r>
            <a:r>
              <a:rPr lang="en-US" sz="2400" dirty="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400" dirty="0" err="1">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nói</a:t>
            </a:r>
            <a:r>
              <a:rPr lang="en-US" sz="2400" dirty="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400" dirty="0" err="1">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chuyện</a:t>
            </a:r>
            <a:r>
              <a:rPr lang="en-US" sz="2400" dirty="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400" dirty="0" err="1">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riêng</a:t>
            </a:r>
            <a:r>
              <a:rPr lang="en-US" sz="2400" dirty="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400" dirty="0" err="1">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sau</a:t>
            </a:r>
            <a:r>
              <a:rPr lang="en-US" sz="2400" dirty="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400" dirty="0" err="1">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buổi</a:t>
            </a:r>
            <a:r>
              <a:rPr lang="en-US" sz="2400" dirty="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400" dirty="0" err="1">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học</a:t>
            </a:r>
            <a:r>
              <a:rPr lang="en-US" sz="2400" dirty="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a:t>
            </a:r>
          </a:p>
          <a:p>
            <a:pPr marL="342900" indent="-342900">
              <a:lnSpc>
                <a:spcPct val="126000"/>
              </a:lnSpc>
              <a:buFont typeface="+mj-lt"/>
              <a:buAutoNum type="alphaLcParenR"/>
              <a:tabLst>
                <a:tab pos="673100" algn="l"/>
              </a:tabLst>
            </a:pPr>
            <a:r>
              <a:rPr lang="en-US" sz="2400" dirty="0" err="1">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Một</a:t>
            </a:r>
            <a:r>
              <a:rPr lang="en-US" sz="2400" dirty="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400" dirty="0" err="1">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nhóm</a:t>
            </a:r>
            <a:r>
              <a:rPr lang="en-US" sz="2400" dirty="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HS </a:t>
            </a:r>
            <a:r>
              <a:rPr lang="en-US" sz="2400" dirty="0" err="1">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cùng</a:t>
            </a:r>
            <a:r>
              <a:rPr lang="en-US" sz="2400" dirty="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400" dirty="0" err="1">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trường</a:t>
            </a:r>
            <a:r>
              <a:rPr lang="en-US" sz="2400" dirty="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400" dirty="0" err="1">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yêu</a:t>
            </a:r>
            <a:r>
              <a:rPr lang="en-US" sz="2400" dirty="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400" dirty="0" err="1">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cầu</a:t>
            </a:r>
            <a:r>
              <a:rPr lang="en-US" sz="2400" dirty="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400" dirty="0" err="1">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em</a:t>
            </a:r>
            <a:r>
              <a:rPr lang="en-US" sz="2400" dirty="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400" dirty="0" err="1">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tới</a:t>
            </a:r>
            <a:r>
              <a:rPr lang="en-US" sz="2400" dirty="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400" dirty="0" err="1">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chỗ</a:t>
            </a:r>
            <a:r>
              <a:rPr lang="en-US" sz="2400" dirty="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400" dirty="0" err="1">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vắng</a:t>
            </a:r>
            <a:r>
              <a:rPr lang="en-US" sz="2400" dirty="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400" dirty="0" err="1">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với</a:t>
            </a:r>
            <a:r>
              <a:rPr lang="en-US" sz="2400" dirty="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400" dirty="0" err="1">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thái</a:t>
            </a:r>
            <a:r>
              <a:rPr lang="en-US" sz="2400" dirty="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400" dirty="0" err="1">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độ</a:t>
            </a:r>
            <a:r>
              <a:rPr lang="en-US" sz="2400" dirty="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400" dirty="0" err="1">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khó</a:t>
            </a:r>
            <a:r>
              <a:rPr lang="en-US" sz="2400" dirty="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400" dirty="0" err="1">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chịu</a:t>
            </a:r>
            <a:r>
              <a:rPr lang="en-US" sz="2400" dirty="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400" dirty="0" err="1">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đe</a:t>
            </a:r>
            <a:r>
              <a:rPr lang="en-US" sz="2400" dirty="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400" dirty="0" err="1">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doạ</a:t>
            </a:r>
            <a:r>
              <a:rPr lang="en-US" sz="2400" dirty="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a:t>
            </a:r>
          </a:p>
          <a:p>
            <a:pPr marL="342900" indent="-342900">
              <a:lnSpc>
                <a:spcPct val="126000"/>
              </a:lnSpc>
              <a:buFont typeface="+mj-lt"/>
              <a:buAutoNum type="alphaLcParenR"/>
              <a:tabLst>
                <a:tab pos="673100" algn="l"/>
              </a:tabLst>
            </a:pPr>
            <a:r>
              <a:rPr lang="en-US" sz="2400" dirty="0" err="1">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Em</a:t>
            </a:r>
            <a:r>
              <a:rPr lang="en-US" sz="2400" dirty="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400" dirty="0" err="1">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vô</a:t>
            </a:r>
            <a:r>
              <a:rPr lang="en-US" sz="2400" dirty="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400" dirty="0" err="1">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tình</a:t>
            </a:r>
            <a:r>
              <a:rPr lang="en-US" sz="2400" dirty="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400" dirty="0" err="1">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nghe</a:t>
            </a:r>
            <a:r>
              <a:rPr lang="en-US" sz="2400" dirty="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400" dirty="0" err="1">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thấy</a:t>
            </a:r>
            <a:r>
              <a:rPr lang="en-US" sz="2400" dirty="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400" dirty="0" err="1">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nhóm</a:t>
            </a:r>
            <a:r>
              <a:rPr lang="en-US" sz="2400" dirty="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400" dirty="0" err="1">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bạn</a:t>
            </a:r>
            <a:r>
              <a:rPr lang="en-US" sz="2400" dirty="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400" dirty="0" err="1">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nam</a:t>
            </a:r>
            <a:r>
              <a:rPr lang="en-US" sz="2400" dirty="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400" dirty="0" err="1">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cùng</a:t>
            </a:r>
            <a:r>
              <a:rPr lang="en-US" sz="2400" dirty="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400" dirty="0" err="1">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lớp</a:t>
            </a:r>
            <a:r>
              <a:rPr lang="en-US" sz="2400" dirty="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400" dirty="0" err="1">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bàn</a:t>
            </a:r>
            <a:r>
              <a:rPr lang="en-US" sz="2400" dirty="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400" dirty="0" err="1">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kế</a:t>
            </a:r>
            <a:r>
              <a:rPr lang="en-US" sz="2400" dirty="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400" dirty="0" err="1">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hoạch</a:t>
            </a:r>
            <a:r>
              <a:rPr lang="en-US" sz="2400" dirty="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400" dirty="0" err="1">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cuối</a:t>
            </a:r>
            <a:r>
              <a:rPr lang="en-US" sz="2400" dirty="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400" dirty="0" err="1">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buổi</a:t>
            </a:r>
            <a:r>
              <a:rPr lang="en-US" sz="2400" dirty="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400" dirty="0" err="1">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học</a:t>
            </a:r>
            <a:r>
              <a:rPr lang="en-US" sz="2400" dirty="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400" dirty="0" err="1">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chặn</a:t>
            </a:r>
            <a:r>
              <a:rPr lang="en-US" sz="2400" dirty="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400" dirty="0" err="1">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đường</a:t>
            </a:r>
            <a:r>
              <a:rPr lang="en-US" sz="2400" dirty="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400" dirty="0" err="1">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đánh</a:t>
            </a:r>
            <a:r>
              <a:rPr lang="en-US" sz="2400" dirty="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400" dirty="0" err="1">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một</a:t>
            </a:r>
            <a:r>
              <a:rPr lang="en-US" sz="2400" dirty="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400" dirty="0" err="1">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bạn</a:t>
            </a:r>
            <a:r>
              <a:rPr lang="en-US" sz="2400" dirty="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400" dirty="0" err="1">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lớp</a:t>
            </a:r>
            <a:r>
              <a:rPr lang="en-US" sz="2400" dirty="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400" dirty="0" err="1">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bên</a:t>
            </a:r>
            <a:r>
              <a:rPr lang="en-US" sz="2400" dirty="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400" dirty="0" err="1">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cạnh</a:t>
            </a:r>
            <a:r>
              <a:rPr lang="en-US" sz="2400" dirty="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a:t>
            </a:r>
          </a:p>
          <a:p>
            <a:pPr marL="342900" indent="-342900">
              <a:lnSpc>
                <a:spcPct val="126000"/>
              </a:lnSpc>
              <a:buFont typeface="+mj-lt"/>
              <a:buAutoNum type="alphaLcParenR"/>
              <a:tabLst>
                <a:tab pos="673100" algn="l"/>
              </a:tabLst>
            </a:pPr>
            <a:endParaRPr lang="en-US" sz="2400" dirty="0">
              <a:solidFill>
                <a:srgbClr val="000000"/>
              </a:solidFill>
              <a:latin typeface="#9Slide05 Brannboll Ny" panose="02000000000000000000" pitchFamily="2" charset="0"/>
              <a:ea typeface="Calibri" panose="020F0502020204030204" pitchFamily="34" charset="0"/>
              <a:cs typeface="Times New Roman" panose="02020603050405020304" pitchFamily="18" charset="0"/>
            </a:endParaRPr>
          </a:p>
          <a:p>
            <a:pPr>
              <a:lnSpc>
                <a:spcPts val="125"/>
              </a:lnSpc>
            </a:pPr>
            <a:r>
              <a:rPr lang="en-US" sz="2400" dirty="0">
                <a:solidFill>
                  <a:srgbClr val="000000"/>
                </a:solidFill>
                <a:latin typeface="#9Slide05 Brannboll Ny" panose="02000000000000000000" pitchFamily="2" charset="0"/>
                <a:ea typeface="Times New Roman" panose="02020603050405020304" pitchFamily="18" charset="0"/>
                <a:cs typeface="Times New Roman" panose="02020603050405020304" pitchFamily="18" charset="0"/>
              </a:rPr>
              <a:t> </a:t>
            </a:r>
            <a:endParaRPr lang="en-US" sz="2400" dirty="0">
              <a:solidFill>
                <a:srgbClr val="000000"/>
              </a:solidFill>
              <a:latin typeface="#9Slide05 Brannboll Ny" panose="02000000000000000000" pitchFamily="2" charset="0"/>
              <a:ea typeface="Calibri" panose="020F0502020204030204" pitchFamily="34" charset="0"/>
              <a:cs typeface="Times New Roman" panose="02020603050405020304" pitchFamily="18" charset="0"/>
            </a:endParaRPr>
          </a:p>
        </p:txBody>
      </p:sp>
      <p:sp>
        <p:nvSpPr>
          <p:cNvPr id="25" name="TextBox 24">
            <a:extLst>
              <a:ext uri="{FF2B5EF4-FFF2-40B4-BE49-F238E27FC236}">
                <a16:creationId xmlns:a16="http://schemas.microsoft.com/office/drawing/2014/main" id="{55697CD6-7DF4-44E7-A44F-772C763BBCBC}"/>
              </a:ext>
            </a:extLst>
          </p:cNvPr>
          <p:cNvSpPr txBox="1"/>
          <p:nvPr/>
        </p:nvSpPr>
        <p:spPr>
          <a:xfrm>
            <a:off x="1519311" y="1536226"/>
            <a:ext cx="7655105" cy="830997"/>
          </a:xfrm>
          <a:prstGeom prst="rect">
            <a:avLst/>
          </a:prstGeom>
          <a:noFill/>
        </p:spPr>
        <p:txBody>
          <a:bodyPr wrap="square">
            <a:spAutoFit/>
          </a:bodyPr>
          <a:lstStyle/>
          <a:p>
            <a:r>
              <a:rPr lang="en-US" sz="2400" b="1" dirty="0" err="1">
                <a:solidFill>
                  <a:srgbClr val="002060"/>
                </a:solidFill>
                <a:latin typeface="#9Slide05 Brannboll Ny" panose="02000000000000000000" pitchFamily="2" charset="0"/>
                <a:ea typeface="Arial" panose="020B0604020202020204" pitchFamily="34" charset="0"/>
                <a:cs typeface="Times New Roman" panose="02020603050405020304" pitchFamily="18" charset="0"/>
              </a:rPr>
              <a:t>Bài</a:t>
            </a:r>
            <a:r>
              <a:rPr lang="en-US" sz="2400" b="1" dirty="0">
                <a:solidFill>
                  <a:srgbClr val="002060"/>
                </a:solidFill>
                <a:latin typeface="#9Slide05 Brannboll Ny" panose="02000000000000000000" pitchFamily="2" charset="0"/>
                <a:ea typeface="Arial" panose="020B0604020202020204" pitchFamily="34" charset="0"/>
                <a:cs typeface="Times New Roman" panose="02020603050405020304" pitchFamily="18" charset="0"/>
              </a:rPr>
              <a:t> 3: </a:t>
            </a:r>
            <a:r>
              <a:rPr lang="en-US" sz="2400" b="1" dirty="0" err="1"/>
              <a:t>Hãy</a:t>
            </a:r>
            <a:r>
              <a:rPr lang="en-US" sz="2400" b="1" dirty="0"/>
              <a:t> </a:t>
            </a:r>
            <a:r>
              <a:rPr lang="en-US" sz="2400" b="1" dirty="0" err="1"/>
              <a:t>đề</a:t>
            </a:r>
            <a:r>
              <a:rPr lang="en-US" sz="2400" b="1" dirty="0"/>
              <a:t> </a:t>
            </a:r>
            <a:r>
              <a:rPr lang="en-US" sz="2400" b="1" dirty="0" err="1"/>
              <a:t>xuất</a:t>
            </a:r>
            <a:r>
              <a:rPr lang="en-US" sz="2400" b="1" dirty="0"/>
              <a:t> </a:t>
            </a:r>
            <a:r>
              <a:rPr lang="en-US" sz="2400" b="1" dirty="0" err="1"/>
              <a:t>các</a:t>
            </a:r>
            <a:r>
              <a:rPr lang="en-US" sz="2400" b="1" dirty="0"/>
              <a:t> </a:t>
            </a:r>
            <a:r>
              <a:rPr lang="en-US" sz="2400" b="1" dirty="0" err="1"/>
              <a:t>biện</a:t>
            </a:r>
            <a:r>
              <a:rPr lang="en-US" sz="2400" b="1" dirty="0"/>
              <a:t> </a:t>
            </a:r>
            <a:r>
              <a:rPr lang="en-US" sz="2400" b="1" dirty="0" err="1"/>
              <a:t>pháp</a:t>
            </a:r>
            <a:r>
              <a:rPr lang="en-US" sz="2400" b="1" dirty="0"/>
              <a:t> </a:t>
            </a:r>
            <a:r>
              <a:rPr lang="en-US" sz="2400" b="1" dirty="0" err="1"/>
              <a:t>phù</a:t>
            </a:r>
            <a:r>
              <a:rPr lang="en-US" sz="2400" b="1" dirty="0"/>
              <a:t> </a:t>
            </a:r>
            <a:r>
              <a:rPr lang="en-US" sz="2400" b="1" dirty="0" err="1"/>
              <a:t>hợp</a:t>
            </a:r>
            <a:r>
              <a:rPr lang="en-US" sz="2400" b="1" dirty="0"/>
              <a:t> </a:t>
            </a:r>
            <a:r>
              <a:rPr lang="en-US" sz="2400" b="1" dirty="0" err="1"/>
              <a:t>để</a:t>
            </a:r>
            <a:r>
              <a:rPr lang="en-US" sz="2400" b="1" dirty="0"/>
              <a:t> </a:t>
            </a:r>
            <a:r>
              <a:rPr lang="en-US" sz="2400" b="1" dirty="0" err="1"/>
              <a:t>phòng</a:t>
            </a:r>
            <a:r>
              <a:rPr lang="en-US" sz="2400" b="1" dirty="0"/>
              <a:t> </a:t>
            </a:r>
            <a:r>
              <a:rPr lang="en-US" sz="2400" b="1" dirty="0" err="1"/>
              <a:t>tránh</a:t>
            </a:r>
            <a:r>
              <a:rPr lang="en-US" sz="2400" b="1" dirty="0"/>
              <a:t> </a:t>
            </a:r>
            <a:r>
              <a:rPr lang="en-US" sz="2400" b="1" dirty="0" err="1"/>
              <a:t>bạo</a:t>
            </a:r>
            <a:r>
              <a:rPr lang="en-US" sz="2400" b="1" dirty="0"/>
              <a:t> </a:t>
            </a:r>
            <a:r>
              <a:rPr lang="en-US" sz="2400" b="1" dirty="0" err="1"/>
              <a:t>lực</a:t>
            </a:r>
            <a:r>
              <a:rPr lang="en-US" sz="2400" b="1" dirty="0"/>
              <a:t> </a:t>
            </a:r>
            <a:r>
              <a:rPr lang="en-US" sz="2400" b="1" dirty="0" err="1"/>
              <a:t>học</a:t>
            </a:r>
            <a:r>
              <a:rPr lang="en-US" sz="2400" b="1" dirty="0"/>
              <a:t> </a:t>
            </a:r>
            <a:r>
              <a:rPr lang="en-US" sz="2400" b="1" dirty="0" err="1"/>
              <a:t>đường</a:t>
            </a:r>
            <a:r>
              <a:rPr lang="en-US" sz="2400" b="1" dirty="0"/>
              <a:t> </a:t>
            </a:r>
            <a:r>
              <a:rPr lang="en-US" sz="2400" b="1" dirty="0" err="1"/>
              <a:t>khi</a:t>
            </a:r>
            <a:r>
              <a:rPr lang="en-US" sz="2400" b="1" dirty="0"/>
              <a:t> </a:t>
            </a:r>
            <a:r>
              <a:rPr lang="en-US" sz="2400" b="1" dirty="0" err="1"/>
              <a:t>xuất</a:t>
            </a:r>
            <a:r>
              <a:rPr lang="en-US" sz="2400" b="1" dirty="0"/>
              <a:t> </a:t>
            </a:r>
            <a:r>
              <a:rPr lang="en-US" sz="2400" b="1" dirty="0" err="1"/>
              <a:t>hiện</a:t>
            </a:r>
            <a:r>
              <a:rPr lang="en-US" sz="2400" b="1" dirty="0"/>
              <a:t> </a:t>
            </a:r>
            <a:r>
              <a:rPr lang="en-US" sz="2400" b="1" dirty="0" err="1"/>
              <a:t>những</a:t>
            </a:r>
            <a:r>
              <a:rPr lang="en-US" sz="2400" b="1" dirty="0"/>
              <a:t> </a:t>
            </a:r>
            <a:r>
              <a:rPr lang="en-US" sz="2400" b="1" dirty="0" err="1"/>
              <a:t>tình</a:t>
            </a:r>
            <a:r>
              <a:rPr lang="en-US" sz="2400" b="1" dirty="0"/>
              <a:t> </a:t>
            </a:r>
            <a:r>
              <a:rPr lang="en-US" sz="2400" b="1" dirty="0" err="1"/>
              <a:t>huống</a:t>
            </a:r>
            <a:r>
              <a:rPr lang="en-US" sz="2400" b="1" dirty="0"/>
              <a:t> </a:t>
            </a:r>
            <a:r>
              <a:rPr lang="en-US" sz="2400" b="1" dirty="0" err="1"/>
              <a:t>sau</a:t>
            </a:r>
            <a:r>
              <a:rPr lang="en-US" sz="2400" b="1" dirty="0"/>
              <a:t>:</a:t>
            </a:r>
            <a:endParaRPr lang="vi-VN" sz="2400" dirty="0"/>
          </a:p>
        </p:txBody>
      </p:sp>
    </p:spTree>
    <p:extLst>
      <p:ext uri="{BB962C8B-B14F-4D97-AF65-F5344CB8AC3E}">
        <p14:creationId xmlns:p14="http://schemas.microsoft.com/office/powerpoint/2010/main" val="259959698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250" fill="hold"/>
                                        <p:tgtEl>
                                          <p:spTgt spid="2"/>
                                        </p:tgtEl>
                                        <p:attrNameLst>
                                          <p:attrName>ppt_x</p:attrName>
                                        </p:attrNameLst>
                                      </p:cBhvr>
                                      <p:tavLst>
                                        <p:tav tm="0">
                                          <p:val>
                                            <p:strVal val="1+#ppt_w/2"/>
                                          </p:val>
                                        </p:tav>
                                        <p:tav tm="100000">
                                          <p:val>
                                            <p:strVal val="#ppt_x"/>
                                          </p:val>
                                        </p:tav>
                                      </p:tavLst>
                                    </p:anim>
                                    <p:anim calcmode="lin" valueType="num">
                                      <p:cBhvr additive="base">
                                        <p:cTn id="8" dur="1250" fill="hold"/>
                                        <p:tgtEl>
                                          <p:spTgt spid="2"/>
                                        </p:tgtEl>
                                        <p:attrNameLst>
                                          <p:attrName>ppt_y</p:attrName>
                                        </p:attrNameLst>
                                      </p:cBhvr>
                                      <p:tavLst>
                                        <p:tav tm="0">
                                          <p:val>
                                            <p:strVal val="#ppt_y"/>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94E6524-B52D-4001-B722-21F88C5E9630}"/>
              </a:ext>
            </a:extLst>
          </p:cNvPr>
          <p:cNvPicPr>
            <a:picLocks noChangeAspect="1"/>
          </p:cNvPicPr>
          <p:nvPr/>
        </p:nvPicPr>
        <p:blipFill>
          <a:blip r:embed="rId2"/>
          <a:stretch>
            <a:fillRect/>
          </a:stretch>
        </p:blipFill>
        <p:spPr>
          <a:xfrm>
            <a:off x="29254" y="113796"/>
            <a:ext cx="12192000" cy="6857999"/>
          </a:xfrm>
          <a:prstGeom prst="rect">
            <a:avLst/>
          </a:prstGeom>
        </p:spPr>
      </p:pic>
      <p:pic>
        <p:nvPicPr>
          <p:cNvPr id="3" name="图片 6">
            <a:extLst>
              <a:ext uri="{FF2B5EF4-FFF2-40B4-BE49-F238E27FC236}">
                <a16:creationId xmlns:a16="http://schemas.microsoft.com/office/drawing/2014/main" id="{B838AB8A-46FD-4DE5-B6B9-4F7C787966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4992" y="1642654"/>
            <a:ext cx="3188719" cy="5379300"/>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1376" y="1384424"/>
            <a:ext cx="1695058" cy="2156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Box 11">
            <a:extLst>
              <a:ext uri="{FF2B5EF4-FFF2-40B4-BE49-F238E27FC236}">
                <a16:creationId xmlns:a16="http://schemas.microsoft.com/office/drawing/2014/main" id="{A8569C82-E069-48BA-BA18-8C8223936CC0}"/>
              </a:ext>
            </a:extLst>
          </p:cNvPr>
          <p:cNvSpPr txBox="1">
            <a:spLocks noChangeArrowheads="1"/>
          </p:cNvSpPr>
          <p:nvPr/>
        </p:nvSpPr>
        <p:spPr bwMode="auto">
          <a:xfrm>
            <a:off x="2660705" y="1893643"/>
            <a:ext cx="6595306"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2400" b="1">
                <a:solidFill>
                  <a:schemeClr val="tx1"/>
                </a:solidFill>
                <a:latin typeface="Arial" panose="020B0604020202020204" pitchFamily="34" charset="0"/>
              </a:defRPr>
            </a:lvl1pPr>
            <a:lvl2pPr marL="742950" indent="-285750" eaLnBrk="0" hangingPunct="0">
              <a:defRPr sz="2400" b="1">
                <a:solidFill>
                  <a:schemeClr val="tx1"/>
                </a:solidFill>
                <a:latin typeface="Arial" panose="020B0604020202020204" pitchFamily="34" charset="0"/>
              </a:defRPr>
            </a:lvl2pPr>
            <a:lvl3pPr marL="1143000" indent="-228600" eaLnBrk="0" hangingPunct="0">
              <a:defRPr sz="2400" b="1">
                <a:solidFill>
                  <a:schemeClr val="tx1"/>
                </a:solidFill>
                <a:latin typeface="Arial" panose="020B0604020202020204" pitchFamily="34" charset="0"/>
              </a:defRPr>
            </a:lvl3pPr>
            <a:lvl4pPr marL="1600200" indent="-228600" eaLnBrk="0" hangingPunct="0">
              <a:defRPr sz="2400" b="1">
                <a:solidFill>
                  <a:schemeClr val="tx1"/>
                </a:solidFill>
                <a:latin typeface="Arial" panose="020B0604020202020204" pitchFamily="34" charset="0"/>
              </a:defRPr>
            </a:lvl4pPr>
            <a:lvl5pPr marL="2057400" indent="-228600" eaLnBrk="0" hangingPunct="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lvl="0" algn="just"/>
            <a:r>
              <a:rPr lang="en-US" b="0" dirty="0">
                <a:latin typeface="#9Slide05 Brannboll Ny" panose="02000000000000000000" pitchFamily="2" charset="0"/>
                <a:cs typeface="Times New Roman" panose="02020603050405020304" pitchFamily="18" charset="0"/>
              </a:rPr>
              <a:t>     a) </a:t>
            </a:r>
            <a:r>
              <a:rPr lang="en-US" b="0" dirty="0" err="1">
                <a:latin typeface="#9Slide05 Brannboll Ny" panose="02000000000000000000" pitchFamily="2" charset="0"/>
                <a:cs typeface="Times New Roman" panose="02020603050405020304" pitchFamily="18" charset="0"/>
              </a:rPr>
              <a:t>Giờ</a:t>
            </a:r>
            <a:r>
              <a:rPr lang="en-US" b="0" dirty="0">
                <a:latin typeface="#9Slide05 Brannboll Ny" panose="02000000000000000000" pitchFamily="2" charset="0"/>
                <a:cs typeface="Times New Roman" panose="02020603050405020304" pitchFamily="18" charset="0"/>
              </a:rPr>
              <a:t> </a:t>
            </a:r>
            <a:r>
              <a:rPr lang="en-US" b="0" dirty="0" err="1">
                <a:latin typeface="#9Slide05 Brannboll Ny" panose="02000000000000000000" pitchFamily="2" charset="0"/>
                <a:cs typeface="Times New Roman" panose="02020603050405020304" pitchFamily="18" charset="0"/>
              </a:rPr>
              <a:t>ra</a:t>
            </a:r>
            <a:r>
              <a:rPr lang="en-US" b="0" dirty="0">
                <a:latin typeface="#9Slide05 Brannboll Ny" panose="02000000000000000000" pitchFamily="2" charset="0"/>
                <a:cs typeface="Times New Roman" panose="02020603050405020304" pitchFamily="18" charset="0"/>
              </a:rPr>
              <a:t> </a:t>
            </a:r>
            <a:r>
              <a:rPr lang="en-US" b="0" dirty="0" err="1">
                <a:latin typeface="#9Slide05 Brannboll Ny" panose="02000000000000000000" pitchFamily="2" charset="0"/>
                <a:cs typeface="Times New Roman" panose="02020603050405020304" pitchFamily="18" charset="0"/>
              </a:rPr>
              <a:t>chơi</a:t>
            </a:r>
            <a:r>
              <a:rPr lang="en-US" b="0" dirty="0">
                <a:latin typeface="#9Slide05 Brannboll Ny" panose="02000000000000000000" pitchFamily="2" charset="0"/>
                <a:cs typeface="Times New Roman" panose="02020603050405020304" pitchFamily="18" charset="0"/>
              </a:rPr>
              <a:t>, V </a:t>
            </a:r>
            <a:r>
              <a:rPr lang="en-US" b="0" dirty="0" err="1">
                <a:latin typeface="#9Slide05 Brannboll Ny" panose="02000000000000000000" pitchFamily="2" charset="0"/>
                <a:cs typeface="Times New Roman" panose="02020603050405020304" pitchFamily="18" charset="0"/>
              </a:rPr>
              <a:t>nhìn</a:t>
            </a:r>
            <a:r>
              <a:rPr lang="en-US" b="0" dirty="0">
                <a:latin typeface="#9Slide05 Brannboll Ny" panose="02000000000000000000" pitchFamily="2" charset="0"/>
                <a:cs typeface="Times New Roman" panose="02020603050405020304" pitchFamily="18" charset="0"/>
              </a:rPr>
              <a:t> </a:t>
            </a:r>
            <a:r>
              <a:rPr lang="en-US" b="0" dirty="0" err="1">
                <a:latin typeface="#9Slide05 Brannboll Ny" panose="02000000000000000000" pitchFamily="2" charset="0"/>
                <a:cs typeface="Times New Roman" panose="02020603050405020304" pitchFamily="18" charset="0"/>
              </a:rPr>
              <a:t>thấy</a:t>
            </a:r>
            <a:r>
              <a:rPr lang="en-US" b="0" dirty="0">
                <a:latin typeface="#9Slide05 Brannboll Ny" panose="02000000000000000000" pitchFamily="2" charset="0"/>
                <a:cs typeface="Times New Roman" panose="02020603050405020304" pitchFamily="18" charset="0"/>
              </a:rPr>
              <a:t> </a:t>
            </a:r>
            <a:r>
              <a:rPr lang="en-US" b="0" dirty="0" err="1">
                <a:latin typeface="#9Slide05 Brannboll Ny" panose="02000000000000000000" pitchFamily="2" charset="0"/>
                <a:cs typeface="Times New Roman" panose="02020603050405020304" pitchFamily="18" charset="0"/>
              </a:rPr>
              <a:t>trong</a:t>
            </a:r>
            <a:r>
              <a:rPr lang="en-US" b="0" dirty="0">
                <a:latin typeface="#9Slide05 Brannboll Ny" panose="02000000000000000000" pitchFamily="2" charset="0"/>
                <a:cs typeface="Times New Roman" panose="02020603050405020304" pitchFamily="18" charset="0"/>
              </a:rPr>
              <a:t> </a:t>
            </a:r>
            <a:r>
              <a:rPr lang="en-US" b="0" dirty="0" err="1">
                <a:latin typeface="#9Slide05 Brannboll Ny" panose="02000000000000000000" pitchFamily="2" charset="0"/>
                <a:cs typeface="Times New Roman" panose="02020603050405020304" pitchFamily="18" charset="0"/>
              </a:rPr>
              <a:t>cặp</a:t>
            </a:r>
            <a:r>
              <a:rPr lang="en-US" b="0" dirty="0">
                <a:latin typeface="#9Slide05 Brannboll Ny" panose="02000000000000000000" pitchFamily="2" charset="0"/>
                <a:cs typeface="Times New Roman" panose="02020603050405020304" pitchFamily="18" charset="0"/>
              </a:rPr>
              <a:t> </a:t>
            </a:r>
            <a:r>
              <a:rPr lang="en-US" b="0" dirty="0" err="1">
                <a:latin typeface="#9Slide05 Brannboll Ny" panose="02000000000000000000" pitchFamily="2" charset="0"/>
                <a:cs typeface="Times New Roman" panose="02020603050405020304" pitchFamily="18" charset="0"/>
              </a:rPr>
              <a:t>sách</a:t>
            </a:r>
            <a:r>
              <a:rPr lang="en-US" b="0" dirty="0">
                <a:latin typeface="#9Slide05 Brannboll Ny" panose="02000000000000000000" pitchFamily="2" charset="0"/>
                <a:cs typeface="Times New Roman" panose="02020603050405020304" pitchFamily="18" charset="0"/>
              </a:rPr>
              <a:t> </a:t>
            </a:r>
            <a:r>
              <a:rPr lang="en-US" b="0" dirty="0" err="1">
                <a:latin typeface="#9Slide05 Brannboll Ny" panose="02000000000000000000" pitchFamily="2" charset="0"/>
                <a:cs typeface="Times New Roman" panose="02020603050405020304" pitchFamily="18" charset="0"/>
              </a:rPr>
              <a:t>của</a:t>
            </a:r>
            <a:r>
              <a:rPr lang="en-US" b="0" dirty="0">
                <a:latin typeface="#9Slide05 Brannboll Ny" panose="02000000000000000000" pitchFamily="2" charset="0"/>
                <a:cs typeface="Times New Roman" panose="02020603050405020304" pitchFamily="18" charset="0"/>
              </a:rPr>
              <a:t> N </a:t>
            </a:r>
            <a:r>
              <a:rPr lang="en-US" b="0" dirty="0" err="1">
                <a:latin typeface="#9Slide05 Brannboll Ny" panose="02000000000000000000" pitchFamily="2" charset="0"/>
                <a:cs typeface="Times New Roman" panose="02020603050405020304" pitchFamily="18" charset="0"/>
              </a:rPr>
              <a:t>có</a:t>
            </a:r>
            <a:r>
              <a:rPr lang="en-US" b="0" dirty="0">
                <a:latin typeface="#9Slide05 Brannboll Ny" panose="02000000000000000000" pitchFamily="2" charset="0"/>
                <a:cs typeface="Times New Roman" panose="02020603050405020304" pitchFamily="18" charset="0"/>
              </a:rPr>
              <a:t> </a:t>
            </a:r>
            <a:r>
              <a:rPr lang="en-US" b="0" dirty="0" err="1">
                <a:latin typeface="#9Slide05 Brannboll Ny" panose="02000000000000000000" pitchFamily="2" charset="0"/>
                <a:cs typeface="Times New Roman" panose="02020603050405020304" pitchFamily="18" charset="0"/>
              </a:rPr>
              <a:t>một</a:t>
            </a:r>
            <a:r>
              <a:rPr lang="en-US" b="0" dirty="0">
                <a:latin typeface="#9Slide05 Brannboll Ny" panose="02000000000000000000" pitchFamily="2" charset="0"/>
                <a:cs typeface="Times New Roman" panose="02020603050405020304" pitchFamily="18" charset="0"/>
              </a:rPr>
              <a:t> </a:t>
            </a:r>
            <a:r>
              <a:rPr lang="en-US" b="0" dirty="0" err="1">
                <a:latin typeface="#9Slide05 Brannboll Ny" panose="02000000000000000000" pitchFamily="2" charset="0"/>
                <a:cs typeface="Times New Roman" panose="02020603050405020304" pitchFamily="18" charset="0"/>
              </a:rPr>
              <a:t>cuốn</a:t>
            </a:r>
            <a:r>
              <a:rPr lang="en-US" b="0" dirty="0">
                <a:latin typeface="#9Slide05 Brannboll Ny" panose="02000000000000000000" pitchFamily="2" charset="0"/>
                <a:cs typeface="Times New Roman" panose="02020603050405020304" pitchFamily="18" charset="0"/>
              </a:rPr>
              <a:t> </a:t>
            </a:r>
            <a:r>
              <a:rPr lang="en-US" b="0" dirty="0" err="1">
                <a:latin typeface="#9Slide05 Brannboll Ny" panose="02000000000000000000" pitchFamily="2" charset="0"/>
                <a:cs typeface="Times New Roman" panose="02020603050405020304" pitchFamily="18" charset="0"/>
              </a:rPr>
              <a:t>nhật</a:t>
            </a:r>
            <a:r>
              <a:rPr lang="en-US" b="0" dirty="0">
                <a:latin typeface="#9Slide05 Brannboll Ny" panose="02000000000000000000" pitchFamily="2" charset="0"/>
                <a:cs typeface="Times New Roman" panose="02020603050405020304" pitchFamily="18" charset="0"/>
              </a:rPr>
              <a:t> </a:t>
            </a:r>
            <a:r>
              <a:rPr lang="en-US" b="0" dirty="0" err="1">
                <a:latin typeface="#9Slide05 Brannboll Ny" panose="02000000000000000000" pitchFamily="2" charset="0"/>
                <a:cs typeface="Times New Roman" panose="02020603050405020304" pitchFamily="18" charset="0"/>
              </a:rPr>
              <a:t>ký</a:t>
            </a:r>
            <a:r>
              <a:rPr lang="en-US" b="0" dirty="0">
                <a:latin typeface="#9Slide05 Brannboll Ny" panose="02000000000000000000" pitchFamily="2" charset="0"/>
                <a:cs typeface="Times New Roman" panose="02020603050405020304" pitchFamily="18" charset="0"/>
              </a:rPr>
              <a:t> </a:t>
            </a:r>
            <a:r>
              <a:rPr lang="en-US" b="0" dirty="0" err="1">
                <a:latin typeface="#9Slide05 Brannboll Ny" panose="02000000000000000000" pitchFamily="2" charset="0"/>
                <a:cs typeface="Times New Roman" panose="02020603050405020304" pitchFamily="18" charset="0"/>
              </a:rPr>
              <a:t>nên</a:t>
            </a:r>
            <a:r>
              <a:rPr lang="en-US" b="0" dirty="0">
                <a:latin typeface="#9Slide05 Brannboll Ny" panose="02000000000000000000" pitchFamily="2" charset="0"/>
                <a:cs typeface="Times New Roman" panose="02020603050405020304" pitchFamily="18" charset="0"/>
              </a:rPr>
              <a:t> </a:t>
            </a:r>
            <a:r>
              <a:rPr lang="en-US" b="0" dirty="0" err="1">
                <a:latin typeface="#9Slide05 Brannboll Ny" panose="02000000000000000000" pitchFamily="2" charset="0"/>
                <a:cs typeface="Times New Roman" panose="02020603050405020304" pitchFamily="18" charset="0"/>
              </a:rPr>
              <a:t>đã</a:t>
            </a:r>
            <a:r>
              <a:rPr lang="en-US" b="0" dirty="0">
                <a:latin typeface="#9Slide05 Brannboll Ny" panose="02000000000000000000" pitchFamily="2" charset="0"/>
                <a:cs typeface="Times New Roman" panose="02020603050405020304" pitchFamily="18" charset="0"/>
              </a:rPr>
              <a:t> </a:t>
            </a:r>
            <a:r>
              <a:rPr lang="en-US" b="0" dirty="0" err="1">
                <a:latin typeface="#9Slide05 Brannboll Ny" panose="02000000000000000000" pitchFamily="2" charset="0"/>
                <a:cs typeface="Times New Roman" panose="02020603050405020304" pitchFamily="18" charset="0"/>
              </a:rPr>
              <a:t>giật</a:t>
            </a:r>
            <a:r>
              <a:rPr lang="en-US" b="0" dirty="0">
                <a:latin typeface="#9Slide05 Brannboll Ny" panose="02000000000000000000" pitchFamily="2" charset="0"/>
                <a:cs typeface="Times New Roman" panose="02020603050405020304" pitchFamily="18" charset="0"/>
              </a:rPr>
              <a:t> </a:t>
            </a:r>
            <a:r>
              <a:rPr lang="en-US" b="0" dirty="0" err="1">
                <a:latin typeface="#9Slide05 Brannboll Ny" panose="02000000000000000000" pitchFamily="2" charset="0"/>
                <a:cs typeface="Times New Roman" panose="02020603050405020304" pitchFamily="18" charset="0"/>
              </a:rPr>
              <a:t>lấy</a:t>
            </a:r>
            <a:r>
              <a:rPr lang="en-US" b="0" dirty="0">
                <a:latin typeface="#9Slide05 Brannboll Ny" panose="02000000000000000000" pitchFamily="2" charset="0"/>
                <a:cs typeface="Times New Roman" panose="02020603050405020304" pitchFamily="18" charset="0"/>
              </a:rPr>
              <a:t>, N </a:t>
            </a:r>
            <a:r>
              <a:rPr lang="en-US" b="0" dirty="0" err="1">
                <a:latin typeface="#9Slide05 Brannboll Ny" panose="02000000000000000000" pitchFamily="2" charset="0"/>
                <a:cs typeface="Times New Roman" panose="02020603050405020304" pitchFamily="18" charset="0"/>
              </a:rPr>
              <a:t>đuổi</a:t>
            </a:r>
            <a:r>
              <a:rPr lang="en-US" b="0" dirty="0">
                <a:latin typeface="#9Slide05 Brannboll Ny" panose="02000000000000000000" pitchFamily="2" charset="0"/>
                <a:cs typeface="Times New Roman" panose="02020603050405020304" pitchFamily="18" charset="0"/>
              </a:rPr>
              <a:t> </a:t>
            </a:r>
            <a:r>
              <a:rPr lang="en-US" b="0" dirty="0" err="1">
                <a:latin typeface="#9Slide05 Brannboll Ny" panose="02000000000000000000" pitchFamily="2" charset="0"/>
                <a:cs typeface="Times New Roman" panose="02020603050405020304" pitchFamily="18" charset="0"/>
              </a:rPr>
              <a:t>theo</a:t>
            </a:r>
            <a:r>
              <a:rPr lang="en-US" b="0" dirty="0">
                <a:latin typeface="#9Slide05 Brannboll Ny" panose="02000000000000000000" pitchFamily="2" charset="0"/>
                <a:cs typeface="Times New Roman" panose="02020603050405020304" pitchFamily="18" charset="0"/>
              </a:rPr>
              <a:t> </a:t>
            </a:r>
            <a:r>
              <a:rPr lang="en-US" b="0" dirty="0" err="1">
                <a:latin typeface="#9Slide05 Brannboll Ny" panose="02000000000000000000" pitchFamily="2" charset="0"/>
                <a:cs typeface="Times New Roman" panose="02020603050405020304" pitchFamily="18" charset="0"/>
              </a:rPr>
              <a:t>yêu</a:t>
            </a:r>
            <a:r>
              <a:rPr lang="en-US" b="0" dirty="0">
                <a:latin typeface="#9Slide05 Brannboll Ny" panose="02000000000000000000" pitchFamily="2" charset="0"/>
                <a:cs typeface="Times New Roman" panose="02020603050405020304" pitchFamily="18" charset="0"/>
              </a:rPr>
              <a:t> </a:t>
            </a:r>
            <a:r>
              <a:rPr lang="en-US" b="0" dirty="0" err="1">
                <a:latin typeface="#9Slide05 Brannboll Ny" panose="02000000000000000000" pitchFamily="2" charset="0"/>
                <a:cs typeface="Times New Roman" panose="02020603050405020304" pitchFamily="18" charset="0"/>
              </a:rPr>
              <a:t>cầu</a:t>
            </a:r>
            <a:r>
              <a:rPr lang="en-US" b="0" dirty="0">
                <a:latin typeface="#9Slide05 Brannboll Ny" panose="02000000000000000000" pitchFamily="2" charset="0"/>
                <a:cs typeface="Times New Roman" panose="02020603050405020304" pitchFamily="18" charset="0"/>
              </a:rPr>
              <a:t> V </a:t>
            </a:r>
            <a:r>
              <a:rPr lang="en-US" b="0" dirty="0" err="1">
                <a:latin typeface="#9Slide05 Brannboll Ny" panose="02000000000000000000" pitchFamily="2" charset="0"/>
                <a:cs typeface="Times New Roman" panose="02020603050405020304" pitchFamily="18" charset="0"/>
              </a:rPr>
              <a:t>trả</a:t>
            </a:r>
            <a:r>
              <a:rPr lang="en-US" b="0" dirty="0">
                <a:latin typeface="#9Slide05 Brannboll Ny" panose="02000000000000000000" pitchFamily="2" charset="0"/>
                <a:cs typeface="Times New Roman" panose="02020603050405020304" pitchFamily="18" charset="0"/>
              </a:rPr>
              <a:t> </a:t>
            </a:r>
            <a:r>
              <a:rPr lang="en-US" b="0" dirty="0" err="1">
                <a:latin typeface="#9Slide05 Brannboll Ny" panose="02000000000000000000" pitchFamily="2" charset="0"/>
                <a:cs typeface="Times New Roman" panose="02020603050405020304" pitchFamily="18" charset="0"/>
              </a:rPr>
              <a:t>lại</a:t>
            </a:r>
            <a:r>
              <a:rPr lang="en-US" b="0" dirty="0">
                <a:latin typeface="#9Slide05 Brannboll Ny" panose="02000000000000000000" pitchFamily="2" charset="0"/>
                <a:cs typeface="Times New Roman" panose="02020603050405020304" pitchFamily="18" charset="0"/>
              </a:rPr>
              <a:t> </a:t>
            </a:r>
            <a:r>
              <a:rPr lang="en-US" b="0" dirty="0" err="1">
                <a:latin typeface="#9Slide05 Brannboll Ny" panose="02000000000000000000" pitchFamily="2" charset="0"/>
                <a:cs typeface="Times New Roman" panose="02020603050405020304" pitchFamily="18" charset="0"/>
              </a:rPr>
              <a:t>nhưng</a:t>
            </a:r>
            <a:r>
              <a:rPr lang="en-US" b="0" dirty="0">
                <a:latin typeface="#9Slide05 Brannboll Ny" panose="02000000000000000000" pitchFamily="2" charset="0"/>
                <a:cs typeface="Times New Roman" panose="02020603050405020304" pitchFamily="18" charset="0"/>
              </a:rPr>
              <a:t> </a:t>
            </a:r>
            <a:r>
              <a:rPr lang="en-US" b="0" dirty="0" err="1">
                <a:latin typeface="#9Slide05 Brannboll Ny" panose="02000000000000000000" pitchFamily="2" charset="0"/>
                <a:cs typeface="Times New Roman" panose="02020603050405020304" pitchFamily="18" charset="0"/>
              </a:rPr>
              <a:t>bạn</a:t>
            </a:r>
            <a:r>
              <a:rPr lang="en-US" b="0" dirty="0">
                <a:latin typeface="#9Slide05 Brannboll Ny" panose="02000000000000000000" pitchFamily="2" charset="0"/>
                <a:cs typeface="Times New Roman" panose="02020603050405020304" pitchFamily="18" charset="0"/>
              </a:rPr>
              <a:t> </a:t>
            </a:r>
            <a:r>
              <a:rPr lang="en-US" b="0" dirty="0" err="1">
                <a:latin typeface="#9Slide05 Brannboll Ny" panose="02000000000000000000" pitchFamily="2" charset="0"/>
                <a:cs typeface="Times New Roman" panose="02020603050405020304" pitchFamily="18" charset="0"/>
              </a:rPr>
              <a:t>không</a:t>
            </a:r>
            <a:r>
              <a:rPr lang="en-US" b="0" dirty="0">
                <a:latin typeface="#9Slide05 Brannboll Ny" panose="02000000000000000000" pitchFamily="2" charset="0"/>
                <a:cs typeface="Times New Roman" panose="02020603050405020304" pitchFamily="18" charset="0"/>
              </a:rPr>
              <a:t> </a:t>
            </a:r>
            <a:r>
              <a:rPr lang="en-US" b="0" dirty="0" err="1">
                <a:latin typeface="#9Slide05 Brannboll Ny" panose="02000000000000000000" pitchFamily="2" charset="0"/>
                <a:cs typeface="Times New Roman" panose="02020603050405020304" pitchFamily="18" charset="0"/>
              </a:rPr>
              <a:t>đồng</a:t>
            </a:r>
            <a:r>
              <a:rPr lang="en-US" b="0" dirty="0">
                <a:latin typeface="#9Slide05 Brannboll Ny" panose="02000000000000000000" pitchFamily="2" charset="0"/>
                <a:cs typeface="Times New Roman" panose="02020603050405020304" pitchFamily="18" charset="0"/>
              </a:rPr>
              <a:t> ý </a:t>
            </a:r>
            <a:r>
              <a:rPr lang="en-US" b="0" dirty="0" err="1">
                <a:latin typeface="#9Slide05 Brannboll Ny" panose="02000000000000000000" pitchFamily="2" charset="0"/>
                <a:cs typeface="Times New Roman" panose="02020603050405020304" pitchFamily="18" charset="0"/>
              </a:rPr>
              <a:t>mà</a:t>
            </a:r>
            <a:r>
              <a:rPr lang="en-US" b="0" dirty="0">
                <a:latin typeface="#9Slide05 Brannboll Ny" panose="02000000000000000000" pitchFamily="2" charset="0"/>
                <a:cs typeface="Times New Roman" panose="02020603050405020304" pitchFamily="18" charset="0"/>
              </a:rPr>
              <a:t> </a:t>
            </a:r>
            <a:r>
              <a:rPr lang="en-US" b="0" dirty="0" err="1">
                <a:latin typeface="#9Slide05 Brannboll Ny" panose="02000000000000000000" pitchFamily="2" charset="0"/>
                <a:cs typeface="Times New Roman" panose="02020603050405020304" pitchFamily="18" charset="0"/>
              </a:rPr>
              <a:t>còn</a:t>
            </a:r>
            <a:r>
              <a:rPr lang="en-US" b="0" dirty="0">
                <a:latin typeface="#9Slide05 Brannboll Ny" panose="02000000000000000000" pitchFamily="2" charset="0"/>
                <a:cs typeface="Times New Roman" panose="02020603050405020304" pitchFamily="18" charset="0"/>
              </a:rPr>
              <a:t> </a:t>
            </a:r>
            <a:r>
              <a:rPr lang="en-US" b="0" dirty="0" err="1">
                <a:latin typeface="#9Slide05 Brannboll Ny" panose="02000000000000000000" pitchFamily="2" charset="0"/>
                <a:cs typeface="Times New Roman" panose="02020603050405020304" pitchFamily="18" charset="0"/>
              </a:rPr>
              <a:t>mở</a:t>
            </a:r>
            <a:r>
              <a:rPr lang="en-US" b="0" dirty="0">
                <a:latin typeface="#9Slide05 Brannboll Ny" panose="02000000000000000000" pitchFamily="2" charset="0"/>
                <a:cs typeface="Times New Roman" panose="02020603050405020304" pitchFamily="18" charset="0"/>
              </a:rPr>
              <a:t> </a:t>
            </a:r>
            <a:r>
              <a:rPr lang="en-US" b="0" dirty="0" err="1">
                <a:latin typeface="#9Slide05 Brannboll Ny" panose="02000000000000000000" pitchFamily="2" charset="0"/>
                <a:cs typeface="Times New Roman" panose="02020603050405020304" pitchFamily="18" charset="0"/>
              </a:rPr>
              <a:t>cuốn</a:t>
            </a:r>
            <a:r>
              <a:rPr lang="en-US" b="0" dirty="0">
                <a:latin typeface="#9Slide05 Brannboll Ny" panose="02000000000000000000" pitchFamily="2" charset="0"/>
                <a:cs typeface="Times New Roman" panose="02020603050405020304" pitchFamily="18" charset="0"/>
              </a:rPr>
              <a:t> </a:t>
            </a:r>
            <a:r>
              <a:rPr lang="en-US" b="0" dirty="0" err="1">
                <a:latin typeface="#9Slide05 Brannboll Ny" panose="02000000000000000000" pitchFamily="2" charset="0"/>
                <a:cs typeface="Times New Roman" panose="02020603050405020304" pitchFamily="18" charset="0"/>
              </a:rPr>
              <a:t>nhật</a:t>
            </a:r>
            <a:r>
              <a:rPr lang="en-US" b="0" dirty="0">
                <a:latin typeface="#9Slide05 Brannboll Ny" panose="02000000000000000000" pitchFamily="2" charset="0"/>
                <a:cs typeface="Times New Roman" panose="02020603050405020304" pitchFamily="18" charset="0"/>
              </a:rPr>
              <a:t> </a:t>
            </a:r>
            <a:r>
              <a:rPr lang="en-US" b="0" dirty="0" err="1">
                <a:latin typeface="#9Slide05 Brannboll Ny" panose="02000000000000000000" pitchFamily="2" charset="0"/>
                <a:cs typeface="Times New Roman" panose="02020603050405020304" pitchFamily="18" charset="0"/>
              </a:rPr>
              <a:t>ký</a:t>
            </a:r>
            <a:r>
              <a:rPr lang="en-US" b="0" dirty="0">
                <a:latin typeface="#9Slide05 Brannboll Ny" panose="02000000000000000000" pitchFamily="2" charset="0"/>
                <a:cs typeface="Times New Roman" panose="02020603050405020304" pitchFamily="18" charset="0"/>
              </a:rPr>
              <a:t> </a:t>
            </a:r>
            <a:r>
              <a:rPr lang="en-US" b="0" dirty="0" err="1">
                <a:latin typeface="#9Slide05 Brannboll Ny" panose="02000000000000000000" pitchFamily="2" charset="0"/>
                <a:cs typeface="Times New Roman" panose="02020603050405020304" pitchFamily="18" charset="0"/>
              </a:rPr>
              <a:t>và</a:t>
            </a:r>
            <a:r>
              <a:rPr lang="en-US" b="0" dirty="0">
                <a:latin typeface="#9Slide05 Brannboll Ny" panose="02000000000000000000" pitchFamily="2" charset="0"/>
                <a:cs typeface="Times New Roman" panose="02020603050405020304" pitchFamily="18" charset="0"/>
              </a:rPr>
              <a:t> </a:t>
            </a:r>
            <a:r>
              <a:rPr lang="en-US" b="0" dirty="0" err="1">
                <a:latin typeface="#9Slide05 Brannboll Ny" panose="02000000000000000000" pitchFamily="2" charset="0"/>
                <a:cs typeface="Times New Roman" panose="02020603050405020304" pitchFamily="18" charset="0"/>
              </a:rPr>
              <a:t>đọc</a:t>
            </a:r>
            <a:r>
              <a:rPr lang="en-US" b="0" dirty="0">
                <a:latin typeface="#9Slide05 Brannboll Ny" panose="02000000000000000000" pitchFamily="2" charset="0"/>
                <a:cs typeface="Times New Roman" panose="02020603050405020304" pitchFamily="18" charset="0"/>
              </a:rPr>
              <a:t> </a:t>
            </a:r>
            <a:r>
              <a:rPr lang="en-US" b="0" dirty="0" err="1">
                <a:latin typeface="#9Slide05 Brannboll Ny" panose="02000000000000000000" pitchFamily="2" charset="0"/>
                <a:cs typeface="Times New Roman" panose="02020603050405020304" pitchFamily="18" charset="0"/>
              </a:rPr>
              <a:t>vài</a:t>
            </a:r>
            <a:r>
              <a:rPr lang="en-US" b="0" dirty="0">
                <a:latin typeface="#9Slide05 Brannboll Ny" panose="02000000000000000000" pitchFamily="2" charset="0"/>
                <a:cs typeface="Times New Roman" panose="02020603050405020304" pitchFamily="18" charset="0"/>
              </a:rPr>
              <a:t> </a:t>
            </a:r>
            <a:r>
              <a:rPr lang="en-US" b="0" dirty="0" err="1">
                <a:latin typeface="#9Slide05 Brannboll Ny" panose="02000000000000000000" pitchFamily="2" charset="0"/>
                <a:cs typeface="Times New Roman" panose="02020603050405020304" pitchFamily="18" charset="0"/>
              </a:rPr>
              <a:t>câu</a:t>
            </a:r>
            <a:r>
              <a:rPr lang="en-US" b="0" dirty="0">
                <a:latin typeface="#9Slide05 Brannboll Ny" panose="02000000000000000000" pitchFamily="2" charset="0"/>
                <a:cs typeface="Times New Roman" panose="02020603050405020304" pitchFamily="18" charset="0"/>
              </a:rPr>
              <a:t> </a:t>
            </a:r>
            <a:r>
              <a:rPr lang="en-US" b="0" dirty="0" err="1">
                <a:latin typeface="#9Slide05 Brannboll Ny" panose="02000000000000000000" pitchFamily="2" charset="0"/>
                <a:cs typeface="Times New Roman" panose="02020603050405020304" pitchFamily="18" charset="0"/>
              </a:rPr>
              <a:t>cho</a:t>
            </a:r>
            <a:r>
              <a:rPr lang="en-US" b="0" dirty="0">
                <a:latin typeface="#9Slide05 Brannboll Ny" panose="02000000000000000000" pitchFamily="2" charset="0"/>
                <a:cs typeface="Times New Roman" panose="02020603050405020304" pitchFamily="18" charset="0"/>
              </a:rPr>
              <a:t> </a:t>
            </a:r>
            <a:r>
              <a:rPr lang="en-US" b="0" dirty="0" err="1">
                <a:latin typeface="#9Slide05 Brannboll Ny" panose="02000000000000000000" pitchFamily="2" charset="0"/>
                <a:cs typeface="Times New Roman" panose="02020603050405020304" pitchFamily="18" charset="0"/>
              </a:rPr>
              <a:t>các</a:t>
            </a:r>
            <a:r>
              <a:rPr lang="en-US" b="0" dirty="0">
                <a:latin typeface="#9Slide05 Brannboll Ny" panose="02000000000000000000" pitchFamily="2" charset="0"/>
                <a:cs typeface="Times New Roman" panose="02020603050405020304" pitchFamily="18" charset="0"/>
              </a:rPr>
              <a:t> </a:t>
            </a:r>
            <a:r>
              <a:rPr lang="en-US" b="0" dirty="0" err="1">
                <a:latin typeface="#9Slide05 Brannboll Ny" panose="02000000000000000000" pitchFamily="2" charset="0"/>
                <a:cs typeface="Times New Roman" panose="02020603050405020304" pitchFamily="18" charset="0"/>
              </a:rPr>
              <a:t>bạn</a:t>
            </a:r>
            <a:r>
              <a:rPr lang="en-US" b="0" dirty="0">
                <a:latin typeface="#9Slide05 Brannboll Ny" panose="02000000000000000000" pitchFamily="2" charset="0"/>
                <a:cs typeface="Times New Roman" panose="02020603050405020304" pitchFamily="18" charset="0"/>
              </a:rPr>
              <a:t> </a:t>
            </a:r>
            <a:r>
              <a:rPr lang="en-US" b="0" dirty="0" err="1">
                <a:latin typeface="#9Slide05 Brannboll Ny" panose="02000000000000000000" pitchFamily="2" charset="0"/>
                <a:cs typeface="Times New Roman" panose="02020603050405020304" pitchFamily="18" charset="0"/>
              </a:rPr>
              <a:t>khác</a:t>
            </a:r>
            <a:r>
              <a:rPr lang="en-US" b="0" dirty="0">
                <a:latin typeface="#9Slide05 Brannboll Ny" panose="02000000000000000000" pitchFamily="2" charset="0"/>
                <a:cs typeface="Times New Roman" panose="02020603050405020304" pitchFamily="18" charset="0"/>
              </a:rPr>
              <a:t> </a:t>
            </a:r>
            <a:r>
              <a:rPr lang="en-US" b="0" dirty="0" err="1">
                <a:latin typeface="#9Slide05 Brannboll Ny" panose="02000000000000000000" pitchFamily="2" charset="0"/>
                <a:cs typeface="Times New Roman" panose="02020603050405020304" pitchFamily="18" charset="0"/>
              </a:rPr>
              <a:t>cùng</a:t>
            </a:r>
            <a:r>
              <a:rPr lang="en-US" b="0" dirty="0">
                <a:latin typeface="#9Slide05 Brannboll Ny" panose="02000000000000000000" pitchFamily="2" charset="0"/>
                <a:cs typeface="Times New Roman" panose="02020603050405020304" pitchFamily="18" charset="0"/>
              </a:rPr>
              <a:t> </a:t>
            </a:r>
            <a:r>
              <a:rPr lang="en-US" b="0" dirty="0" err="1">
                <a:latin typeface="#9Slide05 Brannboll Ny" panose="02000000000000000000" pitchFamily="2" charset="0"/>
                <a:cs typeface="Times New Roman" panose="02020603050405020304" pitchFamily="18" charset="0"/>
              </a:rPr>
              <a:t>nghe</a:t>
            </a:r>
            <a:r>
              <a:rPr lang="en-US" b="0" dirty="0">
                <a:latin typeface="#9Slide05 Brannboll Ny" panose="02000000000000000000" pitchFamily="2" charset="0"/>
                <a:cs typeface="Times New Roman" panose="02020603050405020304" pitchFamily="18" charset="0"/>
              </a:rPr>
              <a:t> </a:t>
            </a:r>
            <a:r>
              <a:rPr lang="en-US" b="0" dirty="0" err="1">
                <a:latin typeface="#9Slide05 Brannboll Ny" panose="02000000000000000000" pitchFamily="2" charset="0"/>
                <a:cs typeface="Times New Roman" panose="02020603050405020304" pitchFamily="18" charset="0"/>
              </a:rPr>
              <a:t>để</a:t>
            </a:r>
            <a:r>
              <a:rPr lang="en-US" b="0" dirty="0">
                <a:latin typeface="#9Slide05 Brannboll Ny" panose="02000000000000000000" pitchFamily="2" charset="0"/>
                <a:cs typeface="Times New Roman" panose="02020603050405020304" pitchFamily="18" charset="0"/>
              </a:rPr>
              <a:t> </a:t>
            </a:r>
            <a:r>
              <a:rPr lang="en-US" b="0" dirty="0" err="1">
                <a:latin typeface="#9Slide05 Brannboll Ny" panose="02000000000000000000" pitchFamily="2" charset="0"/>
                <a:cs typeface="Times New Roman" panose="02020603050405020304" pitchFamily="18" charset="0"/>
              </a:rPr>
              <a:t>trêu</a:t>
            </a:r>
            <a:r>
              <a:rPr lang="en-US" b="0" dirty="0">
                <a:latin typeface="#9Slide05 Brannboll Ny" panose="02000000000000000000" pitchFamily="2" charset="0"/>
                <a:cs typeface="Times New Roman" panose="02020603050405020304" pitchFamily="18" charset="0"/>
              </a:rPr>
              <a:t> </a:t>
            </a:r>
            <a:r>
              <a:rPr lang="en-US" b="0" dirty="0" err="1">
                <a:latin typeface="#9Slide05 Brannboll Ny" panose="02000000000000000000" pitchFamily="2" charset="0"/>
                <a:cs typeface="Times New Roman" panose="02020603050405020304" pitchFamily="18" charset="0"/>
              </a:rPr>
              <a:t>trọc</a:t>
            </a:r>
            <a:r>
              <a:rPr lang="en-US" b="0" dirty="0">
                <a:latin typeface="#9Slide05 Brannboll Ny" panose="02000000000000000000" pitchFamily="2" charset="0"/>
                <a:cs typeface="Times New Roman" panose="02020603050405020304" pitchFamily="18" charset="0"/>
              </a:rPr>
              <a:t> N, N </a:t>
            </a:r>
            <a:r>
              <a:rPr lang="en-US" b="0" dirty="0" err="1">
                <a:latin typeface="#9Slide05 Brannboll Ny" panose="02000000000000000000" pitchFamily="2" charset="0"/>
                <a:cs typeface="Times New Roman" panose="02020603050405020304" pitchFamily="18" charset="0"/>
              </a:rPr>
              <a:t>rất</a:t>
            </a:r>
            <a:r>
              <a:rPr lang="en-US" b="0" dirty="0">
                <a:latin typeface="#9Slide05 Brannboll Ny" panose="02000000000000000000" pitchFamily="2" charset="0"/>
                <a:cs typeface="Times New Roman" panose="02020603050405020304" pitchFamily="18" charset="0"/>
              </a:rPr>
              <a:t> </a:t>
            </a:r>
            <a:r>
              <a:rPr lang="en-US" b="0" dirty="0" err="1">
                <a:latin typeface="#9Slide05 Brannboll Ny" panose="02000000000000000000" pitchFamily="2" charset="0"/>
                <a:cs typeface="Times New Roman" panose="02020603050405020304" pitchFamily="18" charset="0"/>
              </a:rPr>
              <a:t>tức</a:t>
            </a:r>
            <a:r>
              <a:rPr lang="en-US" b="0" dirty="0">
                <a:latin typeface="#9Slide05 Brannboll Ny" panose="02000000000000000000" pitchFamily="2" charset="0"/>
                <a:cs typeface="Times New Roman" panose="02020603050405020304" pitchFamily="18" charset="0"/>
              </a:rPr>
              <a:t> </a:t>
            </a:r>
            <a:r>
              <a:rPr lang="en-US" b="0" dirty="0" err="1">
                <a:latin typeface="#9Slide05 Brannboll Ny" panose="02000000000000000000" pitchFamily="2" charset="0"/>
                <a:cs typeface="Times New Roman" panose="02020603050405020304" pitchFamily="18" charset="0"/>
              </a:rPr>
              <a:t>giận</a:t>
            </a:r>
            <a:r>
              <a:rPr lang="en-US" b="0" dirty="0">
                <a:latin typeface="#9Slide05 Brannboll Ny" panose="02000000000000000000" pitchFamily="2" charset="0"/>
                <a:cs typeface="Times New Roman" panose="02020603050405020304" pitchFamily="18" charset="0"/>
              </a:rPr>
              <a:t> </a:t>
            </a:r>
            <a:r>
              <a:rPr lang="en-US" b="0" dirty="0" err="1">
                <a:latin typeface="#9Slide05 Brannboll Ny" panose="02000000000000000000" pitchFamily="2" charset="0"/>
                <a:cs typeface="Times New Roman" panose="02020603050405020304" pitchFamily="18" charset="0"/>
              </a:rPr>
              <a:t>với</a:t>
            </a:r>
            <a:r>
              <a:rPr lang="en-US" b="0" dirty="0">
                <a:latin typeface="#9Slide05 Brannboll Ny" panose="02000000000000000000" pitchFamily="2" charset="0"/>
                <a:cs typeface="Times New Roman" panose="02020603050405020304" pitchFamily="18" charset="0"/>
              </a:rPr>
              <a:t> </a:t>
            </a:r>
            <a:r>
              <a:rPr lang="en-US" b="0" dirty="0" err="1">
                <a:latin typeface="#9Slide05 Brannboll Ny" panose="02000000000000000000" pitchFamily="2" charset="0"/>
                <a:cs typeface="Times New Roman" panose="02020603050405020304" pitchFamily="18" charset="0"/>
              </a:rPr>
              <a:t>hành</a:t>
            </a:r>
            <a:r>
              <a:rPr lang="en-US" b="0" dirty="0">
                <a:latin typeface="#9Slide05 Brannboll Ny" panose="02000000000000000000" pitchFamily="2" charset="0"/>
                <a:cs typeface="Times New Roman" panose="02020603050405020304" pitchFamily="18" charset="0"/>
              </a:rPr>
              <a:t> vi </a:t>
            </a:r>
            <a:r>
              <a:rPr lang="en-US" b="0" dirty="0" err="1">
                <a:latin typeface="#9Slide05 Brannboll Ny" panose="02000000000000000000" pitchFamily="2" charset="0"/>
                <a:cs typeface="Times New Roman" panose="02020603050405020304" pitchFamily="18" charset="0"/>
              </a:rPr>
              <a:t>của</a:t>
            </a:r>
            <a:r>
              <a:rPr lang="en-US" b="0" dirty="0">
                <a:latin typeface="#9Slide05 Brannboll Ny" panose="02000000000000000000" pitchFamily="2" charset="0"/>
                <a:cs typeface="Times New Roman" panose="02020603050405020304" pitchFamily="18" charset="0"/>
              </a:rPr>
              <a:t> V </a:t>
            </a:r>
            <a:r>
              <a:rPr lang="en-US" b="0" dirty="0" err="1">
                <a:latin typeface="#9Slide05 Brannboll Ny" panose="02000000000000000000" pitchFamily="2" charset="0"/>
                <a:cs typeface="Times New Roman" panose="02020603050405020304" pitchFamily="18" charset="0"/>
              </a:rPr>
              <a:t>nhưng</a:t>
            </a:r>
            <a:r>
              <a:rPr lang="en-US" b="0" dirty="0">
                <a:latin typeface="#9Slide05 Brannboll Ny" panose="02000000000000000000" pitchFamily="2" charset="0"/>
                <a:cs typeface="Times New Roman" panose="02020603050405020304" pitchFamily="18" charset="0"/>
              </a:rPr>
              <a:t> </a:t>
            </a:r>
            <a:r>
              <a:rPr lang="en-US" b="0" dirty="0" err="1">
                <a:latin typeface="#9Slide05 Brannboll Ny" panose="02000000000000000000" pitchFamily="2" charset="0"/>
                <a:cs typeface="Times New Roman" panose="02020603050405020304" pitchFamily="18" charset="0"/>
              </a:rPr>
              <a:t>không</a:t>
            </a:r>
            <a:r>
              <a:rPr lang="en-US" b="0" dirty="0">
                <a:latin typeface="#9Slide05 Brannboll Ny" panose="02000000000000000000" pitchFamily="2" charset="0"/>
                <a:cs typeface="Times New Roman" panose="02020603050405020304" pitchFamily="18" charset="0"/>
              </a:rPr>
              <a:t> </a:t>
            </a:r>
            <a:r>
              <a:rPr lang="en-US" b="0" dirty="0" err="1">
                <a:latin typeface="#9Slide05 Brannboll Ny" panose="02000000000000000000" pitchFamily="2" charset="0"/>
                <a:cs typeface="Times New Roman" panose="02020603050405020304" pitchFamily="18" charset="0"/>
              </a:rPr>
              <a:t>biết</a:t>
            </a:r>
            <a:r>
              <a:rPr lang="en-US" b="0" dirty="0">
                <a:latin typeface="#9Slide05 Brannboll Ny" panose="02000000000000000000" pitchFamily="2" charset="0"/>
                <a:cs typeface="Times New Roman" panose="02020603050405020304" pitchFamily="18" charset="0"/>
              </a:rPr>
              <a:t> </a:t>
            </a:r>
            <a:r>
              <a:rPr lang="en-US" b="0" dirty="0" err="1">
                <a:latin typeface="#9Slide05 Brannboll Ny" panose="02000000000000000000" pitchFamily="2" charset="0"/>
                <a:cs typeface="Times New Roman" panose="02020603050405020304" pitchFamily="18" charset="0"/>
              </a:rPr>
              <a:t>nên</a:t>
            </a:r>
            <a:r>
              <a:rPr lang="en-US" b="0" dirty="0">
                <a:latin typeface="#9Slide05 Brannboll Ny" panose="02000000000000000000" pitchFamily="2" charset="0"/>
                <a:cs typeface="Times New Roman" panose="02020603050405020304" pitchFamily="18" charset="0"/>
              </a:rPr>
              <a:t> </a:t>
            </a:r>
            <a:r>
              <a:rPr lang="en-US" b="0" dirty="0" err="1">
                <a:latin typeface="#9Slide05 Brannboll Ny" panose="02000000000000000000" pitchFamily="2" charset="0"/>
                <a:cs typeface="Times New Roman" panose="02020603050405020304" pitchFamily="18" charset="0"/>
              </a:rPr>
              <a:t>làm</a:t>
            </a:r>
            <a:r>
              <a:rPr lang="en-US" b="0" dirty="0">
                <a:latin typeface="#9Slide05 Brannboll Ny" panose="02000000000000000000" pitchFamily="2" charset="0"/>
                <a:cs typeface="Times New Roman" panose="02020603050405020304" pitchFamily="18" charset="0"/>
              </a:rPr>
              <a:t> </a:t>
            </a:r>
            <a:r>
              <a:rPr lang="en-US" b="0" dirty="0" err="1">
                <a:latin typeface="#9Slide05 Brannboll Ny" panose="02000000000000000000" pitchFamily="2" charset="0"/>
                <a:cs typeface="Times New Roman" panose="02020603050405020304" pitchFamily="18" charset="0"/>
              </a:rPr>
              <a:t>gì</a:t>
            </a:r>
            <a:r>
              <a:rPr lang="en-US" b="0" dirty="0">
                <a:latin typeface="#9Slide05 Brannboll Ny" panose="02000000000000000000" pitchFamily="2" charset="0"/>
                <a:cs typeface="Times New Roman" panose="02020603050405020304" pitchFamily="18" charset="0"/>
              </a:rPr>
              <a:t>.</a:t>
            </a:r>
          </a:p>
          <a:p>
            <a:pPr lvl="0" algn="just"/>
            <a:r>
              <a:rPr lang="en-US" b="0" dirty="0" err="1">
                <a:solidFill>
                  <a:srgbClr val="0070C0"/>
                </a:solidFill>
                <a:latin typeface="#9Slide05 Brannboll Ny" panose="02000000000000000000" pitchFamily="2" charset="0"/>
                <a:cs typeface="Times New Roman" panose="02020603050405020304" pitchFamily="18" charset="0"/>
              </a:rPr>
              <a:t>Nếu</a:t>
            </a:r>
            <a:r>
              <a:rPr lang="en-US" b="0" dirty="0">
                <a:solidFill>
                  <a:srgbClr val="0070C0"/>
                </a:solidFill>
                <a:latin typeface="#9Slide05 Brannboll Ny" panose="02000000000000000000" pitchFamily="2" charset="0"/>
                <a:cs typeface="Times New Roman" panose="02020603050405020304" pitchFamily="18" charset="0"/>
              </a:rPr>
              <a:t> </a:t>
            </a:r>
            <a:r>
              <a:rPr lang="en-US" b="0" dirty="0" err="1">
                <a:solidFill>
                  <a:srgbClr val="0070C0"/>
                </a:solidFill>
                <a:latin typeface="#9Slide05 Brannboll Ny" panose="02000000000000000000" pitchFamily="2" charset="0"/>
                <a:cs typeface="Times New Roman" panose="02020603050405020304" pitchFamily="18" charset="0"/>
              </a:rPr>
              <a:t>là</a:t>
            </a:r>
            <a:r>
              <a:rPr lang="en-US" b="0" dirty="0">
                <a:solidFill>
                  <a:srgbClr val="0070C0"/>
                </a:solidFill>
                <a:latin typeface="#9Slide05 Brannboll Ny" panose="02000000000000000000" pitchFamily="2" charset="0"/>
                <a:cs typeface="Times New Roman" panose="02020603050405020304" pitchFamily="18" charset="0"/>
              </a:rPr>
              <a:t> N, </a:t>
            </a:r>
            <a:r>
              <a:rPr lang="en-US" b="0" dirty="0" err="1">
                <a:solidFill>
                  <a:srgbClr val="0070C0"/>
                </a:solidFill>
                <a:latin typeface="#9Slide05 Brannboll Ny" panose="02000000000000000000" pitchFamily="2" charset="0"/>
                <a:cs typeface="Times New Roman" panose="02020603050405020304" pitchFamily="18" charset="0"/>
              </a:rPr>
              <a:t>em</a:t>
            </a:r>
            <a:r>
              <a:rPr lang="en-US" b="0" dirty="0">
                <a:solidFill>
                  <a:srgbClr val="0070C0"/>
                </a:solidFill>
                <a:latin typeface="#9Slide05 Brannboll Ny" panose="02000000000000000000" pitchFamily="2" charset="0"/>
                <a:cs typeface="Times New Roman" panose="02020603050405020304" pitchFamily="18" charset="0"/>
              </a:rPr>
              <a:t> </a:t>
            </a:r>
            <a:r>
              <a:rPr lang="en-US" b="0" dirty="0" err="1">
                <a:solidFill>
                  <a:srgbClr val="0070C0"/>
                </a:solidFill>
                <a:latin typeface="#9Slide05 Brannboll Ny" panose="02000000000000000000" pitchFamily="2" charset="0"/>
                <a:cs typeface="Times New Roman" panose="02020603050405020304" pitchFamily="18" charset="0"/>
              </a:rPr>
              <a:t>sẽ</a:t>
            </a:r>
            <a:r>
              <a:rPr lang="en-US" b="0" dirty="0">
                <a:solidFill>
                  <a:srgbClr val="0070C0"/>
                </a:solidFill>
                <a:latin typeface="#9Slide05 Brannboll Ny" panose="02000000000000000000" pitchFamily="2" charset="0"/>
                <a:cs typeface="Times New Roman" panose="02020603050405020304" pitchFamily="18" charset="0"/>
              </a:rPr>
              <a:t> </a:t>
            </a:r>
            <a:r>
              <a:rPr lang="en-US" b="0" dirty="0" err="1">
                <a:solidFill>
                  <a:srgbClr val="0070C0"/>
                </a:solidFill>
                <a:latin typeface="#9Slide05 Brannboll Ny" panose="02000000000000000000" pitchFamily="2" charset="0"/>
                <a:cs typeface="Times New Roman" panose="02020603050405020304" pitchFamily="18" charset="0"/>
              </a:rPr>
              <a:t>xử</a:t>
            </a:r>
            <a:r>
              <a:rPr lang="en-US" b="0" dirty="0">
                <a:solidFill>
                  <a:srgbClr val="0070C0"/>
                </a:solidFill>
                <a:latin typeface="#9Slide05 Brannboll Ny" panose="02000000000000000000" pitchFamily="2" charset="0"/>
                <a:cs typeface="Times New Roman" panose="02020603050405020304" pitchFamily="18" charset="0"/>
              </a:rPr>
              <a:t> </a:t>
            </a:r>
            <a:r>
              <a:rPr lang="en-US" b="0" dirty="0" err="1">
                <a:solidFill>
                  <a:srgbClr val="0070C0"/>
                </a:solidFill>
                <a:latin typeface="#9Slide05 Brannboll Ny" panose="02000000000000000000" pitchFamily="2" charset="0"/>
                <a:cs typeface="Times New Roman" panose="02020603050405020304" pitchFamily="18" charset="0"/>
              </a:rPr>
              <a:t>lý</a:t>
            </a:r>
            <a:r>
              <a:rPr lang="en-US" b="0" dirty="0">
                <a:solidFill>
                  <a:srgbClr val="0070C0"/>
                </a:solidFill>
                <a:latin typeface="#9Slide05 Brannboll Ny" panose="02000000000000000000" pitchFamily="2" charset="0"/>
                <a:cs typeface="Times New Roman" panose="02020603050405020304" pitchFamily="18" charset="0"/>
              </a:rPr>
              <a:t> </a:t>
            </a:r>
            <a:r>
              <a:rPr lang="en-US" b="0" dirty="0" err="1">
                <a:solidFill>
                  <a:srgbClr val="0070C0"/>
                </a:solidFill>
                <a:latin typeface="#9Slide05 Brannboll Ny" panose="02000000000000000000" pitchFamily="2" charset="0"/>
                <a:cs typeface="Times New Roman" panose="02020603050405020304" pitchFamily="18" charset="0"/>
              </a:rPr>
              <a:t>tình</a:t>
            </a:r>
            <a:r>
              <a:rPr lang="en-US" b="0" dirty="0">
                <a:solidFill>
                  <a:srgbClr val="0070C0"/>
                </a:solidFill>
                <a:latin typeface="#9Slide05 Brannboll Ny" panose="02000000000000000000" pitchFamily="2" charset="0"/>
                <a:cs typeface="Times New Roman" panose="02020603050405020304" pitchFamily="18" charset="0"/>
              </a:rPr>
              <a:t> </a:t>
            </a:r>
            <a:r>
              <a:rPr lang="en-US" b="0" dirty="0" err="1">
                <a:solidFill>
                  <a:srgbClr val="0070C0"/>
                </a:solidFill>
                <a:latin typeface="#9Slide05 Brannboll Ny" panose="02000000000000000000" pitchFamily="2" charset="0"/>
                <a:cs typeface="Times New Roman" panose="02020603050405020304" pitchFamily="18" charset="0"/>
              </a:rPr>
              <a:t>huống</a:t>
            </a:r>
            <a:r>
              <a:rPr lang="en-US" b="0" dirty="0">
                <a:solidFill>
                  <a:srgbClr val="0070C0"/>
                </a:solidFill>
                <a:latin typeface="#9Slide05 Brannboll Ny" panose="02000000000000000000" pitchFamily="2" charset="0"/>
                <a:cs typeface="Times New Roman" panose="02020603050405020304" pitchFamily="18" charset="0"/>
              </a:rPr>
              <a:t> </a:t>
            </a:r>
            <a:r>
              <a:rPr lang="en-US" b="0" dirty="0" err="1">
                <a:solidFill>
                  <a:srgbClr val="0070C0"/>
                </a:solidFill>
                <a:latin typeface="#9Slide05 Brannboll Ny" panose="02000000000000000000" pitchFamily="2" charset="0"/>
                <a:cs typeface="Times New Roman" panose="02020603050405020304" pitchFamily="18" charset="0"/>
              </a:rPr>
              <a:t>này</a:t>
            </a:r>
            <a:r>
              <a:rPr lang="en-US" b="0" dirty="0">
                <a:solidFill>
                  <a:srgbClr val="0070C0"/>
                </a:solidFill>
                <a:latin typeface="#9Slide05 Brannboll Ny" panose="02000000000000000000" pitchFamily="2" charset="0"/>
                <a:cs typeface="Times New Roman" panose="02020603050405020304" pitchFamily="18" charset="0"/>
              </a:rPr>
              <a:t> </a:t>
            </a:r>
            <a:r>
              <a:rPr lang="en-US" b="0" dirty="0" err="1">
                <a:solidFill>
                  <a:srgbClr val="0070C0"/>
                </a:solidFill>
                <a:latin typeface="#9Slide05 Brannboll Ny" panose="02000000000000000000" pitchFamily="2" charset="0"/>
                <a:cs typeface="Times New Roman" panose="02020603050405020304" pitchFamily="18" charset="0"/>
              </a:rPr>
              <a:t>như</a:t>
            </a:r>
            <a:r>
              <a:rPr lang="en-US" b="0" dirty="0">
                <a:solidFill>
                  <a:srgbClr val="0070C0"/>
                </a:solidFill>
                <a:latin typeface="#9Slide05 Brannboll Ny" panose="02000000000000000000" pitchFamily="2" charset="0"/>
                <a:cs typeface="Times New Roman" panose="02020603050405020304" pitchFamily="18" charset="0"/>
              </a:rPr>
              <a:t> </a:t>
            </a:r>
            <a:r>
              <a:rPr lang="en-US" b="0" dirty="0" err="1">
                <a:solidFill>
                  <a:srgbClr val="0070C0"/>
                </a:solidFill>
                <a:latin typeface="#9Slide05 Brannboll Ny" panose="02000000000000000000" pitchFamily="2" charset="0"/>
                <a:cs typeface="Times New Roman" panose="02020603050405020304" pitchFamily="18" charset="0"/>
              </a:rPr>
              <a:t>thế</a:t>
            </a:r>
            <a:r>
              <a:rPr lang="en-US" b="0" dirty="0">
                <a:solidFill>
                  <a:srgbClr val="0070C0"/>
                </a:solidFill>
                <a:latin typeface="#9Slide05 Brannboll Ny" panose="02000000000000000000" pitchFamily="2" charset="0"/>
                <a:cs typeface="Times New Roman" panose="02020603050405020304" pitchFamily="18" charset="0"/>
              </a:rPr>
              <a:t> </a:t>
            </a:r>
            <a:r>
              <a:rPr lang="en-US" b="0" dirty="0" err="1">
                <a:solidFill>
                  <a:srgbClr val="0070C0"/>
                </a:solidFill>
                <a:latin typeface="#9Slide05 Brannboll Ny" panose="02000000000000000000" pitchFamily="2" charset="0"/>
                <a:cs typeface="Times New Roman" panose="02020603050405020304" pitchFamily="18" charset="0"/>
              </a:rPr>
              <a:t>nào</a:t>
            </a:r>
            <a:r>
              <a:rPr lang="en-US" b="0" dirty="0">
                <a:solidFill>
                  <a:srgbClr val="0070C0"/>
                </a:solidFill>
                <a:latin typeface="#9Slide05 Brannboll Ny" panose="02000000000000000000" pitchFamily="2" charset="0"/>
                <a:cs typeface="Times New Roman" panose="02020603050405020304" pitchFamily="18" charset="0"/>
              </a:rPr>
              <a:t>? </a:t>
            </a:r>
            <a:r>
              <a:rPr lang="en-US" b="0" dirty="0" err="1">
                <a:solidFill>
                  <a:srgbClr val="0070C0"/>
                </a:solidFill>
                <a:latin typeface="#9Slide05 Brannboll Ny" panose="02000000000000000000" pitchFamily="2" charset="0"/>
                <a:cs typeface="Times New Roman" panose="02020603050405020304" pitchFamily="18" charset="0"/>
              </a:rPr>
              <a:t>Vì</a:t>
            </a:r>
            <a:r>
              <a:rPr lang="en-US" b="0" dirty="0">
                <a:solidFill>
                  <a:srgbClr val="0070C0"/>
                </a:solidFill>
                <a:latin typeface="#9Slide05 Brannboll Ny" panose="02000000000000000000" pitchFamily="2" charset="0"/>
                <a:cs typeface="Times New Roman" panose="02020603050405020304" pitchFamily="18" charset="0"/>
              </a:rPr>
              <a:t> </a:t>
            </a:r>
            <a:r>
              <a:rPr lang="en-US" b="0" dirty="0" err="1">
                <a:solidFill>
                  <a:srgbClr val="0070C0"/>
                </a:solidFill>
                <a:latin typeface="#9Slide05 Brannboll Ny" panose="02000000000000000000" pitchFamily="2" charset="0"/>
                <a:cs typeface="Times New Roman" panose="02020603050405020304" pitchFamily="18" charset="0"/>
              </a:rPr>
              <a:t>sao</a:t>
            </a:r>
            <a:r>
              <a:rPr lang="en-US" b="0" dirty="0">
                <a:solidFill>
                  <a:srgbClr val="0070C0"/>
                </a:solidFill>
                <a:latin typeface="#9Slide05 Brannboll Ny" panose="02000000000000000000" pitchFamily="2" charset="0"/>
                <a:cs typeface="Times New Roman" panose="02020603050405020304" pitchFamily="18" charset="0"/>
              </a:rPr>
              <a:t>?</a:t>
            </a:r>
          </a:p>
        </p:txBody>
      </p:sp>
      <p:pic>
        <p:nvPicPr>
          <p:cNvPr id="10" name="Picture 9" descr="22858PICdbgea5Gz679dY_PIC2018.png">
            <a:extLst>
              <a:ext uri="{FF2B5EF4-FFF2-40B4-BE49-F238E27FC236}">
                <a16:creationId xmlns:a16="http://schemas.microsoft.com/office/drawing/2014/main" id="{711C018D-157D-4FBA-AD5A-BAEF17905297}"/>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027431" y="2269440"/>
            <a:ext cx="2164572" cy="3977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 name="组合 135">
            <a:extLst>
              <a:ext uri="{FF2B5EF4-FFF2-40B4-BE49-F238E27FC236}">
                <a16:creationId xmlns:a16="http://schemas.microsoft.com/office/drawing/2014/main" id="{82BB745A-ECC9-43EF-846A-F4E291A48393}"/>
              </a:ext>
            </a:extLst>
          </p:cNvPr>
          <p:cNvGrpSpPr/>
          <p:nvPr/>
        </p:nvGrpSpPr>
        <p:grpSpPr>
          <a:xfrm>
            <a:off x="2100553" y="270001"/>
            <a:ext cx="8322055" cy="7089444"/>
            <a:chOff x="3246438" y="1047943"/>
            <a:chExt cx="5711825" cy="4698808"/>
          </a:xfrm>
          <a:solidFill>
            <a:schemeClr val="tx1"/>
          </a:solidFill>
        </p:grpSpPr>
        <p:sp>
          <p:nvSpPr>
            <p:cNvPr id="16" name="Freeform 5">
              <a:extLst>
                <a:ext uri="{FF2B5EF4-FFF2-40B4-BE49-F238E27FC236}">
                  <a16:creationId xmlns:a16="http://schemas.microsoft.com/office/drawing/2014/main" id="{80B6CDA6-C6DD-40ED-949C-D4BEBA0DEEEE}"/>
                </a:ext>
              </a:extLst>
            </p:cNvPr>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 name="Freeform 6">
              <a:extLst>
                <a:ext uri="{FF2B5EF4-FFF2-40B4-BE49-F238E27FC236}">
                  <a16:creationId xmlns:a16="http://schemas.microsoft.com/office/drawing/2014/main" id="{7B1F8391-3DEC-4017-A2F1-7F6D482254DD}"/>
                </a:ext>
              </a:extLst>
            </p:cNvPr>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 name="Freeform 7">
              <a:extLst>
                <a:ext uri="{FF2B5EF4-FFF2-40B4-BE49-F238E27FC236}">
                  <a16:creationId xmlns:a16="http://schemas.microsoft.com/office/drawing/2014/main" id="{4998E217-E070-42CE-9127-C9DB2F6D5417}"/>
                </a:ext>
              </a:extLst>
            </p:cNvPr>
            <p:cNvSpPr/>
            <p:nvPr/>
          </p:nvSpPr>
          <p:spPr bwMode="auto">
            <a:xfrm>
              <a:off x="5124265" y="1047943"/>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9" name="Freeform 8">
              <a:extLst>
                <a:ext uri="{FF2B5EF4-FFF2-40B4-BE49-F238E27FC236}">
                  <a16:creationId xmlns:a16="http://schemas.microsoft.com/office/drawing/2014/main" id="{945F6A03-672D-43A2-A619-81FA07E3A614}"/>
                </a:ext>
              </a:extLst>
            </p:cNvPr>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0" name="Freeform 9">
              <a:extLst>
                <a:ext uri="{FF2B5EF4-FFF2-40B4-BE49-F238E27FC236}">
                  <a16:creationId xmlns:a16="http://schemas.microsoft.com/office/drawing/2014/main" id="{ED1EFA8A-E55D-4C79-AFC1-EFBDB4BC2DAF}"/>
                </a:ext>
              </a:extLst>
            </p:cNvPr>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1" name="Freeform 10">
              <a:extLst>
                <a:ext uri="{FF2B5EF4-FFF2-40B4-BE49-F238E27FC236}">
                  <a16:creationId xmlns:a16="http://schemas.microsoft.com/office/drawing/2014/main" id="{7DE8DF48-4413-46E3-A285-84EDF14E5F8E}"/>
                </a:ext>
              </a:extLst>
            </p:cNvPr>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2" name="Freeform 11">
              <a:extLst>
                <a:ext uri="{FF2B5EF4-FFF2-40B4-BE49-F238E27FC236}">
                  <a16:creationId xmlns:a16="http://schemas.microsoft.com/office/drawing/2014/main" id="{866C9446-BF40-4596-8B4A-DEC15D12D71F}"/>
                </a:ext>
              </a:extLst>
            </p:cNvPr>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nvGrpSpPr>
            <p:cNvPr id="23" name="组合 143">
              <a:extLst>
                <a:ext uri="{FF2B5EF4-FFF2-40B4-BE49-F238E27FC236}">
                  <a16:creationId xmlns:a16="http://schemas.microsoft.com/office/drawing/2014/main" id="{3F3896C8-BFC2-4805-8C3A-DE12FC0A6014}"/>
                </a:ext>
              </a:extLst>
            </p:cNvPr>
            <p:cNvGrpSpPr/>
            <p:nvPr/>
          </p:nvGrpSpPr>
          <p:grpSpPr>
            <a:xfrm>
              <a:off x="3517901" y="1225551"/>
              <a:ext cx="5260975" cy="4090987"/>
              <a:chOff x="3517901" y="1225551"/>
              <a:chExt cx="5260975" cy="4090987"/>
            </a:xfrm>
            <a:grpFill/>
          </p:grpSpPr>
          <p:sp>
            <p:nvSpPr>
              <p:cNvPr id="24" name="Freeform 12">
                <a:extLst>
                  <a:ext uri="{FF2B5EF4-FFF2-40B4-BE49-F238E27FC236}">
                    <a16:creationId xmlns:a16="http://schemas.microsoft.com/office/drawing/2014/main" id="{8DE3AFCB-E9EA-4940-8BC8-5E9F5B1DED6A}"/>
                  </a:ext>
                </a:extLst>
              </p:cNvPr>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5" name="Freeform 13">
                <a:extLst>
                  <a:ext uri="{FF2B5EF4-FFF2-40B4-BE49-F238E27FC236}">
                    <a16:creationId xmlns:a16="http://schemas.microsoft.com/office/drawing/2014/main" id="{37B0873E-8E74-4372-810E-C4A941105CBD}"/>
                  </a:ext>
                </a:extLst>
              </p:cNvPr>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6" name="Freeform 14">
                <a:extLst>
                  <a:ext uri="{FF2B5EF4-FFF2-40B4-BE49-F238E27FC236}">
                    <a16:creationId xmlns:a16="http://schemas.microsoft.com/office/drawing/2014/main" id="{B587A5D3-357A-4A50-B2CE-02E8AEC5BA34}"/>
                  </a:ext>
                </a:extLst>
              </p:cNvPr>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7" name="Freeform 15">
                <a:extLst>
                  <a:ext uri="{FF2B5EF4-FFF2-40B4-BE49-F238E27FC236}">
                    <a16:creationId xmlns:a16="http://schemas.microsoft.com/office/drawing/2014/main" id="{28A9E012-E8B2-47FD-B68E-1F07892EFBD6}"/>
                  </a:ext>
                </a:extLst>
              </p:cNvPr>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8" name="Freeform 16">
                <a:extLst>
                  <a:ext uri="{FF2B5EF4-FFF2-40B4-BE49-F238E27FC236}">
                    <a16:creationId xmlns:a16="http://schemas.microsoft.com/office/drawing/2014/main" id="{8B9E3E01-D630-4D8D-89E2-881EE1C6775E}"/>
                  </a:ext>
                </a:extLst>
              </p:cNvPr>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9" name="Freeform 17">
                <a:extLst>
                  <a:ext uri="{FF2B5EF4-FFF2-40B4-BE49-F238E27FC236}">
                    <a16:creationId xmlns:a16="http://schemas.microsoft.com/office/drawing/2014/main" id="{E2AF9949-2C87-44D7-883E-7479E135DFF8}"/>
                  </a:ext>
                </a:extLst>
              </p:cNvPr>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0" name="Freeform 18">
                <a:extLst>
                  <a:ext uri="{FF2B5EF4-FFF2-40B4-BE49-F238E27FC236}">
                    <a16:creationId xmlns:a16="http://schemas.microsoft.com/office/drawing/2014/main" id="{2D2EC26F-1997-40C7-82A1-61A7CCC966C5}"/>
                  </a:ext>
                </a:extLst>
              </p:cNvPr>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1" name="Freeform 19">
                <a:extLst>
                  <a:ext uri="{FF2B5EF4-FFF2-40B4-BE49-F238E27FC236}">
                    <a16:creationId xmlns:a16="http://schemas.microsoft.com/office/drawing/2014/main" id="{A13D16B6-952C-45C1-AC55-2DB6C8C91CAA}"/>
                  </a:ext>
                </a:extLst>
              </p:cNvPr>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2" name="Freeform 20">
                <a:extLst>
                  <a:ext uri="{FF2B5EF4-FFF2-40B4-BE49-F238E27FC236}">
                    <a16:creationId xmlns:a16="http://schemas.microsoft.com/office/drawing/2014/main" id="{F06965AA-4620-483A-9400-2ED904574F99}"/>
                  </a:ext>
                </a:extLst>
              </p:cNvPr>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3" name="Freeform 21">
                <a:extLst>
                  <a:ext uri="{FF2B5EF4-FFF2-40B4-BE49-F238E27FC236}">
                    <a16:creationId xmlns:a16="http://schemas.microsoft.com/office/drawing/2014/main" id="{F24483B1-A3D6-410A-9D55-A3EA4AFB910A}"/>
                  </a:ext>
                </a:extLst>
              </p:cNvPr>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4" name="Freeform 22">
                <a:extLst>
                  <a:ext uri="{FF2B5EF4-FFF2-40B4-BE49-F238E27FC236}">
                    <a16:creationId xmlns:a16="http://schemas.microsoft.com/office/drawing/2014/main" id="{81640741-A68E-4F2A-831E-3B3BBF183AB5}"/>
                  </a:ext>
                </a:extLst>
              </p:cNvPr>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5" name="Freeform 23">
                <a:extLst>
                  <a:ext uri="{FF2B5EF4-FFF2-40B4-BE49-F238E27FC236}">
                    <a16:creationId xmlns:a16="http://schemas.microsoft.com/office/drawing/2014/main" id="{1D1C32CC-78EB-4327-A0B9-8F770BF9CA54}"/>
                  </a:ext>
                </a:extLst>
              </p:cNvPr>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6" name="Freeform 24">
                <a:extLst>
                  <a:ext uri="{FF2B5EF4-FFF2-40B4-BE49-F238E27FC236}">
                    <a16:creationId xmlns:a16="http://schemas.microsoft.com/office/drawing/2014/main" id="{E80D35CE-8223-4973-987D-D2A6F3E1250C}"/>
                  </a:ext>
                </a:extLst>
              </p:cNvPr>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7" name="Freeform 25">
                <a:extLst>
                  <a:ext uri="{FF2B5EF4-FFF2-40B4-BE49-F238E27FC236}">
                    <a16:creationId xmlns:a16="http://schemas.microsoft.com/office/drawing/2014/main" id="{A8721213-A1C3-4AC5-B6FD-55B3D3DD2A57}"/>
                  </a:ext>
                </a:extLst>
              </p:cNvPr>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8" name="Freeform 26">
                <a:extLst>
                  <a:ext uri="{FF2B5EF4-FFF2-40B4-BE49-F238E27FC236}">
                    <a16:creationId xmlns:a16="http://schemas.microsoft.com/office/drawing/2014/main" id="{196BA70D-587E-4651-846A-66890AE61680}"/>
                  </a:ext>
                </a:extLst>
              </p:cNvPr>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9" name="Freeform 27">
                <a:extLst>
                  <a:ext uri="{FF2B5EF4-FFF2-40B4-BE49-F238E27FC236}">
                    <a16:creationId xmlns:a16="http://schemas.microsoft.com/office/drawing/2014/main" id="{31D330D3-78EC-4288-B7E5-433089A4D8C2}"/>
                  </a:ext>
                </a:extLst>
              </p:cNvPr>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0" name="Freeform 28">
                <a:extLst>
                  <a:ext uri="{FF2B5EF4-FFF2-40B4-BE49-F238E27FC236}">
                    <a16:creationId xmlns:a16="http://schemas.microsoft.com/office/drawing/2014/main" id="{90300FEF-37C0-426F-8266-72D66D6C5DE9}"/>
                  </a:ext>
                </a:extLst>
              </p:cNvPr>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1" name="Freeform 29">
                <a:extLst>
                  <a:ext uri="{FF2B5EF4-FFF2-40B4-BE49-F238E27FC236}">
                    <a16:creationId xmlns:a16="http://schemas.microsoft.com/office/drawing/2014/main" id="{70B0614C-3D85-4C24-8918-088B58A17DD7}"/>
                  </a:ext>
                </a:extLst>
              </p:cNvPr>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2" name="Freeform 30">
                <a:extLst>
                  <a:ext uri="{FF2B5EF4-FFF2-40B4-BE49-F238E27FC236}">
                    <a16:creationId xmlns:a16="http://schemas.microsoft.com/office/drawing/2014/main" id="{E4076D13-4BB0-4048-BE4D-A66004F8E0CD}"/>
                  </a:ext>
                </a:extLst>
              </p:cNvPr>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3" name="Freeform 31">
                <a:extLst>
                  <a:ext uri="{FF2B5EF4-FFF2-40B4-BE49-F238E27FC236}">
                    <a16:creationId xmlns:a16="http://schemas.microsoft.com/office/drawing/2014/main" id="{AF37FA04-E5AC-4DE6-AF99-672E8082EEA1}"/>
                  </a:ext>
                </a:extLst>
              </p:cNvPr>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4" name="Freeform 32">
                <a:extLst>
                  <a:ext uri="{FF2B5EF4-FFF2-40B4-BE49-F238E27FC236}">
                    <a16:creationId xmlns:a16="http://schemas.microsoft.com/office/drawing/2014/main" id="{8EC074BC-94DD-47E3-9F3A-0DDAF35589C1}"/>
                  </a:ext>
                </a:extLst>
              </p:cNvPr>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5" name="Freeform 33">
                <a:extLst>
                  <a:ext uri="{FF2B5EF4-FFF2-40B4-BE49-F238E27FC236}">
                    <a16:creationId xmlns:a16="http://schemas.microsoft.com/office/drawing/2014/main" id="{1D36E8CF-A427-4770-8AF1-60826ABE50C2}"/>
                  </a:ext>
                </a:extLst>
              </p:cNvPr>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6" name="Freeform 34">
                <a:extLst>
                  <a:ext uri="{FF2B5EF4-FFF2-40B4-BE49-F238E27FC236}">
                    <a16:creationId xmlns:a16="http://schemas.microsoft.com/office/drawing/2014/main" id="{115D45BA-3EFD-48C0-B244-EA786179FFD0}"/>
                  </a:ext>
                </a:extLst>
              </p:cNvPr>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7" name="Freeform 35">
                <a:extLst>
                  <a:ext uri="{FF2B5EF4-FFF2-40B4-BE49-F238E27FC236}">
                    <a16:creationId xmlns:a16="http://schemas.microsoft.com/office/drawing/2014/main" id="{C49831DE-E8CF-45DD-9C1D-039A10335B65}"/>
                  </a:ext>
                </a:extLst>
              </p:cNvPr>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8" name="Freeform 36">
                <a:extLst>
                  <a:ext uri="{FF2B5EF4-FFF2-40B4-BE49-F238E27FC236}">
                    <a16:creationId xmlns:a16="http://schemas.microsoft.com/office/drawing/2014/main" id="{970A8388-9C7F-452E-9C46-6446A61B31AF}"/>
                  </a:ext>
                </a:extLst>
              </p:cNvPr>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9" name="Freeform 37">
                <a:extLst>
                  <a:ext uri="{FF2B5EF4-FFF2-40B4-BE49-F238E27FC236}">
                    <a16:creationId xmlns:a16="http://schemas.microsoft.com/office/drawing/2014/main" id="{960D613A-09EE-4D54-844C-D0C140647C98}"/>
                  </a:ext>
                </a:extLst>
              </p:cNvPr>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0" name="Freeform 38">
                <a:extLst>
                  <a:ext uri="{FF2B5EF4-FFF2-40B4-BE49-F238E27FC236}">
                    <a16:creationId xmlns:a16="http://schemas.microsoft.com/office/drawing/2014/main" id="{7382F0DB-8678-4F32-9191-3CC1E5EFEB29}"/>
                  </a:ext>
                </a:extLst>
              </p:cNvPr>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1" name="Freeform 39">
                <a:extLst>
                  <a:ext uri="{FF2B5EF4-FFF2-40B4-BE49-F238E27FC236}">
                    <a16:creationId xmlns:a16="http://schemas.microsoft.com/office/drawing/2014/main" id="{62ECFFF0-F9F2-43EC-8DBF-F860EA513935}"/>
                  </a:ext>
                </a:extLst>
              </p:cNvPr>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2" name="Freeform 40">
                <a:extLst>
                  <a:ext uri="{FF2B5EF4-FFF2-40B4-BE49-F238E27FC236}">
                    <a16:creationId xmlns:a16="http://schemas.microsoft.com/office/drawing/2014/main" id="{AF0A5322-543C-47FC-91E8-40255E2C1F26}"/>
                  </a:ext>
                </a:extLst>
              </p:cNvPr>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3" name="Freeform 41">
                <a:extLst>
                  <a:ext uri="{FF2B5EF4-FFF2-40B4-BE49-F238E27FC236}">
                    <a16:creationId xmlns:a16="http://schemas.microsoft.com/office/drawing/2014/main" id="{9385A3B2-1E35-4423-98DB-651A7A7DE6FC}"/>
                  </a:ext>
                </a:extLst>
              </p:cNvPr>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4" name="Freeform 42">
                <a:extLst>
                  <a:ext uri="{FF2B5EF4-FFF2-40B4-BE49-F238E27FC236}">
                    <a16:creationId xmlns:a16="http://schemas.microsoft.com/office/drawing/2014/main" id="{2AEF9CFD-B661-46A4-A15B-07F03963C59A}"/>
                  </a:ext>
                </a:extLst>
              </p:cNvPr>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5" name="Freeform 43">
                <a:extLst>
                  <a:ext uri="{FF2B5EF4-FFF2-40B4-BE49-F238E27FC236}">
                    <a16:creationId xmlns:a16="http://schemas.microsoft.com/office/drawing/2014/main" id="{86C85FF0-7173-4CBE-88E7-41A6ADF92CC2}"/>
                  </a:ext>
                </a:extLst>
              </p:cNvPr>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6" name="Freeform 44">
                <a:extLst>
                  <a:ext uri="{FF2B5EF4-FFF2-40B4-BE49-F238E27FC236}">
                    <a16:creationId xmlns:a16="http://schemas.microsoft.com/office/drawing/2014/main" id="{FA45B30B-C4A8-4316-90BF-7AD107E1889F}"/>
                  </a:ext>
                </a:extLst>
              </p:cNvPr>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7" name="Freeform 45">
                <a:extLst>
                  <a:ext uri="{FF2B5EF4-FFF2-40B4-BE49-F238E27FC236}">
                    <a16:creationId xmlns:a16="http://schemas.microsoft.com/office/drawing/2014/main" id="{B8DC8B4D-4367-4F76-AEFD-64AF3B898ED0}"/>
                  </a:ext>
                </a:extLst>
              </p:cNvPr>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8" name="Freeform 46">
                <a:extLst>
                  <a:ext uri="{FF2B5EF4-FFF2-40B4-BE49-F238E27FC236}">
                    <a16:creationId xmlns:a16="http://schemas.microsoft.com/office/drawing/2014/main" id="{7A5A3754-0245-4D85-AB19-3225E18D0C46}"/>
                  </a:ext>
                </a:extLst>
              </p:cNvPr>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9" name="Freeform 47">
                <a:extLst>
                  <a:ext uri="{FF2B5EF4-FFF2-40B4-BE49-F238E27FC236}">
                    <a16:creationId xmlns:a16="http://schemas.microsoft.com/office/drawing/2014/main" id="{8D09F59A-D93A-4C65-A064-F3E844398328}"/>
                  </a:ext>
                </a:extLst>
              </p:cNvPr>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0" name="Freeform 48">
                <a:extLst>
                  <a:ext uri="{FF2B5EF4-FFF2-40B4-BE49-F238E27FC236}">
                    <a16:creationId xmlns:a16="http://schemas.microsoft.com/office/drawing/2014/main" id="{4269B545-1A75-4E7E-9A65-9DF1A12F94B8}"/>
                  </a:ext>
                </a:extLst>
              </p:cNvPr>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1" name="Freeform 49">
                <a:extLst>
                  <a:ext uri="{FF2B5EF4-FFF2-40B4-BE49-F238E27FC236}">
                    <a16:creationId xmlns:a16="http://schemas.microsoft.com/office/drawing/2014/main" id="{D7B5E889-EA92-426C-A2CA-89BFCBC5F9FB}"/>
                  </a:ext>
                </a:extLst>
              </p:cNvPr>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2" name="Freeform 50">
                <a:extLst>
                  <a:ext uri="{FF2B5EF4-FFF2-40B4-BE49-F238E27FC236}">
                    <a16:creationId xmlns:a16="http://schemas.microsoft.com/office/drawing/2014/main" id="{58733A19-0FA0-4473-B39F-8CF1A8B8E42C}"/>
                  </a:ext>
                </a:extLst>
              </p:cNvPr>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3" name="Freeform 51">
                <a:extLst>
                  <a:ext uri="{FF2B5EF4-FFF2-40B4-BE49-F238E27FC236}">
                    <a16:creationId xmlns:a16="http://schemas.microsoft.com/office/drawing/2014/main" id="{2C0824BB-90C2-498F-B559-AE75B1665EC9}"/>
                  </a:ext>
                </a:extLst>
              </p:cNvPr>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4" name="Freeform 52">
                <a:extLst>
                  <a:ext uri="{FF2B5EF4-FFF2-40B4-BE49-F238E27FC236}">
                    <a16:creationId xmlns:a16="http://schemas.microsoft.com/office/drawing/2014/main" id="{627D4A9D-35E6-4B69-BE7E-BF1C85386B52}"/>
                  </a:ext>
                </a:extLst>
              </p:cNvPr>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5" name="Freeform 53">
                <a:extLst>
                  <a:ext uri="{FF2B5EF4-FFF2-40B4-BE49-F238E27FC236}">
                    <a16:creationId xmlns:a16="http://schemas.microsoft.com/office/drawing/2014/main" id="{9DF924BE-103C-495F-899B-937F192B316A}"/>
                  </a:ext>
                </a:extLst>
              </p:cNvPr>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6" name="Freeform 54">
                <a:extLst>
                  <a:ext uri="{FF2B5EF4-FFF2-40B4-BE49-F238E27FC236}">
                    <a16:creationId xmlns:a16="http://schemas.microsoft.com/office/drawing/2014/main" id="{F6CEB51D-C9FB-4421-BAF4-4F5E1329B58E}"/>
                  </a:ext>
                </a:extLst>
              </p:cNvPr>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7" name="Freeform 55">
                <a:extLst>
                  <a:ext uri="{FF2B5EF4-FFF2-40B4-BE49-F238E27FC236}">
                    <a16:creationId xmlns:a16="http://schemas.microsoft.com/office/drawing/2014/main" id="{A549066E-D4A1-4536-92D1-8A2665256A6F}"/>
                  </a:ext>
                </a:extLst>
              </p:cNvPr>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8" name="Freeform 56">
                <a:extLst>
                  <a:ext uri="{FF2B5EF4-FFF2-40B4-BE49-F238E27FC236}">
                    <a16:creationId xmlns:a16="http://schemas.microsoft.com/office/drawing/2014/main" id="{1F75ABAC-6736-4300-830D-9A6492923113}"/>
                  </a:ext>
                </a:extLst>
              </p:cNvPr>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9" name="Freeform 57">
                <a:extLst>
                  <a:ext uri="{FF2B5EF4-FFF2-40B4-BE49-F238E27FC236}">
                    <a16:creationId xmlns:a16="http://schemas.microsoft.com/office/drawing/2014/main" id="{6605C066-31B0-40B2-AD47-924A36CAD1E7}"/>
                  </a:ext>
                </a:extLst>
              </p:cNvPr>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0" name="Freeform 58">
                <a:extLst>
                  <a:ext uri="{FF2B5EF4-FFF2-40B4-BE49-F238E27FC236}">
                    <a16:creationId xmlns:a16="http://schemas.microsoft.com/office/drawing/2014/main" id="{6702A30A-4579-48A0-9425-B6FF939AE47D}"/>
                  </a:ext>
                </a:extLst>
              </p:cNvPr>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1" name="Freeform 59">
                <a:extLst>
                  <a:ext uri="{FF2B5EF4-FFF2-40B4-BE49-F238E27FC236}">
                    <a16:creationId xmlns:a16="http://schemas.microsoft.com/office/drawing/2014/main" id="{0379C1B2-20AB-4860-9D1A-F142C12B8F38}"/>
                  </a:ext>
                </a:extLst>
              </p:cNvPr>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2" name="Freeform 60">
                <a:extLst>
                  <a:ext uri="{FF2B5EF4-FFF2-40B4-BE49-F238E27FC236}">
                    <a16:creationId xmlns:a16="http://schemas.microsoft.com/office/drawing/2014/main" id="{F75B9D9E-08FB-45C9-A5B1-EAD9873DB817}"/>
                  </a:ext>
                </a:extLst>
              </p:cNvPr>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3" name="Freeform 61">
                <a:extLst>
                  <a:ext uri="{FF2B5EF4-FFF2-40B4-BE49-F238E27FC236}">
                    <a16:creationId xmlns:a16="http://schemas.microsoft.com/office/drawing/2014/main" id="{DC766D6D-7731-4C1F-A04A-266596492E98}"/>
                  </a:ext>
                </a:extLst>
              </p:cNvPr>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4" name="Freeform 62">
                <a:extLst>
                  <a:ext uri="{FF2B5EF4-FFF2-40B4-BE49-F238E27FC236}">
                    <a16:creationId xmlns:a16="http://schemas.microsoft.com/office/drawing/2014/main" id="{1489C3A4-9C92-43AC-9B5F-F67E2C50A45D}"/>
                  </a:ext>
                </a:extLst>
              </p:cNvPr>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5" name="Freeform 63">
                <a:extLst>
                  <a:ext uri="{FF2B5EF4-FFF2-40B4-BE49-F238E27FC236}">
                    <a16:creationId xmlns:a16="http://schemas.microsoft.com/office/drawing/2014/main" id="{0E38EDCB-AF28-4AA1-9F5E-A05AC274C3A0}"/>
                  </a:ext>
                </a:extLst>
              </p:cNvPr>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6" name="Freeform 64">
                <a:extLst>
                  <a:ext uri="{FF2B5EF4-FFF2-40B4-BE49-F238E27FC236}">
                    <a16:creationId xmlns:a16="http://schemas.microsoft.com/office/drawing/2014/main" id="{EAC983FC-EE0F-474C-973A-9A0DBA6AC859}"/>
                  </a:ext>
                </a:extLst>
              </p:cNvPr>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7" name="Freeform 65">
                <a:extLst>
                  <a:ext uri="{FF2B5EF4-FFF2-40B4-BE49-F238E27FC236}">
                    <a16:creationId xmlns:a16="http://schemas.microsoft.com/office/drawing/2014/main" id="{2AC5DFB9-CBCC-447D-8C95-AB1A7A264EF0}"/>
                  </a:ext>
                </a:extLst>
              </p:cNvPr>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8" name="Freeform 66">
                <a:extLst>
                  <a:ext uri="{FF2B5EF4-FFF2-40B4-BE49-F238E27FC236}">
                    <a16:creationId xmlns:a16="http://schemas.microsoft.com/office/drawing/2014/main" id="{27E214A9-6946-42E5-8856-CB33BBB87B8F}"/>
                  </a:ext>
                </a:extLst>
              </p:cNvPr>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9" name="Freeform 67">
                <a:extLst>
                  <a:ext uri="{FF2B5EF4-FFF2-40B4-BE49-F238E27FC236}">
                    <a16:creationId xmlns:a16="http://schemas.microsoft.com/office/drawing/2014/main" id="{5B0DDBA6-5F02-4C16-8F0B-25297EBA5808}"/>
                  </a:ext>
                </a:extLst>
              </p:cNvPr>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0" name="Freeform 68">
                <a:extLst>
                  <a:ext uri="{FF2B5EF4-FFF2-40B4-BE49-F238E27FC236}">
                    <a16:creationId xmlns:a16="http://schemas.microsoft.com/office/drawing/2014/main" id="{FB61DFE5-E625-45CE-A6AF-1AC492D32DC3}"/>
                  </a:ext>
                </a:extLst>
              </p:cNvPr>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1" name="Freeform 69">
                <a:extLst>
                  <a:ext uri="{FF2B5EF4-FFF2-40B4-BE49-F238E27FC236}">
                    <a16:creationId xmlns:a16="http://schemas.microsoft.com/office/drawing/2014/main" id="{52CE5B56-E107-4F34-AF5C-78CB30760933}"/>
                  </a:ext>
                </a:extLst>
              </p:cNvPr>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2" name="Freeform 70">
                <a:extLst>
                  <a:ext uri="{FF2B5EF4-FFF2-40B4-BE49-F238E27FC236}">
                    <a16:creationId xmlns:a16="http://schemas.microsoft.com/office/drawing/2014/main" id="{950C3C2C-AA36-4090-AB6D-F0F6CA06BE96}"/>
                  </a:ext>
                </a:extLst>
              </p:cNvPr>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3" name="Freeform 71">
                <a:extLst>
                  <a:ext uri="{FF2B5EF4-FFF2-40B4-BE49-F238E27FC236}">
                    <a16:creationId xmlns:a16="http://schemas.microsoft.com/office/drawing/2014/main" id="{740BFDBC-ADE0-4903-984E-DA994B8F8B92}"/>
                  </a:ext>
                </a:extLst>
              </p:cNvPr>
              <p:cNvSpPr/>
              <p:nvPr/>
            </p:nvSpPr>
            <p:spPr bwMode="auto">
              <a:xfrm>
                <a:off x="4145361" y="1703388"/>
                <a:ext cx="109538" cy="19051"/>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4" name="Freeform 72">
                <a:extLst>
                  <a:ext uri="{FF2B5EF4-FFF2-40B4-BE49-F238E27FC236}">
                    <a16:creationId xmlns:a16="http://schemas.microsoft.com/office/drawing/2014/main" id="{38BFCEE0-09C1-48D6-BA65-0CC51429C68C}"/>
                  </a:ext>
                </a:extLst>
              </p:cNvPr>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5" name="Freeform 73">
                <a:extLst>
                  <a:ext uri="{FF2B5EF4-FFF2-40B4-BE49-F238E27FC236}">
                    <a16:creationId xmlns:a16="http://schemas.microsoft.com/office/drawing/2014/main" id="{1BEFD8FE-2424-48D2-AFE7-CDC3661DF956}"/>
                  </a:ext>
                </a:extLst>
              </p:cNvPr>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6" name="Freeform 74">
                <a:extLst>
                  <a:ext uri="{FF2B5EF4-FFF2-40B4-BE49-F238E27FC236}">
                    <a16:creationId xmlns:a16="http://schemas.microsoft.com/office/drawing/2014/main" id="{39E11DB6-9C7C-4F45-B41B-4B6CD872A9DE}"/>
                  </a:ext>
                </a:extLst>
              </p:cNvPr>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7" name="Freeform 75">
                <a:extLst>
                  <a:ext uri="{FF2B5EF4-FFF2-40B4-BE49-F238E27FC236}">
                    <a16:creationId xmlns:a16="http://schemas.microsoft.com/office/drawing/2014/main" id="{885116C3-E1B5-4275-A7E8-0552A3826A6A}"/>
                  </a:ext>
                </a:extLst>
              </p:cNvPr>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8" name="Freeform 76">
                <a:extLst>
                  <a:ext uri="{FF2B5EF4-FFF2-40B4-BE49-F238E27FC236}">
                    <a16:creationId xmlns:a16="http://schemas.microsoft.com/office/drawing/2014/main" id="{A0509A08-C3F9-44EA-A5CD-23F2B18F1DC2}"/>
                  </a:ext>
                </a:extLst>
              </p:cNvPr>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9" name="Freeform 77">
                <a:extLst>
                  <a:ext uri="{FF2B5EF4-FFF2-40B4-BE49-F238E27FC236}">
                    <a16:creationId xmlns:a16="http://schemas.microsoft.com/office/drawing/2014/main" id="{A59201E9-B97E-4C45-93E7-14EB41DB7D57}"/>
                  </a:ext>
                </a:extLst>
              </p:cNvPr>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0" name="Freeform 78">
                <a:extLst>
                  <a:ext uri="{FF2B5EF4-FFF2-40B4-BE49-F238E27FC236}">
                    <a16:creationId xmlns:a16="http://schemas.microsoft.com/office/drawing/2014/main" id="{F422E267-39EF-4076-8740-631B55571242}"/>
                  </a:ext>
                </a:extLst>
              </p:cNvPr>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1" name="Freeform 79">
                <a:extLst>
                  <a:ext uri="{FF2B5EF4-FFF2-40B4-BE49-F238E27FC236}">
                    <a16:creationId xmlns:a16="http://schemas.microsoft.com/office/drawing/2014/main" id="{0C799271-6826-4F2C-A9FB-DD6CC392EDDC}"/>
                  </a:ext>
                </a:extLst>
              </p:cNvPr>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2" name="Freeform 80">
                <a:extLst>
                  <a:ext uri="{FF2B5EF4-FFF2-40B4-BE49-F238E27FC236}">
                    <a16:creationId xmlns:a16="http://schemas.microsoft.com/office/drawing/2014/main" id="{F168B025-9279-44B0-B3D4-F0AA140B534A}"/>
                  </a:ext>
                </a:extLst>
              </p:cNvPr>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3" name="Freeform 81">
                <a:extLst>
                  <a:ext uri="{FF2B5EF4-FFF2-40B4-BE49-F238E27FC236}">
                    <a16:creationId xmlns:a16="http://schemas.microsoft.com/office/drawing/2014/main" id="{4EE751E0-308A-410E-93E3-A878B98A86F1}"/>
                  </a:ext>
                </a:extLst>
              </p:cNvPr>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4" name="Freeform 82">
                <a:extLst>
                  <a:ext uri="{FF2B5EF4-FFF2-40B4-BE49-F238E27FC236}">
                    <a16:creationId xmlns:a16="http://schemas.microsoft.com/office/drawing/2014/main" id="{858ED0C2-ED86-43FE-99E7-88D705829A7C}"/>
                  </a:ext>
                </a:extLst>
              </p:cNvPr>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5" name="Freeform 83">
                <a:extLst>
                  <a:ext uri="{FF2B5EF4-FFF2-40B4-BE49-F238E27FC236}">
                    <a16:creationId xmlns:a16="http://schemas.microsoft.com/office/drawing/2014/main" id="{4A159939-A435-4C50-9A31-C25D1F084D93}"/>
                  </a:ext>
                </a:extLst>
              </p:cNvPr>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6" name="Freeform 84">
                <a:extLst>
                  <a:ext uri="{FF2B5EF4-FFF2-40B4-BE49-F238E27FC236}">
                    <a16:creationId xmlns:a16="http://schemas.microsoft.com/office/drawing/2014/main" id="{2ACD8E5E-E45C-4612-AB7C-FB422AAD4E56}"/>
                  </a:ext>
                </a:extLst>
              </p:cNvPr>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7" name="Freeform 85">
                <a:extLst>
                  <a:ext uri="{FF2B5EF4-FFF2-40B4-BE49-F238E27FC236}">
                    <a16:creationId xmlns:a16="http://schemas.microsoft.com/office/drawing/2014/main" id="{FB2003C4-1627-4D4A-AE32-99FF94D9EB44}"/>
                  </a:ext>
                </a:extLst>
              </p:cNvPr>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8" name="Freeform 86">
                <a:extLst>
                  <a:ext uri="{FF2B5EF4-FFF2-40B4-BE49-F238E27FC236}">
                    <a16:creationId xmlns:a16="http://schemas.microsoft.com/office/drawing/2014/main" id="{55936854-475E-44F8-89B5-C1679A876D2B}"/>
                  </a:ext>
                </a:extLst>
              </p:cNvPr>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9" name="Freeform 87">
                <a:extLst>
                  <a:ext uri="{FF2B5EF4-FFF2-40B4-BE49-F238E27FC236}">
                    <a16:creationId xmlns:a16="http://schemas.microsoft.com/office/drawing/2014/main" id="{10C3A086-4E2E-47F5-90E7-144B1DE56AA8}"/>
                  </a:ext>
                </a:extLst>
              </p:cNvPr>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0" name="Freeform 88">
                <a:extLst>
                  <a:ext uri="{FF2B5EF4-FFF2-40B4-BE49-F238E27FC236}">
                    <a16:creationId xmlns:a16="http://schemas.microsoft.com/office/drawing/2014/main" id="{B51076D3-62B1-4B15-8AD2-5929078D11A4}"/>
                  </a:ext>
                </a:extLst>
              </p:cNvPr>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1" name="Freeform 89">
                <a:extLst>
                  <a:ext uri="{FF2B5EF4-FFF2-40B4-BE49-F238E27FC236}">
                    <a16:creationId xmlns:a16="http://schemas.microsoft.com/office/drawing/2014/main" id="{A3A54C95-E20E-4A0F-A5DD-601E346E56E8}"/>
                  </a:ext>
                </a:extLst>
              </p:cNvPr>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2" name="Freeform 90">
                <a:extLst>
                  <a:ext uri="{FF2B5EF4-FFF2-40B4-BE49-F238E27FC236}">
                    <a16:creationId xmlns:a16="http://schemas.microsoft.com/office/drawing/2014/main" id="{0838C221-D24D-4F91-883C-BE4518A5551A}"/>
                  </a:ext>
                </a:extLst>
              </p:cNvPr>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3" name="Freeform 91">
                <a:extLst>
                  <a:ext uri="{FF2B5EF4-FFF2-40B4-BE49-F238E27FC236}">
                    <a16:creationId xmlns:a16="http://schemas.microsoft.com/office/drawing/2014/main" id="{340713F0-C4D0-414E-9DCA-0065B7B1E392}"/>
                  </a:ext>
                </a:extLst>
              </p:cNvPr>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4" name="Freeform 92">
                <a:extLst>
                  <a:ext uri="{FF2B5EF4-FFF2-40B4-BE49-F238E27FC236}">
                    <a16:creationId xmlns:a16="http://schemas.microsoft.com/office/drawing/2014/main" id="{DD17C8D4-5E6F-4B85-805E-1F8A3EDE03C7}"/>
                  </a:ext>
                </a:extLst>
              </p:cNvPr>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grpSp>
      <p:sp>
        <p:nvSpPr>
          <p:cNvPr id="106" name="Rectangle: Rounded Corners 1">
            <a:extLst>
              <a:ext uri="{FF2B5EF4-FFF2-40B4-BE49-F238E27FC236}">
                <a16:creationId xmlns:a16="http://schemas.microsoft.com/office/drawing/2014/main" id="{B7F8E7F3-718B-4362-BB52-15DFDC3F0352}"/>
              </a:ext>
            </a:extLst>
          </p:cNvPr>
          <p:cNvSpPr/>
          <p:nvPr/>
        </p:nvSpPr>
        <p:spPr>
          <a:xfrm>
            <a:off x="134081" y="85922"/>
            <a:ext cx="4447275" cy="769760"/>
          </a:xfrm>
          <a:prstGeom prst="roundRect">
            <a:avLst/>
          </a:prstGeom>
          <a:solidFill>
            <a:srgbClr val="ED7D31">
              <a:lumMod val="20000"/>
              <a:lumOff val="80000"/>
            </a:srgbClr>
          </a:solidFill>
          <a:ln w="12700" cap="flat" cmpd="sng" algn="ctr">
            <a:solidFill>
              <a:srgbClr val="4472C4">
                <a:shade val="50000"/>
              </a:srgbClr>
            </a:solidFill>
            <a:prstDash val="solid"/>
            <a:miter lim="800000"/>
          </a:ln>
          <a:effectLst>
            <a:glow rad="139700">
              <a:srgbClr val="ED7D31">
                <a:satMod val="175000"/>
                <a:alpha val="40000"/>
              </a:srgbClr>
            </a:glow>
          </a:effectLst>
        </p:spPr>
        <p:txBody>
          <a:bodyPr rtlCol="0" anchor="ctr"/>
          <a:lstStyle/>
          <a:p>
            <a:pPr marL="0" marR="0" lvl="0" indent="165100" algn="just" defTabSz="914400" eaLnBrk="1" fontAlgn="auto" latinLnBrk="0" hangingPunct="1">
              <a:lnSpc>
                <a:spcPct val="130000"/>
              </a:lnSpc>
              <a:spcBef>
                <a:spcPts val="0"/>
              </a:spcBef>
              <a:spcAft>
                <a:spcPts val="200"/>
              </a:spcAft>
              <a:buClrTx/>
              <a:buSzTx/>
              <a:buFontTx/>
              <a:buNone/>
              <a:tabLst/>
              <a:defRPr/>
            </a:pPr>
            <a:endParaRPr kumimoji="0" lang="en-US" sz="3200" b="1" i="0" u="none" strike="noStrike" kern="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mn-cs"/>
            </a:endParaRPr>
          </a:p>
          <a:p>
            <a:pPr marL="0" marR="0" lvl="0" indent="165100" algn="just" defTabSz="914400" eaLnBrk="1" fontAlgn="auto" latinLnBrk="0" hangingPunct="1">
              <a:lnSpc>
                <a:spcPct val="130000"/>
              </a:lnSpc>
              <a:spcBef>
                <a:spcPts val="0"/>
              </a:spcBef>
              <a:spcAft>
                <a:spcPts val="200"/>
              </a:spcAft>
              <a:buClrTx/>
              <a:buSzTx/>
              <a:buFontTx/>
              <a:buNone/>
              <a:tabLst/>
              <a:defRPr/>
            </a:pPr>
            <a:r>
              <a:rPr kumimoji="0" lang="en-US" sz="3200" b="1" i="0" u="none" strike="noStrike" kern="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Times New Roman" pitchFamily="18" charset="0"/>
              </a:rPr>
              <a:t>TRÒ</a:t>
            </a:r>
            <a:r>
              <a:rPr kumimoji="0" lang="en-US" sz="3200" b="1" i="0" u="none" strike="noStrike" kern="0" cap="none" spc="0" normalizeH="0" noProof="0" dirty="0">
                <a:ln>
                  <a:noFill/>
                </a:ln>
                <a:solidFill>
                  <a:srgbClr val="FF0000"/>
                </a:solidFill>
                <a:effectLst/>
                <a:uLnTx/>
                <a:uFillTx/>
                <a:latin typeface="#9Slide05 Brannboll Ny" panose="02000000000000000000" pitchFamily="2" charset="0"/>
                <a:ea typeface="Times New Roman" panose="02020603050405020304" pitchFamily="18" charset="0"/>
                <a:cs typeface="Times New Roman" pitchFamily="18" charset="0"/>
              </a:rPr>
              <a:t> CHƠI: ĐÓNG VAI</a:t>
            </a:r>
            <a:endParaRPr kumimoji="0" lang="en-US" sz="3200" b="1" i="0" u="none" strike="noStrike" kern="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9Slide05 Brannboll Ny" panose="02000000000000000000" pitchFamily="2" charset="0"/>
                <a:ea typeface="Times New Roman" panose="02020603050405020304" pitchFamily="18" charset="0"/>
                <a:cs typeface="+mn-cs"/>
              </a:rPr>
              <a:t> </a:t>
            </a:r>
          </a:p>
        </p:txBody>
      </p:sp>
    </p:spTree>
    <p:extLst>
      <p:ext uri="{BB962C8B-B14F-4D97-AF65-F5344CB8AC3E}">
        <p14:creationId xmlns:p14="http://schemas.microsoft.com/office/powerpoint/2010/main" val="298398027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fade">
                                      <p:cBhvr>
                                        <p:cTn id="7" dur="1000"/>
                                        <p:tgtEl>
                                          <p:spTgt spid="106"/>
                                        </p:tgtEl>
                                      </p:cBhvr>
                                    </p:animEffect>
                                    <p:anim calcmode="lin" valueType="num">
                                      <p:cBhvr>
                                        <p:cTn id="8" dur="1000" fill="hold"/>
                                        <p:tgtEl>
                                          <p:spTgt spid="106"/>
                                        </p:tgtEl>
                                        <p:attrNameLst>
                                          <p:attrName>ppt_x</p:attrName>
                                        </p:attrNameLst>
                                      </p:cBhvr>
                                      <p:tavLst>
                                        <p:tav tm="0">
                                          <p:val>
                                            <p:strVal val="#ppt_x"/>
                                          </p:val>
                                        </p:tav>
                                        <p:tav tm="100000">
                                          <p:val>
                                            <p:strVal val="#ppt_x"/>
                                          </p:val>
                                        </p:tav>
                                      </p:tavLst>
                                    </p:anim>
                                    <p:anim calcmode="lin" valueType="num">
                                      <p:cBhvr>
                                        <p:cTn id="9" dur="1000" fill="hold"/>
                                        <p:tgtEl>
                                          <p:spTgt spid="10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2"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1250" fill="hold"/>
                                        <p:tgtEl>
                                          <p:spTgt spid="3"/>
                                        </p:tgtEl>
                                        <p:attrNameLst>
                                          <p:attrName>ppt_x</p:attrName>
                                        </p:attrNameLst>
                                      </p:cBhvr>
                                      <p:tavLst>
                                        <p:tav tm="0">
                                          <p:val>
                                            <p:strVal val="1+#ppt_w/2"/>
                                          </p:val>
                                        </p:tav>
                                        <p:tav tm="100000">
                                          <p:val>
                                            <p:strVal val="#ppt_x"/>
                                          </p:val>
                                        </p:tav>
                                      </p:tavLst>
                                    </p:anim>
                                    <p:anim calcmode="lin" valueType="num">
                                      <p:cBhvr additive="base">
                                        <p:cTn id="14" dur="1250" fill="hold"/>
                                        <p:tgtEl>
                                          <p:spTgt spid="3"/>
                                        </p:tgtEl>
                                        <p:attrNameLst>
                                          <p:attrName>ppt_y</p:attrName>
                                        </p:attrNameLst>
                                      </p:cBhvr>
                                      <p:tavLst>
                                        <p:tav tm="0">
                                          <p:val>
                                            <p:strVal val="#ppt_y"/>
                                          </p:val>
                                        </p:tav>
                                        <p:tav tm="100000">
                                          <p:val>
                                            <p:strVal val="#ppt_y"/>
                                          </p:val>
                                        </p:tav>
                                      </p:tavLst>
                                    </p:anim>
                                  </p:childTnLst>
                                </p:cTn>
                              </p:par>
                            </p:childTnLst>
                          </p:cTn>
                        </p:par>
                        <p:par>
                          <p:cTn id="15" fill="hold">
                            <p:stCondLst>
                              <p:cond delay="2250"/>
                            </p:stCondLst>
                            <p:childTnLst>
                              <p:par>
                                <p:cTn id="16" presetID="42" presetClass="entr" presetSubtype="0" fill="hold" nodeType="afterEffect">
                                  <p:stCondLst>
                                    <p:cond delay="0"/>
                                  </p:stCondLst>
                                  <p:childTnLst>
                                    <p:set>
                                      <p:cBhvr>
                                        <p:cTn id="17" dur="1" fill="hold">
                                          <p:stCondLst>
                                            <p:cond delay="0"/>
                                          </p:stCondLst>
                                        </p:cTn>
                                        <p:tgtEl>
                                          <p:spTgt spid="7">
                                            <p:txEl>
                                              <p:pRg st="0" end="0"/>
                                            </p:txEl>
                                          </p:spTgt>
                                        </p:tgtEl>
                                        <p:attrNameLst>
                                          <p:attrName>style.visibility</p:attrName>
                                        </p:attrNameLst>
                                      </p:cBhvr>
                                      <p:to>
                                        <p:strVal val="visible"/>
                                      </p:to>
                                    </p:set>
                                    <p:animEffect transition="in" filter="fade">
                                      <p:cBhvr>
                                        <p:cTn id="18" dur="1000"/>
                                        <p:tgtEl>
                                          <p:spTgt spid="7">
                                            <p:txEl>
                                              <p:pRg st="0" end="0"/>
                                            </p:txEl>
                                          </p:spTgt>
                                        </p:tgtEl>
                                      </p:cBhvr>
                                    </p:animEffect>
                                    <p:anim calcmode="lin" valueType="num">
                                      <p:cBhvr>
                                        <p:cTn id="19"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par>
                          <p:cTn id="21" fill="hold">
                            <p:stCondLst>
                              <p:cond delay="3250"/>
                            </p:stCondLst>
                            <p:childTnLst>
                              <p:par>
                                <p:cTn id="22" presetID="42" presetClass="entr" presetSubtype="0" fill="hold" nodeType="afterEffect">
                                  <p:stCondLst>
                                    <p:cond delay="0"/>
                                  </p:stCondLst>
                                  <p:childTnLst>
                                    <p:set>
                                      <p:cBhvr>
                                        <p:cTn id="23" dur="1" fill="hold">
                                          <p:stCondLst>
                                            <p:cond delay="0"/>
                                          </p:stCondLst>
                                        </p:cTn>
                                        <p:tgtEl>
                                          <p:spTgt spid="7">
                                            <p:txEl>
                                              <p:pRg st="1" end="1"/>
                                            </p:txEl>
                                          </p:spTgt>
                                        </p:tgtEl>
                                        <p:attrNameLst>
                                          <p:attrName>style.visibility</p:attrName>
                                        </p:attrNameLst>
                                      </p:cBhvr>
                                      <p:to>
                                        <p:strVal val="visible"/>
                                      </p:to>
                                    </p:set>
                                    <p:animEffect transition="in" filter="fade">
                                      <p:cBhvr>
                                        <p:cTn id="24" dur="1000"/>
                                        <p:tgtEl>
                                          <p:spTgt spid="7">
                                            <p:txEl>
                                              <p:pRg st="1" end="1"/>
                                            </p:txEl>
                                          </p:spTgt>
                                        </p:tgtEl>
                                      </p:cBhvr>
                                    </p:animEffect>
                                    <p:anim calcmode="lin" valueType="num">
                                      <p:cBhvr>
                                        <p:cTn id="25"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94E6524-B52D-4001-B722-21F88C5E9630}"/>
              </a:ext>
            </a:extLst>
          </p:cNvPr>
          <p:cNvPicPr>
            <a:picLocks noChangeAspect="1"/>
          </p:cNvPicPr>
          <p:nvPr/>
        </p:nvPicPr>
        <p:blipFill>
          <a:blip r:embed="rId2"/>
          <a:stretch>
            <a:fillRect/>
          </a:stretch>
        </p:blipFill>
        <p:spPr>
          <a:xfrm>
            <a:off x="112706" y="295232"/>
            <a:ext cx="12192000" cy="6744204"/>
          </a:xfrm>
          <a:prstGeom prst="rect">
            <a:avLst/>
          </a:prstGeom>
        </p:spPr>
      </p:pic>
      <p:pic>
        <p:nvPicPr>
          <p:cNvPr id="3" name="图片 6">
            <a:extLst>
              <a:ext uri="{FF2B5EF4-FFF2-40B4-BE49-F238E27FC236}">
                <a16:creationId xmlns:a16="http://schemas.microsoft.com/office/drawing/2014/main" id="{B838AB8A-46FD-4DE5-B6B9-4F7C787966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4992" y="1642654"/>
            <a:ext cx="3188719" cy="5379300"/>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1376" y="1384424"/>
            <a:ext cx="1695058" cy="2156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Box 11">
            <a:extLst>
              <a:ext uri="{FF2B5EF4-FFF2-40B4-BE49-F238E27FC236}">
                <a16:creationId xmlns:a16="http://schemas.microsoft.com/office/drawing/2014/main" id="{A8569C82-E069-48BA-BA18-8C8223936CC0}"/>
              </a:ext>
            </a:extLst>
          </p:cNvPr>
          <p:cNvSpPr txBox="1">
            <a:spLocks noChangeArrowheads="1"/>
          </p:cNvSpPr>
          <p:nvPr/>
        </p:nvSpPr>
        <p:spPr bwMode="auto">
          <a:xfrm>
            <a:off x="2698002" y="1985276"/>
            <a:ext cx="677832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2400" b="1">
                <a:solidFill>
                  <a:schemeClr val="tx1"/>
                </a:solidFill>
                <a:latin typeface="Arial" panose="020B0604020202020204" pitchFamily="34" charset="0"/>
              </a:defRPr>
            </a:lvl1pPr>
            <a:lvl2pPr marL="742950" indent="-285750" eaLnBrk="0" hangingPunct="0">
              <a:defRPr sz="2400" b="1">
                <a:solidFill>
                  <a:schemeClr val="tx1"/>
                </a:solidFill>
                <a:latin typeface="Arial" panose="020B0604020202020204" pitchFamily="34" charset="0"/>
              </a:defRPr>
            </a:lvl2pPr>
            <a:lvl3pPr marL="1143000" indent="-228600" eaLnBrk="0" hangingPunct="0">
              <a:defRPr sz="2400" b="1">
                <a:solidFill>
                  <a:schemeClr val="tx1"/>
                </a:solidFill>
                <a:latin typeface="Arial" panose="020B0604020202020204" pitchFamily="34" charset="0"/>
              </a:defRPr>
            </a:lvl3pPr>
            <a:lvl4pPr marL="1600200" indent="-228600" eaLnBrk="0" hangingPunct="0">
              <a:defRPr sz="2400" b="1">
                <a:solidFill>
                  <a:schemeClr val="tx1"/>
                </a:solidFill>
                <a:latin typeface="Arial" panose="020B0604020202020204" pitchFamily="34" charset="0"/>
              </a:defRPr>
            </a:lvl4pPr>
            <a:lvl5pPr marL="2057400" indent="-228600" eaLnBrk="0" hangingPunct="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lvl="1"/>
            <a:r>
              <a:rPr kumimoji="0" lang="en-US" sz="2800" b="0" u="none" strike="noStrike" kern="1200" cap="none" spc="0" normalizeH="0" baseline="0" noProof="0" dirty="0">
                <a:ln>
                  <a:noFill/>
                </a:ln>
                <a:effectLst/>
                <a:uLnTx/>
                <a:uFillTx/>
                <a:latin typeface="#9Slide05 Brannboll Ny" panose="02000000000000000000" pitchFamily="2" charset="0"/>
                <a:cs typeface="Times New Roman" panose="02020603050405020304" pitchFamily="18" charset="0"/>
              </a:rPr>
              <a:t>    b)</a:t>
            </a:r>
            <a:r>
              <a:rPr kumimoji="0" lang="en-US" sz="2800" b="0" u="none" strike="noStrike" kern="1200" cap="none" spc="0" normalizeH="0" noProof="0" dirty="0">
                <a:ln>
                  <a:noFill/>
                </a:ln>
                <a:effectLst/>
                <a:uLnTx/>
                <a:uFillTx/>
                <a:latin typeface="#9Slide05 Brannboll Ny" panose="02000000000000000000" pitchFamily="2" charset="0"/>
                <a:cs typeface="Times New Roman" panose="02020603050405020304" pitchFamily="18" charset="0"/>
              </a:rPr>
              <a:t> </a:t>
            </a:r>
            <a:r>
              <a:rPr kumimoji="0" lang="en-US" sz="2800" b="0" u="none" strike="noStrike" kern="1200" cap="none" spc="0" normalizeH="0" noProof="0" dirty="0" err="1">
                <a:ln>
                  <a:noFill/>
                </a:ln>
                <a:effectLst/>
                <a:uLnTx/>
                <a:uFillTx/>
                <a:latin typeface="#9Slide05 Brannboll Ny" panose="02000000000000000000" pitchFamily="2" charset="0"/>
                <a:cs typeface="Times New Roman" panose="02020603050405020304" pitchFamily="18" charset="0"/>
              </a:rPr>
              <a:t>Biết</a:t>
            </a:r>
            <a:r>
              <a:rPr kumimoji="0" lang="en-US" sz="2800" b="0" u="none" strike="noStrike" kern="1200" cap="none" spc="0" normalizeH="0" noProof="0" dirty="0">
                <a:ln>
                  <a:noFill/>
                </a:ln>
                <a:effectLst/>
                <a:uLnTx/>
                <a:uFillTx/>
                <a:latin typeface="#9Slide05 Brannboll Ny" panose="02000000000000000000" pitchFamily="2" charset="0"/>
                <a:cs typeface="Times New Roman" panose="02020603050405020304" pitchFamily="18" charset="0"/>
              </a:rPr>
              <a:t> tin Đ </a:t>
            </a:r>
            <a:r>
              <a:rPr kumimoji="0" lang="en-US" sz="2800" b="0" u="none" strike="noStrike" kern="1200" cap="none" spc="0" normalizeH="0" noProof="0" dirty="0" err="1">
                <a:ln>
                  <a:noFill/>
                </a:ln>
                <a:effectLst/>
                <a:uLnTx/>
                <a:uFillTx/>
                <a:latin typeface="#9Slide05 Brannboll Ny" panose="02000000000000000000" pitchFamily="2" charset="0"/>
                <a:cs typeface="Times New Roman" panose="02020603050405020304" pitchFamily="18" charset="0"/>
              </a:rPr>
              <a:t>bị</a:t>
            </a:r>
            <a:r>
              <a:rPr kumimoji="0" lang="en-US" sz="2800" b="0" u="none" strike="noStrike" kern="1200" cap="none" spc="0" normalizeH="0" noProof="0" dirty="0">
                <a:ln>
                  <a:noFill/>
                </a:ln>
                <a:effectLst/>
                <a:uLnTx/>
                <a:uFillTx/>
                <a:latin typeface="#9Slide05 Brannboll Ny" panose="02000000000000000000" pitchFamily="2" charset="0"/>
                <a:cs typeface="Times New Roman" panose="02020603050405020304" pitchFamily="18" charset="0"/>
              </a:rPr>
              <a:t> S </a:t>
            </a:r>
            <a:r>
              <a:rPr kumimoji="0" lang="en-US" sz="2800" b="0" u="none" strike="noStrike" kern="1200" cap="none" spc="0" normalizeH="0" noProof="0" dirty="0" err="1">
                <a:ln>
                  <a:noFill/>
                </a:ln>
                <a:effectLst/>
                <a:uLnTx/>
                <a:uFillTx/>
                <a:latin typeface="#9Slide05 Brannboll Ny" panose="02000000000000000000" pitchFamily="2" charset="0"/>
                <a:cs typeface="Times New Roman" panose="02020603050405020304" pitchFamily="18" charset="0"/>
              </a:rPr>
              <a:t>bắt</a:t>
            </a:r>
            <a:r>
              <a:rPr kumimoji="0" lang="en-US" sz="2800" b="0" u="none" strike="noStrike" kern="1200" cap="none" spc="0" normalizeH="0" noProof="0" dirty="0">
                <a:ln>
                  <a:noFill/>
                </a:ln>
                <a:effectLst/>
                <a:uLnTx/>
                <a:uFillTx/>
                <a:latin typeface="#9Slide05 Brannboll Ny" panose="02000000000000000000" pitchFamily="2" charset="0"/>
                <a:cs typeface="Times New Roman" panose="02020603050405020304" pitchFamily="18" charset="0"/>
              </a:rPr>
              <a:t> </a:t>
            </a:r>
            <a:r>
              <a:rPr kumimoji="0" lang="en-US" sz="2800" b="0" u="none" strike="noStrike" kern="1200" cap="none" spc="0" normalizeH="0" noProof="0" dirty="0" err="1">
                <a:ln>
                  <a:noFill/>
                </a:ln>
                <a:effectLst/>
                <a:uLnTx/>
                <a:uFillTx/>
                <a:latin typeface="#9Slide05 Brannboll Ny" panose="02000000000000000000" pitchFamily="2" charset="0"/>
                <a:cs typeface="Times New Roman" panose="02020603050405020304" pitchFamily="18" charset="0"/>
              </a:rPr>
              <a:t>nạt</a:t>
            </a:r>
            <a:r>
              <a:rPr kumimoji="0" lang="en-US" sz="2800" b="0" u="none" strike="noStrike" kern="1200" cap="none" spc="0" normalizeH="0" noProof="0" dirty="0">
                <a:ln>
                  <a:noFill/>
                </a:ln>
                <a:effectLst/>
                <a:uLnTx/>
                <a:uFillTx/>
                <a:latin typeface="#9Slide05 Brannboll Ny" panose="02000000000000000000" pitchFamily="2" charset="0"/>
                <a:cs typeface="Times New Roman" panose="02020603050405020304" pitchFamily="18" charset="0"/>
              </a:rPr>
              <a:t> </a:t>
            </a:r>
            <a:r>
              <a:rPr kumimoji="0" lang="en-US" sz="2800" b="0" u="none" strike="noStrike" kern="1200" cap="none" spc="0" normalizeH="0" noProof="0" dirty="0" err="1">
                <a:ln>
                  <a:noFill/>
                </a:ln>
                <a:effectLst/>
                <a:uLnTx/>
                <a:uFillTx/>
                <a:latin typeface="#9Slide05 Brannboll Ny" panose="02000000000000000000" pitchFamily="2" charset="0"/>
                <a:cs typeface="Times New Roman" panose="02020603050405020304" pitchFamily="18" charset="0"/>
              </a:rPr>
              <a:t>nhiều</a:t>
            </a:r>
            <a:r>
              <a:rPr kumimoji="0" lang="en-US" sz="2800" b="0" u="none" strike="noStrike" kern="1200" cap="none" spc="0" normalizeH="0" noProof="0" dirty="0">
                <a:ln>
                  <a:noFill/>
                </a:ln>
                <a:effectLst/>
                <a:uLnTx/>
                <a:uFillTx/>
                <a:latin typeface="#9Slide05 Brannboll Ny" panose="02000000000000000000" pitchFamily="2" charset="0"/>
                <a:cs typeface="Times New Roman" panose="02020603050405020304" pitchFamily="18" charset="0"/>
              </a:rPr>
              <a:t> </a:t>
            </a:r>
            <a:r>
              <a:rPr kumimoji="0" lang="en-US" sz="2800" b="0" u="none" strike="noStrike" kern="1200" cap="none" spc="0" normalizeH="0" noProof="0" dirty="0" err="1">
                <a:ln>
                  <a:noFill/>
                </a:ln>
                <a:effectLst/>
                <a:uLnTx/>
                <a:uFillTx/>
                <a:latin typeface="#9Slide05 Brannboll Ny" panose="02000000000000000000" pitchFamily="2" charset="0"/>
                <a:cs typeface="Times New Roman" panose="02020603050405020304" pitchFamily="18" charset="0"/>
              </a:rPr>
              <a:t>lần</a:t>
            </a:r>
            <a:r>
              <a:rPr kumimoji="0" lang="en-US" sz="2800" b="0" u="none" strike="noStrike" kern="1200" cap="none" spc="0" normalizeH="0" noProof="0" dirty="0">
                <a:ln>
                  <a:noFill/>
                </a:ln>
                <a:effectLst/>
                <a:uLnTx/>
                <a:uFillTx/>
                <a:latin typeface="#9Slide05 Brannboll Ny" panose="02000000000000000000" pitchFamily="2" charset="0"/>
                <a:cs typeface="Times New Roman" panose="02020603050405020304" pitchFamily="18" charset="0"/>
              </a:rPr>
              <a:t>, </a:t>
            </a:r>
            <a:r>
              <a:rPr kumimoji="0" lang="en-US" sz="2800" b="0" u="none" strike="noStrike" kern="1200" cap="none" spc="0" normalizeH="0" noProof="0" dirty="0" err="1">
                <a:ln>
                  <a:noFill/>
                </a:ln>
                <a:effectLst/>
                <a:uLnTx/>
                <a:uFillTx/>
                <a:latin typeface="#9Slide05 Brannboll Ny" panose="02000000000000000000" pitchFamily="2" charset="0"/>
                <a:cs typeface="Times New Roman" panose="02020603050405020304" pitchFamily="18" charset="0"/>
              </a:rPr>
              <a:t>bạn</a:t>
            </a:r>
            <a:r>
              <a:rPr kumimoji="0" lang="en-US" sz="2800" b="0" u="none" strike="noStrike" kern="1200" cap="none" spc="0" normalizeH="0" noProof="0" dirty="0">
                <a:ln>
                  <a:noFill/>
                </a:ln>
                <a:effectLst/>
                <a:uLnTx/>
                <a:uFillTx/>
                <a:latin typeface="#9Slide05 Brannboll Ny" panose="02000000000000000000" pitchFamily="2" charset="0"/>
                <a:cs typeface="Times New Roman" panose="02020603050405020304" pitchFamily="18" charset="0"/>
              </a:rPr>
              <a:t> </a:t>
            </a:r>
            <a:r>
              <a:rPr kumimoji="0" lang="en-US" sz="2800" b="0" u="none" strike="noStrike" kern="1200" cap="none" spc="0" normalizeH="0" noProof="0" dirty="0" err="1">
                <a:ln>
                  <a:noFill/>
                </a:ln>
                <a:effectLst/>
                <a:uLnTx/>
                <a:uFillTx/>
                <a:latin typeface="#9Slide05 Brannboll Ny" panose="02000000000000000000" pitchFamily="2" charset="0"/>
                <a:cs typeface="Times New Roman" panose="02020603050405020304" pitchFamily="18" charset="0"/>
              </a:rPr>
              <a:t>thân</a:t>
            </a:r>
            <a:r>
              <a:rPr kumimoji="0" lang="en-US" sz="2800" b="0" u="none" strike="noStrike" kern="1200" cap="none" spc="0" normalizeH="0" noProof="0" dirty="0">
                <a:ln>
                  <a:noFill/>
                </a:ln>
                <a:effectLst/>
                <a:uLnTx/>
                <a:uFillTx/>
                <a:latin typeface="#9Slide05 Brannboll Ny" panose="02000000000000000000" pitchFamily="2" charset="0"/>
                <a:cs typeface="Times New Roman" panose="02020603050405020304" pitchFamily="18" charset="0"/>
              </a:rPr>
              <a:t> </a:t>
            </a:r>
            <a:r>
              <a:rPr kumimoji="0" lang="en-US" sz="2800" b="0" u="none" strike="noStrike" kern="1200" cap="none" spc="0" normalizeH="0" noProof="0" dirty="0" err="1">
                <a:ln>
                  <a:noFill/>
                </a:ln>
                <a:effectLst/>
                <a:uLnTx/>
                <a:uFillTx/>
                <a:latin typeface="#9Slide05 Brannboll Ny" panose="02000000000000000000" pitchFamily="2" charset="0"/>
                <a:cs typeface="Times New Roman" panose="02020603050405020304" pitchFamily="18" charset="0"/>
              </a:rPr>
              <a:t>của</a:t>
            </a:r>
            <a:r>
              <a:rPr kumimoji="0" lang="en-US" sz="2800" b="0" u="none" strike="noStrike" kern="1200" cap="none" spc="0" normalizeH="0" noProof="0" dirty="0">
                <a:ln>
                  <a:noFill/>
                </a:ln>
                <a:effectLst/>
                <a:uLnTx/>
                <a:uFillTx/>
                <a:latin typeface="#9Slide05 Brannboll Ny" panose="02000000000000000000" pitchFamily="2" charset="0"/>
                <a:cs typeface="Times New Roman" panose="02020603050405020304" pitchFamily="18" charset="0"/>
              </a:rPr>
              <a:t> Đ </a:t>
            </a:r>
            <a:r>
              <a:rPr kumimoji="0" lang="en-US" sz="2800" b="0" u="none" strike="noStrike" kern="1200" cap="none" spc="0" normalizeH="0" noProof="0" dirty="0" err="1">
                <a:ln>
                  <a:noFill/>
                </a:ln>
                <a:effectLst/>
                <a:uLnTx/>
                <a:uFillTx/>
                <a:latin typeface="#9Slide05 Brannboll Ny" panose="02000000000000000000" pitchFamily="2" charset="0"/>
                <a:cs typeface="Times New Roman" panose="02020603050405020304" pitchFamily="18" charset="0"/>
              </a:rPr>
              <a:t>là</a:t>
            </a:r>
            <a:r>
              <a:rPr kumimoji="0" lang="en-US" sz="2800" b="0" u="none" strike="noStrike" kern="1200" cap="none" spc="0" normalizeH="0" noProof="0" dirty="0">
                <a:ln>
                  <a:noFill/>
                </a:ln>
                <a:effectLst/>
                <a:uLnTx/>
                <a:uFillTx/>
                <a:latin typeface="#9Slide05 Brannboll Ny" panose="02000000000000000000" pitchFamily="2" charset="0"/>
                <a:cs typeface="Times New Roman" panose="02020603050405020304" pitchFamily="18" charset="0"/>
              </a:rPr>
              <a:t> T </a:t>
            </a:r>
            <a:r>
              <a:rPr kumimoji="0" lang="en-US" sz="2800" b="0" u="none" strike="noStrike" kern="1200" cap="none" spc="0" normalizeH="0" noProof="0" dirty="0" err="1">
                <a:ln>
                  <a:noFill/>
                </a:ln>
                <a:effectLst/>
                <a:uLnTx/>
                <a:uFillTx/>
                <a:latin typeface="#9Slide05 Brannboll Ny" panose="02000000000000000000" pitchFamily="2" charset="0"/>
                <a:cs typeface="Times New Roman" panose="02020603050405020304" pitchFamily="18" charset="0"/>
              </a:rPr>
              <a:t>vô</a:t>
            </a:r>
            <a:r>
              <a:rPr kumimoji="0" lang="en-US" sz="2800" b="0" u="none" strike="noStrike" kern="1200" cap="none" spc="0" normalizeH="0" noProof="0" dirty="0">
                <a:ln>
                  <a:noFill/>
                </a:ln>
                <a:effectLst/>
                <a:uLnTx/>
                <a:uFillTx/>
                <a:latin typeface="#9Slide05 Brannboll Ny" panose="02000000000000000000" pitchFamily="2" charset="0"/>
                <a:cs typeface="Times New Roman" panose="02020603050405020304" pitchFamily="18" charset="0"/>
              </a:rPr>
              <a:t> </a:t>
            </a:r>
            <a:r>
              <a:rPr kumimoji="0" lang="en-US" sz="2800" b="0" u="none" strike="noStrike" kern="1200" cap="none" spc="0" normalizeH="0" noProof="0" dirty="0" err="1">
                <a:ln>
                  <a:noFill/>
                </a:ln>
                <a:effectLst/>
                <a:uLnTx/>
                <a:uFillTx/>
                <a:latin typeface="#9Slide05 Brannboll Ny" panose="02000000000000000000" pitchFamily="2" charset="0"/>
                <a:cs typeface="Times New Roman" panose="02020603050405020304" pitchFamily="18" charset="0"/>
              </a:rPr>
              <a:t>cùng</a:t>
            </a:r>
            <a:r>
              <a:rPr kumimoji="0" lang="en-US" sz="2800" b="0" u="none" strike="noStrike" kern="1200" cap="none" spc="0" normalizeH="0" noProof="0" dirty="0">
                <a:ln>
                  <a:noFill/>
                </a:ln>
                <a:effectLst/>
                <a:uLnTx/>
                <a:uFillTx/>
                <a:latin typeface="#9Slide05 Brannboll Ny" panose="02000000000000000000" pitchFamily="2" charset="0"/>
                <a:cs typeface="Times New Roman" panose="02020603050405020304" pitchFamily="18" charset="0"/>
              </a:rPr>
              <a:t> </a:t>
            </a:r>
            <a:r>
              <a:rPr kumimoji="0" lang="en-US" sz="2800" b="0" u="none" strike="noStrike" kern="1200" cap="none" spc="0" normalizeH="0" noProof="0" dirty="0" err="1">
                <a:ln>
                  <a:noFill/>
                </a:ln>
                <a:effectLst/>
                <a:uLnTx/>
                <a:uFillTx/>
                <a:latin typeface="#9Slide05 Brannboll Ny" panose="02000000000000000000" pitchFamily="2" charset="0"/>
                <a:cs typeface="Times New Roman" panose="02020603050405020304" pitchFamily="18" charset="0"/>
              </a:rPr>
              <a:t>tức</a:t>
            </a:r>
            <a:r>
              <a:rPr kumimoji="0" lang="en-US" sz="2800" b="0" u="none" strike="noStrike" kern="1200" cap="none" spc="0" normalizeH="0" noProof="0" dirty="0">
                <a:ln>
                  <a:noFill/>
                </a:ln>
                <a:effectLst/>
                <a:uLnTx/>
                <a:uFillTx/>
                <a:latin typeface="#9Slide05 Brannboll Ny" panose="02000000000000000000" pitchFamily="2" charset="0"/>
                <a:cs typeface="Times New Roman" panose="02020603050405020304" pitchFamily="18" charset="0"/>
              </a:rPr>
              <a:t> </a:t>
            </a:r>
            <a:r>
              <a:rPr kumimoji="0" lang="en-US" sz="2800" b="0" u="none" strike="noStrike" kern="1200" cap="none" spc="0" normalizeH="0" noProof="0" dirty="0" err="1">
                <a:ln>
                  <a:noFill/>
                </a:ln>
                <a:effectLst/>
                <a:uLnTx/>
                <a:uFillTx/>
                <a:latin typeface="#9Slide05 Brannboll Ny" panose="02000000000000000000" pitchFamily="2" charset="0"/>
                <a:cs typeface="Times New Roman" panose="02020603050405020304" pitchFamily="18" charset="0"/>
              </a:rPr>
              <a:t>giận</a:t>
            </a:r>
            <a:r>
              <a:rPr kumimoji="0" lang="en-US" sz="2800" b="0" u="none" strike="noStrike" kern="1200" cap="none" spc="0" normalizeH="0" noProof="0" dirty="0">
                <a:ln>
                  <a:noFill/>
                </a:ln>
                <a:effectLst/>
                <a:uLnTx/>
                <a:uFillTx/>
                <a:latin typeface="#9Slide05 Brannboll Ny" panose="02000000000000000000" pitchFamily="2" charset="0"/>
                <a:cs typeface="Times New Roman" panose="02020603050405020304" pitchFamily="18" charset="0"/>
              </a:rPr>
              <a:t>. Đ </a:t>
            </a:r>
            <a:r>
              <a:rPr kumimoji="0" lang="en-US" sz="2800" b="0" u="none" strike="noStrike" kern="1200" cap="none" spc="0" normalizeH="0" noProof="0" dirty="0" err="1">
                <a:ln>
                  <a:noFill/>
                </a:ln>
                <a:effectLst/>
                <a:uLnTx/>
                <a:uFillTx/>
                <a:latin typeface="#9Slide05 Brannboll Ny" panose="02000000000000000000" pitchFamily="2" charset="0"/>
                <a:cs typeface="Times New Roman" panose="02020603050405020304" pitchFamily="18" charset="0"/>
              </a:rPr>
              <a:t>bày</a:t>
            </a:r>
            <a:r>
              <a:rPr kumimoji="0" lang="en-US" sz="2800" b="0" u="none" strike="noStrike" kern="1200" cap="none" spc="0" normalizeH="0" noProof="0" dirty="0">
                <a:ln>
                  <a:noFill/>
                </a:ln>
                <a:effectLst/>
                <a:uLnTx/>
                <a:uFillTx/>
                <a:latin typeface="#9Slide05 Brannboll Ny" panose="02000000000000000000" pitchFamily="2" charset="0"/>
                <a:cs typeface="Times New Roman" panose="02020603050405020304" pitchFamily="18" charset="0"/>
              </a:rPr>
              <a:t> </a:t>
            </a:r>
            <a:r>
              <a:rPr kumimoji="0" lang="en-US" sz="2800" b="0" u="none" strike="noStrike" kern="1200" cap="none" spc="0" normalizeH="0" noProof="0" dirty="0" err="1">
                <a:ln>
                  <a:noFill/>
                </a:ln>
                <a:effectLst/>
                <a:uLnTx/>
                <a:uFillTx/>
                <a:latin typeface="#9Slide05 Brannboll Ny" panose="02000000000000000000" pitchFamily="2" charset="0"/>
                <a:cs typeface="Times New Roman" panose="02020603050405020304" pitchFamily="18" charset="0"/>
              </a:rPr>
              <a:t>tỏ</a:t>
            </a:r>
            <a:r>
              <a:rPr kumimoji="0" lang="en-US" sz="2800" b="0" u="none" strike="noStrike" kern="1200" cap="none" spc="0" normalizeH="0" noProof="0" dirty="0">
                <a:ln>
                  <a:noFill/>
                </a:ln>
                <a:effectLst/>
                <a:uLnTx/>
                <a:uFillTx/>
                <a:latin typeface="#9Slide05 Brannboll Ny" panose="02000000000000000000" pitchFamily="2" charset="0"/>
                <a:cs typeface="Times New Roman" panose="02020603050405020304" pitchFamily="18" charset="0"/>
              </a:rPr>
              <a:t> ý </a:t>
            </a:r>
            <a:r>
              <a:rPr kumimoji="0" lang="en-US" sz="2800" b="0" u="none" strike="noStrike" kern="1200" cap="none" spc="0" normalizeH="0" noProof="0" dirty="0" err="1">
                <a:ln>
                  <a:noFill/>
                </a:ln>
                <a:effectLst/>
                <a:uLnTx/>
                <a:uFillTx/>
                <a:latin typeface="#9Slide05 Brannboll Ny" panose="02000000000000000000" pitchFamily="2" charset="0"/>
                <a:cs typeface="Times New Roman" panose="02020603050405020304" pitchFamily="18" charset="0"/>
              </a:rPr>
              <a:t>định</a:t>
            </a:r>
            <a:r>
              <a:rPr kumimoji="0" lang="en-US" sz="2800" b="0" u="none" strike="noStrike" kern="1200" cap="none" spc="0" normalizeH="0" noProof="0" dirty="0">
                <a:ln>
                  <a:noFill/>
                </a:ln>
                <a:effectLst/>
                <a:uLnTx/>
                <a:uFillTx/>
                <a:latin typeface="#9Slide05 Brannboll Ny" panose="02000000000000000000" pitchFamily="2" charset="0"/>
                <a:cs typeface="Times New Roman" panose="02020603050405020304" pitchFamily="18" charset="0"/>
              </a:rPr>
              <a:t> </a:t>
            </a:r>
            <a:r>
              <a:rPr kumimoji="0" lang="en-US" sz="2800" b="0" u="none" strike="noStrike" kern="1200" cap="none" spc="0" normalizeH="0" noProof="0" dirty="0" err="1">
                <a:ln>
                  <a:noFill/>
                </a:ln>
                <a:effectLst/>
                <a:uLnTx/>
                <a:uFillTx/>
                <a:latin typeface="#9Slide05 Brannboll Ny" panose="02000000000000000000" pitchFamily="2" charset="0"/>
                <a:cs typeface="Times New Roman" panose="02020603050405020304" pitchFamily="18" charset="0"/>
              </a:rPr>
              <a:t>sẽ</a:t>
            </a:r>
            <a:r>
              <a:rPr kumimoji="0" lang="en-US" sz="2800" b="0" u="none" strike="noStrike" kern="1200" cap="none" spc="0" normalizeH="0" noProof="0" dirty="0">
                <a:ln>
                  <a:noFill/>
                </a:ln>
                <a:effectLst/>
                <a:uLnTx/>
                <a:uFillTx/>
                <a:latin typeface="#9Slide05 Brannboll Ny" panose="02000000000000000000" pitchFamily="2" charset="0"/>
                <a:cs typeface="Times New Roman" panose="02020603050405020304" pitchFamily="18" charset="0"/>
              </a:rPr>
              <a:t> </a:t>
            </a:r>
            <a:r>
              <a:rPr kumimoji="0" lang="en-US" sz="2800" b="0" u="none" strike="noStrike" kern="1200" cap="none" spc="0" normalizeH="0" noProof="0" dirty="0" err="1">
                <a:ln>
                  <a:noFill/>
                </a:ln>
                <a:effectLst/>
                <a:uLnTx/>
                <a:uFillTx/>
                <a:latin typeface="#9Slide05 Brannboll Ny" panose="02000000000000000000" pitchFamily="2" charset="0"/>
                <a:cs typeface="Times New Roman" panose="02020603050405020304" pitchFamily="18" charset="0"/>
              </a:rPr>
              <a:t>rủ</a:t>
            </a:r>
            <a:r>
              <a:rPr kumimoji="0" lang="en-US" sz="2800" b="0" u="none" strike="noStrike" kern="1200" cap="none" spc="0" normalizeH="0" noProof="0" dirty="0">
                <a:ln>
                  <a:noFill/>
                </a:ln>
                <a:effectLst/>
                <a:uLnTx/>
                <a:uFillTx/>
                <a:latin typeface="#9Slide05 Brannboll Ny" panose="02000000000000000000" pitchFamily="2" charset="0"/>
                <a:cs typeface="Times New Roman" panose="02020603050405020304" pitchFamily="18" charset="0"/>
              </a:rPr>
              <a:t> </a:t>
            </a:r>
            <a:r>
              <a:rPr kumimoji="0" lang="en-US" sz="2800" b="0" u="none" strike="noStrike" kern="1200" cap="none" spc="0" normalizeH="0" noProof="0" dirty="0" err="1">
                <a:ln>
                  <a:noFill/>
                </a:ln>
                <a:effectLst/>
                <a:uLnTx/>
                <a:uFillTx/>
                <a:latin typeface="#9Slide05 Brannboll Ny" panose="02000000000000000000" pitchFamily="2" charset="0"/>
                <a:cs typeface="Times New Roman" panose="02020603050405020304" pitchFamily="18" charset="0"/>
              </a:rPr>
              <a:t>thêm</a:t>
            </a:r>
            <a:r>
              <a:rPr kumimoji="0" lang="en-US" sz="2800" b="0" u="none" strike="noStrike" kern="1200" cap="none" spc="0" normalizeH="0" noProof="0" dirty="0">
                <a:ln>
                  <a:noFill/>
                </a:ln>
                <a:effectLst/>
                <a:uLnTx/>
                <a:uFillTx/>
                <a:latin typeface="#9Slide05 Brannboll Ny" panose="02000000000000000000" pitchFamily="2" charset="0"/>
                <a:cs typeface="Times New Roman" panose="02020603050405020304" pitchFamily="18" charset="0"/>
              </a:rPr>
              <a:t> </a:t>
            </a:r>
            <a:r>
              <a:rPr kumimoji="0" lang="en-US" sz="2800" b="0" u="none" strike="noStrike" kern="1200" cap="none" spc="0" normalizeH="0" noProof="0" dirty="0" err="1">
                <a:ln>
                  <a:noFill/>
                </a:ln>
                <a:effectLst/>
                <a:uLnTx/>
                <a:uFillTx/>
                <a:latin typeface="#9Slide05 Brannboll Ny" panose="02000000000000000000" pitchFamily="2" charset="0"/>
                <a:cs typeface="Times New Roman" panose="02020603050405020304" pitchFamily="18" charset="0"/>
              </a:rPr>
              <a:t>bạn</a:t>
            </a:r>
            <a:r>
              <a:rPr kumimoji="0" lang="en-US" sz="2800" b="0" u="none" strike="noStrike" kern="1200" cap="none" spc="0" normalizeH="0" noProof="0" dirty="0">
                <a:ln>
                  <a:noFill/>
                </a:ln>
                <a:effectLst/>
                <a:uLnTx/>
                <a:uFillTx/>
                <a:latin typeface="#9Slide05 Brannboll Ny" panose="02000000000000000000" pitchFamily="2" charset="0"/>
                <a:cs typeface="Times New Roman" panose="02020603050405020304" pitchFamily="18" charset="0"/>
              </a:rPr>
              <a:t> </a:t>
            </a:r>
            <a:r>
              <a:rPr kumimoji="0" lang="en-US" sz="2800" b="0" u="none" strike="noStrike" kern="1200" cap="none" spc="0" normalizeH="0" noProof="0" dirty="0" err="1">
                <a:ln>
                  <a:noFill/>
                </a:ln>
                <a:effectLst/>
                <a:uLnTx/>
                <a:uFillTx/>
                <a:latin typeface="#9Slide05 Brannboll Ny" panose="02000000000000000000" pitchFamily="2" charset="0"/>
                <a:cs typeface="Times New Roman" panose="02020603050405020304" pitchFamily="18" charset="0"/>
              </a:rPr>
              <a:t>để</a:t>
            </a:r>
            <a:r>
              <a:rPr kumimoji="0" lang="en-US" sz="2800" b="0" u="none" strike="noStrike" kern="1200" cap="none" spc="0" normalizeH="0" noProof="0" dirty="0">
                <a:ln>
                  <a:noFill/>
                </a:ln>
                <a:effectLst/>
                <a:uLnTx/>
                <a:uFillTx/>
                <a:latin typeface="#9Slide05 Brannboll Ny" panose="02000000000000000000" pitchFamily="2" charset="0"/>
                <a:cs typeface="Times New Roman" panose="02020603050405020304" pitchFamily="18" charset="0"/>
              </a:rPr>
              <a:t> </a:t>
            </a:r>
            <a:r>
              <a:rPr kumimoji="0" lang="en-US" sz="2800" b="0" u="none" strike="noStrike" kern="1200" cap="none" spc="0" normalizeH="0" noProof="0" dirty="0" err="1">
                <a:ln>
                  <a:noFill/>
                </a:ln>
                <a:effectLst/>
                <a:uLnTx/>
                <a:uFillTx/>
                <a:latin typeface="#9Slide05 Brannboll Ny" panose="02000000000000000000" pitchFamily="2" charset="0"/>
                <a:cs typeface="Times New Roman" panose="02020603050405020304" pitchFamily="18" charset="0"/>
              </a:rPr>
              <a:t>dạy</a:t>
            </a:r>
            <a:r>
              <a:rPr kumimoji="0" lang="en-US" sz="2800" b="0" u="none" strike="noStrike" kern="1200" cap="none" spc="0" normalizeH="0" noProof="0" dirty="0">
                <a:ln>
                  <a:noFill/>
                </a:ln>
                <a:effectLst/>
                <a:uLnTx/>
                <a:uFillTx/>
                <a:latin typeface="#9Slide05 Brannboll Ny" panose="02000000000000000000" pitchFamily="2" charset="0"/>
                <a:cs typeface="Times New Roman" panose="02020603050405020304" pitchFamily="18" charset="0"/>
              </a:rPr>
              <a:t> </a:t>
            </a:r>
            <a:r>
              <a:rPr kumimoji="0" lang="en-US" sz="2800" b="0" u="none" strike="noStrike" kern="1200" cap="none" spc="0" normalizeH="0" noProof="0" dirty="0" err="1">
                <a:ln>
                  <a:noFill/>
                </a:ln>
                <a:effectLst/>
                <a:uLnTx/>
                <a:uFillTx/>
                <a:latin typeface="#9Slide05 Brannboll Ny" panose="02000000000000000000" pitchFamily="2" charset="0"/>
                <a:cs typeface="Times New Roman" panose="02020603050405020304" pitchFamily="18" charset="0"/>
              </a:rPr>
              <a:t>cho</a:t>
            </a:r>
            <a:r>
              <a:rPr kumimoji="0" lang="en-US" sz="2800" b="0" u="none" strike="noStrike" kern="1200" cap="none" spc="0" normalizeH="0" noProof="0" dirty="0">
                <a:ln>
                  <a:noFill/>
                </a:ln>
                <a:effectLst/>
                <a:uLnTx/>
                <a:uFillTx/>
                <a:latin typeface="#9Slide05 Brannboll Ny" panose="02000000000000000000" pitchFamily="2" charset="0"/>
                <a:cs typeface="Times New Roman" panose="02020603050405020304" pitchFamily="18" charset="0"/>
              </a:rPr>
              <a:t> T </a:t>
            </a:r>
            <a:r>
              <a:rPr kumimoji="0" lang="en-US" sz="2800" b="0" u="none" strike="noStrike" kern="1200" cap="none" spc="0" normalizeH="0" noProof="0" dirty="0" err="1">
                <a:ln>
                  <a:noFill/>
                </a:ln>
                <a:effectLst/>
                <a:uLnTx/>
                <a:uFillTx/>
                <a:latin typeface="#9Slide05 Brannboll Ny" panose="02000000000000000000" pitchFamily="2" charset="0"/>
                <a:cs typeface="Times New Roman" panose="02020603050405020304" pitchFamily="18" charset="0"/>
              </a:rPr>
              <a:t>một</a:t>
            </a:r>
            <a:r>
              <a:rPr kumimoji="0" lang="en-US" sz="2800" b="0" u="none" strike="noStrike" kern="1200" cap="none" spc="0" normalizeH="0" noProof="0" dirty="0">
                <a:ln>
                  <a:noFill/>
                </a:ln>
                <a:effectLst/>
                <a:uLnTx/>
                <a:uFillTx/>
                <a:latin typeface="#9Slide05 Brannboll Ny" panose="02000000000000000000" pitchFamily="2" charset="0"/>
                <a:cs typeface="Times New Roman" panose="02020603050405020304" pitchFamily="18" charset="0"/>
              </a:rPr>
              <a:t> </a:t>
            </a:r>
            <a:r>
              <a:rPr kumimoji="0" lang="en-US" sz="2800" b="0" u="none" strike="noStrike" kern="1200" cap="none" spc="0" normalizeH="0" noProof="0" dirty="0" err="1">
                <a:ln>
                  <a:noFill/>
                </a:ln>
                <a:effectLst/>
                <a:uLnTx/>
                <a:uFillTx/>
                <a:latin typeface="#9Slide05 Brannboll Ny" panose="02000000000000000000" pitchFamily="2" charset="0"/>
                <a:cs typeface="Times New Roman" panose="02020603050405020304" pitchFamily="18" charset="0"/>
              </a:rPr>
              <a:t>bài</a:t>
            </a:r>
            <a:r>
              <a:rPr kumimoji="0" lang="en-US" sz="2800" b="0" u="none" strike="noStrike" kern="1200" cap="none" spc="0" normalizeH="0" noProof="0" dirty="0">
                <a:ln>
                  <a:noFill/>
                </a:ln>
                <a:effectLst/>
                <a:uLnTx/>
                <a:uFillTx/>
                <a:latin typeface="#9Slide05 Brannboll Ny" panose="02000000000000000000" pitchFamily="2" charset="0"/>
                <a:cs typeface="Times New Roman" panose="02020603050405020304" pitchFamily="18" charset="0"/>
              </a:rPr>
              <a:t> </a:t>
            </a:r>
            <a:r>
              <a:rPr kumimoji="0" lang="en-US" sz="2800" b="0" u="none" strike="noStrike" kern="1200" cap="none" spc="0" normalizeH="0" noProof="0" dirty="0" err="1">
                <a:ln>
                  <a:noFill/>
                </a:ln>
                <a:effectLst/>
                <a:uLnTx/>
                <a:uFillTx/>
                <a:latin typeface="#9Slide05 Brannboll Ny" panose="02000000000000000000" pitchFamily="2" charset="0"/>
                <a:cs typeface="Times New Roman" panose="02020603050405020304" pitchFamily="18" charset="0"/>
              </a:rPr>
              <a:t>học</a:t>
            </a:r>
            <a:r>
              <a:rPr kumimoji="0" lang="en-US" sz="2800" b="0" u="none" strike="noStrike" kern="1200" cap="none" spc="0" normalizeH="0" noProof="0" dirty="0">
                <a:ln>
                  <a:noFill/>
                </a:ln>
                <a:effectLst/>
                <a:uLnTx/>
                <a:uFillTx/>
                <a:latin typeface="#9Slide05 Brannboll Ny" panose="02000000000000000000" pitchFamily="2" charset="0"/>
                <a:cs typeface="Times New Roman" panose="02020603050405020304" pitchFamily="18" charset="0"/>
              </a:rPr>
              <a:t>.</a:t>
            </a:r>
          </a:p>
          <a:p>
            <a:pPr lvl="1"/>
            <a:r>
              <a:rPr lang="en-US" sz="2800" b="0" i="0" baseline="0" dirty="0" err="1">
                <a:solidFill>
                  <a:srgbClr val="0070C0"/>
                </a:solidFill>
                <a:latin typeface="#9Slide05 Brannboll Ny" panose="02000000000000000000" pitchFamily="2" charset="0"/>
                <a:cs typeface="Times New Roman" panose="02020603050405020304" pitchFamily="18" charset="0"/>
              </a:rPr>
              <a:t>Nếu</a:t>
            </a:r>
            <a:r>
              <a:rPr lang="en-US" sz="2800" b="0" i="0" dirty="0">
                <a:solidFill>
                  <a:srgbClr val="0070C0"/>
                </a:solidFill>
                <a:latin typeface="#9Slide05 Brannboll Ny" panose="02000000000000000000" pitchFamily="2" charset="0"/>
                <a:cs typeface="Times New Roman" panose="02020603050405020304" pitchFamily="18" charset="0"/>
              </a:rPr>
              <a:t> </a:t>
            </a:r>
            <a:r>
              <a:rPr lang="en-US" sz="2800" b="0" i="0" dirty="0" err="1">
                <a:solidFill>
                  <a:srgbClr val="0070C0"/>
                </a:solidFill>
                <a:latin typeface="#9Slide05 Brannboll Ny" panose="02000000000000000000" pitchFamily="2" charset="0"/>
                <a:cs typeface="Times New Roman" panose="02020603050405020304" pitchFamily="18" charset="0"/>
              </a:rPr>
              <a:t>biết</a:t>
            </a:r>
            <a:r>
              <a:rPr lang="en-US" sz="2800" b="0" i="0" dirty="0">
                <a:solidFill>
                  <a:srgbClr val="0070C0"/>
                </a:solidFill>
                <a:latin typeface="#9Slide05 Brannboll Ny" panose="02000000000000000000" pitchFamily="2" charset="0"/>
                <a:cs typeface="Times New Roman" panose="02020603050405020304" pitchFamily="18" charset="0"/>
              </a:rPr>
              <a:t> </a:t>
            </a:r>
            <a:r>
              <a:rPr lang="en-US" sz="2800" b="0" i="0" dirty="0" err="1">
                <a:solidFill>
                  <a:srgbClr val="0070C0"/>
                </a:solidFill>
                <a:latin typeface="#9Slide05 Brannboll Ny" panose="02000000000000000000" pitchFamily="2" charset="0"/>
                <a:cs typeface="Times New Roman" panose="02020603050405020304" pitchFamily="18" charset="0"/>
              </a:rPr>
              <a:t>sự</a:t>
            </a:r>
            <a:r>
              <a:rPr lang="en-US" sz="2800" b="0" i="0" dirty="0">
                <a:solidFill>
                  <a:srgbClr val="0070C0"/>
                </a:solidFill>
                <a:latin typeface="#9Slide05 Brannboll Ny" panose="02000000000000000000" pitchFamily="2" charset="0"/>
                <a:cs typeface="Times New Roman" panose="02020603050405020304" pitchFamily="18" charset="0"/>
              </a:rPr>
              <a:t> </a:t>
            </a:r>
            <a:r>
              <a:rPr lang="en-US" sz="2800" b="0" i="0" dirty="0" err="1">
                <a:solidFill>
                  <a:srgbClr val="0070C0"/>
                </a:solidFill>
                <a:latin typeface="#9Slide05 Brannboll Ny" panose="02000000000000000000" pitchFamily="2" charset="0"/>
                <a:cs typeface="Times New Roman" panose="02020603050405020304" pitchFamily="18" charset="0"/>
              </a:rPr>
              <a:t>việc</a:t>
            </a:r>
            <a:r>
              <a:rPr lang="en-US" sz="2800" b="0" i="0" dirty="0">
                <a:solidFill>
                  <a:srgbClr val="0070C0"/>
                </a:solidFill>
                <a:latin typeface="#9Slide05 Brannboll Ny" panose="02000000000000000000" pitchFamily="2" charset="0"/>
                <a:cs typeface="Times New Roman" panose="02020603050405020304" pitchFamily="18" charset="0"/>
              </a:rPr>
              <a:t> </a:t>
            </a:r>
            <a:r>
              <a:rPr lang="en-US" sz="2800" b="0" i="0" dirty="0" err="1">
                <a:solidFill>
                  <a:srgbClr val="0070C0"/>
                </a:solidFill>
                <a:latin typeface="#9Slide05 Brannboll Ny" panose="02000000000000000000" pitchFamily="2" charset="0"/>
                <a:cs typeface="Times New Roman" panose="02020603050405020304" pitchFamily="18" charset="0"/>
              </a:rPr>
              <a:t>đó</a:t>
            </a:r>
            <a:r>
              <a:rPr lang="en-US" sz="2800" b="0" i="0" dirty="0">
                <a:solidFill>
                  <a:srgbClr val="0070C0"/>
                </a:solidFill>
                <a:latin typeface="#9Slide05 Brannboll Ny" panose="02000000000000000000" pitchFamily="2" charset="0"/>
                <a:cs typeface="Times New Roman" panose="02020603050405020304" pitchFamily="18" charset="0"/>
              </a:rPr>
              <a:t>, </a:t>
            </a:r>
            <a:r>
              <a:rPr lang="en-US" sz="2800" b="0" i="0" dirty="0" err="1">
                <a:solidFill>
                  <a:srgbClr val="0070C0"/>
                </a:solidFill>
                <a:latin typeface="#9Slide05 Brannboll Ny" panose="02000000000000000000" pitchFamily="2" charset="0"/>
                <a:cs typeface="Times New Roman" panose="02020603050405020304" pitchFamily="18" charset="0"/>
              </a:rPr>
              <a:t>em</a:t>
            </a:r>
            <a:r>
              <a:rPr lang="en-US" sz="2800" b="0" i="0" dirty="0">
                <a:solidFill>
                  <a:srgbClr val="0070C0"/>
                </a:solidFill>
                <a:latin typeface="#9Slide05 Brannboll Ny" panose="02000000000000000000" pitchFamily="2" charset="0"/>
                <a:cs typeface="Times New Roman" panose="02020603050405020304" pitchFamily="18" charset="0"/>
              </a:rPr>
              <a:t> </a:t>
            </a:r>
            <a:r>
              <a:rPr lang="en-US" sz="2800" b="0" i="0" dirty="0" err="1">
                <a:solidFill>
                  <a:srgbClr val="0070C0"/>
                </a:solidFill>
                <a:latin typeface="#9Slide05 Brannboll Ny" panose="02000000000000000000" pitchFamily="2" charset="0"/>
                <a:cs typeface="Times New Roman" panose="02020603050405020304" pitchFamily="18" charset="0"/>
              </a:rPr>
              <a:t>sẽ</a:t>
            </a:r>
            <a:r>
              <a:rPr lang="en-US" sz="2800" b="0" i="0" dirty="0">
                <a:solidFill>
                  <a:srgbClr val="0070C0"/>
                </a:solidFill>
                <a:latin typeface="#9Slide05 Brannboll Ny" panose="02000000000000000000" pitchFamily="2" charset="0"/>
                <a:cs typeface="Times New Roman" panose="02020603050405020304" pitchFamily="18" charset="0"/>
              </a:rPr>
              <a:t> </a:t>
            </a:r>
            <a:r>
              <a:rPr lang="en-US" sz="2800" b="0" i="0" dirty="0" err="1">
                <a:solidFill>
                  <a:srgbClr val="0070C0"/>
                </a:solidFill>
                <a:latin typeface="#9Slide05 Brannboll Ny" panose="02000000000000000000" pitchFamily="2" charset="0"/>
                <a:cs typeface="Times New Roman" panose="02020603050405020304" pitchFamily="18" charset="0"/>
              </a:rPr>
              <a:t>nói</a:t>
            </a:r>
            <a:r>
              <a:rPr lang="en-US" sz="2800" b="0" i="0" dirty="0">
                <a:solidFill>
                  <a:srgbClr val="0070C0"/>
                </a:solidFill>
                <a:latin typeface="#9Slide05 Brannboll Ny" panose="02000000000000000000" pitchFamily="2" charset="0"/>
                <a:cs typeface="Times New Roman" panose="02020603050405020304" pitchFamily="18" charset="0"/>
              </a:rPr>
              <a:t> </a:t>
            </a:r>
            <a:r>
              <a:rPr lang="en-US" sz="2800" b="0" i="0" dirty="0" err="1">
                <a:solidFill>
                  <a:srgbClr val="0070C0"/>
                </a:solidFill>
                <a:latin typeface="#9Slide05 Brannboll Ny" panose="02000000000000000000" pitchFamily="2" charset="0"/>
                <a:cs typeface="Times New Roman" panose="02020603050405020304" pitchFamily="18" charset="0"/>
              </a:rPr>
              <a:t>gì</a:t>
            </a:r>
            <a:r>
              <a:rPr lang="en-US" sz="2800" b="0" i="0" dirty="0">
                <a:solidFill>
                  <a:srgbClr val="0070C0"/>
                </a:solidFill>
                <a:latin typeface="#9Slide05 Brannboll Ny" panose="02000000000000000000" pitchFamily="2" charset="0"/>
                <a:cs typeface="Times New Roman" panose="02020603050405020304" pitchFamily="18" charset="0"/>
              </a:rPr>
              <a:t> </a:t>
            </a:r>
            <a:r>
              <a:rPr lang="en-US" sz="2800" b="0" i="0" dirty="0" err="1">
                <a:solidFill>
                  <a:srgbClr val="0070C0"/>
                </a:solidFill>
                <a:latin typeface="#9Slide05 Brannboll Ny" panose="02000000000000000000" pitchFamily="2" charset="0"/>
                <a:cs typeface="Times New Roman" panose="02020603050405020304" pitchFamily="18" charset="0"/>
              </a:rPr>
              <a:t>với</a:t>
            </a:r>
            <a:r>
              <a:rPr lang="en-US" sz="2800" b="0" i="0" dirty="0">
                <a:solidFill>
                  <a:srgbClr val="0070C0"/>
                </a:solidFill>
                <a:latin typeface="#9Slide05 Brannboll Ny" panose="02000000000000000000" pitchFamily="2" charset="0"/>
                <a:cs typeface="Times New Roman" panose="02020603050405020304" pitchFamily="18" charset="0"/>
              </a:rPr>
              <a:t> Đ </a:t>
            </a:r>
            <a:r>
              <a:rPr lang="en-US" sz="2800" b="0" i="0" dirty="0" err="1">
                <a:solidFill>
                  <a:srgbClr val="0070C0"/>
                </a:solidFill>
                <a:latin typeface="#9Slide05 Brannboll Ny" panose="02000000000000000000" pitchFamily="2" charset="0"/>
                <a:cs typeface="Times New Roman" panose="02020603050405020304" pitchFamily="18" charset="0"/>
              </a:rPr>
              <a:t>và</a:t>
            </a:r>
            <a:r>
              <a:rPr lang="en-US" sz="2800" b="0" i="0" dirty="0">
                <a:solidFill>
                  <a:srgbClr val="0070C0"/>
                </a:solidFill>
                <a:latin typeface="#9Slide05 Brannboll Ny" panose="02000000000000000000" pitchFamily="2" charset="0"/>
                <a:cs typeface="Times New Roman" panose="02020603050405020304" pitchFamily="18" charset="0"/>
              </a:rPr>
              <a:t> T?</a:t>
            </a:r>
            <a:endParaRPr kumimoji="0" lang="en-US" sz="2400" b="0" i="0" u="none" strike="noStrike" kern="1200" cap="none" spc="0" normalizeH="0" baseline="0" noProof="0" dirty="0">
              <a:ln>
                <a:noFill/>
              </a:ln>
              <a:solidFill>
                <a:srgbClr val="0070C0"/>
              </a:solidFill>
              <a:effectLst/>
              <a:uLnTx/>
              <a:uFillTx/>
              <a:latin typeface="#9Slide05 Brannboll Ny" panose="02000000000000000000" pitchFamily="2" charset="0"/>
              <a:ea typeface="+mn-ea"/>
              <a:cs typeface="Times New Roman" panose="02020603050405020304" pitchFamily="18" charset="0"/>
            </a:endParaRPr>
          </a:p>
        </p:txBody>
      </p:sp>
      <p:pic>
        <p:nvPicPr>
          <p:cNvPr id="10" name="Picture 9" descr="22858PICdbgea5Gz679dY_PIC2018.png">
            <a:extLst>
              <a:ext uri="{FF2B5EF4-FFF2-40B4-BE49-F238E27FC236}">
                <a16:creationId xmlns:a16="http://schemas.microsoft.com/office/drawing/2014/main" id="{711C018D-157D-4FBA-AD5A-BAEF17905297}"/>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027431" y="2269440"/>
            <a:ext cx="2164572" cy="3977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图片 8" descr="6fc417983c9675ce1b60e983870aeb8a">
            <a:extLst>
              <a:ext uri="{FF2B5EF4-FFF2-40B4-BE49-F238E27FC236}">
                <a16:creationId xmlns:a16="http://schemas.microsoft.com/office/drawing/2014/main" id="{AC112249-1651-4AFF-A7AF-44D11541B4C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75077" y="4981297"/>
            <a:ext cx="3010467" cy="209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图片 1">
            <a:extLst>
              <a:ext uri="{FF2B5EF4-FFF2-40B4-BE49-F238E27FC236}">
                <a16:creationId xmlns:a16="http://schemas.microsoft.com/office/drawing/2014/main" id="{2176EC08-F0EF-41C2-9A1D-B35CE7A7DE3A}"/>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32760" r="8347"/>
          <a:stretch>
            <a:fillRect/>
          </a:stretch>
        </p:blipFill>
        <p:spPr>
          <a:xfrm flipH="1">
            <a:off x="2648017" y="5393945"/>
            <a:ext cx="2687293" cy="1548203"/>
          </a:xfrm>
          <a:prstGeom prst="rect">
            <a:avLst/>
          </a:prstGeom>
        </p:spPr>
      </p:pic>
      <p:grpSp>
        <p:nvGrpSpPr>
          <p:cNvPr id="14" name="组合 135">
            <a:extLst>
              <a:ext uri="{FF2B5EF4-FFF2-40B4-BE49-F238E27FC236}">
                <a16:creationId xmlns:a16="http://schemas.microsoft.com/office/drawing/2014/main" id="{82BB745A-ECC9-43EF-846A-F4E291A48393}"/>
              </a:ext>
            </a:extLst>
          </p:cNvPr>
          <p:cNvGrpSpPr/>
          <p:nvPr/>
        </p:nvGrpSpPr>
        <p:grpSpPr>
          <a:xfrm>
            <a:off x="2269961" y="925963"/>
            <a:ext cx="8322055" cy="4615784"/>
            <a:chOff x="3246438" y="1047943"/>
            <a:chExt cx="5711825" cy="4698808"/>
          </a:xfrm>
          <a:solidFill>
            <a:schemeClr val="tx1"/>
          </a:solidFill>
        </p:grpSpPr>
        <p:sp>
          <p:nvSpPr>
            <p:cNvPr id="16" name="Freeform 5">
              <a:extLst>
                <a:ext uri="{FF2B5EF4-FFF2-40B4-BE49-F238E27FC236}">
                  <a16:creationId xmlns:a16="http://schemas.microsoft.com/office/drawing/2014/main" id="{80B6CDA6-C6DD-40ED-949C-D4BEBA0DEEEE}"/>
                </a:ext>
              </a:extLst>
            </p:cNvPr>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 name="Freeform 6">
              <a:extLst>
                <a:ext uri="{FF2B5EF4-FFF2-40B4-BE49-F238E27FC236}">
                  <a16:creationId xmlns:a16="http://schemas.microsoft.com/office/drawing/2014/main" id="{7B1F8391-3DEC-4017-A2F1-7F6D482254DD}"/>
                </a:ext>
              </a:extLst>
            </p:cNvPr>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 name="Freeform 7">
              <a:extLst>
                <a:ext uri="{FF2B5EF4-FFF2-40B4-BE49-F238E27FC236}">
                  <a16:creationId xmlns:a16="http://schemas.microsoft.com/office/drawing/2014/main" id="{4998E217-E070-42CE-9127-C9DB2F6D5417}"/>
                </a:ext>
              </a:extLst>
            </p:cNvPr>
            <p:cNvSpPr/>
            <p:nvPr/>
          </p:nvSpPr>
          <p:spPr bwMode="auto">
            <a:xfrm>
              <a:off x="5124265" y="1047943"/>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9" name="Freeform 8">
              <a:extLst>
                <a:ext uri="{FF2B5EF4-FFF2-40B4-BE49-F238E27FC236}">
                  <a16:creationId xmlns:a16="http://schemas.microsoft.com/office/drawing/2014/main" id="{945F6A03-672D-43A2-A619-81FA07E3A614}"/>
                </a:ext>
              </a:extLst>
            </p:cNvPr>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0" name="Freeform 9">
              <a:extLst>
                <a:ext uri="{FF2B5EF4-FFF2-40B4-BE49-F238E27FC236}">
                  <a16:creationId xmlns:a16="http://schemas.microsoft.com/office/drawing/2014/main" id="{ED1EFA8A-E55D-4C79-AFC1-EFBDB4BC2DAF}"/>
                </a:ext>
              </a:extLst>
            </p:cNvPr>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1" name="Freeform 10">
              <a:extLst>
                <a:ext uri="{FF2B5EF4-FFF2-40B4-BE49-F238E27FC236}">
                  <a16:creationId xmlns:a16="http://schemas.microsoft.com/office/drawing/2014/main" id="{7DE8DF48-4413-46E3-A285-84EDF14E5F8E}"/>
                </a:ext>
              </a:extLst>
            </p:cNvPr>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2" name="Freeform 11">
              <a:extLst>
                <a:ext uri="{FF2B5EF4-FFF2-40B4-BE49-F238E27FC236}">
                  <a16:creationId xmlns:a16="http://schemas.microsoft.com/office/drawing/2014/main" id="{866C9446-BF40-4596-8B4A-DEC15D12D71F}"/>
                </a:ext>
              </a:extLst>
            </p:cNvPr>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nvGrpSpPr>
            <p:cNvPr id="23" name="组合 143">
              <a:extLst>
                <a:ext uri="{FF2B5EF4-FFF2-40B4-BE49-F238E27FC236}">
                  <a16:creationId xmlns:a16="http://schemas.microsoft.com/office/drawing/2014/main" id="{3F3896C8-BFC2-4805-8C3A-DE12FC0A6014}"/>
                </a:ext>
              </a:extLst>
            </p:cNvPr>
            <p:cNvGrpSpPr/>
            <p:nvPr/>
          </p:nvGrpSpPr>
          <p:grpSpPr>
            <a:xfrm>
              <a:off x="3517901" y="1225551"/>
              <a:ext cx="5260975" cy="4090987"/>
              <a:chOff x="3517901" y="1225551"/>
              <a:chExt cx="5260975" cy="4090987"/>
            </a:xfrm>
            <a:grpFill/>
          </p:grpSpPr>
          <p:sp>
            <p:nvSpPr>
              <p:cNvPr id="24" name="Freeform 12">
                <a:extLst>
                  <a:ext uri="{FF2B5EF4-FFF2-40B4-BE49-F238E27FC236}">
                    <a16:creationId xmlns:a16="http://schemas.microsoft.com/office/drawing/2014/main" id="{8DE3AFCB-E9EA-4940-8BC8-5E9F5B1DED6A}"/>
                  </a:ext>
                </a:extLst>
              </p:cNvPr>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5" name="Freeform 13">
                <a:extLst>
                  <a:ext uri="{FF2B5EF4-FFF2-40B4-BE49-F238E27FC236}">
                    <a16:creationId xmlns:a16="http://schemas.microsoft.com/office/drawing/2014/main" id="{37B0873E-8E74-4372-810E-C4A941105CBD}"/>
                  </a:ext>
                </a:extLst>
              </p:cNvPr>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6" name="Freeform 14">
                <a:extLst>
                  <a:ext uri="{FF2B5EF4-FFF2-40B4-BE49-F238E27FC236}">
                    <a16:creationId xmlns:a16="http://schemas.microsoft.com/office/drawing/2014/main" id="{B587A5D3-357A-4A50-B2CE-02E8AEC5BA34}"/>
                  </a:ext>
                </a:extLst>
              </p:cNvPr>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7" name="Freeform 15">
                <a:extLst>
                  <a:ext uri="{FF2B5EF4-FFF2-40B4-BE49-F238E27FC236}">
                    <a16:creationId xmlns:a16="http://schemas.microsoft.com/office/drawing/2014/main" id="{28A9E012-E8B2-47FD-B68E-1F07892EFBD6}"/>
                  </a:ext>
                </a:extLst>
              </p:cNvPr>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8" name="Freeform 16">
                <a:extLst>
                  <a:ext uri="{FF2B5EF4-FFF2-40B4-BE49-F238E27FC236}">
                    <a16:creationId xmlns:a16="http://schemas.microsoft.com/office/drawing/2014/main" id="{8B9E3E01-D630-4D8D-89E2-881EE1C6775E}"/>
                  </a:ext>
                </a:extLst>
              </p:cNvPr>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9" name="Freeform 17">
                <a:extLst>
                  <a:ext uri="{FF2B5EF4-FFF2-40B4-BE49-F238E27FC236}">
                    <a16:creationId xmlns:a16="http://schemas.microsoft.com/office/drawing/2014/main" id="{E2AF9949-2C87-44D7-883E-7479E135DFF8}"/>
                  </a:ext>
                </a:extLst>
              </p:cNvPr>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0" name="Freeform 18">
                <a:extLst>
                  <a:ext uri="{FF2B5EF4-FFF2-40B4-BE49-F238E27FC236}">
                    <a16:creationId xmlns:a16="http://schemas.microsoft.com/office/drawing/2014/main" id="{2D2EC26F-1997-40C7-82A1-61A7CCC966C5}"/>
                  </a:ext>
                </a:extLst>
              </p:cNvPr>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1" name="Freeform 19">
                <a:extLst>
                  <a:ext uri="{FF2B5EF4-FFF2-40B4-BE49-F238E27FC236}">
                    <a16:creationId xmlns:a16="http://schemas.microsoft.com/office/drawing/2014/main" id="{A13D16B6-952C-45C1-AC55-2DB6C8C91CAA}"/>
                  </a:ext>
                </a:extLst>
              </p:cNvPr>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2" name="Freeform 20">
                <a:extLst>
                  <a:ext uri="{FF2B5EF4-FFF2-40B4-BE49-F238E27FC236}">
                    <a16:creationId xmlns:a16="http://schemas.microsoft.com/office/drawing/2014/main" id="{F06965AA-4620-483A-9400-2ED904574F99}"/>
                  </a:ext>
                </a:extLst>
              </p:cNvPr>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3" name="Freeform 21">
                <a:extLst>
                  <a:ext uri="{FF2B5EF4-FFF2-40B4-BE49-F238E27FC236}">
                    <a16:creationId xmlns:a16="http://schemas.microsoft.com/office/drawing/2014/main" id="{F24483B1-A3D6-410A-9D55-A3EA4AFB910A}"/>
                  </a:ext>
                </a:extLst>
              </p:cNvPr>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4" name="Freeform 22">
                <a:extLst>
                  <a:ext uri="{FF2B5EF4-FFF2-40B4-BE49-F238E27FC236}">
                    <a16:creationId xmlns:a16="http://schemas.microsoft.com/office/drawing/2014/main" id="{81640741-A68E-4F2A-831E-3B3BBF183AB5}"/>
                  </a:ext>
                </a:extLst>
              </p:cNvPr>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5" name="Freeform 23">
                <a:extLst>
                  <a:ext uri="{FF2B5EF4-FFF2-40B4-BE49-F238E27FC236}">
                    <a16:creationId xmlns:a16="http://schemas.microsoft.com/office/drawing/2014/main" id="{1D1C32CC-78EB-4327-A0B9-8F770BF9CA54}"/>
                  </a:ext>
                </a:extLst>
              </p:cNvPr>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6" name="Freeform 24">
                <a:extLst>
                  <a:ext uri="{FF2B5EF4-FFF2-40B4-BE49-F238E27FC236}">
                    <a16:creationId xmlns:a16="http://schemas.microsoft.com/office/drawing/2014/main" id="{E80D35CE-8223-4973-987D-D2A6F3E1250C}"/>
                  </a:ext>
                </a:extLst>
              </p:cNvPr>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7" name="Freeform 25">
                <a:extLst>
                  <a:ext uri="{FF2B5EF4-FFF2-40B4-BE49-F238E27FC236}">
                    <a16:creationId xmlns:a16="http://schemas.microsoft.com/office/drawing/2014/main" id="{A8721213-A1C3-4AC5-B6FD-55B3D3DD2A57}"/>
                  </a:ext>
                </a:extLst>
              </p:cNvPr>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8" name="Freeform 26">
                <a:extLst>
                  <a:ext uri="{FF2B5EF4-FFF2-40B4-BE49-F238E27FC236}">
                    <a16:creationId xmlns:a16="http://schemas.microsoft.com/office/drawing/2014/main" id="{196BA70D-587E-4651-846A-66890AE61680}"/>
                  </a:ext>
                </a:extLst>
              </p:cNvPr>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9" name="Freeform 27">
                <a:extLst>
                  <a:ext uri="{FF2B5EF4-FFF2-40B4-BE49-F238E27FC236}">
                    <a16:creationId xmlns:a16="http://schemas.microsoft.com/office/drawing/2014/main" id="{31D330D3-78EC-4288-B7E5-433089A4D8C2}"/>
                  </a:ext>
                </a:extLst>
              </p:cNvPr>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0" name="Freeform 28">
                <a:extLst>
                  <a:ext uri="{FF2B5EF4-FFF2-40B4-BE49-F238E27FC236}">
                    <a16:creationId xmlns:a16="http://schemas.microsoft.com/office/drawing/2014/main" id="{90300FEF-37C0-426F-8266-72D66D6C5DE9}"/>
                  </a:ext>
                </a:extLst>
              </p:cNvPr>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1" name="Freeform 29">
                <a:extLst>
                  <a:ext uri="{FF2B5EF4-FFF2-40B4-BE49-F238E27FC236}">
                    <a16:creationId xmlns:a16="http://schemas.microsoft.com/office/drawing/2014/main" id="{70B0614C-3D85-4C24-8918-088B58A17DD7}"/>
                  </a:ext>
                </a:extLst>
              </p:cNvPr>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2" name="Freeform 30">
                <a:extLst>
                  <a:ext uri="{FF2B5EF4-FFF2-40B4-BE49-F238E27FC236}">
                    <a16:creationId xmlns:a16="http://schemas.microsoft.com/office/drawing/2014/main" id="{E4076D13-4BB0-4048-BE4D-A66004F8E0CD}"/>
                  </a:ext>
                </a:extLst>
              </p:cNvPr>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3" name="Freeform 31">
                <a:extLst>
                  <a:ext uri="{FF2B5EF4-FFF2-40B4-BE49-F238E27FC236}">
                    <a16:creationId xmlns:a16="http://schemas.microsoft.com/office/drawing/2014/main" id="{AF37FA04-E5AC-4DE6-AF99-672E8082EEA1}"/>
                  </a:ext>
                </a:extLst>
              </p:cNvPr>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4" name="Freeform 32">
                <a:extLst>
                  <a:ext uri="{FF2B5EF4-FFF2-40B4-BE49-F238E27FC236}">
                    <a16:creationId xmlns:a16="http://schemas.microsoft.com/office/drawing/2014/main" id="{8EC074BC-94DD-47E3-9F3A-0DDAF35589C1}"/>
                  </a:ext>
                </a:extLst>
              </p:cNvPr>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5" name="Freeform 33">
                <a:extLst>
                  <a:ext uri="{FF2B5EF4-FFF2-40B4-BE49-F238E27FC236}">
                    <a16:creationId xmlns:a16="http://schemas.microsoft.com/office/drawing/2014/main" id="{1D36E8CF-A427-4770-8AF1-60826ABE50C2}"/>
                  </a:ext>
                </a:extLst>
              </p:cNvPr>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6" name="Freeform 34">
                <a:extLst>
                  <a:ext uri="{FF2B5EF4-FFF2-40B4-BE49-F238E27FC236}">
                    <a16:creationId xmlns:a16="http://schemas.microsoft.com/office/drawing/2014/main" id="{115D45BA-3EFD-48C0-B244-EA786179FFD0}"/>
                  </a:ext>
                </a:extLst>
              </p:cNvPr>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7" name="Freeform 35">
                <a:extLst>
                  <a:ext uri="{FF2B5EF4-FFF2-40B4-BE49-F238E27FC236}">
                    <a16:creationId xmlns:a16="http://schemas.microsoft.com/office/drawing/2014/main" id="{C49831DE-E8CF-45DD-9C1D-039A10335B65}"/>
                  </a:ext>
                </a:extLst>
              </p:cNvPr>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8" name="Freeform 36">
                <a:extLst>
                  <a:ext uri="{FF2B5EF4-FFF2-40B4-BE49-F238E27FC236}">
                    <a16:creationId xmlns:a16="http://schemas.microsoft.com/office/drawing/2014/main" id="{970A8388-9C7F-452E-9C46-6446A61B31AF}"/>
                  </a:ext>
                </a:extLst>
              </p:cNvPr>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9" name="Freeform 37">
                <a:extLst>
                  <a:ext uri="{FF2B5EF4-FFF2-40B4-BE49-F238E27FC236}">
                    <a16:creationId xmlns:a16="http://schemas.microsoft.com/office/drawing/2014/main" id="{960D613A-09EE-4D54-844C-D0C140647C98}"/>
                  </a:ext>
                </a:extLst>
              </p:cNvPr>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0" name="Freeform 38">
                <a:extLst>
                  <a:ext uri="{FF2B5EF4-FFF2-40B4-BE49-F238E27FC236}">
                    <a16:creationId xmlns:a16="http://schemas.microsoft.com/office/drawing/2014/main" id="{7382F0DB-8678-4F32-9191-3CC1E5EFEB29}"/>
                  </a:ext>
                </a:extLst>
              </p:cNvPr>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1" name="Freeform 39">
                <a:extLst>
                  <a:ext uri="{FF2B5EF4-FFF2-40B4-BE49-F238E27FC236}">
                    <a16:creationId xmlns:a16="http://schemas.microsoft.com/office/drawing/2014/main" id="{62ECFFF0-F9F2-43EC-8DBF-F860EA513935}"/>
                  </a:ext>
                </a:extLst>
              </p:cNvPr>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2" name="Freeform 40">
                <a:extLst>
                  <a:ext uri="{FF2B5EF4-FFF2-40B4-BE49-F238E27FC236}">
                    <a16:creationId xmlns:a16="http://schemas.microsoft.com/office/drawing/2014/main" id="{AF0A5322-543C-47FC-91E8-40255E2C1F26}"/>
                  </a:ext>
                </a:extLst>
              </p:cNvPr>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3" name="Freeform 41">
                <a:extLst>
                  <a:ext uri="{FF2B5EF4-FFF2-40B4-BE49-F238E27FC236}">
                    <a16:creationId xmlns:a16="http://schemas.microsoft.com/office/drawing/2014/main" id="{9385A3B2-1E35-4423-98DB-651A7A7DE6FC}"/>
                  </a:ext>
                </a:extLst>
              </p:cNvPr>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4" name="Freeform 42">
                <a:extLst>
                  <a:ext uri="{FF2B5EF4-FFF2-40B4-BE49-F238E27FC236}">
                    <a16:creationId xmlns:a16="http://schemas.microsoft.com/office/drawing/2014/main" id="{2AEF9CFD-B661-46A4-A15B-07F03963C59A}"/>
                  </a:ext>
                </a:extLst>
              </p:cNvPr>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5" name="Freeform 43">
                <a:extLst>
                  <a:ext uri="{FF2B5EF4-FFF2-40B4-BE49-F238E27FC236}">
                    <a16:creationId xmlns:a16="http://schemas.microsoft.com/office/drawing/2014/main" id="{86C85FF0-7173-4CBE-88E7-41A6ADF92CC2}"/>
                  </a:ext>
                </a:extLst>
              </p:cNvPr>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6" name="Freeform 44">
                <a:extLst>
                  <a:ext uri="{FF2B5EF4-FFF2-40B4-BE49-F238E27FC236}">
                    <a16:creationId xmlns:a16="http://schemas.microsoft.com/office/drawing/2014/main" id="{FA45B30B-C4A8-4316-90BF-7AD107E1889F}"/>
                  </a:ext>
                </a:extLst>
              </p:cNvPr>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7" name="Freeform 45">
                <a:extLst>
                  <a:ext uri="{FF2B5EF4-FFF2-40B4-BE49-F238E27FC236}">
                    <a16:creationId xmlns:a16="http://schemas.microsoft.com/office/drawing/2014/main" id="{B8DC8B4D-4367-4F76-AEFD-64AF3B898ED0}"/>
                  </a:ext>
                </a:extLst>
              </p:cNvPr>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8" name="Freeform 46">
                <a:extLst>
                  <a:ext uri="{FF2B5EF4-FFF2-40B4-BE49-F238E27FC236}">
                    <a16:creationId xmlns:a16="http://schemas.microsoft.com/office/drawing/2014/main" id="{7A5A3754-0245-4D85-AB19-3225E18D0C46}"/>
                  </a:ext>
                </a:extLst>
              </p:cNvPr>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9" name="Freeform 47">
                <a:extLst>
                  <a:ext uri="{FF2B5EF4-FFF2-40B4-BE49-F238E27FC236}">
                    <a16:creationId xmlns:a16="http://schemas.microsoft.com/office/drawing/2014/main" id="{8D09F59A-D93A-4C65-A064-F3E844398328}"/>
                  </a:ext>
                </a:extLst>
              </p:cNvPr>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0" name="Freeform 48">
                <a:extLst>
                  <a:ext uri="{FF2B5EF4-FFF2-40B4-BE49-F238E27FC236}">
                    <a16:creationId xmlns:a16="http://schemas.microsoft.com/office/drawing/2014/main" id="{4269B545-1A75-4E7E-9A65-9DF1A12F94B8}"/>
                  </a:ext>
                </a:extLst>
              </p:cNvPr>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1" name="Freeform 49">
                <a:extLst>
                  <a:ext uri="{FF2B5EF4-FFF2-40B4-BE49-F238E27FC236}">
                    <a16:creationId xmlns:a16="http://schemas.microsoft.com/office/drawing/2014/main" id="{D7B5E889-EA92-426C-A2CA-89BFCBC5F9FB}"/>
                  </a:ext>
                </a:extLst>
              </p:cNvPr>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2" name="Freeform 50">
                <a:extLst>
                  <a:ext uri="{FF2B5EF4-FFF2-40B4-BE49-F238E27FC236}">
                    <a16:creationId xmlns:a16="http://schemas.microsoft.com/office/drawing/2014/main" id="{58733A19-0FA0-4473-B39F-8CF1A8B8E42C}"/>
                  </a:ext>
                </a:extLst>
              </p:cNvPr>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3" name="Freeform 51">
                <a:extLst>
                  <a:ext uri="{FF2B5EF4-FFF2-40B4-BE49-F238E27FC236}">
                    <a16:creationId xmlns:a16="http://schemas.microsoft.com/office/drawing/2014/main" id="{2C0824BB-90C2-498F-B559-AE75B1665EC9}"/>
                  </a:ext>
                </a:extLst>
              </p:cNvPr>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4" name="Freeform 52">
                <a:extLst>
                  <a:ext uri="{FF2B5EF4-FFF2-40B4-BE49-F238E27FC236}">
                    <a16:creationId xmlns:a16="http://schemas.microsoft.com/office/drawing/2014/main" id="{627D4A9D-35E6-4B69-BE7E-BF1C85386B52}"/>
                  </a:ext>
                </a:extLst>
              </p:cNvPr>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5" name="Freeform 53">
                <a:extLst>
                  <a:ext uri="{FF2B5EF4-FFF2-40B4-BE49-F238E27FC236}">
                    <a16:creationId xmlns:a16="http://schemas.microsoft.com/office/drawing/2014/main" id="{9DF924BE-103C-495F-899B-937F192B316A}"/>
                  </a:ext>
                </a:extLst>
              </p:cNvPr>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6" name="Freeform 54">
                <a:extLst>
                  <a:ext uri="{FF2B5EF4-FFF2-40B4-BE49-F238E27FC236}">
                    <a16:creationId xmlns:a16="http://schemas.microsoft.com/office/drawing/2014/main" id="{F6CEB51D-C9FB-4421-BAF4-4F5E1329B58E}"/>
                  </a:ext>
                </a:extLst>
              </p:cNvPr>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7" name="Freeform 55">
                <a:extLst>
                  <a:ext uri="{FF2B5EF4-FFF2-40B4-BE49-F238E27FC236}">
                    <a16:creationId xmlns:a16="http://schemas.microsoft.com/office/drawing/2014/main" id="{A549066E-D4A1-4536-92D1-8A2665256A6F}"/>
                  </a:ext>
                </a:extLst>
              </p:cNvPr>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8" name="Freeform 56">
                <a:extLst>
                  <a:ext uri="{FF2B5EF4-FFF2-40B4-BE49-F238E27FC236}">
                    <a16:creationId xmlns:a16="http://schemas.microsoft.com/office/drawing/2014/main" id="{1F75ABAC-6736-4300-830D-9A6492923113}"/>
                  </a:ext>
                </a:extLst>
              </p:cNvPr>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9" name="Freeform 57">
                <a:extLst>
                  <a:ext uri="{FF2B5EF4-FFF2-40B4-BE49-F238E27FC236}">
                    <a16:creationId xmlns:a16="http://schemas.microsoft.com/office/drawing/2014/main" id="{6605C066-31B0-40B2-AD47-924A36CAD1E7}"/>
                  </a:ext>
                </a:extLst>
              </p:cNvPr>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0" name="Freeform 58">
                <a:extLst>
                  <a:ext uri="{FF2B5EF4-FFF2-40B4-BE49-F238E27FC236}">
                    <a16:creationId xmlns:a16="http://schemas.microsoft.com/office/drawing/2014/main" id="{6702A30A-4579-48A0-9425-B6FF939AE47D}"/>
                  </a:ext>
                </a:extLst>
              </p:cNvPr>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1" name="Freeform 59">
                <a:extLst>
                  <a:ext uri="{FF2B5EF4-FFF2-40B4-BE49-F238E27FC236}">
                    <a16:creationId xmlns:a16="http://schemas.microsoft.com/office/drawing/2014/main" id="{0379C1B2-20AB-4860-9D1A-F142C12B8F38}"/>
                  </a:ext>
                </a:extLst>
              </p:cNvPr>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2" name="Freeform 60">
                <a:extLst>
                  <a:ext uri="{FF2B5EF4-FFF2-40B4-BE49-F238E27FC236}">
                    <a16:creationId xmlns:a16="http://schemas.microsoft.com/office/drawing/2014/main" id="{F75B9D9E-08FB-45C9-A5B1-EAD9873DB817}"/>
                  </a:ext>
                </a:extLst>
              </p:cNvPr>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3" name="Freeform 61">
                <a:extLst>
                  <a:ext uri="{FF2B5EF4-FFF2-40B4-BE49-F238E27FC236}">
                    <a16:creationId xmlns:a16="http://schemas.microsoft.com/office/drawing/2014/main" id="{DC766D6D-7731-4C1F-A04A-266596492E98}"/>
                  </a:ext>
                </a:extLst>
              </p:cNvPr>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4" name="Freeform 62">
                <a:extLst>
                  <a:ext uri="{FF2B5EF4-FFF2-40B4-BE49-F238E27FC236}">
                    <a16:creationId xmlns:a16="http://schemas.microsoft.com/office/drawing/2014/main" id="{1489C3A4-9C92-43AC-9B5F-F67E2C50A45D}"/>
                  </a:ext>
                </a:extLst>
              </p:cNvPr>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5" name="Freeform 63">
                <a:extLst>
                  <a:ext uri="{FF2B5EF4-FFF2-40B4-BE49-F238E27FC236}">
                    <a16:creationId xmlns:a16="http://schemas.microsoft.com/office/drawing/2014/main" id="{0E38EDCB-AF28-4AA1-9F5E-A05AC274C3A0}"/>
                  </a:ext>
                </a:extLst>
              </p:cNvPr>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6" name="Freeform 64">
                <a:extLst>
                  <a:ext uri="{FF2B5EF4-FFF2-40B4-BE49-F238E27FC236}">
                    <a16:creationId xmlns:a16="http://schemas.microsoft.com/office/drawing/2014/main" id="{EAC983FC-EE0F-474C-973A-9A0DBA6AC859}"/>
                  </a:ext>
                </a:extLst>
              </p:cNvPr>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7" name="Freeform 65">
                <a:extLst>
                  <a:ext uri="{FF2B5EF4-FFF2-40B4-BE49-F238E27FC236}">
                    <a16:creationId xmlns:a16="http://schemas.microsoft.com/office/drawing/2014/main" id="{2AC5DFB9-CBCC-447D-8C95-AB1A7A264EF0}"/>
                  </a:ext>
                </a:extLst>
              </p:cNvPr>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8" name="Freeform 66">
                <a:extLst>
                  <a:ext uri="{FF2B5EF4-FFF2-40B4-BE49-F238E27FC236}">
                    <a16:creationId xmlns:a16="http://schemas.microsoft.com/office/drawing/2014/main" id="{27E214A9-6946-42E5-8856-CB33BBB87B8F}"/>
                  </a:ext>
                </a:extLst>
              </p:cNvPr>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9" name="Freeform 67">
                <a:extLst>
                  <a:ext uri="{FF2B5EF4-FFF2-40B4-BE49-F238E27FC236}">
                    <a16:creationId xmlns:a16="http://schemas.microsoft.com/office/drawing/2014/main" id="{5B0DDBA6-5F02-4C16-8F0B-25297EBA5808}"/>
                  </a:ext>
                </a:extLst>
              </p:cNvPr>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0" name="Freeform 68">
                <a:extLst>
                  <a:ext uri="{FF2B5EF4-FFF2-40B4-BE49-F238E27FC236}">
                    <a16:creationId xmlns:a16="http://schemas.microsoft.com/office/drawing/2014/main" id="{FB61DFE5-E625-45CE-A6AF-1AC492D32DC3}"/>
                  </a:ext>
                </a:extLst>
              </p:cNvPr>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1" name="Freeform 69">
                <a:extLst>
                  <a:ext uri="{FF2B5EF4-FFF2-40B4-BE49-F238E27FC236}">
                    <a16:creationId xmlns:a16="http://schemas.microsoft.com/office/drawing/2014/main" id="{52CE5B56-E107-4F34-AF5C-78CB30760933}"/>
                  </a:ext>
                </a:extLst>
              </p:cNvPr>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2" name="Freeform 70">
                <a:extLst>
                  <a:ext uri="{FF2B5EF4-FFF2-40B4-BE49-F238E27FC236}">
                    <a16:creationId xmlns:a16="http://schemas.microsoft.com/office/drawing/2014/main" id="{950C3C2C-AA36-4090-AB6D-F0F6CA06BE96}"/>
                  </a:ext>
                </a:extLst>
              </p:cNvPr>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3" name="Freeform 71">
                <a:extLst>
                  <a:ext uri="{FF2B5EF4-FFF2-40B4-BE49-F238E27FC236}">
                    <a16:creationId xmlns:a16="http://schemas.microsoft.com/office/drawing/2014/main" id="{740BFDBC-ADE0-4903-984E-DA994B8F8B92}"/>
                  </a:ext>
                </a:extLst>
              </p:cNvPr>
              <p:cNvSpPr/>
              <p:nvPr/>
            </p:nvSpPr>
            <p:spPr bwMode="auto">
              <a:xfrm>
                <a:off x="4145361" y="1703388"/>
                <a:ext cx="109538" cy="19051"/>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4" name="Freeform 72">
                <a:extLst>
                  <a:ext uri="{FF2B5EF4-FFF2-40B4-BE49-F238E27FC236}">
                    <a16:creationId xmlns:a16="http://schemas.microsoft.com/office/drawing/2014/main" id="{38BFCEE0-09C1-48D6-BA65-0CC51429C68C}"/>
                  </a:ext>
                </a:extLst>
              </p:cNvPr>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5" name="Freeform 73">
                <a:extLst>
                  <a:ext uri="{FF2B5EF4-FFF2-40B4-BE49-F238E27FC236}">
                    <a16:creationId xmlns:a16="http://schemas.microsoft.com/office/drawing/2014/main" id="{1BEFD8FE-2424-48D2-AFE7-CDC3661DF956}"/>
                  </a:ext>
                </a:extLst>
              </p:cNvPr>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6" name="Freeform 74">
                <a:extLst>
                  <a:ext uri="{FF2B5EF4-FFF2-40B4-BE49-F238E27FC236}">
                    <a16:creationId xmlns:a16="http://schemas.microsoft.com/office/drawing/2014/main" id="{39E11DB6-9C7C-4F45-B41B-4B6CD872A9DE}"/>
                  </a:ext>
                </a:extLst>
              </p:cNvPr>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7" name="Freeform 75">
                <a:extLst>
                  <a:ext uri="{FF2B5EF4-FFF2-40B4-BE49-F238E27FC236}">
                    <a16:creationId xmlns:a16="http://schemas.microsoft.com/office/drawing/2014/main" id="{885116C3-E1B5-4275-A7E8-0552A3826A6A}"/>
                  </a:ext>
                </a:extLst>
              </p:cNvPr>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8" name="Freeform 76">
                <a:extLst>
                  <a:ext uri="{FF2B5EF4-FFF2-40B4-BE49-F238E27FC236}">
                    <a16:creationId xmlns:a16="http://schemas.microsoft.com/office/drawing/2014/main" id="{A0509A08-C3F9-44EA-A5CD-23F2B18F1DC2}"/>
                  </a:ext>
                </a:extLst>
              </p:cNvPr>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9" name="Freeform 77">
                <a:extLst>
                  <a:ext uri="{FF2B5EF4-FFF2-40B4-BE49-F238E27FC236}">
                    <a16:creationId xmlns:a16="http://schemas.microsoft.com/office/drawing/2014/main" id="{A59201E9-B97E-4C45-93E7-14EB41DB7D57}"/>
                  </a:ext>
                </a:extLst>
              </p:cNvPr>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0" name="Freeform 78">
                <a:extLst>
                  <a:ext uri="{FF2B5EF4-FFF2-40B4-BE49-F238E27FC236}">
                    <a16:creationId xmlns:a16="http://schemas.microsoft.com/office/drawing/2014/main" id="{F422E267-39EF-4076-8740-631B55571242}"/>
                  </a:ext>
                </a:extLst>
              </p:cNvPr>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1" name="Freeform 79">
                <a:extLst>
                  <a:ext uri="{FF2B5EF4-FFF2-40B4-BE49-F238E27FC236}">
                    <a16:creationId xmlns:a16="http://schemas.microsoft.com/office/drawing/2014/main" id="{0C799271-6826-4F2C-A9FB-DD6CC392EDDC}"/>
                  </a:ext>
                </a:extLst>
              </p:cNvPr>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2" name="Freeform 80">
                <a:extLst>
                  <a:ext uri="{FF2B5EF4-FFF2-40B4-BE49-F238E27FC236}">
                    <a16:creationId xmlns:a16="http://schemas.microsoft.com/office/drawing/2014/main" id="{F168B025-9279-44B0-B3D4-F0AA140B534A}"/>
                  </a:ext>
                </a:extLst>
              </p:cNvPr>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3" name="Freeform 81">
                <a:extLst>
                  <a:ext uri="{FF2B5EF4-FFF2-40B4-BE49-F238E27FC236}">
                    <a16:creationId xmlns:a16="http://schemas.microsoft.com/office/drawing/2014/main" id="{4EE751E0-308A-410E-93E3-A878B98A86F1}"/>
                  </a:ext>
                </a:extLst>
              </p:cNvPr>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4" name="Freeform 82">
                <a:extLst>
                  <a:ext uri="{FF2B5EF4-FFF2-40B4-BE49-F238E27FC236}">
                    <a16:creationId xmlns:a16="http://schemas.microsoft.com/office/drawing/2014/main" id="{858ED0C2-ED86-43FE-99E7-88D705829A7C}"/>
                  </a:ext>
                </a:extLst>
              </p:cNvPr>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5" name="Freeform 83">
                <a:extLst>
                  <a:ext uri="{FF2B5EF4-FFF2-40B4-BE49-F238E27FC236}">
                    <a16:creationId xmlns:a16="http://schemas.microsoft.com/office/drawing/2014/main" id="{4A159939-A435-4C50-9A31-C25D1F084D93}"/>
                  </a:ext>
                </a:extLst>
              </p:cNvPr>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6" name="Freeform 84">
                <a:extLst>
                  <a:ext uri="{FF2B5EF4-FFF2-40B4-BE49-F238E27FC236}">
                    <a16:creationId xmlns:a16="http://schemas.microsoft.com/office/drawing/2014/main" id="{2ACD8E5E-E45C-4612-AB7C-FB422AAD4E56}"/>
                  </a:ext>
                </a:extLst>
              </p:cNvPr>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7" name="Freeform 85">
                <a:extLst>
                  <a:ext uri="{FF2B5EF4-FFF2-40B4-BE49-F238E27FC236}">
                    <a16:creationId xmlns:a16="http://schemas.microsoft.com/office/drawing/2014/main" id="{FB2003C4-1627-4D4A-AE32-99FF94D9EB44}"/>
                  </a:ext>
                </a:extLst>
              </p:cNvPr>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8" name="Freeform 86">
                <a:extLst>
                  <a:ext uri="{FF2B5EF4-FFF2-40B4-BE49-F238E27FC236}">
                    <a16:creationId xmlns:a16="http://schemas.microsoft.com/office/drawing/2014/main" id="{55936854-475E-44F8-89B5-C1679A876D2B}"/>
                  </a:ext>
                </a:extLst>
              </p:cNvPr>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9" name="Freeform 87">
                <a:extLst>
                  <a:ext uri="{FF2B5EF4-FFF2-40B4-BE49-F238E27FC236}">
                    <a16:creationId xmlns:a16="http://schemas.microsoft.com/office/drawing/2014/main" id="{10C3A086-4E2E-47F5-90E7-144B1DE56AA8}"/>
                  </a:ext>
                </a:extLst>
              </p:cNvPr>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0" name="Freeform 88">
                <a:extLst>
                  <a:ext uri="{FF2B5EF4-FFF2-40B4-BE49-F238E27FC236}">
                    <a16:creationId xmlns:a16="http://schemas.microsoft.com/office/drawing/2014/main" id="{B51076D3-62B1-4B15-8AD2-5929078D11A4}"/>
                  </a:ext>
                </a:extLst>
              </p:cNvPr>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1" name="Freeform 89">
                <a:extLst>
                  <a:ext uri="{FF2B5EF4-FFF2-40B4-BE49-F238E27FC236}">
                    <a16:creationId xmlns:a16="http://schemas.microsoft.com/office/drawing/2014/main" id="{A3A54C95-E20E-4A0F-A5DD-601E346E56E8}"/>
                  </a:ext>
                </a:extLst>
              </p:cNvPr>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2" name="Freeform 90">
                <a:extLst>
                  <a:ext uri="{FF2B5EF4-FFF2-40B4-BE49-F238E27FC236}">
                    <a16:creationId xmlns:a16="http://schemas.microsoft.com/office/drawing/2014/main" id="{0838C221-D24D-4F91-883C-BE4518A5551A}"/>
                  </a:ext>
                </a:extLst>
              </p:cNvPr>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3" name="Freeform 91">
                <a:extLst>
                  <a:ext uri="{FF2B5EF4-FFF2-40B4-BE49-F238E27FC236}">
                    <a16:creationId xmlns:a16="http://schemas.microsoft.com/office/drawing/2014/main" id="{340713F0-C4D0-414E-9DCA-0065B7B1E392}"/>
                  </a:ext>
                </a:extLst>
              </p:cNvPr>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4" name="Freeform 92">
                <a:extLst>
                  <a:ext uri="{FF2B5EF4-FFF2-40B4-BE49-F238E27FC236}">
                    <a16:creationId xmlns:a16="http://schemas.microsoft.com/office/drawing/2014/main" id="{DD17C8D4-5E6F-4B85-805E-1F8A3EDE03C7}"/>
                  </a:ext>
                </a:extLst>
              </p:cNvPr>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grpSp>
      <p:sp>
        <p:nvSpPr>
          <p:cNvPr id="106" name="Rectangle: Rounded Corners 1">
            <a:extLst>
              <a:ext uri="{FF2B5EF4-FFF2-40B4-BE49-F238E27FC236}">
                <a16:creationId xmlns:a16="http://schemas.microsoft.com/office/drawing/2014/main" id="{B7F8E7F3-718B-4362-BB52-15DFDC3F0352}"/>
              </a:ext>
            </a:extLst>
          </p:cNvPr>
          <p:cNvSpPr/>
          <p:nvPr/>
        </p:nvSpPr>
        <p:spPr>
          <a:xfrm>
            <a:off x="134081" y="85922"/>
            <a:ext cx="4447275" cy="769760"/>
          </a:xfrm>
          <a:prstGeom prst="roundRect">
            <a:avLst/>
          </a:prstGeom>
          <a:solidFill>
            <a:srgbClr val="ED7D31">
              <a:lumMod val="20000"/>
              <a:lumOff val="80000"/>
            </a:srgbClr>
          </a:solidFill>
          <a:ln w="12700" cap="flat" cmpd="sng" algn="ctr">
            <a:solidFill>
              <a:srgbClr val="4472C4">
                <a:shade val="50000"/>
              </a:srgbClr>
            </a:solidFill>
            <a:prstDash val="solid"/>
            <a:miter lim="800000"/>
          </a:ln>
          <a:effectLst>
            <a:glow rad="139700">
              <a:srgbClr val="ED7D31">
                <a:satMod val="175000"/>
                <a:alpha val="40000"/>
              </a:srgbClr>
            </a:glow>
          </a:effectLst>
        </p:spPr>
        <p:txBody>
          <a:bodyPr rtlCol="0" anchor="ctr"/>
          <a:lstStyle/>
          <a:p>
            <a:pPr marL="0" marR="0" lvl="0" indent="165100" algn="just" defTabSz="914400" rtl="0" eaLnBrk="1" fontAlgn="auto" latinLnBrk="0" hangingPunct="1">
              <a:lnSpc>
                <a:spcPct val="130000"/>
              </a:lnSpc>
              <a:spcBef>
                <a:spcPts val="0"/>
              </a:spcBef>
              <a:spcAft>
                <a:spcPts val="200"/>
              </a:spcAft>
              <a:buClrTx/>
              <a:buSzTx/>
              <a:buFontTx/>
              <a:buNone/>
              <a:tabLst/>
              <a:defRPr/>
            </a:pPr>
            <a:endParaRPr kumimoji="0" lang="en-US" sz="3200" b="1" i="0" u="none" strike="noStrike" kern="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mn-cs"/>
            </a:endParaRPr>
          </a:p>
          <a:p>
            <a:pPr marL="0" marR="0" lvl="0" indent="165100" algn="just" defTabSz="914400" rtl="0" eaLnBrk="1" fontAlgn="auto" latinLnBrk="0" hangingPunct="1">
              <a:lnSpc>
                <a:spcPct val="130000"/>
              </a:lnSpc>
              <a:spcBef>
                <a:spcPts val="0"/>
              </a:spcBef>
              <a:spcAft>
                <a:spcPts val="200"/>
              </a:spcAft>
              <a:buClrTx/>
              <a:buSzTx/>
              <a:buFontTx/>
              <a:buNone/>
              <a:tabLst/>
              <a:defRPr/>
            </a:pPr>
            <a:r>
              <a:rPr kumimoji="0" lang="en-US" sz="3200" b="1" i="0" u="none" strike="noStrike" kern="0" cap="none" spc="0" normalizeH="0" baseline="0" noProof="0" dirty="0">
                <a:ln>
                  <a:noFill/>
                </a:ln>
                <a:solidFill>
                  <a:srgbClr val="0070C0"/>
                </a:solidFill>
                <a:effectLst/>
                <a:uLnTx/>
                <a:uFillTx/>
                <a:latin typeface="#9Slide05 Brannboll Ny" panose="02000000000000000000" pitchFamily="2" charset="0"/>
                <a:ea typeface="Times New Roman" panose="02020603050405020304" pitchFamily="18" charset="0"/>
                <a:cs typeface="Times New Roman" pitchFamily="18" charset="0"/>
              </a:rPr>
              <a:t>TRÒ CHƠI: ĐÓNG VAI</a:t>
            </a:r>
            <a:endParaRPr kumimoji="0" lang="en-US" sz="3200" b="1" i="0" u="none" strike="noStrike" kern="0" cap="none" spc="0" normalizeH="0" baseline="0" noProof="0" dirty="0">
              <a:ln>
                <a:noFill/>
              </a:ln>
              <a:solidFill>
                <a:srgbClr val="0070C0"/>
              </a:solidFill>
              <a:effectLst/>
              <a:uLnTx/>
              <a:uFillTx/>
              <a:latin typeface="#9Slide05 Brannboll Ny" panose="02000000000000000000" pitchFamily="2" charset="0"/>
              <a:ea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9Slide05 Brannboll Ny" panose="02000000000000000000" pitchFamily="2" charset="0"/>
                <a:ea typeface="Times New Roman" panose="02020603050405020304" pitchFamily="18" charset="0"/>
                <a:cs typeface="+mn-cs"/>
              </a:rPr>
              <a:t> </a:t>
            </a:r>
          </a:p>
        </p:txBody>
      </p:sp>
    </p:spTree>
    <p:extLst>
      <p:ext uri="{BB962C8B-B14F-4D97-AF65-F5344CB8AC3E}">
        <p14:creationId xmlns:p14="http://schemas.microsoft.com/office/powerpoint/2010/main" val="130224772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fade">
                                      <p:cBhvr>
                                        <p:cTn id="7" dur="1000"/>
                                        <p:tgtEl>
                                          <p:spTgt spid="106"/>
                                        </p:tgtEl>
                                      </p:cBhvr>
                                    </p:animEffect>
                                    <p:anim calcmode="lin" valueType="num">
                                      <p:cBhvr>
                                        <p:cTn id="8" dur="1000" fill="hold"/>
                                        <p:tgtEl>
                                          <p:spTgt spid="106"/>
                                        </p:tgtEl>
                                        <p:attrNameLst>
                                          <p:attrName>ppt_x</p:attrName>
                                        </p:attrNameLst>
                                      </p:cBhvr>
                                      <p:tavLst>
                                        <p:tav tm="0">
                                          <p:val>
                                            <p:strVal val="#ppt_x"/>
                                          </p:val>
                                        </p:tav>
                                        <p:tav tm="100000">
                                          <p:val>
                                            <p:strVal val="#ppt_x"/>
                                          </p:val>
                                        </p:tav>
                                      </p:tavLst>
                                    </p:anim>
                                    <p:anim calcmode="lin" valueType="num">
                                      <p:cBhvr>
                                        <p:cTn id="9" dur="1000" fill="hold"/>
                                        <p:tgtEl>
                                          <p:spTgt spid="10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2"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1250" fill="hold"/>
                                        <p:tgtEl>
                                          <p:spTgt spid="3"/>
                                        </p:tgtEl>
                                        <p:attrNameLst>
                                          <p:attrName>ppt_x</p:attrName>
                                        </p:attrNameLst>
                                      </p:cBhvr>
                                      <p:tavLst>
                                        <p:tav tm="0">
                                          <p:val>
                                            <p:strVal val="1+#ppt_w/2"/>
                                          </p:val>
                                        </p:tav>
                                        <p:tav tm="100000">
                                          <p:val>
                                            <p:strVal val="#ppt_x"/>
                                          </p:val>
                                        </p:tav>
                                      </p:tavLst>
                                    </p:anim>
                                    <p:anim calcmode="lin" valueType="num">
                                      <p:cBhvr additive="base">
                                        <p:cTn id="14" dur="1250" fill="hold"/>
                                        <p:tgtEl>
                                          <p:spTgt spid="3"/>
                                        </p:tgtEl>
                                        <p:attrNameLst>
                                          <p:attrName>ppt_y</p:attrName>
                                        </p:attrNameLst>
                                      </p:cBhvr>
                                      <p:tavLst>
                                        <p:tav tm="0">
                                          <p:val>
                                            <p:strVal val="#ppt_y"/>
                                          </p:val>
                                        </p:tav>
                                        <p:tav tm="100000">
                                          <p:val>
                                            <p:strVal val="#ppt_y"/>
                                          </p:val>
                                        </p:tav>
                                      </p:tavLst>
                                    </p:anim>
                                  </p:childTnLst>
                                </p:cTn>
                              </p:par>
                            </p:childTnLst>
                          </p:cTn>
                        </p:par>
                        <p:par>
                          <p:cTn id="15" fill="hold">
                            <p:stCondLst>
                              <p:cond delay="2250"/>
                            </p:stCondLst>
                            <p:childTnLst>
                              <p:par>
                                <p:cTn id="16" presetID="42" presetClass="entr" presetSubtype="0" fill="hold" nodeType="afterEffect">
                                  <p:stCondLst>
                                    <p:cond delay="0"/>
                                  </p:stCondLst>
                                  <p:childTnLst>
                                    <p:set>
                                      <p:cBhvr>
                                        <p:cTn id="17" dur="1" fill="hold">
                                          <p:stCondLst>
                                            <p:cond delay="0"/>
                                          </p:stCondLst>
                                        </p:cTn>
                                        <p:tgtEl>
                                          <p:spTgt spid="7">
                                            <p:txEl>
                                              <p:pRg st="0" end="0"/>
                                            </p:txEl>
                                          </p:spTgt>
                                        </p:tgtEl>
                                        <p:attrNameLst>
                                          <p:attrName>style.visibility</p:attrName>
                                        </p:attrNameLst>
                                      </p:cBhvr>
                                      <p:to>
                                        <p:strVal val="visible"/>
                                      </p:to>
                                    </p:set>
                                    <p:animEffect transition="in" filter="fade">
                                      <p:cBhvr>
                                        <p:cTn id="18" dur="1000"/>
                                        <p:tgtEl>
                                          <p:spTgt spid="7">
                                            <p:txEl>
                                              <p:pRg st="0" end="0"/>
                                            </p:txEl>
                                          </p:spTgt>
                                        </p:tgtEl>
                                      </p:cBhvr>
                                    </p:animEffect>
                                    <p:anim calcmode="lin" valueType="num">
                                      <p:cBhvr>
                                        <p:cTn id="19"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par>
                          <p:cTn id="21" fill="hold">
                            <p:stCondLst>
                              <p:cond delay="3250"/>
                            </p:stCondLst>
                            <p:childTnLst>
                              <p:par>
                                <p:cTn id="22" presetID="42" presetClass="entr" presetSubtype="0" fill="hold" nodeType="afterEffect">
                                  <p:stCondLst>
                                    <p:cond delay="0"/>
                                  </p:stCondLst>
                                  <p:childTnLst>
                                    <p:set>
                                      <p:cBhvr>
                                        <p:cTn id="23" dur="1" fill="hold">
                                          <p:stCondLst>
                                            <p:cond delay="0"/>
                                          </p:stCondLst>
                                        </p:cTn>
                                        <p:tgtEl>
                                          <p:spTgt spid="7">
                                            <p:txEl>
                                              <p:pRg st="1" end="1"/>
                                            </p:txEl>
                                          </p:spTgt>
                                        </p:tgtEl>
                                        <p:attrNameLst>
                                          <p:attrName>style.visibility</p:attrName>
                                        </p:attrNameLst>
                                      </p:cBhvr>
                                      <p:to>
                                        <p:strVal val="visible"/>
                                      </p:to>
                                    </p:set>
                                    <p:animEffect transition="in" filter="fade">
                                      <p:cBhvr>
                                        <p:cTn id="24" dur="1000"/>
                                        <p:tgtEl>
                                          <p:spTgt spid="7">
                                            <p:txEl>
                                              <p:pRg st="1" end="1"/>
                                            </p:txEl>
                                          </p:spTgt>
                                        </p:tgtEl>
                                      </p:cBhvr>
                                    </p:animEffect>
                                    <p:anim calcmode="lin" valueType="num">
                                      <p:cBhvr>
                                        <p:cTn id="25"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par>
                          <p:cTn id="27" fill="hold">
                            <p:stCondLst>
                              <p:cond delay="4250"/>
                            </p:stCondLst>
                            <p:childTnLst>
                              <p:par>
                                <p:cTn id="28" presetID="37" presetClass="entr" presetSubtype="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1000"/>
                                        <p:tgtEl>
                                          <p:spTgt spid="11"/>
                                        </p:tgtEl>
                                      </p:cBhvr>
                                    </p:animEffect>
                                    <p:anim calcmode="lin" valueType="num">
                                      <p:cBhvr>
                                        <p:cTn id="31" dur="1000" fill="hold"/>
                                        <p:tgtEl>
                                          <p:spTgt spid="11"/>
                                        </p:tgtEl>
                                        <p:attrNameLst>
                                          <p:attrName>ppt_x</p:attrName>
                                        </p:attrNameLst>
                                      </p:cBhvr>
                                      <p:tavLst>
                                        <p:tav tm="0">
                                          <p:val>
                                            <p:strVal val="#ppt_x"/>
                                          </p:val>
                                        </p:tav>
                                        <p:tav tm="100000">
                                          <p:val>
                                            <p:strVal val="#ppt_x"/>
                                          </p:val>
                                        </p:tav>
                                      </p:tavLst>
                                    </p:anim>
                                    <p:anim calcmode="lin" valueType="num">
                                      <p:cBhvr>
                                        <p:cTn id="32" dur="900" decel="100000" fill="hold"/>
                                        <p:tgtEl>
                                          <p:spTgt spid="11"/>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94E6524-B52D-4001-B722-21F88C5E9630}"/>
              </a:ext>
            </a:extLst>
          </p:cNvPr>
          <p:cNvPicPr>
            <a:picLocks noChangeAspect="1"/>
          </p:cNvPicPr>
          <p:nvPr/>
        </p:nvPicPr>
        <p:blipFill>
          <a:blip r:embed="rId2"/>
          <a:stretch>
            <a:fillRect/>
          </a:stretch>
        </p:blipFill>
        <p:spPr>
          <a:xfrm>
            <a:off x="112706" y="295232"/>
            <a:ext cx="12192000" cy="6744204"/>
          </a:xfrm>
          <a:prstGeom prst="rect">
            <a:avLst/>
          </a:prstGeom>
        </p:spPr>
      </p:pic>
      <p:pic>
        <p:nvPicPr>
          <p:cNvPr id="3" name="图片 6">
            <a:extLst>
              <a:ext uri="{FF2B5EF4-FFF2-40B4-BE49-F238E27FC236}">
                <a16:creationId xmlns:a16="http://schemas.microsoft.com/office/drawing/2014/main" id="{B838AB8A-46FD-4DE5-B6B9-4F7C787966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4992" y="1642654"/>
            <a:ext cx="3188719" cy="5379300"/>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1376" y="1384424"/>
            <a:ext cx="1695058" cy="2156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Box 11">
            <a:extLst>
              <a:ext uri="{FF2B5EF4-FFF2-40B4-BE49-F238E27FC236}">
                <a16:creationId xmlns:a16="http://schemas.microsoft.com/office/drawing/2014/main" id="{A8569C82-E069-48BA-BA18-8C8223936CC0}"/>
              </a:ext>
            </a:extLst>
          </p:cNvPr>
          <p:cNvSpPr txBox="1">
            <a:spLocks noChangeArrowheads="1"/>
          </p:cNvSpPr>
          <p:nvPr/>
        </p:nvSpPr>
        <p:spPr bwMode="auto">
          <a:xfrm>
            <a:off x="2540297" y="2107641"/>
            <a:ext cx="6778320"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2400" b="1">
                <a:solidFill>
                  <a:schemeClr val="tx1"/>
                </a:solidFill>
                <a:latin typeface="Arial" panose="020B0604020202020204" pitchFamily="34" charset="0"/>
              </a:defRPr>
            </a:lvl1pPr>
            <a:lvl2pPr marL="742950" indent="-285750" eaLnBrk="0" hangingPunct="0">
              <a:defRPr sz="2400" b="1">
                <a:solidFill>
                  <a:schemeClr val="tx1"/>
                </a:solidFill>
                <a:latin typeface="Arial" panose="020B0604020202020204" pitchFamily="34" charset="0"/>
              </a:defRPr>
            </a:lvl2pPr>
            <a:lvl3pPr marL="1143000" indent="-228600" eaLnBrk="0" hangingPunct="0">
              <a:defRPr sz="2400" b="1">
                <a:solidFill>
                  <a:schemeClr val="tx1"/>
                </a:solidFill>
                <a:latin typeface="Arial" panose="020B0604020202020204" pitchFamily="34" charset="0"/>
              </a:defRPr>
            </a:lvl3pPr>
            <a:lvl4pPr marL="1600200" indent="-228600" eaLnBrk="0" hangingPunct="0">
              <a:defRPr sz="2400" b="1">
                <a:solidFill>
                  <a:schemeClr val="tx1"/>
                </a:solidFill>
                <a:latin typeface="Arial" panose="020B0604020202020204" pitchFamily="34" charset="0"/>
              </a:defRPr>
            </a:lvl4pPr>
            <a:lvl5pPr marL="2057400" indent="-228600" eaLnBrk="0" hangingPunct="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lvl="1" algn="just"/>
            <a:r>
              <a:rPr kumimoji="0" lang="en-US" sz="2800" b="0" u="none" strike="noStrike" kern="1200" cap="none" spc="0" normalizeH="0" baseline="0" noProof="0" dirty="0">
                <a:ln>
                  <a:noFill/>
                </a:ln>
                <a:effectLst/>
                <a:uLnTx/>
                <a:uFillTx/>
                <a:latin typeface="#9Slide05 Brannboll Ny" panose="02000000000000000000" pitchFamily="2" charset="0"/>
                <a:cs typeface="Times New Roman" panose="02020603050405020304" pitchFamily="18" charset="0"/>
              </a:rPr>
              <a:t>   </a:t>
            </a:r>
            <a:r>
              <a:rPr lang="en-US" sz="2800" b="0" dirty="0">
                <a:latin typeface="#9Slide05 Brannboll Ny" panose="02000000000000000000" pitchFamily="2" charset="0"/>
                <a:cs typeface="Times New Roman" panose="02020603050405020304" pitchFamily="18" charset="0"/>
              </a:rPr>
              <a:t>c</a:t>
            </a:r>
            <a:r>
              <a:rPr kumimoji="0" lang="en-US" sz="2800" b="0" u="none" strike="noStrike" kern="1200" cap="none" spc="0" normalizeH="0" baseline="0" noProof="0" dirty="0">
                <a:ln>
                  <a:noFill/>
                </a:ln>
                <a:effectLst/>
                <a:uLnTx/>
                <a:uFillTx/>
                <a:latin typeface="#9Slide05 Brannboll Ny" panose="02000000000000000000" pitchFamily="2" charset="0"/>
                <a:cs typeface="Times New Roman" panose="02020603050405020304" pitchFamily="18" charset="0"/>
              </a:rPr>
              <a:t>) </a:t>
            </a:r>
            <a:r>
              <a:rPr kumimoji="0" lang="en-US" sz="2800" b="0" u="none" strike="noStrike" kern="1200" cap="none" spc="0" normalizeH="0" baseline="0" noProof="0" dirty="0" err="1">
                <a:ln>
                  <a:noFill/>
                </a:ln>
                <a:effectLst/>
                <a:uLnTx/>
                <a:uFillTx/>
                <a:latin typeface="#9Slide05 Brannboll Ny" panose="02000000000000000000" pitchFamily="2" charset="0"/>
                <a:cs typeface="Times New Roman" panose="02020603050405020304" pitchFamily="18" charset="0"/>
              </a:rPr>
              <a:t>Nhiều</a:t>
            </a:r>
            <a:r>
              <a:rPr kumimoji="0" lang="en-US" sz="2800" b="0" u="none" strike="noStrike" kern="1200" cap="none" spc="0" normalizeH="0" noProof="0" dirty="0">
                <a:ln>
                  <a:noFill/>
                </a:ln>
                <a:effectLst/>
                <a:uLnTx/>
                <a:uFillTx/>
                <a:latin typeface="#9Slide05 Brannboll Ny" panose="02000000000000000000" pitchFamily="2" charset="0"/>
                <a:cs typeface="Times New Roman" panose="02020603050405020304" pitchFamily="18" charset="0"/>
              </a:rPr>
              <a:t> </a:t>
            </a:r>
            <a:r>
              <a:rPr kumimoji="0" lang="en-US" sz="2800" b="0" u="none" strike="noStrike" kern="1200" cap="none" spc="0" normalizeH="0" noProof="0" dirty="0" err="1">
                <a:ln>
                  <a:noFill/>
                </a:ln>
                <a:effectLst/>
                <a:uLnTx/>
                <a:uFillTx/>
                <a:latin typeface="#9Slide05 Brannboll Ny" panose="02000000000000000000" pitchFamily="2" charset="0"/>
                <a:cs typeface="Times New Roman" panose="02020603050405020304" pitchFamily="18" charset="0"/>
              </a:rPr>
              <a:t>lần</a:t>
            </a:r>
            <a:r>
              <a:rPr kumimoji="0" lang="en-US" sz="2800" b="0" u="none" strike="noStrike" kern="1200" cap="none" spc="0" normalizeH="0" noProof="0" dirty="0">
                <a:ln>
                  <a:noFill/>
                </a:ln>
                <a:effectLst/>
                <a:uLnTx/>
                <a:uFillTx/>
                <a:latin typeface="#9Slide05 Brannboll Ny" panose="02000000000000000000" pitchFamily="2" charset="0"/>
                <a:cs typeface="Times New Roman" panose="02020603050405020304" pitchFamily="18" charset="0"/>
              </a:rPr>
              <a:t> </a:t>
            </a:r>
            <a:r>
              <a:rPr kumimoji="0" lang="en-US" sz="2800" b="0" u="none" strike="noStrike" kern="1200" cap="none" spc="0" normalizeH="0" noProof="0" dirty="0" err="1">
                <a:ln>
                  <a:noFill/>
                </a:ln>
                <a:effectLst/>
                <a:uLnTx/>
                <a:uFillTx/>
                <a:latin typeface="#9Slide05 Brannboll Ny" panose="02000000000000000000" pitchFamily="2" charset="0"/>
                <a:cs typeface="Times New Roman" panose="02020603050405020304" pitchFamily="18" charset="0"/>
              </a:rPr>
              <a:t>bị</a:t>
            </a:r>
            <a:r>
              <a:rPr kumimoji="0" lang="en-US" sz="2800" b="0" u="none" strike="noStrike" kern="1200" cap="none" spc="0" normalizeH="0" noProof="0" dirty="0">
                <a:ln>
                  <a:noFill/>
                </a:ln>
                <a:effectLst/>
                <a:uLnTx/>
                <a:uFillTx/>
                <a:latin typeface="#9Slide05 Brannboll Ny" panose="02000000000000000000" pitchFamily="2" charset="0"/>
                <a:cs typeface="Times New Roman" panose="02020603050405020304" pitchFamily="18" charset="0"/>
              </a:rPr>
              <a:t> </a:t>
            </a:r>
            <a:r>
              <a:rPr kumimoji="0" lang="en-US" sz="2800" b="0" u="none" strike="noStrike" kern="1200" cap="none" spc="0" normalizeH="0" noProof="0" dirty="0" err="1">
                <a:ln>
                  <a:noFill/>
                </a:ln>
                <a:effectLst/>
                <a:uLnTx/>
                <a:uFillTx/>
                <a:latin typeface="#9Slide05 Brannboll Ny" panose="02000000000000000000" pitchFamily="2" charset="0"/>
                <a:cs typeface="Times New Roman" panose="02020603050405020304" pitchFamily="18" charset="0"/>
              </a:rPr>
              <a:t>một</a:t>
            </a:r>
            <a:r>
              <a:rPr kumimoji="0" lang="en-US" sz="2800" b="0" u="none" strike="noStrike" kern="1200" cap="none" spc="0" normalizeH="0" noProof="0" dirty="0">
                <a:ln>
                  <a:noFill/>
                </a:ln>
                <a:effectLst/>
                <a:uLnTx/>
                <a:uFillTx/>
                <a:latin typeface="#9Slide05 Brannboll Ny" panose="02000000000000000000" pitchFamily="2" charset="0"/>
                <a:cs typeface="Times New Roman" panose="02020603050405020304" pitchFamily="18" charset="0"/>
              </a:rPr>
              <a:t> </a:t>
            </a:r>
            <a:r>
              <a:rPr kumimoji="0" lang="en-US" sz="2800" b="0" u="none" strike="noStrike" kern="1200" cap="none" spc="0" normalizeH="0" noProof="0" dirty="0" err="1">
                <a:ln>
                  <a:noFill/>
                </a:ln>
                <a:effectLst/>
                <a:uLnTx/>
                <a:uFillTx/>
                <a:latin typeface="#9Slide05 Brannboll Ny" panose="02000000000000000000" pitchFamily="2" charset="0"/>
                <a:cs typeface="Times New Roman" panose="02020603050405020304" pitchFamily="18" charset="0"/>
              </a:rPr>
              <a:t>số</a:t>
            </a:r>
            <a:r>
              <a:rPr kumimoji="0" lang="en-US" sz="2800" b="0" u="none" strike="noStrike" kern="1200" cap="none" spc="0" normalizeH="0" noProof="0" dirty="0">
                <a:ln>
                  <a:noFill/>
                </a:ln>
                <a:effectLst/>
                <a:uLnTx/>
                <a:uFillTx/>
                <a:latin typeface="#9Slide05 Brannboll Ny" panose="02000000000000000000" pitchFamily="2" charset="0"/>
                <a:cs typeface="Times New Roman" panose="02020603050405020304" pitchFamily="18" charset="0"/>
              </a:rPr>
              <a:t> </a:t>
            </a:r>
            <a:r>
              <a:rPr kumimoji="0" lang="en-US" sz="2800" b="0" u="none" strike="noStrike" kern="1200" cap="none" spc="0" normalizeH="0" noProof="0" dirty="0" err="1">
                <a:ln>
                  <a:noFill/>
                </a:ln>
                <a:effectLst/>
                <a:uLnTx/>
                <a:uFillTx/>
                <a:latin typeface="#9Slide05 Brannboll Ny" panose="02000000000000000000" pitchFamily="2" charset="0"/>
                <a:cs typeface="Times New Roman" panose="02020603050405020304" pitchFamily="18" charset="0"/>
              </a:rPr>
              <a:t>bạn</a:t>
            </a:r>
            <a:r>
              <a:rPr kumimoji="0" lang="en-US" sz="2800" b="0" u="none" strike="noStrike" kern="1200" cap="none" spc="0" normalizeH="0" noProof="0" dirty="0">
                <a:ln>
                  <a:noFill/>
                </a:ln>
                <a:effectLst/>
                <a:uLnTx/>
                <a:uFillTx/>
                <a:latin typeface="#9Slide05 Brannboll Ny" panose="02000000000000000000" pitchFamily="2" charset="0"/>
                <a:cs typeface="Times New Roman" panose="02020603050405020304" pitchFamily="18" charset="0"/>
              </a:rPr>
              <a:t> </a:t>
            </a:r>
            <a:r>
              <a:rPr kumimoji="0" lang="en-US" sz="2800" b="0" u="none" strike="noStrike" kern="1200" cap="none" spc="0" normalizeH="0" noProof="0" dirty="0" err="1">
                <a:ln>
                  <a:noFill/>
                </a:ln>
                <a:effectLst/>
                <a:uLnTx/>
                <a:uFillTx/>
                <a:latin typeface="#9Slide05 Brannboll Ny" panose="02000000000000000000" pitchFamily="2" charset="0"/>
                <a:cs typeface="Times New Roman" panose="02020603050405020304" pitchFamily="18" charset="0"/>
              </a:rPr>
              <a:t>trong</a:t>
            </a:r>
            <a:r>
              <a:rPr kumimoji="0" lang="en-US" sz="2800" b="0" u="none" strike="noStrike" kern="1200" cap="none" spc="0" normalizeH="0" noProof="0" dirty="0">
                <a:ln>
                  <a:noFill/>
                </a:ln>
                <a:effectLst/>
                <a:uLnTx/>
                <a:uFillTx/>
                <a:latin typeface="#9Slide05 Brannboll Ny" panose="02000000000000000000" pitchFamily="2" charset="0"/>
                <a:cs typeface="Times New Roman" panose="02020603050405020304" pitchFamily="18" charset="0"/>
              </a:rPr>
              <a:t> </a:t>
            </a:r>
            <a:r>
              <a:rPr kumimoji="0" lang="en-US" sz="2800" b="0" u="none" strike="noStrike" kern="1200" cap="none" spc="0" normalizeH="0" noProof="0" dirty="0" err="1">
                <a:ln>
                  <a:noFill/>
                </a:ln>
                <a:effectLst/>
                <a:uLnTx/>
                <a:uFillTx/>
                <a:latin typeface="#9Slide05 Brannboll Ny" panose="02000000000000000000" pitchFamily="2" charset="0"/>
                <a:cs typeface="Times New Roman" panose="02020603050405020304" pitchFamily="18" charset="0"/>
              </a:rPr>
              <a:t>trường</a:t>
            </a:r>
            <a:r>
              <a:rPr kumimoji="0" lang="en-US" sz="2800" b="0" u="none" strike="noStrike" kern="1200" cap="none" spc="0" normalizeH="0" noProof="0" dirty="0">
                <a:ln>
                  <a:noFill/>
                </a:ln>
                <a:effectLst/>
                <a:uLnTx/>
                <a:uFillTx/>
                <a:latin typeface="#9Slide05 Brannboll Ny" panose="02000000000000000000" pitchFamily="2" charset="0"/>
                <a:cs typeface="Times New Roman" panose="02020603050405020304" pitchFamily="18" charset="0"/>
              </a:rPr>
              <a:t> </a:t>
            </a:r>
            <a:r>
              <a:rPr kumimoji="0" lang="en-US" sz="2800" b="0" u="none" strike="noStrike" kern="1200" cap="none" spc="0" normalizeH="0" noProof="0" dirty="0" err="1">
                <a:ln>
                  <a:noFill/>
                </a:ln>
                <a:effectLst/>
                <a:uLnTx/>
                <a:uFillTx/>
                <a:latin typeface="#9Slide05 Brannboll Ny" panose="02000000000000000000" pitchFamily="2" charset="0"/>
                <a:cs typeface="Times New Roman" panose="02020603050405020304" pitchFamily="18" charset="0"/>
              </a:rPr>
              <a:t>trấn</a:t>
            </a:r>
            <a:r>
              <a:rPr kumimoji="0" lang="en-US" sz="2800" b="0" u="none" strike="noStrike" kern="1200" cap="none" spc="0" normalizeH="0" noProof="0" dirty="0">
                <a:ln>
                  <a:noFill/>
                </a:ln>
                <a:effectLst/>
                <a:uLnTx/>
                <a:uFillTx/>
                <a:latin typeface="#9Slide05 Brannboll Ny" panose="02000000000000000000" pitchFamily="2" charset="0"/>
                <a:cs typeface="Times New Roman" panose="02020603050405020304" pitchFamily="18" charset="0"/>
              </a:rPr>
              <a:t> </a:t>
            </a:r>
            <a:r>
              <a:rPr kumimoji="0" lang="en-US" sz="2800" b="0" u="none" strike="noStrike" kern="1200" cap="none" spc="0" normalizeH="0" noProof="0" dirty="0" err="1">
                <a:ln>
                  <a:noFill/>
                </a:ln>
                <a:effectLst/>
                <a:uLnTx/>
                <a:uFillTx/>
                <a:latin typeface="#9Slide05 Brannboll Ny" panose="02000000000000000000" pitchFamily="2" charset="0"/>
                <a:cs typeface="Times New Roman" panose="02020603050405020304" pitchFamily="18" charset="0"/>
              </a:rPr>
              <a:t>lột</a:t>
            </a:r>
            <a:r>
              <a:rPr kumimoji="0" lang="en-US" sz="2800" b="0" u="none" strike="noStrike" kern="1200" cap="none" spc="0" normalizeH="0" noProof="0" dirty="0">
                <a:ln>
                  <a:noFill/>
                </a:ln>
                <a:effectLst/>
                <a:uLnTx/>
                <a:uFillTx/>
                <a:latin typeface="#9Slide05 Brannboll Ny" panose="02000000000000000000" pitchFamily="2" charset="0"/>
                <a:cs typeface="Times New Roman" panose="02020603050405020304" pitchFamily="18" charset="0"/>
              </a:rPr>
              <a:t> </a:t>
            </a:r>
            <a:r>
              <a:rPr kumimoji="0" lang="en-US" sz="2800" b="0" u="none" strike="noStrike" kern="1200" cap="none" spc="0" normalizeH="0" noProof="0" dirty="0" err="1">
                <a:ln>
                  <a:noFill/>
                </a:ln>
                <a:effectLst/>
                <a:uLnTx/>
                <a:uFillTx/>
                <a:latin typeface="#9Slide05 Brannboll Ny" panose="02000000000000000000" pitchFamily="2" charset="0"/>
                <a:cs typeface="Times New Roman" panose="02020603050405020304" pitchFamily="18" charset="0"/>
              </a:rPr>
              <a:t>tiền</a:t>
            </a:r>
            <a:r>
              <a:rPr kumimoji="0" lang="en-US" sz="2800" b="0" u="none" strike="noStrike" kern="1200" cap="none" spc="0" normalizeH="0" noProof="0" dirty="0">
                <a:ln>
                  <a:noFill/>
                </a:ln>
                <a:effectLst/>
                <a:uLnTx/>
                <a:uFillTx/>
                <a:latin typeface="#9Slide05 Brannboll Ny" panose="02000000000000000000" pitchFamily="2" charset="0"/>
                <a:cs typeface="Times New Roman" panose="02020603050405020304" pitchFamily="18" charset="0"/>
              </a:rPr>
              <a:t> </a:t>
            </a:r>
            <a:r>
              <a:rPr kumimoji="0" lang="en-US" sz="2800" b="0" u="none" strike="noStrike" kern="1200" cap="none" spc="0" normalizeH="0" noProof="0" dirty="0" err="1">
                <a:ln>
                  <a:noFill/>
                </a:ln>
                <a:effectLst/>
                <a:uLnTx/>
                <a:uFillTx/>
                <a:latin typeface="#9Slide05 Brannboll Ny" panose="02000000000000000000" pitchFamily="2" charset="0"/>
                <a:cs typeface="Times New Roman" panose="02020603050405020304" pitchFamily="18" charset="0"/>
              </a:rPr>
              <a:t>ăn</a:t>
            </a:r>
            <a:r>
              <a:rPr kumimoji="0" lang="en-US" sz="2800" b="0" u="none" strike="noStrike" kern="1200" cap="none" spc="0" normalizeH="0" noProof="0" dirty="0">
                <a:ln>
                  <a:noFill/>
                </a:ln>
                <a:effectLst/>
                <a:uLnTx/>
                <a:uFillTx/>
                <a:latin typeface="#9Slide05 Brannboll Ny" panose="02000000000000000000" pitchFamily="2" charset="0"/>
                <a:cs typeface="Times New Roman" panose="02020603050405020304" pitchFamily="18" charset="0"/>
              </a:rPr>
              <a:t> </a:t>
            </a:r>
            <a:r>
              <a:rPr kumimoji="0" lang="en-US" sz="2800" b="0" u="none" strike="noStrike" kern="1200" cap="none" spc="0" normalizeH="0" noProof="0" dirty="0" err="1">
                <a:ln>
                  <a:noFill/>
                </a:ln>
                <a:effectLst/>
                <a:uLnTx/>
                <a:uFillTx/>
                <a:latin typeface="#9Slide05 Brannboll Ny" panose="02000000000000000000" pitchFamily="2" charset="0"/>
                <a:cs typeface="Times New Roman" panose="02020603050405020304" pitchFamily="18" charset="0"/>
              </a:rPr>
              <a:t>sáng</a:t>
            </a:r>
            <a:r>
              <a:rPr kumimoji="0" lang="en-US" sz="2800" b="0" u="none" strike="noStrike" kern="1200" cap="none" spc="0" normalizeH="0" noProof="0" dirty="0">
                <a:ln>
                  <a:noFill/>
                </a:ln>
                <a:effectLst/>
                <a:uLnTx/>
                <a:uFillTx/>
                <a:latin typeface="#9Slide05 Brannboll Ny" panose="02000000000000000000" pitchFamily="2" charset="0"/>
                <a:cs typeface="Times New Roman" panose="02020603050405020304" pitchFamily="18" charset="0"/>
              </a:rPr>
              <a:t> </a:t>
            </a:r>
            <a:r>
              <a:rPr kumimoji="0" lang="en-US" sz="2800" b="0" u="none" strike="noStrike" kern="1200" cap="none" spc="0" normalizeH="0" noProof="0" dirty="0" err="1">
                <a:ln>
                  <a:noFill/>
                </a:ln>
                <a:effectLst/>
                <a:uLnTx/>
                <a:uFillTx/>
                <a:latin typeface="#9Slide05 Brannboll Ny" panose="02000000000000000000" pitchFamily="2" charset="0"/>
                <a:cs typeface="Times New Roman" panose="02020603050405020304" pitchFamily="18" charset="0"/>
              </a:rPr>
              <a:t>nhưng</a:t>
            </a:r>
            <a:r>
              <a:rPr kumimoji="0" lang="en-US" sz="2800" b="0" u="none" strike="noStrike" kern="1200" cap="none" spc="0" normalizeH="0" noProof="0" dirty="0">
                <a:ln>
                  <a:noFill/>
                </a:ln>
                <a:effectLst/>
                <a:uLnTx/>
                <a:uFillTx/>
                <a:latin typeface="#9Slide05 Brannboll Ny" panose="02000000000000000000" pitchFamily="2" charset="0"/>
                <a:cs typeface="Times New Roman" panose="02020603050405020304" pitchFamily="18" charset="0"/>
              </a:rPr>
              <a:t> D </a:t>
            </a:r>
            <a:r>
              <a:rPr kumimoji="0" lang="en-US" sz="2800" b="0" u="none" strike="noStrike" kern="1200" cap="none" spc="0" normalizeH="0" noProof="0" dirty="0" err="1">
                <a:ln>
                  <a:noFill/>
                </a:ln>
                <a:effectLst/>
                <a:uLnTx/>
                <a:uFillTx/>
                <a:latin typeface="#9Slide05 Brannboll Ny" panose="02000000000000000000" pitchFamily="2" charset="0"/>
                <a:cs typeface="Times New Roman" panose="02020603050405020304" pitchFamily="18" charset="0"/>
              </a:rPr>
              <a:t>giấu</a:t>
            </a:r>
            <a:r>
              <a:rPr kumimoji="0" lang="en-US" sz="2800" b="0" u="none" strike="noStrike" kern="1200" cap="none" spc="0" normalizeH="0" noProof="0" dirty="0">
                <a:ln>
                  <a:noFill/>
                </a:ln>
                <a:effectLst/>
                <a:uLnTx/>
                <a:uFillTx/>
                <a:latin typeface="#9Slide05 Brannboll Ny" panose="02000000000000000000" pitchFamily="2" charset="0"/>
                <a:cs typeface="Times New Roman" panose="02020603050405020304" pitchFamily="18" charset="0"/>
              </a:rPr>
              <a:t> </a:t>
            </a:r>
            <a:r>
              <a:rPr kumimoji="0" lang="en-US" sz="2800" b="0" u="none" strike="noStrike" kern="1200" cap="none" spc="0" normalizeH="0" noProof="0" dirty="0" err="1">
                <a:ln>
                  <a:noFill/>
                </a:ln>
                <a:effectLst/>
                <a:uLnTx/>
                <a:uFillTx/>
                <a:latin typeface="#9Slide05 Brannboll Ny" panose="02000000000000000000" pitchFamily="2" charset="0"/>
                <a:cs typeface="Times New Roman" panose="02020603050405020304" pitchFamily="18" charset="0"/>
              </a:rPr>
              <a:t>không</a:t>
            </a:r>
            <a:r>
              <a:rPr kumimoji="0" lang="en-US" sz="2800" b="0" u="none" strike="noStrike" kern="1200" cap="none" spc="0" normalizeH="0" noProof="0" dirty="0">
                <a:ln>
                  <a:noFill/>
                </a:ln>
                <a:effectLst/>
                <a:uLnTx/>
                <a:uFillTx/>
                <a:latin typeface="#9Slide05 Brannboll Ny" panose="02000000000000000000" pitchFamily="2" charset="0"/>
                <a:cs typeface="Times New Roman" panose="02020603050405020304" pitchFamily="18" charset="0"/>
              </a:rPr>
              <a:t> </a:t>
            </a:r>
            <a:r>
              <a:rPr kumimoji="0" lang="en-US" sz="2800" b="0" u="none" strike="noStrike" kern="1200" cap="none" spc="0" normalizeH="0" noProof="0" dirty="0" err="1">
                <a:ln>
                  <a:noFill/>
                </a:ln>
                <a:effectLst/>
                <a:uLnTx/>
                <a:uFillTx/>
                <a:latin typeface="#9Slide05 Brannboll Ny" panose="02000000000000000000" pitchFamily="2" charset="0"/>
                <a:cs typeface="Times New Roman" panose="02020603050405020304" pitchFamily="18" charset="0"/>
              </a:rPr>
              <a:t>kể</a:t>
            </a:r>
            <a:r>
              <a:rPr kumimoji="0" lang="en-US" sz="2800" b="0" u="none" strike="noStrike" kern="1200" cap="none" spc="0" normalizeH="0" noProof="0" dirty="0">
                <a:ln>
                  <a:noFill/>
                </a:ln>
                <a:effectLst/>
                <a:uLnTx/>
                <a:uFillTx/>
                <a:latin typeface="#9Slide05 Brannboll Ny" panose="02000000000000000000" pitchFamily="2" charset="0"/>
                <a:cs typeface="Times New Roman" panose="02020603050405020304" pitchFamily="18" charset="0"/>
              </a:rPr>
              <a:t> </a:t>
            </a:r>
            <a:r>
              <a:rPr kumimoji="0" lang="en-US" sz="2800" b="0" u="none" strike="noStrike" kern="1200" cap="none" spc="0" normalizeH="0" noProof="0" dirty="0" err="1">
                <a:ln>
                  <a:noFill/>
                </a:ln>
                <a:effectLst/>
                <a:uLnTx/>
                <a:uFillTx/>
                <a:latin typeface="#9Slide05 Brannboll Ny" panose="02000000000000000000" pitchFamily="2" charset="0"/>
                <a:cs typeface="Times New Roman" panose="02020603050405020304" pitchFamily="18" charset="0"/>
              </a:rPr>
              <a:t>lại</a:t>
            </a:r>
            <a:r>
              <a:rPr kumimoji="0" lang="en-US" sz="2800" b="0" u="none" strike="noStrike" kern="1200" cap="none" spc="0" normalizeH="0" noProof="0" dirty="0">
                <a:ln>
                  <a:noFill/>
                </a:ln>
                <a:effectLst/>
                <a:uLnTx/>
                <a:uFillTx/>
                <a:latin typeface="#9Slide05 Brannboll Ny" panose="02000000000000000000" pitchFamily="2" charset="0"/>
                <a:cs typeface="Times New Roman" panose="02020603050405020304" pitchFamily="18" charset="0"/>
              </a:rPr>
              <a:t> </a:t>
            </a:r>
            <a:r>
              <a:rPr kumimoji="0" lang="en-US" sz="2800" b="0" u="none" strike="noStrike" kern="1200" cap="none" spc="0" normalizeH="0" noProof="0" dirty="0" err="1">
                <a:ln>
                  <a:noFill/>
                </a:ln>
                <a:effectLst/>
                <a:uLnTx/>
                <a:uFillTx/>
                <a:latin typeface="#9Slide05 Brannboll Ny" panose="02000000000000000000" pitchFamily="2" charset="0"/>
                <a:cs typeface="Times New Roman" panose="02020603050405020304" pitchFamily="18" charset="0"/>
              </a:rPr>
              <a:t>với</a:t>
            </a:r>
            <a:r>
              <a:rPr kumimoji="0" lang="en-US" sz="2800" b="0" u="none" strike="noStrike" kern="1200" cap="none" spc="0" normalizeH="0" noProof="0" dirty="0">
                <a:ln>
                  <a:noFill/>
                </a:ln>
                <a:effectLst/>
                <a:uLnTx/>
                <a:uFillTx/>
                <a:latin typeface="#9Slide05 Brannboll Ny" panose="02000000000000000000" pitchFamily="2" charset="0"/>
                <a:cs typeface="Times New Roman" panose="02020603050405020304" pitchFamily="18" charset="0"/>
              </a:rPr>
              <a:t> </a:t>
            </a:r>
            <a:r>
              <a:rPr kumimoji="0" lang="en-US" sz="2800" b="0" u="none" strike="noStrike" kern="1200" cap="none" spc="0" normalizeH="0" noProof="0" dirty="0" err="1">
                <a:ln>
                  <a:noFill/>
                </a:ln>
                <a:effectLst/>
                <a:uLnTx/>
                <a:uFillTx/>
                <a:latin typeface="#9Slide05 Brannboll Ny" panose="02000000000000000000" pitchFamily="2" charset="0"/>
                <a:cs typeface="Times New Roman" panose="02020603050405020304" pitchFamily="18" charset="0"/>
              </a:rPr>
              <a:t>gia</a:t>
            </a:r>
            <a:r>
              <a:rPr kumimoji="0" lang="en-US" sz="2800" b="0" u="none" strike="noStrike" kern="1200" cap="none" spc="0" normalizeH="0" noProof="0" dirty="0">
                <a:ln>
                  <a:noFill/>
                </a:ln>
                <a:effectLst/>
                <a:uLnTx/>
                <a:uFillTx/>
                <a:latin typeface="#9Slide05 Brannboll Ny" panose="02000000000000000000" pitchFamily="2" charset="0"/>
                <a:cs typeface="Times New Roman" panose="02020603050405020304" pitchFamily="18" charset="0"/>
              </a:rPr>
              <a:t> </a:t>
            </a:r>
            <a:r>
              <a:rPr kumimoji="0" lang="en-US" sz="2800" b="0" u="none" strike="noStrike" kern="1200" cap="none" spc="0" normalizeH="0" noProof="0" dirty="0" err="1">
                <a:ln>
                  <a:noFill/>
                </a:ln>
                <a:effectLst/>
                <a:uLnTx/>
                <a:uFillTx/>
                <a:latin typeface="#9Slide05 Brannboll Ny" panose="02000000000000000000" pitchFamily="2" charset="0"/>
                <a:cs typeface="Times New Roman" panose="02020603050405020304" pitchFamily="18" charset="0"/>
              </a:rPr>
              <a:t>đình</a:t>
            </a:r>
            <a:r>
              <a:rPr kumimoji="0" lang="en-US" sz="2800" b="0" u="none" strike="noStrike" kern="1200" cap="none" spc="0" normalizeH="0" noProof="0" dirty="0">
                <a:ln>
                  <a:noFill/>
                </a:ln>
                <a:effectLst/>
                <a:uLnTx/>
                <a:uFillTx/>
                <a:latin typeface="#9Slide05 Brannboll Ny" panose="02000000000000000000" pitchFamily="2" charset="0"/>
                <a:cs typeface="Times New Roman" panose="02020603050405020304" pitchFamily="18" charset="0"/>
              </a:rPr>
              <a:t>..</a:t>
            </a:r>
          </a:p>
          <a:p>
            <a:pPr lvl="1" algn="just"/>
            <a:r>
              <a:rPr lang="en-US" sz="2800" b="0" i="0" baseline="0" dirty="0" err="1">
                <a:solidFill>
                  <a:srgbClr val="0070C0"/>
                </a:solidFill>
                <a:latin typeface="#9Slide05 Brannboll Ny" panose="02000000000000000000" pitchFamily="2" charset="0"/>
                <a:cs typeface="Times New Roman" panose="02020603050405020304" pitchFamily="18" charset="0"/>
              </a:rPr>
              <a:t>Nếu</a:t>
            </a:r>
            <a:r>
              <a:rPr lang="en-US" sz="2800" b="0" i="0" dirty="0">
                <a:solidFill>
                  <a:srgbClr val="0070C0"/>
                </a:solidFill>
                <a:latin typeface="#9Slide05 Brannboll Ny" panose="02000000000000000000" pitchFamily="2" charset="0"/>
                <a:cs typeface="Times New Roman" panose="02020603050405020304" pitchFamily="18" charset="0"/>
              </a:rPr>
              <a:t> </a:t>
            </a:r>
            <a:r>
              <a:rPr lang="en-US" sz="2800" b="0" i="0" dirty="0" err="1">
                <a:solidFill>
                  <a:srgbClr val="0070C0"/>
                </a:solidFill>
                <a:latin typeface="#9Slide05 Brannboll Ny" panose="02000000000000000000" pitchFamily="2" charset="0"/>
                <a:cs typeface="Times New Roman" panose="02020603050405020304" pitchFamily="18" charset="0"/>
              </a:rPr>
              <a:t>là</a:t>
            </a:r>
            <a:r>
              <a:rPr lang="en-US" sz="2800" b="0" i="0" dirty="0">
                <a:solidFill>
                  <a:srgbClr val="0070C0"/>
                </a:solidFill>
                <a:latin typeface="#9Slide05 Brannboll Ny" panose="02000000000000000000" pitchFamily="2" charset="0"/>
                <a:cs typeface="Times New Roman" panose="02020603050405020304" pitchFamily="18" charset="0"/>
              </a:rPr>
              <a:t> </a:t>
            </a:r>
            <a:r>
              <a:rPr lang="en-US" sz="2800" b="0" i="0" dirty="0" err="1">
                <a:solidFill>
                  <a:srgbClr val="0070C0"/>
                </a:solidFill>
                <a:latin typeface="#9Slide05 Brannboll Ny" panose="02000000000000000000" pitchFamily="2" charset="0"/>
                <a:cs typeface="Times New Roman" panose="02020603050405020304" pitchFamily="18" charset="0"/>
              </a:rPr>
              <a:t>bạn</a:t>
            </a:r>
            <a:r>
              <a:rPr lang="en-US" sz="2800" b="0" i="0" dirty="0">
                <a:solidFill>
                  <a:srgbClr val="0070C0"/>
                </a:solidFill>
                <a:latin typeface="#9Slide05 Brannboll Ny" panose="02000000000000000000" pitchFamily="2" charset="0"/>
                <a:cs typeface="Times New Roman" panose="02020603050405020304" pitchFamily="18" charset="0"/>
              </a:rPr>
              <a:t> </a:t>
            </a:r>
            <a:r>
              <a:rPr lang="en-US" sz="2800" b="0" i="0" dirty="0" err="1">
                <a:solidFill>
                  <a:srgbClr val="0070C0"/>
                </a:solidFill>
                <a:latin typeface="#9Slide05 Brannboll Ny" panose="02000000000000000000" pitchFamily="2" charset="0"/>
                <a:cs typeface="Times New Roman" panose="02020603050405020304" pitchFamily="18" charset="0"/>
              </a:rPr>
              <a:t>thân</a:t>
            </a:r>
            <a:r>
              <a:rPr lang="en-US" sz="2800" b="0" i="0" dirty="0">
                <a:solidFill>
                  <a:srgbClr val="0070C0"/>
                </a:solidFill>
                <a:latin typeface="#9Slide05 Brannboll Ny" panose="02000000000000000000" pitchFamily="2" charset="0"/>
                <a:cs typeface="Times New Roman" panose="02020603050405020304" pitchFamily="18" charset="0"/>
              </a:rPr>
              <a:t> </a:t>
            </a:r>
            <a:r>
              <a:rPr lang="en-US" sz="2800" b="0" i="0" dirty="0" err="1">
                <a:solidFill>
                  <a:srgbClr val="0070C0"/>
                </a:solidFill>
                <a:latin typeface="#9Slide05 Brannboll Ny" panose="02000000000000000000" pitchFamily="2" charset="0"/>
                <a:cs typeface="Times New Roman" panose="02020603050405020304" pitchFamily="18" charset="0"/>
              </a:rPr>
              <a:t>của</a:t>
            </a:r>
            <a:r>
              <a:rPr lang="en-US" sz="2800" b="0" i="0" dirty="0">
                <a:solidFill>
                  <a:srgbClr val="0070C0"/>
                </a:solidFill>
                <a:latin typeface="#9Slide05 Brannboll Ny" panose="02000000000000000000" pitchFamily="2" charset="0"/>
                <a:cs typeface="Times New Roman" panose="02020603050405020304" pitchFamily="18" charset="0"/>
              </a:rPr>
              <a:t> D, </a:t>
            </a:r>
            <a:r>
              <a:rPr lang="en-US" sz="2800" b="0" i="0" dirty="0" err="1">
                <a:solidFill>
                  <a:srgbClr val="0070C0"/>
                </a:solidFill>
                <a:latin typeface="#9Slide05 Brannboll Ny" panose="02000000000000000000" pitchFamily="2" charset="0"/>
                <a:cs typeface="Times New Roman" panose="02020603050405020304" pitchFamily="18" charset="0"/>
              </a:rPr>
              <a:t>thì</a:t>
            </a:r>
            <a:r>
              <a:rPr lang="en-US" sz="2800" b="0" i="0" dirty="0">
                <a:solidFill>
                  <a:srgbClr val="0070C0"/>
                </a:solidFill>
                <a:latin typeface="#9Slide05 Brannboll Ny" panose="02000000000000000000" pitchFamily="2" charset="0"/>
                <a:cs typeface="Times New Roman" panose="02020603050405020304" pitchFamily="18" charset="0"/>
              </a:rPr>
              <a:t> </a:t>
            </a:r>
            <a:r>
              <a:rPr lang="en-US" sz="2800" b="0" i="0" dirty="0" err="1">
                <a:solidFill>
                  <a:srgbClr val="0070C0"/>
                </a:solidFill>
                <a:latin typeface="#9Slide05 Brannboll Ny" panose="02000000000000000000" pitchFamily="2" charset="0"/>
                <a:cs typeface="Times New Roman" panose="02020603050405020304" pitchFamily="18" charset="0"/>
              </a:rPr>
              <a:t>em</a:t>
            </a:r>
            <a:r>
              <a:rPr lang="en-US" sz="2800" b="0" i="0" dirty="0">
                <a:solidFill>
                  <a:srgbClr val="0070C0"/>
                </a:solidFill>
                <a:latin typeface="#9Slide05 Brannboll Ny" panose="02000000000000000000" pitchFamily="2" charset="0"/>
                <a:cs typeface="Times New Roman" panose="02020603050405020304" pitchFamily="18" charset="0"/>
              </a:rPr>
              <a:t> </a:t>
            </a:r>
            <a:r>
              <a:rPr lang="en-US" sz="2800" b="0" i="0" dirty="0" err="1">
                <a:solidFill>
                  <a:srgbClr val="0070C0"/>
                </a:solidFill>
                <a:latin typeface="#9Slide05 Brannboll Ny" panose="02000000000000000000" pitchFamily="2" charset="0"/>
                <a:cs typeface="Times New Roman" panose="02020603050405020304" pitchFamily="18" charset="0"/>
              </a:rPr>
              <a:t>sẽ</a:t>
            </a:r>
            <a:r>
              <a:rPr lang="en-US" sz="2800" b="0" i="0" dirty="0">
                <a:solidFill>
                  <a:srgbClr val="0070C0"/>
                </a:solidFill>
                <a:latin typeface="#9Slide05 Brannboll Ny" panose="02000000000000000000" pitchFamily="2" charset="0"/>
                <a:cs typeface="Times New Roman" panose="02020603050405020304" pitchFamily="18" charset="0"/>
              </a:rPr>
              <a:t> </a:t>
            </a:r>
            <a:r>
              <a:rPr lang="en-US" sz="2800" b="0" i="0" dirty="0" err="1">
                <a:solidFill>
                  <a:srgbClr val="0070C0"/>
                </a:solidFill>
                <a:latin typeface="#9Slide05 Brannboll Ny" panose="02000000000000000000" pitchFamily="2" charset="0"/>
                <a:cs typeface="Times New Roman" panose="02020603050405020304" pitchFamily="18" charset="0"/>
              </a:rPr>
              <a:t>nói</a:t>
            </a:r>
            <a:r>
              <a:rPr lang="en-US" sz="2800" b="0" i="0" dirty="0">
                <a:solidFill>
                  <a:srgbClr val="0070C0"/>
                </a:solidFill>
                <a:latin typeface="#9Slide05 Brannboll Ny" panose="02000000000000000000" pitchFamily="2" charset="0"/>
                <a:cs typeface="Times New Roman" panose="02020603050405020304" pitchFamily="18" charset="0"/>
              </a:rPr>
              <a:t> </a:t>
            </a:r>
            <a:r>
              <a:rPr lang="en-US" sz="2800" b="0" i="0" dirty="0" err="1">
                <a:solidFill>
                  <a:srgbClr val="0070C0"/>
                </a:solidFill>
                <a:latin typeface="#9Slide05 Brannboll Ny" panose="02000000000000000000" pitchFamily="2" charset="0"/>
                <a:cs typeface="Times New Roman" panose="02020603050405020304" pitchFamily="18" charset="0"/>
              </a:rPr>
              <a:t>gì</a:t>
            </a:r>
            <a:r>
              <a:rPr lang="en-US" sz="2800" b="0" i="0" dirty="0">
                <a:solidFill>
                  <a:srgbClr val="0070C0"/>
                </a:solidFill>
                <a:latin typeface="#9Slide05 Brannboll Ny" panose="02000000000000000000" pitchFamily="2" charset="0"/>
                <a:cs typeface="Times New Roman" panose="02020603050405020304" pitchFamily="18" charset="0"/>
              </a:rPr>
              <a:t> </a:t>
            </a:r>
            <a:r>
              <a:rPr lang="en-US" sz="2800" b="0" i="0" dirty="0" err="1">
                <a:solidFill>
                  <a:srgbClr val="0070C0"/>
                </a:solidFill>
                <a:latin typeface="#9Slide05 Brannboll Ny" panose="02000000000000000000" pitchFamily="2" charset="0"/>
                <a:cs typeface="Times New Roman" panose="02020603050405020304" pitchFamily="18" charset="0"/>
              </a:rPr>
              <a:t>với</a:t>
            </a:r>
            <a:r>
              <a:rPr lang="en-US" sz="2800" b="0" i="0" dirty="0">
                <a:solidFill>
                  <a:srgbClr val="0070C0"/>
                </a:solidFill>
                <a:latin typeface="#9Slide05 Brannboll Ny" panose="02000000000000000000" pitchFamily="2" charset="0"/>
                <a:cs typeface="Times New Roman" panose="02020603050405020304" pitchFamily="18" charset="0"/>
              </a:rPr>
              <a:t> D?</a:t>
            </a:r>
            <a:endParaRPr kumimoji="0" lang="en-US" sz="2400" b="0" i="0" u="none" strike="noStrike" kern="1200" cap="none" spc="0" normalizeH="0" baseline="0" noProof="0" dirty="0">
              <a:ln>
                <a:noFill/>
              </a:ln>
              <a:solidFill>
                <a:srgbClr val="0070C0"/>
              </a:solidFill>
              <a:effectLst/>
              <a:uLnTx/>
              <a:uFillTx/>
              <a:latin typeface="#9Slide05 Brannboll Ny" panose="02000000000000000000" pitchFamily="2" charset="0"/>
              <a:ea typeface="+mn-ea"/>
              <a:cs typeface="Times New Roman" panose="02020603050405020304" pitchFamily="18" charset="0"/>
            </a:endParaRPr>
          </a:p>
        </p:txBody>
      </p:sp>
      <p:pic>
        <p:nvPicPr>
          <p:cNvPr id="10" name="Picture 9" descr="22858PICdbgea5Gz679dY_PIC2018.png">
            <a:extLst>
              <a:ext uri="{FF2B5EF4-FFF2-40B4-BE49-F238E27FC236}">
                <a16:creationId xmlns:a16="http://schemas.microsoft.com/office/drawing/2014/main" id="{711C018D-157D-4FBA-AD5A-BAEF17905297}"/>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027431" y="2269440"/>
            <a:ext cx="2164572" cy="3977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图片 8" descr="6fc417983c9675ce1b60e983870aeb8a">
            <a:extLst>
              <a:ext uri="{FF2B5EF4-FFF2-40B4-BE49-F238E27FC236}">
                <a16:creationId xmlns:a16="http://schemas.microsoft.com/office/drawing/2014/main" id="{AC112249-1651-4AFF-A7AF-44D11541B4C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75077" y="4981297"/>
            <a:ext cx="3010467" cy="209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图片 1">
            <a:extLst>
              <a:ext uri="{FF2B5EF4-FFF2-40B4-BE49-F238E27FC236}">
                <a16:creationId xmlns:a16="http://schemas.microsoft.com/office/drawing/2014/main" id="{2176EC08-F0EF-41C2-9A1D-B35CE7A7DE3A}"/>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32760" r="8347"/>
          <a:stretch>
            <a:fillRect/>
          </a:stretch>
        </p:blipFill>
        <p:spPr>
          <a:xfrm flipH="1">
            <a:off x="2648017" y="5393945"/>
            <a:ext cx="2687293" cy="1548203"/>
          </a:xfrm>
          <a:prstGeom prst="rect">
            <a:avLst/>
          </a:prstGeom>
        </p:spPr>
      </p:pic>
      <p:grpSp>
        <p:nvGrpSpPr>
          <p:cNvPr id="14" name="组合 135">
            <a:extLst>
              <a:ext uri="{FF2B5EF4-FFF2-40B4-BE49-F238E27FC236}">
                <a16:creationId xmlns:a16="http://schemas.microsoft.com/office/drawing/2014/main" id="{82BB745A-ECC9-43EF-846A-F4E291A48393}"/>
              </a:ext>
            </a:extLst>
          </p:cNvPr>
          <p:cNvGrpSpPr/>
          <p:nvPr/>
        </p:nvGrpSpPr>
        <p:grpSpPr>
          <a:xfrm>
            <a:off x="2269961" y="925963"/>
            <a:ext cx="8322055" cy="4615784"/>
            <a:chOff x="3246438" y="1047943"/>
            <a:chExt cx="5711825" cy="4698808"/>
          </a:xfrm>
          <a:solidFill>
            <a:schemeClr val="tx1"/>
          </a:solidFill>
        </p:grpSpPr>
        <p:sp>
          <p:nvSpPr>
            <p:cNvPr id="16" name="Freeform 5">
              <a:extLst>
                <a:ext uri="{FF2B5EF4-FFF2-40B4-BE49-F238E27FC236}">
                  <a16:creationId xmlns:a16="http://schemas.microsoft.com/office/drawing/2014/main" id="{80B6CDA6-C6DD-40ED-949C-D4BEBA0DEEEE}"/>
                </a:ext>
              </a:extLst>
            </p:cNvPr>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 name="Freeform 6">
              <a:extLst>
                <a:ext uri="{FF2B5EF4-FFF2-40B4-BE49-F238E27FC236}">
                  <a16:creationId xmlns:a16="http://schemas.microsoft.com/office/drawing/2014/main" id="{7B1F8391-3DEC-4017-A2F1-7F6D482254DD}"/>
                </a:ext>
              </a:extLst>
            </p:cNvPr>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 name="Freeform 7">
              <a:extLst>
                <a:ext uri="{FF2B5EF4-FFF2-40B4-BE49-F238E27FC236}">
                  <a16:creationId xmlns:a16="http://schemas.microsoft.com/office/drawing/2014/main" id="{4998E217-E070-42CE-9127-C9DB2F6D5417}"/>
                </a:ext>
              </a:extLst>
            </p:cNvPr>
            <p:cNvSpPr/>
            <p:nvPr/>
          </p:nvSpPr>
          <p:spPr bwMode="auto">
            <a:xfrm>
              <a:off x="5124265" y="1047943"/>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9" name="Freeform 8">
              <a:extLst>
                <a:ext uri="{FF2B5EF4-FFF2-40B4-BE49-F238E27FC236}">
                  <a16:creationId xmlns:a16="http://schemas.microsoft.com/office/drawing/2014/main" id="{945F6A03-672D-43A2-A619-81FA07E3A614}"/>
                </a:ext>
              </a:extLst>
            </p:cNvPr>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0" name="Freeform 9">
              <a:extLst>
                <a:ext uri="{FF2B5EF4-FFF2-40B4-BE49-F238E27FC236}">
                  <a16:creationId xmlns:a16="http://schemas.microsoft.com/office/drawing/2014/main" id="{ED1EFA8A-E55D-4C79-AFC1-EFBDB4BC2DAF}"/>
                </a:ext>
              </a:extLst>
            </p:cNvPr>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1" name="Freeform 10">
              <a:extLst>
                <a:ext uri="{FF2B5EF4-FFF2-40B4-BE49-F238E27FC236}">
                  <a16:creationId xmlns:a16="http://schemas.microsoft.com/office/drawing/2014/main" id="{7DE8DF48-4413-46E3-A285-84EDF14E5F8E}"/>
                </a:ext>
              </a:extLst>
            </p:cNvPr>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2" name="Freeform 11">
              <a:extLst>
                <a:ext uri="{FF2B5EF4-FFF2-40B4-BE49-F238E27FC236}">
                  <a16:creationId xmlns:a16="http://schemas.microsoft.com/office/drawing/2014/main" id="{866C9446-BF40-4596-8B4A-DEC15D12D71F}"/>
                </a:ext>
              </a:extLst>
            </p:cNvPr>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nvGrpSpPr>
            <p:cNvPr id="23" name="组合 143">
              <a:extLst>
                <a:ext uri="{FF2B5EF4-FFF2-40B4-BE49-F238E27FC236}">
                  <a16:creationId xmlns:a16="http://schemas.microsoft.com/office/drawing/2014/main" id="{3F3896C8-BFC2-4805-8C3A-DE12FC0A6014}"/>
                </a:ext>
              </a:extLst>
            </p:cNvPr>
            <p:cNvGrpSpPr/>
            <p:nvPr/>
          </p:nvGrpSpPr>
          <p:grpSpPr>
            <a:xfrm>
              <a:off x="3517901" y="1225551"/>
              <a:ext cx="5260975" cy="4090987"/>
              <a:chOff x="3517901" y="1225551"/>
              <a:chExt cx="5260975" cy="4090987"/>
            </a:xfrm>
            <a:grpFill/>
          </p:grpSpPr>
          <p:sp>
            <p:nvSpPr>
              <p:cNvPr id="24" name="Freeform 12">
                <a:extLst>
                  <a:ext uri="{FF2B5EF4-FFF2-40B4-BE49-F238E27FC236}">
                    <a16:creationId xmlns:a16="http://schemas.microsoft.com/office/drawing/2014/main" id="{8DE3AFCB-E9EA-4940-8BC8-5E9F5B1DED6A}"/>
                  </a:ext>
                </a:extLst>
              </p:cNvPr>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5" name="Freeform 13">
                <a:extLst>
                  <a:ext uri="{FF2B5EF4-FFF2-40B4-BE49-F238E27FC236}">
                    <a16:creationId xmlns:a16="http://schemas.microsoft.com/office/drawing/2014/main" id="{37B0873E-8E74-4372-810E-C4A941105CBD}"/>
                  </a:ext>
                </a:extLst>
              </p:cNvPr>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6" name="Freeform 14">
                <a:extLst>
                  <a:ext uri="{FF2B5EF4-FFF2-40B4-BE49-F238E27FC236}">
                    <a16:creationId xmlns:a16="http://schemas.microsoft.com/office/drawing/2014/main" id="{B587A5D3-357A-4A50-B2CE-02E8AEC5BA34}"/>
                  </a:ext>
                </a:extLst>
              </p:cNvPr>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7" name="Freeform 15">
                <a:extLst>
                  <a:ext uri="{FF2B5EF4-FFF2-40B4-BE49-F238E27FC236}">
                    <a16:creationId xmlns:a16="http://schemas.microsoft.com/office/drawing/2014/main" id="{28A9E012-E8B2-47FD-B68E-1F07892EFBD6}"/>
                  </a:ext>
                </a:extLst>
              </p:cNvPr>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8" name="Freeform 16">
                <a:extLst>
                  <a:ext uri="{FF2B5EF4-FFF2-40B4-BE49-F238E27FC236}">
                    <a16:creationId xmlns:a16="http://schemas.microsoft.com/office/drawing/2014/main" id="{8B9E3E01-D630-4D8D-89E2-881EE1C6775E}"/>
                  </a:ext>
                </a:extLst>
              </p:cNvPr>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9" name="Freeform 17">
                <a:extLst>
                  <a:ext uri="{FF2B5EF4-FFF2-40B4-BE49-F238E27FC236}">
                    <a16:creationId xmlns:a16="http://schemas.microsoft.com/office/drawing/2014/main" id="{E2AF9949-2C87-44D7-883E-7479E135DFF8}"/>
                  </a:ext>
                </a:extLst>
              </p:cNvPr>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0" name="Freeform 18">
                <a:extLst>
                  <a:ext uri="{FF2B5EF4-FFF2-40B4-BE49-F238E27FC236}">
                    <a16:creationId xmlns:a16="http://schemas.microsoft.com/office/drawing/2014/main" id="{2D2EC26F-1997-40C7-82A1-61A7CCC966C5}"/>
                  </a:ext>
                </a:extLst>
              </p:cNvPr>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1" name="Freeform 19">
                <a:extLst>
                  <a:ext uri="{FF2B5EF4-FFF2-40B4-BE49-F238E27FC236}">
                    <a16:creationId xmlns:a16="http://schemas.microsoft.com/office/drawing/2014/main" id="{A13D16B6-952C-45C1-AC55-2DB6C8C91CAA}"/>
                  </a:ext>
                </a:extLst>
              </p:cNvPr>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2" name="Freeform 20">
                <a:extLst>
                  <a:ext uri="{FF2B5EF4-FFF2-40B4-BE49-F238E27FC236}">
                    <a16:creationId xmlns:a16="http://schemas.microsoft.com/office/drawing/2014/main" id="{F06965AA-4620-483A-9400-2ED904574F99}"/>
                  </a:ext>
                </a:extLst>
              </p:cNvPr>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3" name="Freeform 21">
                <a:extLst>
                  <a:ext uri="{FF2B5EF4-FFF2-40B4-BE49-F238E27FC236}">
                    <a16:creationId xmlns:a16="http://schemas.microsoft.com/office/drawing/2014/main" id="{F24483B1-A3D6-410A-9D55-A3EA4AFB910A}"/>
                  </a:ext>
                </a:extLst>
              </p:cNvPr>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4" name="Freeform 22">
                <a:extLst>
                  <a:ext uri="{FF2B5EF4-FFF2-40B4-BE49-F238E27FC236}">
                    <a16:creationId xmlns:a16="http://schemas.microsoft.com/office/drawing/2014/main" id="{81640741-A68E-4F2A-831E-3B3BBF183AB5}"/>
                  </a:ext>
                </a:extLst>
              </p:cNvPr>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5" name="Freeform 23">
                <a:extLst>
                  <a:ext uri="{FF2B5EF4-FFF2-40B4-BE49-F238E27FC236}">
                    <a16:creationId xmlns:a16="http://schemas.microsoft.com/office/drawing/2014/main" id="{1D1C32CC-78EB-4327-A0B9-8F770BF9CA54}"/>
                  </a:ext>
                </a:extLst>
              </p:cNvPr>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6" name="Freeform 24">
                <a:extLst>
                  <a:ext uri="{FF2B5EF4-FFF2-40B4-BE49-F238E27FC236}">
                    <a16:creationId xmlns:a16="http://schemas.microsoft.com/office/drawing/2014/main" id="{E80D35CE-8223-4973-987D-D2A6F3E1250C}"/>
                  </a:ext>
                </a:extLst>
              </p:cNvPr>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7" name="Freeform 25">
                <a:extLst>
                  <a:ext uri="{FF2B5EF4-FFF2-40B4-BE49-F238E27FC236}">
                    <a16:creationId xmlns:a16="http://schemas.microsoft.com/office/drawing/2014/main" id="{A8721213-A1C3-4AC5-B6FD-55B3D3DD2A57}"/>
                  </a:ext>
                </a:extLst>
              </p:cNvPr>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8" name="Freeform 26">
                <a:extLst>
                  <a:ext uri="{FF2B5EF4-FFF2-40B4-BE49-F238E27FC236}">
                    <a16:creationId xmlns:a16="http://schemas.microsoft.com/office/drawing/2014/main" id="{196BA70D-587E-4651-846A-66890AE61680}"/>
                  </a:ext>
                </a:extLst>
              </p:cNvPr>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9" name="Freeform 27">
                <a:extLst>
                  <a:ext uri="{FF2B5EF4-FFF2-40B4-BE49-F238E27FC236}">
                    <a16:creationId xmlns:a16="http://schemas.microsoft.com/office/drawing/2014/main" id="{31D330D3-78EC-4288-B7E5-433089A4D8C2}"/>
                  </a:ext>
                </a:extLst>
              </p:cNvPr>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0" name="Freeform 28">
                <a:extLst>
                  <a:ext uri="{FF2B5EF4-FFF2-40B4-BE49-F238E27FC236}">
                    <a16:creationId xmlns:a16="http://schemas.microsoft.com/office/drawing/2014/main" id="{90300FEF-37C0-426F-8266-72D66D6C5DE9}"/>
                  </a:ext>
                </a:extLst>
              </p:cNvPr>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1" name="Freeform 29">
                <a:extLst>
                  <a:ext uri="{FF2B5EF4-FFF2-40B4-BE49-F238E27FC236}">
                    <a16:creationId xmlns:a16="http://schemas.microsoft.com/office/drawing/2014/main" id="{70B0614C-3D85-4C24-8918-088B58A17DD7}"/>
                  </a:ext>
                </a:extLst>
              </p:cNvPr>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2" name="Freeform 30">
                <a:extLst>
                  <a:ext uri="{FF2B5EF4-FFF2-40B4-BE49-F238E27FC236}">
                    <a16:creationId xmlns:a16="http://schemas.microsoft.com/office/drawing/2014/main" id="{E4076D13-4BB0-4048-BE4D-A66004F8E0CD}"/>
                  </a:ext>
                </a:extLst>
              </p:cNvPr>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3" name="Freeform 31">
                <a:extLst>
                  <a:ext uri="{FF2B5EF4-FFF2-40B4-BE49-F238E27FC236}">
                    <a16:creationId xmlns:a16="http://schemas.microsoft.com/office/drawing/2014/main" id="{AF37FA04-E5AC-4DE6-AF99-672E8082EEA1}"/>
                  </a:ext>
                </a:extLst>
              </p:cNvPr>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4" name="Freeform 32">
                <a:extLst>
                  <a:ext uri="{FF2B5EF4-FFF2-40B4-BE49-F238E27FC236}">
                    <a16:creationId xmlns:a16="http://schemas.microsoft.com/office/drawing/2014/main" id="{8EC074BC-94DD-47E3-9F3A-0DDAF35589C1}"/>
                  </a:ext>
                </a:extLst>
              </p:cNvPr>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5" name="Freeform 33">
                <a:extLst>
                  <a:ext uri="{FF2B5EF4-FFF2-40B4-BE49-F238E27FC236}">
                    <a16:creationId xmlns:a16="http://schemas.microsoft.com/office/drawing/2014/main" id="{1D36E8CF-A427-4770-8AF1-60826ABE50C2}"/>
                  </a:ext>
                </a:extLst>
              </p:cNvPr>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6" name="Freeform 34">
                <a:extLst>
                  <a:ext uri="{FF2B5EF4-FFF2-40B4-BE49-F238E27FC236}">
                    <a16:creationId xmlns:a16="http://schemas.microsoft.com/office/drawing/2014/main" id="{115D45BA-3EFD-48C0-B244-EA786179FFD0}"/>
                  </a:ext>
                </a:extLst>
              </p:cNvPr>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7" name="Freeform 35">
                <a:extLst>
                  <a:ext uri="{FF2B5EF4-FFF2-40B4-BE49-F238E27FC236}">
                    <a16:creationId xmlns:a16="http://schemas.microsoft.com/office/drawing/2014/main" id="{C49831DE-E8CF-45DD-9C1D-039A10335B65}"/>
                  </a:ext>
                </a:extLst>
              </p:cNvPr>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8" name="Freeform 36">
                <a:extLst>
                  <a:ext uri="{FF2B5EF4-FFF2-40B4-BE49-F238E27FC236}">
                    <a16:creationId xmlns:a16="http://schemas.microsoft.com/office/drawing/2014/main" id="{970A8388-9C7F-452E-9C46-6446A61B31AF}"/>
                  </a:ext>
                </a:extLst>
              </p:cNvPr>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9" name="Freeform 37">
                <a:extLst>
                  <a:ext uri="{FF2B5EF4-FFF2-40B4-BE49-F238E27FC236}">
                    <a16:creationId xmlns:a16="http://schemas.microsoft.com/office/drawing/2014/main" id="{960D613A-09EE-4D54-844C-D0C140647C98}"/>
                  </a:ext>
                </a:extLst>
              </p:cNvPr>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0" name="Freeform 38">
                <a:extLst>
                  <a:ext uri="{FF2B5EF4-FFF2-40B4-BE49-F238E27FC236}">
                    <a16:creationId xmlns:a16="http://schemas.microsoft.com/office/drawing/2014/main" id="{7382F0DB-8678-4F32-9191-3CC1E5EFEB29}"/>
                  </a:ext>
                </a:extLst>
              </p:cNvPr>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1" name="Freeform 39">
                <a:extLst>
                  <a:ext uri="{FF2B5EF4-FFF2-40B4-BE49-F238E27FC236}">
                    <a16:creationId xmlns:a16="http://schemas.microsoft.com/office/drawing/2014/main" id="{62ECFFF0-F9F2-43EC-8DBF-F860EA513935}"/>
                  </a:ext>
                </a:extLst>
              </p:cNvPr>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2" name="Freeform 40">
                <a:extLst>
                  <a:ext uri="{FF2B5EF4-FFF2-40B4-BE49-F238E27FC236}">
                    <a16:creationId xmlns:a16="http://schemas.microsoft.com/office/drawing/2014/main" id="{AF0A5322-543C-47FC-91E8-40255E2C1F26}"/>
                  </a:ext>
                </a:extLst>
              </p:cNvPr>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3" name="Freeform 41">
                <a:extLst>
                  <a:ext uri="{FF2B5EF4-FFF2-40B4-BE49-F238E27FC236}">
                    <a16:creationId xmlns:a16="http://schemas.microsoft.com/office/drawing/2014/main" id="{9385A3B2-1E35-4423-98DB-651A7A7DE6FC}"/>
                  </a:ext>
                </a:extLst>
              </p:cNvPr>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4" name="Freeform 42">
                <a:extLst>
                  <a:ext uri="{FF2B5EF4-FFF2-40B4-BE49-F238E27FC236}">
                    <a16:creationId xmlns:a16="http://schemas.microsoft.com/office/drawing/2014/main" id="{2AEF9CFD-B661-46A4-A15B-07F03963C59A}"/>
                  </a:ext>
                </a:extLst>
              </p:cNvPr>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5" name="Freeform 43">
                <a:extLst>
                  <a:ext uri="{FF2B5EF4-FFF2-40B4-BE49-F238E27FC236}">
                    <a16:creationId xmlns:a16="http://schemas.microsoft.com/office/drawing/2014/main" id="{86C85FF0-7173-4CBE-88E7-41A6ADF92CC2}"/>
                  </a:ext>
                </a:extLst>
              </p:cNvPr>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6" name="Freeform 44">
                <a:extLst>
                  <a:ext uri="{FF2B5EF4-FFF2-40B4-BE49-F238E27FC236}">
                    <a16:creationId xmlns:a16="http://schemas.microsoft.com/office/drawing/2014/main" id="{FA45B30B-C4A8-4316-90BF-7AD107E1889F}"/>
                  </a:ext>
                </a:extLst>
              </p:cNvPr>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7" name="Freeform 45">
                <a:extLst>
                  <a:ext uri="{FF2B5EF4-FFF2-40B4-BE49-F238E27FC236}">
                    <a16:creationId xmlns:a16="http://schemas.microsoft.com/office/drawing/2014/main" id="{B8DC8B4D-4367-4F76-AEFD-64AF3B898ED0}"/>
                  </a:ext>
                </a:extLst>
              </p:cNvPr>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8" name="Freeform 46">
                <a:extLst>
                  <a:ext uri="{FF2B5EF4-FFF2-40B4-BE49-F238E27FC236}">
                    <a16:creationId xmlns:a16="http://schemas.microsoft.com/office/drawing/2014/main" id="{7A5A3754-0245-4D85-AB19-3225E18D0C46}"/>
                  </a:ext>
                </a:extLst>
              </p:cNvPr>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9" name="Freeform 47">
                <a:extLst>
                  <a:ext uri="{FF2B5EF4-FFF2-40B4-BE49-F238E27FC236}">
                    <a16:creationId xmlns:a16="http://schemas.microsoft.com/office/drawing/2014/main" id="{8D09F59A-D93A-4C65-A064-F3E844398328}"/>
                  </a:ext>
                </a:extLst>
              </p:cNvPr>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0" name="Freeform 48">
                <a:extLst>
                  <a:ext uri="{FF2B5EF4-FFF2-40B4-BE49-F238E27FC236}">
                    <a16:creationId xmlns:a16="http://schemas.microsoft.com/office/drawing/2014/main" id="{4269B545-1A75-4E7E-9A65-9DF1A12F94B8}"/>
                  </a:ext>
                </a:extLst>
              </p:cNvPr>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1" name="Freeform 49">
                <a:extLst>
                  <a:ext uri="{FF2B5EF4-FFF2-40B4-BE49-F238E27FC236}">
                    <a16:creationId xmlns:a16="http://schemas.microsoft.com/office/drawing/2014/main" id="{D7B5E889-EA92-426C-A2CA-89BFCBC5F9FB}"/>
                  </a:ext>
                </a:extLst>
              </p:cNvPr>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2" name="Freeform 50">
                <a:extLst>
                  <a:ext uri="{FF2B5EF4-FFF2-40B4-BE49-F238E27FC236}">
                    <a16:creationId xmlns:a16="http://schemas.microsoft.com/office/drawing/2014/main" id="{58733A19-0FA0-4473-B39F-8CF1A8B8E42C}"/>
                  </a:ext>
                </a:extLst>
              </p:cNvPr>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3" name="Freeform 51">
                <a:extLst>
                  <a:ext uri="{FF2B5EF4-FFF2-40B4-BE49-F238E27FC236}">
                    <a16:creationId xmlns:a16="http://schemas.microsoft.com/office/drawing/2014/main" id="{2C0824BB-90C2-498F-B559-AE75B1665EC9}"/>
                  </a:ext>
                </a:extLst>
              </p:cNvPr>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4" name="Freeform 52">
                <a:extLst>
                  <a:ext uri="{FF2B5EF4-FFF2-40B4-BE49-F238E27FC236}">
                    <a16:creationId xmlns:a16="http://schemas.microsoft.com/office/drawing/2014/main" id="{627D4A9D-35E6-4B69-BE7E-BF1C85386B52}"/>
                  </a:ext>
                </a:extLst>
              </p:cNvPr>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5" name="Freeform 53">
                <a:extLst>
                  <a:ext uri="{FF2B5EF4-FFF2-40B4-BE49-F238E27FC236}">
                    <a16:creationId xmlns:a16="http://schemas.microsoft.com/office/drawing/2014/main" id="{9DF924BE-103C-495F-899B-937F192B316A}"/>
                  </a:ext>
                </a:extLst>
              </p:cNvPr>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6" name="Freeform 54">
                <a:extLst>
                  <a:ext uri="{FF2B5EF4-FFF2-40B4-BE49-F238E27FC236}">
                    <a16:creationId xmlns:a16="http://schemas.microsoft.com/office/drawing/2014/main" id="{F6CEB51D-C9FB-4421-BAF4-4F5E1329B58E}"/>
                  </a:ext>
                </a:extLst>
              </p:cNvPr>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7" name="Freeform 55">
                <a:extLst>
                  <a:ext uri="{FF2B5EF4-FFF2-40B4-BE49-F238E27FC236}">
                    <a16:creationId xmlns:a16="http://schemas.microsoft.com/office/drawing/2014/main" id="{A549066E-D4A1-4536-92D1-8A2665256A6F}"/>
                  </a:ext>
                </a:extLst>
              </p:cNvPr>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8" name="Freeform 56">
                <a:extLst>
                  <a:ext uri="{FF2B5EF4-FFF2-40B4-BE49-F238E27FC236}">
                    <a16:creationId xmlns:a16="http://schemas.microsoft.com/office/drawing/2014/main" id="{1F75ABAC-6736-4300-830D-9A6492923113}"/>
                  </a:ext>
                </a:extLst>
              </p:cNvPr>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9" name="Freeform 57">
                <a:extLst>
                  <a:ext uri="{FF2B5EF4-FFF2-40B4-BE49-F238E27FC236}">
                    <a16:creationId xmlns:a16="http://schemas.microsoft.com/office/drawing/2014/main" id="{6605C066-31B0-40B2-AD47-924A36CAD1E7}"/>
                  </a:ext>
                </a:extLst>
              </p:cNvPr>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0" name="Freeform 58">
                <a:extLst>
                  <a:ext uri="{FF2B5EF4-FFF2-40B4-BE49-F238E27FC236}">
                    <a16:creationId xmlns:a16="http://schemas.microsoft.com/office/drawing/2014/main" id="{6702A30A-4579-48A0-9425-B6FF939AE47D}"/>
                  </a:ext>
                </a:extLst>
              </p:cNvPr>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1" name="Freeform 59">
                <a:extLst>
                  <a:ext uri="{FF2B5EF4-FFF2-40B4-BE49-F238E27FC236}">
                    <a16:creationId xmlns:a16="http://schemas.microsoft.com/office/drawing/2014/main" id="{0379C1B2-20AB-4860-9D1A-F142C12B8F38}"/>
                  </a:ext>
                </a:extLst>
              </p:cNvPr>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2" name="Freeform 60">
                <a:extLst>
                  <a:ext uri="{FF2B5EF4-FFF2-40B4-BE49-F238E27FC236}">
                    <a16:creationId xmlns:a16="http://schemas.microsoft.com/office/drawing/2014/main" id="{F75B9D9E-08FB-45C9-A5B1-EAD9873DB817}"/>
                  </a:ext>
                </a:extLst>
              </p:cNvPr>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3" name="Freeform 61">
                <a:extLst>
                  <a:ext uri="{FF2B5EF4-FFF2-40B4-BE49-F238E27FC236}">
                    <a16:creationId xmlns:a16="http://schemas.microsoft.com/office/drawing/2014/main" id="{DC766D6D-7731-4C1F-A04A-266596492E98}"/>
                  </a:ext>
                </a:extLst>
              </p:cNvPr>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4" name="Freeform 62">
                <a:extLst>
                  <a:ext uri="{FF2B5EF4-FFF2-40B4-BE49-F238E27FC236}">
                    <a16:creationId xmlns:a16="http://schemas.microsoft.com/office/drawing/2014/main" id="{1489C3A4-9C92-43AC-9B5F-F67E2C50A45D}"/>
                  </a:ext>
                </a:extLst>
              </p:cNvPr>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5" name="Freeform 63">
                <a:extLst>
                  <a:ext uri="{FF2B5EF4-FFF2-40B4-BE49-F238E27FC236}">
                    <a16:creationId xmlns:a16="http://schemas.microsoft.com/office/drawing/2014/main" id="{0E38EDCB-AF28-4AA1-9F5E-A05AC274C3A0}"/>
                  </a:ext>
                </a:extLst>
              </p:cNvPr>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6" name="Freeform 64">
                <a:extLst>
                  <a:ext uri="{FF2B5EF4-FFF2-40B4-BE49-F238E27FC236}">
                    <a16:creationId xmlns:a16="http://schemas.microsoft.com/office/drawing/2014/main" id="{EAC983FC-EE0F-474C-973A-9A0DBA6AC859}"/>
                  </a:ext>
                </a:extLst>
              </p:cNvPr>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7" name="Freeform 65">
                <a:extLst>
                  <a:ext uri="{FF2B5EF4-FFF2-40B4-BE49-F238E27FC236}">
                    <a16:creationId xmlns:a16="http://schemas.microsoft.com/office/drawing/2014/main" id="{2AC5DFB9-CBCC-447D-8C95-AB1A7A264EF0}"/>
                  </a:ext>
                </a:extLst>
              </p:cNvPr>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8" name="Freeform 66">
                <a:extLst>
                  <a:ext uri="{FF2B5EF4-FFF2-40B4-BE49-F238E27FC236}">
                    <a16:creationId xmlns:a16="http://schemas.microsoft.com/office/drawing/2014/main" id="{27E214A9-6946-42E5-8856-CB33BBB87B8F}"/>
                  </a:ext>
                </a:extLst>
              </p:cNvPr>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9" name="Freeform 67">
                <a:extLst>
                  <a:ext uri="{FF2B5EF4-FFF2-40B4-BE49-F238E27FC236}">
                    <a16:creationId xmlns:a16="http://schemas.microsoft.com/office/drawing/2014/main" id="{5B0DDBA6-5F02-4C16-8F0B-25297EBA5808}"/>
                  </a:ext>
                </a:extLst>
              </p:cNvPr>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0" name="Freeform 68">
                <a:extLst>
                  <a:ext uri="{FF2B5EF4-FFF2-40B4-BE49-F238E27FC236}">
                    <a16:creationId xmlns:a16="http://schemas.microsoft.com/office/drawing/2014/main" id="{FB61DFE5-E625-45CE-A6AF-1AC492D32DC3}"/>
                  </a:ext>
                </a:extLst>
              </p:cNvPr>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1" name="Freeform 69">
                <a:extLst>
                  <a:ext uri="{FF2B5EF4-FFF2-40B4-BE49-F238E27FC236}">
                    <a16:creationId xmlns:a16="http://schemas.microsoft.com/office/drawing/2014/main" id="{52CE5B56-E107-4F34-AF5C-78CB30760933}"/>
                  </a:ext>
                </a:extLst>
              </p:cNvPr>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2" name="Freeform 70">
                <a:extLst>
                  <a:ext uri="{FF2B5EF4-FFF2-40B4-BE49-F238E27FC236}">
                    <a16:creationId xmlns:a16="http://schemas.microsoft.com/office/drawing/2014/main" id="{950C3C2C-AA36-4090-AB6D-F0F6CA06BE96}"/>
                  </a:ext>
                </a:extLst>
              </p:cNvPr>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3" name="Freeform 71">
                <a:extLst>
                  <a:ext uri="{FF2B5EF4-FFF2-40B4-BE49-F238E27FC236}">
                    <a16:creationId xmlns:a16="http://schemas.microsoft.com/office/drawing/2014/main" id="{740BFDBC-ADE0-4903-984E-DA994B8F8B92}"/>
                  </a:ext>
                </a:extLst>
              </p:cNvPr>
              <p:cNvSpPr/>
              <p:nvPr/>
            </p:nvSpPr>
            <p:spPr bwMode="auto">
              <a:xfrm>
                <a:off x="4145361" y="1703388"/>
                <a:ext cx="109538" cy="19051"/>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4" name="Freeform 72">
                <a:extLst>
                  <a:ext uri="{FF2B5EF4-FFF2-40B4-BE49-F238E27FC236}">
                    <a16:creationId xmlns:a16="http://schemas.microsoft.com/office/drawing/2014/main" id="{38BFCEE0-09C1-48D6-BA65-0CC51429C68C}"/>
                  </a:ext>
                </a:extLst>
              </p:cNvPr>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5" name="Freeform 73">
                <a:extLst>
                  <a:ext uri="{FF2B5EF4-FFF2-40B4-BE49-F238E27FC236}">
                    <a16:creationId xmlns:a16="http://schemas.microsoft.com/office/drawing/2014/main" id="{1BEFD8FE-2424-48D2-AFE7-CDC3661DF956}"/>
                  </a:ext>
                </a:extLst>
              </p:cNvPr>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6" name="Freeform 74">
                <a:extLst>
                  <a:ext uri="{FF2B5EF4-FFF2-40B4-BE49-F238E27FC236}">
                    <a16:creationId xmlns:a16="http://schemas.microsoft.com/office/drawing/2014/main" id="{39E11DB6-9C7C-4F45-B41B-4B6CD872A9DE}"/>
                  </a:ext>
                </a:extLst>
              </p:cNvPr>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7" name="Freeform 75">
                <a:extLst>
                  <a:ext uri="{FF2B5EF4-FFF2-40B4-BE49-F238E27FC236}">
                    <a16:creationId xmlns:a16="http://schemas.microsoft.com/office/drawing/2014/main" id="{885116C3-E1B5-4275-A7E8-0552A3826A6A}"/>
                  </a:ext>
                </a:extLst>
              </p:cNvPr>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8" name="Freeform 76">
                <a:extLst>
                  <a:ext uri="{FF2B5EF4-FFF2-40B4-BE49-F238E27FC236}">
                    <a16:creationId xmlns:a16="http://schemas.microsoft.com/office/drawing/2014/main" id="{A0509A08-C3F9-44EA-A5CD-23F2B18F1DC2}"/>
                  </a:ext>
                </a:extLst>
              </p:cNvPr>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9" name="Freeform 77">
                <a:extLst>
                  <a:ext uri="{FF2B5EF4-FFF2-40B4-BE49-F238E27FC236}">
                    <a16:creationId xmlns:a16="http://schemas.microsoft.com/office/drawing/2014/main" id="{A59201E9-B97E-4C45-93E7-14EB41DB7D57}"/>
                  </a:ext>
                </a:extLst>
              </p:cNvPr>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0" name="Freeform 78">
                <a:extLst>
                  <a:ext uri="{FF2B5EF4-FFF2-40B4-BE49-F238E27FC236}">
                    <a16:creationId xmlns:a16="http://schemas.microsoft.com/office/drawing/2014/main" id="{F422E267-39EF-4076-8740-631B55571242}"/>
                  </a:ext>
                </a:extLst>
              </p:cNvPr>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1" name="Freeform 79">
                <a:extLst>
                  <a:ext uri="{FF2B5EF4-FFF2-40B4-BE49-F238E27FC236}">
                    <a16:creationId xmlns:a16="http://schemas.microsoft.com/office/drawing/2014/main" id="{0C799271-6826-4F2C-A9FB-DD6CC392EDDC}"/>
                  </a:ext>
                </a:extLst>
              </p:cNvPr>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2" name="Freeform 80">
                <a:extLst>
                  <a:ext uri="{FF2B5EF4-FFF2-40B4-BE49-F238E27FC236}">
                    <a16:creationId xmlns:a16="http://schemas.microsoft.com/office/drawing/2014/main" id="{F168B025-9279-44B0-B3D4-F0AA140B534A}"/>
                  </a:ext>
                </a:extLst>
              </p:cNvPr>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3" name="Freeform 81">
                <a:extLst>
                  <a:ext uri="{FF2B5EF4-FFF2-40B4-BE49-F238E27FC236}">
                    <a16:creationId xmlns:a16="http://schemas.microsoft.com/office/drawing/2014/main" id="{4EE751E0-308A-410E-93E3-A878B98A86F1}"/>
                  </a:ext>
                </a:extLst>
              </p:cNvPr>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4" name="Freeform 82">
                <a:extLst>
                  <a:ext uri="{FF2B5EF4-FFF2-40B4-BE49-F238E27FC236}">
                    <a16:creationId xmlns:a16="http://schemas.microsoft.com/office/drawing/2014/main" id="{858ED0C2-ED86-43FE-99E7-88D705829A7C}"/>
                  </a:ext>
                </a:extLst>
              </p:cNvPr>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5" name="Freeform 83">
                <a:extLst>
                  <a:ext uri="{FF2B5EF4-FFF2-40B4-BE49-F238E27FC236}">
                    <a16:creationId xmlns:a16="http://schemas.microsoft.com/office/drawing/2014/main" id="{4A159939-A435-4C50-9A31-C25D1F084D93}"/>
                  </a:ext>
                </a:extLst>
              </p:cNvPr>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6" name="Freeform 84">
                <a:extLst>
                  <a:ext uri="{FF2B5EF4-FFF2-40B4-BE49-F238E27FC236}">
                    <a16:creationId xmlns:a16="http://schemas.microsoft.com/office/drawing/2014/main" id="{2ACD8E5E-E45C-4612-AB7C-FB422AAD4E56}"/>
                  </a:ext>
                </a:extLst>
              </p:cNvPr>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7" name="Freeform 85">
                <a:extLst>
                  <a:ext uri="{FF2B5EF4-FFF2-40B4-BE49-F238E27FC236}">
                    <a16:creationId xmlns:a16="http://schemas.microsoft.com/office/drawing/2014/main" id="{FB2003C4-1627-4D4A-AE32-99FF94D9EB44}"/>
                  </a:ext>
                </a:extLst>
              </p:cNvPr>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8" name="Freeform 86">
                <a:extLst>
                  <a:ext uri="{FF2B5EF4-FFF2-40B4-BE49-F238E27FC236}">
                    <a16:creationId xmlns:a16="http://schemas.microsoft.com/office/drawing/2014/main" id="{55936854-475E-44F8-89B5-C1679A876D2B}"/>
                  </a:ext>
                </a:extLst>
              </p:cNvPr>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9" name="Freeform 87">
                <a:extLst>
                  <a:ext uri="{FF2B5EF4-FFF2-40B4-BE49-F238E27FC236}">
                    <a16:creationId xmlns:a16="http://schemas.microsoft.com/office/drawing/2014/main" id="{10C3A086-4E2E-47F5-90E7-144B1DE56AA8}"/>
                  </a:ext>
                </a:extLst>
              </p:cNvPr>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0" name="Freeform 88">
                <a:extLst>
                  <a:ext uri="{FF2B5EF4-FFF2-40B4-BE49-F238E27FC236}">
                    <a16:creationId xmlns:a16="http://schemas.microsoft.com/office/drawing/2014/main" id="{B51076D3-62B1-4B15-8AD2-5929078D11A4}"/>
                  </a:ext>
                </a:extLst>
              </p:cNvPr>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1" name="Freeform 89">
                <a:extLst>
                  <a:ext uri="{FF2B5EF4-FFF2-40B4-BE49-F238E27FC236}">
                    <a16:creationId xmlns:a16="http://schemas.microsoft.com/office/drawing/2014/main" id="{A3A54C95-E20E-4A0F-A5DD-601E346E56E8}"/>
                  </a:ext>
                </a:extLst>
              </p:cNvPr>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2" name="Freeform 90">
                <a:extLst>
                  <a:ext uri="{FF2B5EF4-FFF2-40B4-BE49-F238E27FC236}">
                    <a16:creationId xmlns:a16="http://schemas.microsoft.com/office/drawing/2014/main" id="{0838C221-D24D-4F91-883C-BE4518A5551A}"/>
                  </a:ext>
                </a:extLst>
              </p:cNvPr>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3" name="Freeform 91">
                <a:extLst>
                  <a:ext uri="{FF2B5EF4-FFF2-40B4-BE49-F238E27FC236}">
                    <a16:creationId xmlns:a16="http://schemas.microsoft.com/office/drawing/2014/main" id="{340713F0-C4D0-414E-9DCA-0065B7B1E392}"/>
                  </a:ext>
                </a:extLst>
              </p:cNvPr>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4" name="Freeform 92">
                <a:extLst>
                  <a:ext uri="{FF2B5EF4-FFF2-40B4-BE49-F238E27FC236}">
                    <a16:creationId xmlns:a16="http://schemas.microsoft.com/office/drawing/2014/main" id="{DD17C8D4-5E6F-4B85-805E-1F8A3EDE03C7}"/>
                  </a:ext>
                </a:extLst>
              </p:cNvPr>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grpSp>
      <p:sp>
        <p:nvSpPr>
          <p:cNvPr id="106" name="Rectangle: Rounded Corners 1">
            <a:extLst>
              <a:ext uri="{FF2B5EF4-FFF2-40B4-BE49-F238E27FC236}">
                <a16:creationId xmlns:a16="http://schemas.microsoft.com/office/drawing/2014/main" id="{B7F8E7F3-718B-4362-BB52-15DFDC3F0352}"/>
              </a:ext>
            </a:extLst>
          </p:cNvPr>
          <p:cNvSpPr/>
          <p:nvPr/>
        </p:nvSpPr>
        <p:spPr>
          <a:xfrm>
            <a:off x="134081" y="85922"/>
            <a:ext cx="4447275" cy="769760"/>
          </a:xfrm>
          <a:prstGeom prst="roundRect">
            <a:avLst/>
          </a:prstGeom>
          <a:solidFill>
            <a:srgbClr val="ED7D31">
              <a:lumMod val="20000"/>
              <a:lumOff val="80000"/>
            </a:srgbClr>
          </a:solidFill>
          <a:ln w="12700" cap="flat" cmpd="sng" algn="ctr">
            <a:solidFill>
              <a:srgbClr val="4472C4">
                <a:shade val="50000"/>
              </a:srgbClr>
            </a:solidFill>
            <a:prstDash val="solid"/>
            <a:miter lim="800000"/>
          </a:ln>
          <a:effectLst>
            <a:glow rad="139700">
              <a:srgbClr val="ED7D31">
                <a:satMod val="175000"/>
                <a:alpha val="40000"/>
              </a:srgbClr>
            </a:glow>
          </a:effectLst>
        </p:spPr>
        <p:txBody>
          <a:bodyPr rtlCol="0" anchor="ctr"/>
          <a:lstStyle/>
          <a:p>
            <a:pPr marL="0" marR="0" lvl="0" indent="165100" algn="just" defTabSz="914400" rtl="0" eaLnBrk="1" fontAlgn="auto" latinLnBrk="0" hangingPunct="1">
              <a:lnSpc>
                <a:spcPct val="130000"/>
              </a:lnSpc>
              <a:spcBef>
                <a:spcPts val="0"/>
              </a:spcBef>
              <a:spcAft>
                <a:spcPts val="200"/>
              </a:spcAft>
              <a:buClrTx/>
              <a:buSzTx/>
              <a:buFontTx/>
              <a:buNone/>
              <a:tabLst/>
              <a:defRPr/>
            </a:pPr>
            <a:endParaRPr kumimoji="0" lang="en-US" sz="3200" b="1" i="0" u="none" strike="noStrike" kern="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mn-cs"/>
            </a:endParaRPr>
          </a:p>
          <a:p>
            <a:pPr marL="0" marR="0" lvl="0" indent="165100" algn="just" defTabSz="914400" rtl="0" eaLnBrk="1" fontAlgn="auto" latinLnBrk="0" hangingPunct="1">
              <a:lnSpc>
                <a:spcPct val="130000"/>
              </a:lnSpc>
              <a:spcBef>
                <a:spcPts val="0"/>
              </a:spcBef>
              <a:spcAft>
                <a:spcPts val="200"/>
              </a:spcAft>
              <a:buClrTx/>
              <a:buSzTx/>
              <a:buFontTx/>
              <a:buNone/>
              <a:tabLst/>
              <a:defRPr/>
            </a:pPr>
            <a:r>
              <a:rPr kumimoji="0" lang="en-US" sz="3200" b="1" i="0" u="none" strike="noStrike" kern="0" cap="none" spc="0" normalizeH="0" baseline="0" noProof="0" dirty="0">
                <a:ln>
                  <a:noFill/>
                </a:ln>
                <a:solidFill>
                  <a:srgbClr val="0070C0"/>
                </a:solidFill>
                <a:effectLst/>
                <a:uLnTx/>
                <a:uFillTx/>
                <a:latin typeface="#9Slide05 Brannboll Ny" panose="02000000000000000000" pitchFamily="2" charset="0"/>
                <a:ea typeface="Times New Roman" panose="02020603050405020304" pitchFamily="18" charset="0"/>
                <a:cs typeface="Times New Roman" pitchFamily="18" charset="0"/>
              </a:rPr>
              <a:t>TRÒ CHƠI: ĐÓNG VAI</a:t>
            </a:r>
            <a:endParaRPr kumimoji="0" lang="en-US" sz="3200" b="1" i="0" u="none" strike="noStrike" kern="0" cap="none" spc="0" normalizeH="0" baseline="0" noProof="0" dirty="0">
              <a:ln>
                <a:noFill/>
              </a:ln>
              <a:solidFill>
                <a:srgbClr val="0070C0"/>
              </a:solidFill>
              <a:effectLst/>
              <a:uLnTx/>
              <a:uFillTx/>
              <a:latin typeface="#9Slide05 Brannboll Ny" panose="02000000000000000000" pitchFamily="2" charset="0"/>
              <a:ea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9Slide05 Brannboll Ny" panose="02000000000000000000" pitchFamily="2" charset="0"/>
                <a:ea typeface="Times New Roman" panose="02020603050405020304" pitchFamily="18" charset="0"/>
                <a:cs typeface="+mn-cs"/>
              </a:rPr>
              <a:t> </a:t>
            </a:r>
          </a:p>
        </p:txBody>
      </p:sp>
    </p:spTree>
    <p:extLst>
      <p:ext uri="{BB962C8B-B14F-4D97-AF65-F5344CB8AC3E}">
        <p14:creationId xmlns:p14="http://schemas.microsoft.com/office/powerpoint/2010/main" val="137083579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fade">
                                      <p:cBhvr>
                                        <p:cTn id="7" dur="1000"/>
                                        <p:tgtEl>
                                          <p:spTgt spid="106"/>
                                        </p:tgtEl>
                                      </p:cBhvr>
                                    </p:animEffect>
                                    <p:anim calcmode="lin" valueType="num">
                                      <p:cBhvr>
                                        <p:cTn id="8" dur="1000" fill="hold"/>
                                        <p:tgtEl>
                                          <p:spTgt spid="106"/>
                                        </p:tgtEl>
                                        <p:attrNameLst>
                                          <p:attrName>ppt_x</p:attrName>
                                        </p:attrNameLst>
                                      </p:cBhvr>
                                      <p:tavLst>
                                        <p:tav tm="0">
                                          <p:val>
                                            <p:strVal val="#ppt_x"/>
                                          </p:val>
                                        </p:tav>
                                        <p:tav tm="100000">
                                          <p:val>
                                            <p:strVal val="#ppt_x"/>
                                          </p:val>
                                        </p:tav>
                                      </p:tavLst>
                                    </p:anim>
                                    <p:anim calcmode="lin" valueType="num">
                                      <p:cBhvr>
                                        <p:cTn id="9" dur="1000" fill="hold"/>
                                        <p:tgtEl>
                                          <p:spTgt spid="10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2"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1250" fill="hold"/>
                                        <p:tgtEl>
                                          <p:spTgt spid="3"/>
                                        </p:tgtEl>
                                        <p:attrNameLst>
                                          <p:attrName>ppt_x</p:attrName>
                                        </p:attrNameLst>
                                      </p:cBhvr>
                                      <p:tavLst>
                                        <p:tav tm="0">
                                          <p:val>
                                            <p:strVal val="1+#ppt_w/2"/>
                                          </p:val>
                                        </p:tav>
                                        <p:tav tm="100000">
                                          <p:val>
                                            <p:strVal val="#ppt_x"/>
                                          </p:val>
                                        </p:tav>
                                      </p:tavLst>
                                    </p:anim>
                                    <p:anim calcmode="lin" valueType="num">
                                      <p:cBhvr additive="base">
                                        <p:cTn id="14" dur="1250" fill="hold"/>
                                        <p:tgtEl>
                                          <p:spTgt spid="3"/>
                                        </p:tgtEl>
                                        <p:attrNameLst>
                                          <p:attrName>ppt_y</p:attrName>
                                        </p:attrNameLst>
                                      </p:cBhvr>
                                      <p:tavLst>
                                        <p:tav tm="0">
                                          <p:val>
                                            <p:strVal val="#ppt_y"/>
                                          </p:val>
                                        </p:tav>
                                        <p:tav tm="100000">
                                          <p:val>
                                            <p:strVal val="#ppt_y"/>
                                          </p:val>
                                        </p:tav>
                                      </p:tavLst>
                                    </p:anim>
                                  </p:childTnLst>
                                </p:cTn>
                              </p:par>
                            </p:childTnLst>
                          </p:cTn>
                        </p:par>
                        <p:par>
                          <p:cTn id="15" fill="hold">
                            <p:stCondLst>
                              <p:cond delay="2250"/>
                            </p:stCondLst>
                            <p:childTnLst>
                              <p:par>
                                <p:cTn id="16" presetID="42" presetClass="entr" presetSubtype="0" fill="hold" nodeType="afterEffect">
                                  <p:stCondLst>
                                    <p:cond delay="0"/>
                                  </p:stCondLst>
                                  <p:childTnLst>
                                    <p:set>
                                      <p:cBhvr>
                                        <p:cTn id="17" dur="1" fill="hold">
                                          <p:stCondLst>
                                            <p:cond delay="0"/>
                                          </p:stCondLst>
                                        </p:cTn>
                                        <p:tgtEl>
                                          <p:spTgt spid="7">
                                            <p:txEl>
                                              <p:pRg st="0" end="0"/>
                                            </p:txEl>
                                          </p:spTgt>
                                        </p:tgtEl>
                                        <p:attrNameLst>
                                          <p:attrName>style.visibility</p:attrName>
                                        </p:attrNameLst>
                                      </p:cBhvr>
                                      <p:to>
                                        <p:strVal val="visible"/>
                                      </p:to>
                                    </p:set>
                                    <p:animEffect transition="in" filter="fade">
                                      <p:cBhvr>
                                        <p:cTn id="18" dur="1000"/>
                                        <p:tgtEl>
                                          <p:spTgt spid="7">
                                            <p:txEl>
                                              <p:pRg st="0" end="0"/>
                                            </p:txEl>
                                          </p:spTgt>
                                        </p:tgtEl>
                                      </p:cBhvr>
                                    </p:animEffect>
                                    <p:anim calcmode="lin" valueType="num">
                                      <p:cBhvr>
                                        <p:cTn id="19"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par>
                          <p:cTn id="21" fill="hold">
                            <p:stCondLst>
                              <p:cond delay="3250"/>
                            </p:stCondLst>
                            <p:childTnLst>
                              <p:par>
                                <p:cTn id="22" presetID="42" presetClass="entr" presetSubtype="0" fill="hold" nodeType="afterEffect">
                                  <p:stCondLst>
                                    <p:cond delay="0"/>
                                  </p:stCondLst>
                                  <p:childTnLst>
                                    <p:set>
                                      <p:cBhvr>
                                        <p:cTn id="23" dur="1" fill="hold">
                                          <p:stCondLst>
                                            <p:cond delay="0"/>
                                          </p:stCondLst>
                                        </p:cTn>
                                        <p:tgtEl>
                                          <p:spTgt spid="7">
                                            <p:txEl>
                                              <p:pRg st="1" end="1"/>
                                            </p:txEl>
                                          </p:spTgt>
                                        </p:tgtEl>
                                        <p:attrNameLst>
                                          <p:attrName>style.visibility</p:attrName>
                                        </p:attrNameLst>
                                      </p:cBhvr>
                                      <p:to>
                                        <p:strVal val="visible"/>
                                      </p:to>
                                    </p:set>
                                    <p:animEffect transition="in" filter="fade">
                                      <p:cBhvr>
                                        <p:cTn id="24" dur="1000"/>
                                        <p:tgtEl>
                                          <p:spTgt spid="7">
                                            <p:txEl>
                                              <p:pRg st="1" end="1"/>
                                            </p:txEl>
                                          </p:spTgt>
                                        </p:tgtEl>
                                      </p:cBhvr>
                                    </p:animEffect>
                                    <p:anim calcmode="lin" valueType="num">
                                      <p:cBhvr>
                                        <p:cTn id="25"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par>
                          <p:cTn id="27" fill="hold">
                            <p:stCondLst>
                              <p:cond delay="4250"/>
                            </p:stCondLst>
                            <p:childTnLst>
                              <p:par>
                                <p:cTn id="28" presetID="37" presetClass="entr" presetSubtype="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1000"/>
                                        <p:tgtEl>
                                          <p:spTgt spid="11"/>
                                        </p:tgtEl>
                                      </p:cBhvr>
                                    </p:animEffect>
                                    <p:anim calcmode="lin" valueType="num">
                                      <p:cBhvr>
                                        <p:cTn id="31" dur="1000" fill="hold"/>
                                        <p:tgtEl>
                                          <p:spTgt spid="11"/>
                                        </p:tgtEl>
                                        <p:attrNameLst>
                                          <p:attrName>ppt_x</p:attrName>
                                        </p:attrNameLst>
                                      </p:cBhvr>
                                      <p:tavLst>
                                        <p:tav tm="0">
                                          <p:val>
                                            <p:strVal val="#ppt_x"/>
                                          </p:val>
                                        </p:tav>
                                        <p:tav tm="100000">
                                          <p:val>
                                            <p:strVal val="#ppt_x"/>
                                          </p:val>
                                        </p:tav>
                                      </p:tavLst>
                                    </p:anim>
                                    <p:anim calcmode="lin" valueType="num">
                                      <p:cBhvr>
                                        <p:cTn id="32" dur="900" decel="100000" fill="hold"/>
                                        <p:tgtEl>
                                          <p:spTgt spid="11"/>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prstClr val="white"/>
              </a:solidFill>
            </a:endParaRPr>
          </a:p>
        </p:txBody>
      </p:sp>
      <p:pic>
        <p:nvPicPr>
          <p:cNvPr id="2" name="Picture 1">
            <a:extLst>
              <a:ext uri="{FF2B5EF4-FFF2-40B4-BE49-F238E27FC236}">
                <a16:creationId xmlns:a16="http://schemas.microsoft.com/office/drawing/2014/main" id="{CF5A2EE1-AA86-479F-A0F6-4B200ACB2B74}"/>
              </a:ext>
            </a:extLst>
          </p:cNvPr>
          <p:cNvPicPr>
            <a:picLocks noChangeAspect="1"/>
          </p:cNvPicPr>
          <p:nvPr/>
        </p:nvPicPr>
        <p:blipFill rotWithShape="1">
          <a:blip r:embed="rId2"/>
          <a:srcRect l="871" r="1" b="1"/>
          <a:stretch/>
        </p:blipFill>
        <p:spPr>
          <a:xfrm>
            <a:off x="20" y="1282"/>
            <a:ext cx="12191980" cy="6856718"/>
          </a:xfrm>
          <a:prstGeom prst="rect">
            <a:avLst/>
          </a:prstGeom>
        </p:spPr>
      </p:pic>
      <p:sp>
        <p:nvSpPr>
          <p:cNvPr id="5" name="Cloud Callout 7">
            <a:extLst>
              <a:ext uri="{FF2B5EF4-FFF2-40B4-BE49-F238E27FC236}">
                <a16:creationId xmlns:a16="http://schemas.microsoft.com/office/drawing/2014/main" id="{384FF134-92A3-45C7-96C0-C0D22E5AC547}"/>
              </a:ext>
            </a:extLst>
          </p:cNvPr>
          <p:cNvSpPr/>
          <p:nvPr/>
        </p:nvSpPr>
        <p:spPr>
          <a:xfrm rot="21416254">
            <a:off x="1619892" y="769964"/>
            <a:ext cx="7097357" cy="3591695"/>
          </a:xfrm>
          <a:prstGeom prst="cloudCallout">
            <a:avLst/>
          </a:prstGeom>
          <a:solidFill>
            <a:srgbClr val="F79646">
              <a:lumMod val="20000"/>
              <a:lumOff val="80000"/>
            </a:srgbClr>
          </a:solidFill>
          <a:ln w="25400" cap="flat" cmpd="sng" algn="ctr">
            <a:noFill/>
            <a:prstDash val="solid"/>
          </a:ln>
          <a:effectLst/>
        </p:spPr>
        <p:txBody>
          <a:bodyPr anchor="ctr"/>
          <a:lstStyle/>
          <a:p>
            <a:pPr algn="ctr">
              <a:defRPr/>
            </a:pPr>
            <a:endParaRPr lang="en-US" sz="2800" b="1" kern="0" dirty="0">
              <a:solidFill>
                <a:prstClr val="black"/>
              </a:solidFill>
              <a:latin typeface="Times New Roman" pitchFamily="18" charset="0"/>
              <a:cs typeface="Times New Roman" pitchFamily="18" charset="0"/>
            </a:endParaRPr>
          </a:p>
        </p:txBody>
      </p:sp>
      <p:pic>
        <p:nvPicPr>
          <p:cNvPr id="3" name="Picture 2">
            <a:extLst>
              <a:ext uri="{FF2B5EF4-FFF2-40B4-BE49-F238E27FC236}">
                <a16:creationId xmlns:a16="http://schemas.microsoft.com/office/drawing/2014/main" id="{E12D1318-AE53-42A3-934A-2280332EE595}"/>
              </a:ext>
            </a:extLst>
          </p:cNvPr>
          <p:cNvPicPr>
            <a:picLocks noChangeAspect="1"/>
          </p:cNvPicPr>
          <p:nvPr/>
        </p:nvPicPr>
        <p:blipFill>
          <a:blip r:embed="rId3"/>
          <a:stretch>
            <a:fillRect/>
          </a:stretch>
        </p:blipFill>
        <p:spPr>
          <a:xfrm>
            <a:off x="750914" y="3731167"/>
            <a:ext cx="2766009" cy="2996494"/>
          </a:xfrm>
          <a:prstGeom prst="rect">
            <a:avLst/>
          </a:prstGeom>
        </p:spPr>
      </p:pic>
      <p:grpSp>
        <p:nvGrpSpPr>
          <p:cNvPr id="8" name="Group 7">
            <a:extLst>
              <a:ext uri="{FF2B5EF4-FFF2-40B4-BE49-F238E27FC236}">
                <a16:creationId xmlns:a16="http://schemas.microsoft.com/office/drawing/2014/main" id="{258AD40A-C92F-44AA-85C3-D26148449939}"/>
              </a:ext>
            </a:extLst>
          </p:cNvPr>
          <p:cNvGrpSpPr/>
          <p:nvPr/>
        </p:nvGrpSpPr>
        <p:grpSpPr>
          <a:xfrm>
            <a:off x="7763563" y="507856"/>
            <a:ext cx="4852117" cy="6446622"/>
            <a:chOff x="8286614" y="0"/>
            <a:chExt cx="4166485" cy="6765160"/>
          </a:xfrm>
        </p:grpSpPr>
        <p:pic>
          <p:nvPicPr>
            <p:cNvPr id="9" name="图片 7">
              <a:extLst>
                <a:ext uri="{FF2B5EF4-FFF2-40B4-BE49-F238E27FC236}">
                  <a16:creationId xmlns:a16="http://schemas.microsoft.com/office/drawing/2014/main" id="{715DD89E-0FE5-4E93-ABB0-F99B8493DEF9}"/>
                </a:ext>
              </a:extLst>
            </p:cNvPr>
            <p:cNvPicPr>
              <a:picLocks noChangeAspect="1"/>
            </p:cNvPicPr>
            <p:nvPr/>
          </p:nvPicPr>
          <p:blipFill rotWithShape="1">
            <a:blip r:embed="rId4">
              <a:extLst>
                <a:ext uri="{28A0092B-C50C-407E-A947-70E740481C1C}">
                  <a14:useLocalDpi xmlns:a14="http://schemas.microsoft.com/office/drawing/2010/main" val="0"/>
                </a:ext>
              </a:extLst>
            </a:blip>
            <a:srcRect l="65866" t="43141" r="16000" b="18696"/>
            <a:stretch/>
          </p:blipFill>
          <p:spPr>
            <a:xfrm>
              <a:off x="9384566" y="3309038"/>
              <a:ext cx="1934005" cy="2289520"/>
            </a:xfrm>
            <a:prstGeom prst="rect">
              <a:avLst/>
            </a:prstGeom>
          </p:spPr>
        </p:pic>
        <p:pic>
          <p:nvPicPr>
            <p:cNvPr id="10" name="图片 8">
              <a:extLst>
                <a:ext uri="{FF2B5EF4-FFF2-40B4-BE49-F238E27FC236}">
                  <a16:creationId xmlns:a16="http://schemas.microsoft.com/office/drawing/2014/main" id="{BA2CA465-446A-4B61-86C8-CC8998E50870}"/>
                </a:ext>
              </a:extLst>
            </p:cNvPr>
            <p:cNvPicPr>
              <a:picLocks noChangeAspect="1"/>
            </p:cNvPicPr>
            <p:nvPr/>
          </p:nvPicPr>
          <p:blipFill rotWithShape="1">
            <a:blip r:embed="rId5">
              <a:extLst>
                <a:ext uri="{28A0092B-C50C-407E-A947-70E740481C1C}">
                  <a14:useLocalDpi xmlns:a14="http://schemas.microsoft.com/office/drawing/2010/main" val="0"/>
                </a:ext>
              </a:extLst>
            </a:blip>
            <a:srcRect l="77867" t="20385" r="6933" b="5896"/>
            <a:stretch/>
          </p:blipFill>
          <p:spPr>
            <a:xfrm>
              <a:off x="10599915" y="0"/>
              <a:ext cx="1853184" cy="6584741"/>
            </a:xfrm>
            <a:prstGeom prst="rect">
              <a:avLst/>
            </a:prstGeom>
          </p:spPr>
        </p:pic>
        <p:pic>
          <p:nvPicPr>
            <p:cNvPr id="11" name="Picture 2" descr="http://photos.myjoyonline.com/photos/news/201311/6579331693860_2001437840207.jpg">
              <a:extLst>
                <a:ext uri="{FF2B5EF4-FFF2-40B4-BE49-F238E27FC236}">
                  <a16:creationId xmlns:a16="http://schemas.microsoft.com/office/drawing/2014/main" id="{4161B3A1-4C97-422A-9CEE-D4253A1C4CA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86614" y="5226302"/>
              <a:ext cx="3031957" cy="15388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sp>
        <p:nvSpPr>
          <p:cNvPr id="12" name="Text Box 11">
            <a:extLst>
              <a:ext uri="{FF2B5EF4-FFF2-40B4-BE49-F238E27FC236}">
                <a16:creationId xmlns:a16="http://schemas.microsoft.com/office/drawing/2014/main" id="{FFAD148C-6CFD-4117-A8EA-7D54CBEA8541}"/>
              </a:ext>
            </a:extLst>
          </p:cNvPr>
          <p:cNvSpPr txBox="1">
            <a:spLocks noChangeArrowheads="1"/>
          </p:cNvSpPr>
          <p:nvPr/>
        </p:nvSpPr>
        <p:spPr bwMode="auto">
          <a:xfrm>
            <a:off x="147519" y="81662"/>
            <a:ext cx="3972797" cy="830997"/>
          </a:xfrm>
          <a:prstGeom prst="rect">
            <a:avLst/>
          </a:prstGeom>
          <a:solidFill>
            <a:schemeClr val="accent2">
              <a:lumMod val="20000"/>
              <a:lumOff val="80000"/>
            </a:schemeClr>
          </a:solidFill>
          <a:ln w="57150">
            <a:solidFill>
              <a:schemeClr val="accent1"/>
            </a:solidFill>
          </a:ln>
        </p:spPr>
        <p:txBody>
          <a:bodyPr wrap="square">
            <a:spAutoFit/>
          </a:bodyPr>
          <a:lstStyle>
            <a:lvl1pPr marL="342900" indent="-342900" eaLnBrk="0" hangingPunct="0">
              <a:defRPr sz="2400" b="1">
                <a:solidFill>
                  <a:schemeClr val="tx1"/>
                </a:solidFill>
                <a:latin typeface="Arial" panose="020B0604020202020204" pitchFamily="34" charset="0"/>
              </a:defRPr>
            </a:lvl1pPr>
            <a:lvl2pPr marL="742950" indent="-285750" eaLnBrk="0" hangingPunct="0">
              <a:defRPr sz="2400" b="1">
                <a:solidFill>
                  <a:schemeClr val="tx1"/>
                </a:solidFill>
                <a:latin typeface="Arial" panose="020B0604020202020204" pitchFamily="34" charset="0"/>
              </a:defRPr>
            </a:lvl2pPr>
            <a:lvl3pPr marL="1143000" indent="-228600" eaLnBrk="0" hangingPunct="0">
              <a:defRPr sz="2400" b="1">
                <a:solidFill>
                  <a:schemeClr val="tx1"/>
                </a:solidFill>
                <a:latin typeface="Arial" panose="020B0604020202020204" pitchFamily="34" charset="0"/>
              </a:defRPr>
            </a:lvl3pPr>
            <a:lvl4pPr marL="1600200" indent="-228600" eaLnBrk="0" hangingPunct="0">
              <a:defRPr sz="2400" b="1">
                <a:solidFill>
                  <a:schemeClr val="tx1"/>
                </a:solidFill>
                <a:latin typeface="Arial" panose="020B0604020202020204" pitchFamily="34" charset="0"/>
              </a:defRPr>
            </a:lvl4pPr>
            <a:lvl5pPr marL="2057400" indent="-228600" eaLnBrk="0" hangingPunct="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defTabSz="457200">
              <a:defRPr/>
            </a:pPr>
            <a:r>
              <a:rPr lang="vi-VN" sz="4800" dirty="0">
                <a:solidFill>
                  <a:srgbClr val="0000FF"/>
                </a:solidFill>
                <a:latin typeface="#9Slide05 Brannboll Ny" panose="02000000000000000000" pitchFamily="2" charset="0"/>
                <a:cs typeface="Times New Roman" panose="02020603050405020304" pitchFamily="18" charset="0"/>
              </a:rPr>
              <a:t>GÓC CHIA SẺ</a:t>
            </a:r>
            <a:endParaRPr lang="ru-RU" sz="4800" dirty="0">
              <a:solidFill>
                <a:srgbClr val="0000FF"/>
              </a:solidFill>
              <a:latin typeface="Times New Roman" panose="02020603050405020304" pitchFamily="18" charset="0"/>
              <a:cs typeface="Times New Roman" panose="02020603050405020304" pitchFamily="18" charset="0"/>
            </a:endParaRPr>
          </a:p>
        </p:txBody>
      </p:sp>
      <p:sp>
        <p:nvSpPr>
          <p:cNvPr id="13" name="Hình chữ nhật 12"/>
          <p:cNvSpPr/>
          <p:nvPr/>
        </p:nvSpPr>
        <p:spPr>
          <a:xfrm>
            <a:off x="2408840" y="1919480"/>
            <a:ext cx="6096000" cy="1569660"/>
          </a:xfrm>
          <a:prstGeom prst="rect">
            <a:avLst/>
          </a:prstGeom>
        </p:spPr>
        <p:txBody>
          <a:bodyPr>
            <a:spAutoFit/>
          </a:bodyPr>
          <a:lstStyle/>
          <a:p>
            <a:r>
              <a:rPr lang="en-US" sz="3200" b="1" dirty="0">
                <a:solidFill>
                  <a:prstClr val="black"/>
                </a:solidFill>
              </a:rPr>
              <a:t> </a:t>
            </a:r>
            <a:r>
              <a:rPr lang="en-US" sz="3200" b="1" dirty="0" err="1">
                <a:solidFill>
                  <a:prstClr val="black"/>
                </a:solidFill>
              </a:rPr>
              <a:t>Bài</a:t>
            </a:r>
            <a:r>
              <a:rPr lang="en-US" sz="3200" b="1" dirty="0">
                <a:solidFill>
                  <a:prstClr val="black"/>
                </a:solidFill>
              </a:rPr>
              <a:t> </a:t>
            </a:r>
            <a:r>
              <a:rPr lang="en-US" sz="3200" b="1" dirty="0" err="1">
                <a:solidFill>
                  <a:prstClr val="black"/>
                </a:solidFill>
              </a:rPr>
              <a:t>tập</a:t>
            </a:r>
            <a:r>
              <a:rPr lang="en-US" sz="3200" b="1" dirty="0">
                <a:solidFill>
                  <a:prstClr val="black"/>
                </a:solidFill>
              </a:rPr>
              <a:t> 5: </a:t>
            </a:r>
            <a:r>
              <a:rPr lang="en-US" sz="3200" b="1" dirty="0" err="1">
                <a:solidFill>
                  <a:prstClr val="black"/>
                </a:solidFill>
              </a:rPr>
              <a:t>Hãy</a:t>
            </a:r>
            <a:r>
              <a:rPr lang="en-US" sz="3200" b="1" dirty="0">
                <a:solidFill>
                  <a:prstClr val="black"/>
                </a:solidFill>
              </a:rPr>
              <a:t> chia </a:t>
            </a:r>
            <a:r>
              <a:rPr lang="en-US" sz="3200" b="1" dirty="0" err="1">
                <a:solidFill>
                  <a:prstClr val="black"/>
                </a:solidFill>
              </a:rPr>
              <a:t>sẻ</a:t>
            </a:r>
            <a:r>
              <a:rPr lang="en-US" sz="3200" b="1" dirty="0">
                <a:solidFill>
                  <a:prstClr val="black"/>
                </a:solidFill>
              </a:rPr>
              <a:t> </a:t>
            </a:r>
            <a:r>
              <a:rPr lang="en-US" sz="3200" b="1" dirty="0" err="1">
                <a:solidFill>
                  <a:prstClr val="black"/>
                </a:solidFill>
              </a:rPr>
              <a:t>những</a:t>
            </a:r>
            <a:r>
              <a:rPr lang="en-US" sz="3200" b="1" dirty="0">
                <a:solidFill>
                  <a:prstClr val="black"/>
                </a:solidFill>
              </a:rPr>
              <a:t> </a:t>
            </a:r>
            <a:r>
              <a:rPr lang="en-US" sz="3200" b="1" dirty="0" err="1">
                <a:solidFill>
                  <a:prstClr val="black"/>
                </a:solidFill>
              </a:rPr>
              <a:t>việc</a:t>
            </a:r>
            <a:r>
              <a:rPr lang="en-US" sz="3200" b="1" dirty="0">
                <a:solidFill>
                  <a:prstClr val="black"/>
                </a:solidFill>
              </a:rPr>
              <a:t> </a:t>
            </a:r>
            <a:r>
              <a:rPr lang="en-US" sz="3200" b="1" dirty="0" err="1">
                <a:solidFill>
                  <a:prstClr val="black"/>
                </a:solidFill>
              </a:rPr>
              <a:t>em</a:t>
            </a:r>
            <a:r>
              <a:rPr lang="en-US" sz="3200" b="1" dirty="0">
                <a:solidFill>
                  <a:prstClr val="black"/>
                </a:solidFill>
              </a:rPr>
              <a:t> </a:t>
            </a:r>
            <a:r>
              <a:rPr lang="en-US" sz="3200" b="1" dirty="0" err="1">
                <a:solidFill>
                  <a:prstClr val="black"/>
                </a:solidFill>
              </a:rPr>
              <a:t>đã</a:t>
            </a:r>
            <a:r>
              <a:rPr lang="en-US" sz="3200" b="1" dirty="0">
                <a:solidFill>
                  <a:prstClr val="black"/>
                </a:solidFill>
              </a:rPr>
              <a:t> </a:t>
            </a:r>
            <a:r>
              <a:rPr lang="en-US" sz="3200" b="1" dirty="0" err="1">
                <a:solidFill>
                  <a:prstClr val="black"/>
                </a:solidFill>
              </a:rPr>
              <a:t>làm</a:t>
            </a:r>
            <a:r>
              <a:rPr lang="en-US" sz="3200" b="1" dirty="0">
                <a:solidFill>
                  <a:prstClr val="black"/>
                </a:solidFill>
              </a:rPr>
              <a:t> </a:t>
            </a:r>
            <a:r>
              <a:rPr lang="en-US" sz="3200" b="1" dirty="0" err="1">
                <a:solidFill>
                  <a:prstClr val="black"/>
                </a:solidFill>
              </a:rPr>
              <a:t>để</a:t>
            </a:r>
            <a:r>
              <a:rPr lang="en-US" sz="3200" b="1" dirty="0">
                <a:solidFill>
                  <a:prstClr val="black"/>
                </a:solidFill>
              </a:rPr>
              <a:t> </a:t>
            </a:r>
            <a:r>
              <a:rPr lang="en-US" sz="3200" b="1" dirty="0" err="1">
                <a:solidFill>
                  <a:prstClr val="black"/>
                </a:solidFill>
              </a:rPr>
              <a:t>phòng</a:t>
            </a:r>
            <a:r>
              <a:rPr lang="en-US" sz="3200" b="1" dirty="0">
                <a:solidFill>
                  <a:prstClr val="black"/>
                </a:solidFill>
              </a:rPr>
              <a:t>, </a:t>
            </a:r>
            <a:r>
              <a:rPr lang="en-US" sz="3200" b="1" dirty="0" err="1">
                <a:solidFill>
                  <a:prstClr val="black"/>
                </a:solidFill>
              </a:rPr>
              <a:t>chống</a:t>
            </a:r>
            <a:r>
              <a:rPr lang="en-US" sz="3200" b="1" dirty="0">
                <a:solidFill>
                  <a:prstClr val="black"/>
                </a:solidFill>
              </a:rPr>
              <a:t> </a:t>
            </a:r>
            <a:r>
              <a:rPr lang="en-US" sz="3200" b="1" dirty="0" err="1">
                <a:solidFill>
                  <a:prstClr val="black"/>
                </a:solidFill>
              </a:rPr>
              <a:t>bạo</a:t>
            </a:r>
            <a:r>
              <a:rPr lang="en-US" sz="3200" b="1" dirty="0">
                <a:solidFill>
                  <a:prstClr val="black"/>
                </a:solidFill>
              </a:rPr>
              <a:t> </a:t>
            </a:r>
            <a:r>
              <a:rPr lang="en-US" sz="3200" b="1" dirty="0" err="1">
                <a:solidFill>
                  <a:prstClr val="black"/>
                </a:solidFill>
              </a:rPr>
              <a:t>lực</a:t>
            </a:r>
            <a:r>
              <a:rPr lang="en-US" sz="3200" b="1" dirty="0">
                <a:solidFill>
                  <a:prstClr val="black"/>
                </a:solidFill>
              </a:rPr>
              <a:t> </a:t>
            </a:r>
            <a:r>
              <a:rPr lang="en-US" sz="3200" b="1" dirty="0" err="1">
                <a:solidFill>
                  <a:prstClr val="black"/>
                </a:solidFill>
              </a:rPr>
              <a:t>học</a:t>
            </a:r>
            <a:r>
              <a:rPr lang="en-US" sz="3200" b="1" dirty="0">
                <a:solidFill>
                  <a:prstClr val="black"/>
                </a:solidFill>
              </a:rPr>
              <a:t> </a:t>
            </a:r>
            <a:r>
              <a:rPr lang="en-US" sz="3200" b="1" dirty="0" err="1">
                <a:solidFill>
                  <a:prstClr val="black"/>
                </a:solidFill>
              </a:rPr>
              <a:t>đường</a:t>
            </a:r>
            <a:r>
              <a:rPr lang="en-US" sz="3200" b="1" dirty="0">
                <a:solidFill>
                  <a:prstClr val="black"/>
                </a:solidFill>
              </a:rPr>
              <a:t>.</a:t>
            </a:r>
            <a:endParaRPr lang="vi-VN" sz="3200" dirty="0">
              <a:solidFill>
                <a:prstClr val="black"/>
              </a:solidFill>
            </a:endParaRPr>
          </a:p>
        </p:txBody>
      </p:sp>
    </p:spTree>
    <p:extLst>
      <p:ext uri="{BB962C8B-B14F-4D97-AF65-F5344CB8AC3E}">
        <p14:creationId xmlns:p14="http://schemas.microsoft.com/office/powerpoint/2010/main" val="1984218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1000"/>
                                        <p:tgtEl>
                                          <p:spTgt spid="12">
                                            <p:txEl>
                                              <p:pRg st="0" end="0"/>
                                            </p:txEl>
                                          </p:spTgt>
                                        </p:tgtEl>
                                      </p:cBhvr>
                                    </p:animEffect>
                                    <p:anim calcmode="lin" valueType="num">
                                      <p:cBhvr>
                                        <p:cTn id="8"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56E9EC1-9693-484C-AD9C-46ACBC08610D}"/>
              </a:ext>
            </a:extLst>
          </p:cNvPr>
          <p:cNvPicPr>
            <a:picLocks noChangeAspect="1"/>
          </p:cNvPicPr>
          <p:nvPr/>
        </p:nvPicPr>
        <p:blipFill>
          <a:blip r:embed="rId2"/>
          <a:stretch>
            <a:fillRect/>
          </a:stretch>
        </p:blipFill>
        <p:spPr>
          <a:xfrm>
            <a:off x="0" y="32269"/>
            <a:ext cx="12192000" cy="6793462"/>
          </a:xfrm>
          <a:prstGeom prst="rect">
            <a:avLst/>
          </a:prstGeom>
        </p:spPr>
      </p:pic>
      <p:pic>
        <p:nvPicPr>
          <p:cNvPr id="6" name="Picture 5"/>
          <p:cNvPicPr>
            <a:picLocks noChangeAspect="1"/>
          </p:cNvPicPr>
          <p:nvPr/>
        </p:nvPicPr>
        <p:blipFill>
          <a:blip r:embed="rId3"/>
          <a:stretch>
            <a:fillRect/>
          </a:stretch>
        </p:blipFill>
        <p:spPr>
          <a:xfrm>
            <a:off x="666614" y="333865"/>
            <a:ext cx="4058985" cy="5372071"/>
          </a:xfrm>
          <a:prstGeom prst="rect">
            <a:avLst/>
          </a:prstGeom>
        </p:spPr>
      </p:pic>
      <p:sp>
        <p:nvSpPr>
          <p:cNvPr id="7" name="Rectangle 6"/>
          <p:cNvSpPr>
            <a:spLocks noChangeArrowheads="1"/>
          </p:cNvSpPr>
          <p:nvPr/>
        </p:nvSpPr>
        <p:spPr bwMode="auto">
          <a:xfrm rot="21274563">
            <a:off x="1234303" y="756659"/>
            <a:ext cx="2923605" cy="3231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4400" b="1" i="0" u="none" strike="noStrike" kern="1200" cap="none" spc="0" normalizeH="0" baseline="0" noProof="0" dirty="0" err="1">
                <a:ln>
                  <a:noFill/>
                </a:ln>
                <a:solidFill>
                  <a:srgbClr val="0000FF"/>
                </a:solidFill>
                <a:effectLst/>
                <a:uLnTx/>
                <a:uFillTx/>
                <a:latin typeface="#9Slide05 Fourth" panose="00000500000000000000" pitchFamily="2" charset="0"/>
                <a:ea typeface="Helvetica Neue"/>
                <a:cs typeface="Helvetica Neue"/>
              </a:rPr>
              <a:t>Bài</a:t>
            </a:r>
            <a:r>
              <a:rPr kumimoji="0" lang="en-US" altLang="en-US" sz="4400" b="1" i="0" u="none" strike="noStrike" kern="1200" cap="none" spc="0" normalizeH="0" baseline="0" noProof="0" dirty="0">
                <a:ln>
                  <a:noFill/>
                </a:ln>
                <a:solidFill>
                  <a:srgbClr val="0000FF"/>
                </a:solidFill>
                <a:effectLst/>
                <a:uLnTx/>
                <a:uFillTx/>
                <a:latin typeface="#9Slide05 Fourth" panose="00000500000000000000" pitchFamily="2" charset="0"/>
                <a:ea typeface="Helvetica Neue"/>
                <a:cs typeface="Helvetica Neue"/>
              </a:rPr>
              <a:t> 7:</a:t>
            </a:r>
            <a:r>
              <a:rPr kumimoji="0" lang="en-US" altLang="en-US" sz="4400" b="1" i="0" u="none" strike="noStrike" kern="1200" cap="none" spc="0" normalizeH="0" baseline="0" noProof="0" dirty="0">
                <a:ln>
                  <a:noFill/>
                </a:ln>
                <a:solidFill>
                  <a:srgbClr val="FF0000"/>
                </a:solidFill>
                <a:effectLst/>
                <a:uLnTx/>
                <a:uFillTx/>
                <a:latin typeface="#9Slide05 Fourth" panose="00000500000000000000" pitchFamily="2" charset="0"/>
                <a:ea typeface="Helvetica Neue"/>
                <a:cs typeface="Helvetica Neue"/>
              </a:rPr>
              <a:t>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4000" b="1" i="0" u="none" strike="noStrike" kern="1200" cap="none" spc="0" normalizeH="0" baseline="0" noProof="0" dirty="0" err="1">
                <a:ln>
                  <a:noFill/>
                </a:ln>
                <a:solidFill>
                  <a:srgbClr val="FF0000"/>
                </a:solidFill>
                <a:effectLst/>
                <a:uLnTx/>
                <a:uFillTx/>
                <a:latin typeface="#9Slide05 Fourth" panose="00000500000000000000" pitchFamily="2" charset="0"/>
                <a:ea typeface="Helvetica Neue"/>
                <a:cs typeface="Helvetica Neue"/>
              </a:rPr>
              <a:t>Phòng</a:t>
            </a:r>
            <a:r>
              <a:rPr kumimoji="0" lang="en-US" altLang="en-US" sz="4000" b="1" i="0" u="none" strike="noStrike" kern="1200" cap="none" spc="0" normalizeH="0" baseline="0" noProof="0" dirty="0">
                <a:ln>
                  <a:noFill/>
                </a:ln>
                <a:solidFill>
                  <a:srgbClr val="FF0000"/>
                </a:solidFill>
                <a:effectLst/>
                <a:uLnTx/>
                <a:uFillTx/>
                <a:latin typeface="#9Slide05 Fourth" panose="00000500000000000000" pitchFamily="2" charset="0"/>
                <a:ea typeface="Helvetica Neue"/>
                <a:cs typeface="Helvetica Neue"/>
              </a:rPr>
              <a:t>,</a:t>
            </a:r>
            <a:r>
              <a:rPr kumimoji="0" lang="en-US" altLang="en-US" sz="4000" b="1" i="0" u="none" strike="noStrike" kern="1200" cap="none" spc="0" normalizeH="0" noProof="0" dirty="0">
                <a:ln>
                  <a:noFill/>
                </a:ln>
                <a:solidFill>
                  <a:srgbClr val="FF0000"/>
                </a:solidFill>
                <a:effectLst/>
                <a:uLnTx/>
                <a:uFillTx/>
                <a:latin typeface="#9Slide05 Fourth" panose="00000500000000000000" pitchFamily="2" charset="0"/>
                <a:ea typeface="Helvetica Neue"/>
                <a:cs typeface="Helvetica Neue"/>
              </a:rPr>
              <a:t> </a:t>
            </a:r>
            <a:r>
              <a:rPr kumimoji="0" lang="en-US" altLang="en-US" sz="4000" b="1" i="0" u="none" strike="noStrike" kern="1200" cap="none" spc="0" normalizeH="0" noProof="0" dirty="0" err="1">
                <a:ln>
                  <a:noFill/>
                </a:ln>
                <a:solidFill>
                  <a:srgbClr val="FF0000"/>
                </a:solidFill>
                <a:effectLst/>
                <a:uLnTx/>
                <a:uFillTx/>
                <a:latin typeface="#9Slide05 Fourth" panose="00000500000000000000" pitchFamily="2" charset="0"/>
                <a:ea typeface="Helvetica Neue"/>
                <a:cs typeface="Helvetica Neue"/>
              </a:rPr>
              <a:t>chống</a:t>
            </a:r>
            <a:r>
              <a:rPr kumimoji="0" lang="en-US" altLang="en-US" sz="4000" b="1" i="0" u="none" strike="noStrike" kern="1200" cap="none" spc="0" normalizeH="0" noProof="0" dirty="0">
                <a:ln>
                  <a:noFill/>
                </a:ln>
                <a:solidFill>
                  <a:srgbClr val="FF0000"/>
                </a:solidFill>
                <a:effectLst/>
                <a:uLnTx/>
                <a:uFillTx/>
                <a:latin typeface="#9Slide05 Fourth" panose="00000500000000000000" pitchFamily="2" charset="0"/>
                <a:ea typeface="Helvetica Neue"/>
                <a:cs typeface="Helvetica Neue"/>
              </a:rPr>
              <a:t> </a:t>
            </a:r>
            <a:r>
              <a:rPr kumimoji="0" lang="en-US" altLang="en-US" sz="4000" b="1" i="0" u="none" strike="noStrike" kern="1200" cap="none" spc="0" normalizeH="0" noProof="0" dirty="0" err="1">
                <a:ln>
                  <a:noFill/>
                </a:ln>
                <a:solidFill>
                  <a:srgbClr val="FF0000"/>
                </a:solidFill>
                <a:effectLst/>
                <a:uLnTx/>
                <a:uFillTx/>
                <a:latin typeface="#9Slide05 Fourth" panose="00000500000000000000" pitchFamily="2" charset="0"/>
                <a:ea typeface="Helvetica Neue"/>
                <a:cs typeface="Helvetica Neue"/>
              </a:rPr>
              <a:t>bạo</a:t>
            </a:r>
            <a:r>
              <a:rPr kumimoji="0" lang="en-US" altLang="en-US" sz="4000" b="1" i="0" u="none" strike="noStrike" kern="1200" cap="none" spc="0" normalizeH="0" noProof="0" dirty="0">
                <a:ln>
                  <a:noFill/>
                </a:ln>
                <a:solidFill>
                  <a:srgbClr val="FF0000"/>
                </a:solidFill>
                <a:effectLst/>
                <a:uLnTx/>
                <a:uFillTx/>
                <a:latin typeface="#9Slide05 Fourth" panose="00000500000000000000" pitchFamily="2" charset="0"/>
                <a:ea typeface="Helvetica Neue"/>
                <a:cs typeface="Helvetica Neue"/>
              </a:rPr>
              <a:t> </a:t>
            </a:r>
            <a:r>
              <a:rPr kumimoji="0" lang="en-US" altLang="en-US" sz="4000" b="1" i="0" u="none" strike="noStrike" kern="1200" cap="none" spc="0" normalizeH="0" noProof="0" dirty="0" err="1">
                <a:ln>
                  <a:noFill/>
                </a:ln>
                <a:solidFill>
                  <a:srgbClr val="FF0000"/>
                </a:solidFill>
                <a:effectLst/>
                <a:uLnTx/>
                <a:uFillTx/>
                <a:latin typeface="#9Slide05 Fourth" panose="00000500000000000000" pitchFamily="2" charset="0"/>
                <a:ea typeface="Helvetica Neue"/>
                <a:cs typeface="Helvetica Neue"/>
              </a:rPr>
              <a:t>lực</a:t>
            </a:r>
            <a:r>
              <a:rPr kumimoji="0" lang="en-US" altLang="en-US" sz="4000" b="1" i="0" u="none" strike="noStrike" kern="1200" cap="none" spc="0" normalizeH="0" noProof="0" dirty="0">
                <a:ln>
                  <a:noFill/>
                </a:ln>
                <a:solidFill>
                  <a:srgbClr val="FF0000"/>
                </a:solidFill>
                <a:effectLst/>
                <a:uLnTx/>
                <a:uFillTx/>
                <a:latin typeface="#9Slide05 Fourth" panose="00000500000000000000" pitchFamily="2" charset="0"/>
                <a:ea typeface="Helvetica Neue"/>
                <a:cs typeface="Helvetica Neue"/>
              </a:rPr>
              <a:t> </a:t>
            </a:r>
            <a:r>
              <a:rPr kumimoji="0" lang="en-US" altLang="en-US" sz="4000" b="1" i="0" u="none" strike="noStrike" kern="1200" cap="none" spc="0" normalizeH="0" noProof="0" dirty="0" err="1">
                <a:ln>
                  <a:noFill/>
                </a:ln>
                <a:solidFill>
                  <a:srgbClr val="FF0000"/>
                </a:solidFill>
                <a:effectLst/>
                <a:uLnTx/>
                <a:uFillTx/>
                <a:latin typeface="#9Slide05 Fourth" panose="00000500000000000000" pitchFamily="2" charset="0"/>
                <a:ea typeface="Helvetica Neue"/>
                <a:cs typeface="Helvetica Neue"/>
              </a:rPr>
              <a:t>học</a:t>
            </a:r>
            <a:r>
              <a:rPr kumimoji="0" lang="en-US" altLang="en-US" sz="4000" b="1" i="0" u="none" strike="noStrike" kern="1200" cap="none" spc="0" normalizeH="0" noProof="0" dirty="0">
                <a:ln>
                  <a:noFill/>
                </a:ln>
                <a:solidFill>
                  <a:srgbClr val="FF0000"/>
                </a:solidFill>
                <a:effectLst/>
                <a:uLnTx/>
                <a:uFillTx/>
                <a:latin typeface="#9Slide05 Fourth" panose="00000500000000000000" pitchFamily="2" charset="0"/>
                <a:ea typeface="Helvetica Neue"/>
                <a:cs typeface="Helvetica Neue"/>
              </a:rPr>
              <a:t> </a:t>
            </a:r>
            <a:r>
              <a:rPr kumimoji="0" lang="en-US" altLang="en-US" sz="4000" b="1" i="0" u="none" strike="noStrike" kern="1200" cap="none" spc="0" normalizeH="0" noProof="0" dirty="0" err="1">
                <a:ln>
                  <a:noFill/>
                </a:ln>
                <a:solidFill>
                  <a:srgbClr val="FF0000"/>
                </a:solidFill>
                <a:effectLst/>
                <a:uLnTx/>
                <a:uFillTx/>
                <a:latin typeface="#9Slide05 Fourth" panose="00000500000000000000" pitchFamily="2" charset="0"/>
                <a:ea typeface="Helvetica Neue"/>
                <a:cs typeface="Helvetica Neue"/>
              </a:rPr>
              <a:t>đường</a:t>
            </a:r>
            <a:endParaRPr kumimoji="0" lang="en-SG" altLang="en-US" sz="4000" b="1" i="0" u="none" strike="noStrike" kern="1200" cap="none" spc="0" normalizeH="0" baseline="0" noProof="0" dirty="0">
              <a:ln>
                <a:noFill/>
              </a:ln>
              <a:solidFill>
                <a:srgbClr val="0000FF"/>
              </a:solidFill>
              <a:effectLst/>
              <a:uLnTx/>
              <a:uFillTx/>
              <a:latin typeface="#9Slide05 Fourth" panose="00000500000000000000" pitchFamily="2" charset="0"/>
              <a:ea typeface="微软雅黑" panose="020B0503020204020204" pitchFamily="34" charset="-122"/>
              <a:cs typeface="+mn-cs"/>
            </a:endParaRPr>
          </a:p>
        </p:txBody>
      </p:sp>
      <p:pic>
        <p:nvPicPr>
          <p:cNvPr id="8" name="Picture 7"/>
          <p:cNvPicPr>
            <a:picLocks noChangeAspect="1"/>
          </p:cNvPicPr>
          <p:nvPr/>
        </p:nvPicPr>
        <p:blipFill>
          <a:blip r:embed="rId4"/>
          <a:stretch>
            <a:fillRect/>
          </a:stretch>
        </p:blipFill>
        <p:spPr>
          <a:xfrm>
            <a:off x="4887930" y="468762"/>
            <a:ext cx="7304070" cy="5182805"/>
          </a:xfrm>
          <a:prstGeom prst="rect">
            <a:avLst/>
          </a:prstGeom>
        </p:spPr>
      </p:pic>
      <p:sp>
        <p:nvSpPr>
          <p:cNvPr id="9" name="文本框 6"/>
          <p:cNvSpPr txBox="1"/>
          <p:nvPr/>
        </p:nvSpPr>
        <p:spPr>
          <a:xfrm>
            <a:off x="6849220" y="2807377"/>
            <a:ext cx="3218888"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prstClr val="black"/>
                </a:solidFill>
                <a:effectLst>
                  <a:glow rad="101600">
                    <a:srgbClr val="E6B91E">
                      <a:satMod val="175000"/>
                      <a:alpha val="40000"/>
                    </a:srgbClr>
                  </a:glow>
                </a:effectLst>
                <a:uLnTx/>
                <a:uFillTx/>
                <a:latin typeface="SVN-Vanilla Daisy Pro" panose="00000500000000000000" pitchFamily="2" charset="0"/>
                <a:ea typeface="微软雅黑" panose="020B0503020204020204" charset="-122"/>
                <a:cs typeface="Times New Roman" pitchFamily="18" charset="0"/>
              </a:rPr>
              <a:t>IV.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prstClr val="black"/>
                </a:solidFill>
                <a:effectLst>
                  <a:glow rad="101600">
                    <a:srgbClr val="E6B91E">
                      <a:satMod val="175000"/>
                      <a:alpha val="40000"/>
                    </a:srgbClr>
                  </a:glow>
                </a:effectLst>
                <a:uLnTx/>
                <a:uFillTx/>
                <a:latin typeface="SVN-Vanilla Daisy Pro" panose="00000500000000000000" pitchFamily="2" charset="0"/>
                <a:ea typeface="微软雅黑" panose="020B0503020204020204" charset="-122"/>
                <a:cs typeface="Times New Roman" pitchFamily="18" charset="0"/>
              </a:rPr>
              <a:t>VẬN DỤNG</a:t>
            </a:r>
            <a:endParaRPr kumimoji="0" lang="zh-CN" altLang="en-US" sz="4000" b="1" i="0" u="none" strike="noStrike" kern="1200" cap="none" spc="0" normalizeH="0" baseline="0" noProof="0" dirty="0">
              <a:ln>
                <a:noFill/>
              </a:ln>
              <a:solidFill>
                <a:prstClr val="black"/>
              </a:solidFill>
              <a:effectLst>
                <a:glow rad="101600">
                  <a:srgbClr val="E6B91E">
                    <a:satMod val="175000"/>
                    <a:alpha val="40000"/>
                  </a:srgbClr>
                </a:glow>
              </a:effectLst>
              <a:uLnTx/>
              <a:uFillTx/>
              <a:latin typeface="SVN-Vanilla Daisy Pro" panose="00000500000000000000" pitchFamily="2" charset="0"/>
              <a:ea typeface="微软雅黑" panose="020B0503020204020204" charset="-122"/>
              <a:cs typeface="Times New Roman" pitchFamily="18" charset="0"/>
            </a:endParaRPr>
          </a:p>
        </p:txBody>
      </p:sp>
    </p:spTree>
    <p:extLst>
      <p:ext uri="{BB962C8B-B14F-4D97-AF65-F5344CB8AC3E}">
        <p14:creationId xmlns:p14="http://schemas.microsoft.com/office/powerpoint/2010/main" val="42061224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3" name="Picture 232">
            <a:extLst>
              <a:ext uri="{FF2B5EF4-FFF2-40B4-BE49-F238E27FC236}">
                <a16:creationId xmlns:a16="http://schemas.microsoft.com/office/drawing/2014/main" id="{A3069461-560C-4783-87E4-ABE516ADE0FF}"/>
              </a:ext>
            </a:extLst>
          </p:cNvPr>
          <p:cNvPicPr>
            <a:picLocks noChangeAspect="1"/>
          </p:cNvPicPr>
          <p:nvPr/>
        </p:nvPicPr>
        <p:blipFill>
          <a:blip r:embed="rId2"/>
          <a:stretch>
            <a:fillRect/>
          </a:stretch>
        </p:blipFill>
        <p:spPr>
          <a:xfrm>
            <a:off x="108593" y="35248"/>
            <a:ext cx="12192000" cy="6857999"/>
          </a:xfrm>
          <a:prstGeom prst="rect">
            <a:avLst/>
          </a:prstGeom>
        </p:spPr>
      </p:pic>
      <p:pic>
        <p:nvPicPr>
          <p:cNvPr id="2" name="图片 6">
            <a:extLst>
              <a:ext uri="{FF2B5EF4-FFF2-40B4-BE49-F238E27FC236}">
                <a16:creationId xmlns:a16="http://schemas.microsoft.com/office/drawing/2014/main" id="{FB6E761C-C8D6-4D13-BAE7-1C1FF426AB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0883" y="3542991"/>
            <a:ext cx="3188719" cy="3540319"/>
          </a:xfrm>
          <a:prstGeom prst="rect">
            <a:avLst/>
          </a:prstGeom>
        </p:spPr>
      </p:pic>
      <p:pic>
        <p:nvPicPr>
          <p:cNvPr id="3" name="图片 11">
            <a:extLst>
              <a:ext uri="{FF2B5EF4-FFF2-40B4-BE49-F238E27FC236}">
                <a16:creationId xmlns:a16="http://schemas.microsoft.com/office/drawing/2014/main" id="{FFE99B26-B51D-4F7B-8B21-28D0AC9C0BC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44536" y="5359529"/>
            <a:ext cx="2869752" cy="1711901"/>
          </a:xfrm>
          <a:prstGeom prst="rect">
            <a:avLst/>
          </a:prstGeom>
        </p:spPr>
      </p:pic>
      <p:pic>
        <p:nvPicPr>
          <p:cNvPr id="4" name="Picture 2">
            <a:extLst>
              <a:ext uri="{FF2B5EF4-FFF2-40B4-BE49-F238E27FC236}">
                <a16:creationId xmlns:a16="http://schemas.microsoft.com/office/drawing/2014/main" id="{C57CB3B7-A31F-4C67-B588-B30ACA6FE68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3494" y="213431"/>
            <a:ext cx="1695058" cy="2156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图片 2">
            <a:extLst>
              <a:ext uri="{FF2B5EF4-FFF2-40B4-BE49-F238E27FC236}">
                <a16:creationId xmlns:a16="http://schemas.microsoft.com/office/drawing/2014/main" id="{011E1504-3C29-4E22-BF62-C8AC9D85993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44590" y="264255"/>
            <a:ext cx="1694696" cy="2161906"/>
          </a:xfrm>
          <a:prstGeom prst="rect">
            <a:avLst/>
          </a:prstGeom>
        </p:spPr>
      </p:pic>
      <p:grpSp>
        <p:nvGrpSpPr>
          <p:cNvPr id="6" name="组合 2">
            <a:extLst>
              <a:ext uri="{FF2B5EF4-FFF2-40B4-BE49-F238E27FC236}">
                <a16:creationId xmlns:a16="http://schemas.microsoft.com/office/drawing/2014/main" id="{8D054DAA-598A-45C3-8124-9575502FA773}"/>
              </a:ext>
            </a:extLst>
          </p:cNvPr>
          <p:cNvGrpSpPr/>
          <p:nvPr/>
        </p:nvGrpSpPr>
        <p:grpSpPr>
          <a:xfrm>
            <a:off x="1359961" y="1160924"/>
            <a:ext cx="4674920" cy="3691311"/>
            <a:chOff x="1949253" y="1627716"/>
            <a:chExt cx="3271491" cy="2727718"/>
          </a:xfrm>
        </p:grpSpPr>
        <p:grpSp>
          <p:nvGrpSpPr>
            <p:cNvPr id="7" name="组合 135">
              <a:extLst>
                <a:ext uri="{FF2B5EF4-FFF2-40B4-BE49-F238E27FC236}">
                  <a16:creationId xmlns:a16="http://schemas.microsoft.com/office/drawing/2014/main" id="{D58AED1F-ABF0-45D8-9A7E-839BE7D8990D}"/>
                </a:ext>
              </a:extLst>
            </p:cNvPr>
            <p:cNvGrpSpPr/>
            <p:nvPr/>
          </p:nvGrpSpPr>
          <p:grpSpPr>
            <a:xfrm>
              <a:off x="1949253" y="1627716"/>
              <a:ext cx="3271491" cy="2309600"/>
              <a:chOff x="3246438" y="1068388"/>
              <a:chExt cx="5711825" cy="4678363"/>
            </a:xfrm>
            <a:solidFill>
              <a:schemeClr val="tx1"/>
            </a:solidFill>
          </p:grpSpPr>
          <p:sp>
            <p:nvSpPr>
              <p:cNvPr id="9" name="Freeform 5">
                <a:extLst>
                  <a:ext uri="{FF2B5EF4-FFF2-40B4-BE49-F238E27FC236}">
                    <a16:creationId xmlns:a16="http://schemas.microsoft.com/office/drawing/2014/main" id="{2FBD4893-B88F-4FBC-BD03-0254E284235F}"/>
                  </a:ext>
                </a:extLst>
              </p:cNvPr>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 name="Freeform 6">
                <a:extLst>
                  <a:ext uri="{FF2B5EF4-FFF2-40B4-BE49-F238E27FC236}">
                    <a16:creationId xmlns:a16="http://schemas.microsoft.com/office/drawing/2014/main" id="{D4EB34A4-A035-404A-B799-4CCDE9F07F69}"/>
                  </a:ext>
                </a:extLst>
              </p:cNvPr>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 name="Freeform 7">
                <a:extLst>
                  <a:ext uri="{FF2B5EF4-FFF2-40B4-BE49-F238E27FC236}">
                    <a16:creationId xmlns:a16="http://schemas.microsoft.com/office/drawing/2014/main" id="{72C4CA55-130E-4123-8B78-6588168C47FC}"/>
                  </a:ext>
                </a:extLst>
              </p:cNvPr>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 name="Freeform 8">
                <a:extLst>
                  <a:ext uri="{FF2B5EF4-FFF2-40B4-BE49-F238E27FC236}">
                    <a16:creationId xmlns:a16="http://schemas.microsoft.com/office/drawing/2014/main" id="{A28C9912-2B57-4F8E-899C-E4FD9C7BD1F5}"/>
                  </a:ext>
                </a:extLst>
              </p:cNvPr>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 name="Freeform 9">
                <a:extLst>
                  <a:ext uri="{FF2B5EF4-FFF2-40B4-BE49-F238E27FC236}">
                    <a16:creationId xmlns:a16="http://schemas.microsoft.com/office/drawing/2014/main" id="{D1EF031C-073B-4CEF-A06F-2BFE289DC182}"/>
                  </a:ext>
                </a:extLst>
              </p:cNvPr>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 name="Freeform 10">
                <a:extLst>
                  <a:ext uri="{FF2B5EF4-FFF2-40B4-BE49-F238E27FC236}">
                    <a16:creationId xmlns:a16="http://schemas.microsoft.com/office/drawing/2014/main" id="{EA57F0DF-82AF-42A0-8BF2-38A854DA78BF}"/>
                  </a:ext>
                </a:extLst>
              </p:cNvPr>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 name="Freeform 11">
                <a:extLst>
                  <a:ext uri="{FF2B5EF4-FFF2-40B4-BE49-F238E27FC236}">
                    <a16:creationId xmlns:a16="http://schemas.microsoft.com/office/drawing/2014/main" id="{85528011-66C8-4818-905B-A5119A0B998B}"/>
                  </a:ext>
                </a:extLst>
              </p:cNvPr>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nvGrpSpPr>
              <p:cNvPr id="16" name="组合 143">
                <a:extLst>
                  <a:ext uri="{FF2B5EF4-FFF2-40B4-BE49-F238E27FC236}">
                    <a16:creationId xmlns:a16="http://schemas.microsoft.com/office/drawing/2014/main" id="{11BF4EF0-1B05-417E-9563-07561244CB09}"/>
                  </a:ext>
                </a:extLst>
              </p:cNvPr>
              <p:cNvGrpSpPr/>
              <p:nvPr/>
            </p:nvGrpSpPr>
            <p:grpSpPr>
              <a:xfrm>
                <a:off x="3517901" y="1225551"/>
                <a:ext cx="5260975" cy="4090987"/>
                <a:chOff x="3517901" y="1225551"/>
                <a:chExt cx="5260975" cy="4090987"/>
              </a:xfrm>
              <a:grpFill/>
            </p:grpSpPr>
            <p:sp>
              <p:nvSpPr>
                <p:cNvPr id="17" name="Freeform 12">
                  <a:extLst>
                    <a:ext uri="{FF2B5EF4-FFF2-40B4-BE49-F238E27FC236}">
                      <a16:creationId xmlns:a16="http://schemas.microsoft.com/office/drawing/2014/main" id="{078A2F5E-DDEF-4ED9-8CEE-E6D8A2EA2912}"/>
                    </a:ext>
                  </a:extLst>
                </p:cNvPr>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 name="Freeform 13">
                  <a:extLst>
                    <a:ext uri="{FF2B5EF4-FFF2-40B4-BE49-F238E27FC236}">
                      <a16:creationId xmlns:a16="http://schemas.microsoft.com/office/drawing/2014/main" id="{2C153CBA-C459-4691-9A24-566F8B93692B}"/>
                    </a:ext>
                  </a:extLst>
                </p:cNvPr>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9" name="Freeform 14">
                  <a:extLst>
                    <a:ext uri="{FF2B5EF4-FFF2-40B4-BE49-F238E27FC236}">
                      <a16:creationId xmlns:a16="http://schemas.microsoft.com/office/drawing/2014/main" id="{DF8BD1EE-340A-48FA-8E6F-A96CC67B7DFA}"/>
                    </a:ext>
                  </a:extLst>
                </p:cNvPr>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0" name="Freeform 15">
                  <a:extLst>
                    <a:ext uri="{FF2B5EF4-FFF2-40B4-BE49-F238E27FC236}">
                      <a16:creationId xmlns:a16="http://schemas.microsoft.com/office/drawing/2014/main" id="{8507A91A-E4A8-4490-B57F-FA838B66CE63}"/>
                    </a:ext>
                  </a:extLst>
                </p:cNvPr>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1" name="Freeform 16">
                  <a:extLst>
                    <a:ext uri="{FF2B5EF4-FFF2-40B4-BE49-F238E27FC236}">
                      <a16:creationId xmlns:a16="http://schemas.microsoft.com/office/drawing/2014/main" id="{C70852DC-F006-4DC0-B237-6F210206F90F}"/>
                    </a:ext>
                  </a:extLst>
                </p:cNvPr>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2" name="Freeform 17">
                  <a:extLst>
                    <a:ext uri="{FF2B5EF4-FFF2-40B4-BE49-F238E27FC236}">
                      <a16:creationId xmlns:a16="http://schemas.microsoft.com/office/drawing/2014/main" id="{95FF7DF2-0A5B-49A4-A849-C73B5133BC57}"/>
                    </a:ext>
                  </a:extLst>
                </p:cNvPr>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3" name="Freeform 18">
                  <a:extLst>
                    <a:ext uri="{FF2B5EF4-FFF2-40B4-BE49-F238E27FC236}">
                      <a16:creationId xmlns:a16="http://schemas.microsoft.com/office/drawing/2014/main" id="{9B65670F-5131-4554-904D-000E1C3DDBA0}"/>
                    </a:ext>
                  </a:extLst>
                </p:cNvPr>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4" name="Freeform 19">
                  <a:extLst>
                    <a:ext uri="{FF2B5EF4-FFF2-40B4-BE49-F238E27FC236}">
                      <a16:creationId xmlns:a16="http://schemas.microsoft.com/office/drawing/2014/main" id="{08D22F81-B21D-4282-A456-82C4DF2A2414}"/>
                    </a:ext>
                  </a:extLst>
                </p:cNvPr>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5" name="Freeform 20">
                  <a:extLst>
                    <a:ext uri="{FF2B5EF4-FFF2-40B4-BE49-F238E27FC236}">
                      <a16:creationId xmlns:a16="http://schemas.microsoft.com/office/drawing/2014/main" id="{ECF0E66D-ACED-47C4-BFDA-CE90499A7C07}"/>
                    </a:ext>
                  </a:extLst>
                </p:cNvPr>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6" name="Freeform 21">
                  <a:extLst>
                    <a:ext uri="{FF2B5EF4-FFF2-40B4-BE49-F238E27FC236}">
                      <a16:creationId xmlns:a16="http://schemas.microsoft.com/office/drawing/2014/main" id="{102F4BF2-A344-400F-985E-84A23364F0BE}"/>
                    </a:ext>
                  </a:extLst>
                </p:cNvPr>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7" name="Freeform 22">
                  <a:extLst>
                    <a:ext uri="{FF2B5EF4-FFF2-40B4-BE49-F238E27FC236}">
                      <a16:creationId xmlns:a16="http://schemas.microsoft.com/office/drawing/2014/main" id="{9D460B84-51DF-4FD8-BB46-A781506F8DDA}"/>
                    </a:ext>
                  </a:extLst>
                </p:cNvPr>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8" name="Freeform 23">
                  <a:extLst>
                    <a:ext uri="{FF2B5EF4-FFF2-40B4-BE49-F238E27FC236}">
                      <a16:creationId xmlns:a16="http://schemas.microsoft.com/office/drawing/2014/main" id="{5C14206F-BDF1-45E4-BD48-FF34C9871B8E}"/>
                    </a:ext>
                  </a:extLst>
                </p:cNvPr>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9" name="Freeform 24">
                  <a:extLst>
                    <a:ext uri="{FF2B5EF4-FFF2-40B4-BE49-F238E27FC236}">
                      <a16:creationId xmlns:a16="http://schemas.microsoft.com/office/drawing/2014/main" id="{507B968D-20D0-4516-89A9-DC4415AE8B3F}"/>
                    </a:ext>
                  </a:extLst>
                </p:cNvPr>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0" name="Freeform 25">
                  <a:extLst>
                    <a:ext uri="{FF2B5EF4-FFF2-40B4-BE49-F238E27FC236}">
                      <a16:creationId xmlns:a16="http://schemas.microsoft.com/office/drawing/2014/main" id="{0D362F8F-453F-4FA2-ABC9-CCB92CFF9645}"/>
                    </a:ext>
                  </a:extLst>
                </p:cNvPr>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1" name="Freeform 26">
                  <a:extLst>
                    <a:ext uri="{FF2B5EF4-FFF2-40B4-BE49-F238E27FC236}">
                      <a16:creationId xmlns:a16="http://schemas.microsoft.com/office/drawing/2014/main" id="{7BF0C9C7-C262-4992-B6D3-9631F6081820}"/>
                    </a:ext>
                  </a:extLst>
                </p:cNvPr>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2" name="Freeform 27">
                  <a:extLst>
                    <a:ext uri="{FF2B5EF4-FFF2-40B4-BE49-F238E27FC236}">
                      <a16:creationId xmlns:a16="http://schemas.microsoft.com/office/drawing/2014/main" id="{8876E981-D179-44BA-B61D-36004548C27E}"/>
                    </a:ext>
                  </a:extLst>
                </p:cNvPr>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3" name="Freeform 28">
                  <a:extLst>
                    <a:ext uri="{FF2B5EF4-FFF2-40B4-BE49-F238E27FC236}">
                      <a16:creationId xmlns:a16="http://schemas.microsoft.com/office/drawing/2014/main" id="{77C5A5ED-995B-42F6-B616-4B53BCE2D2A2}"/>
                    </a:ext>
                  </a:extLst>
                </p:cNvPr>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4" name="Freeform 29">
                  <a:extLst>
                    <a:ext uri="{FF2B5EF4-FFF2-40B4-BE49-F238E27FC236}">
                      <a16:creationId xmlns:a16="http://schemas.microsoft.com/office/drawing/2014/main" id="{8730ABBD-359A-470F-A3F3-24B73819BA3B}"/>
                    </a:ext>
                  </a:extLst>
                </p:cNvPr>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5" name="Freeform 30">
                  <a:extLst>
                    <a:ext uri="{FF2B5EF4-FFF2-40B4-BE49-F238E27FC236}">
                      <a16:creationId xmlns:a16="http://schemas.microsoft.com/office/drawing/2014/main" id="{7748A976-902F-49DE-9572-926959E28644}"/>
                    </a:ext>
                  </a:extLst>
                </p:cNvPr>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6" name="Freeform 31">
                  <a:extLst>
                    <a:ext uri="{FF2B5EF4-FFF2-40B4-BE49-F238E27FC236}">
                      <a16:creationId xmlns:a16="http://schemas.microsoft.com/office/drawing/2014/main" id="{47827897-CAC0-4E5E-A3D8-2831F1F43CAF}"/>
                    </a:ext>
                  </a:extLst>
                </p:cNvPr>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7" name="Freeform 32">
                  <a:extLst>
                    <a:ext uri="{FF2B5EF4-FFF2-40B4-BE49-F238E27FC236}">
                      <a16:creationId xmlns:a16="http://schemas.microsoft.com/office/drawing/2014/main" id="{E773F939-CB07-4596-9FDD-B9238A8E055C}"/>
                    </a:ext>
                  </a:extLst>
                </p:cNvPr>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8" name="Freeform 33">
                  <a:extLst>
                    <a:ext uri="{FF2B5EF4-FFF2-40B4-BE49-F238E27FC236}">
                      <a16:creationId xmlns:a16="http://schemas.microsoft.com/office/drawing/2014/main" id="{D3FF9045-86AC-42C3-AC0C-808A19F00B9D}"/>
                    </a:ext>
                  </a:extLst>
                </p:cNvPr>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9" name="Freeform 34">
                  <a:extLst>
                    <a:ext uri="{FF2B5EF4-FFF2-40B4-BE49-F238E27FC236}">
                      <a16:creationId xmlns:a16="http://schemas.microsoft.com/office/drawing/2014/main" id="{4810AD40-77E8-4C96-955D-A8AC4897FEF8}"/>
                    </a:ext>
                  </a:extLst>
                </p:cNvPr>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0" name="Freeform 35">
                  <a:extLst>
                    <a:ext uri="{FF2B5EF4-FFF2-40B4-BE49-F238E27FC236}">
                      <a16:creationId xmlns:a16="http://schemas.microsoft.com/office/drawing/2014/main" id="{F62D7822-0794-42AB-BC1B-1B79FAA3D11D}"/>
                    </a:ext>
                  </a:extLst>
                </p:cNvPr>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1" name="Freeform 36">
                  <a:extLst>
                    <a:ext uri="{FF2B5EF4-FFF2-40B4-BE49-F238E27FC236}">
                      <a16:creationId xmlns:a16="http://schemas.microsoft.com/office/drawing/2014/main" id="{74C67D56-3290-4233-B7D4-80AB3549D85D}"/>
                    </a:ext>
                  </a:extLst>
                </p:cNvPr>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2" name="Freeform 37">
                  <a:extLst>
                    <a:ext uri="{FF2B5EF4-FFF2-40B4-BE49-F238E27FC236}">
                      <a16:creationId xmlns:a16="http://schemas.microsoft.com/office/drawing/2014/main" id="{B08A9991-16D5-4310-8175-32877E073FD3}"/>
                    </a:ext>
                  </a:extLst>
                </p:cNvPr>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3" name="Freeform 38">
                  <a:extLst>
                    <a:ext uri="{FF2B5EF4-FFF2-40B4-BE49-F238E27FC236}">
                      <a16:creationId xmlns:a16="http://schemas.microsoft.com/office/drawing/2014/main" id="{4AAA0EEE-06B0-4EAC-A16A-26D01F993B4D}"/>
                    </a:ext>
                  </a:extLst>
                </p:cNvPr>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4" name="Freeform 39">
                  <a:extLst>
                    <a:ext uri="{FF2B5EF4-FFF2-40B4-BE49-F238E27FC236}">
                      <a16:creationId xmlns:a16="http://schemas.microsoft.com/office/drawing/2014/main" id="{0E610C5D-2436-4FA4-B7E9-5374807435B6}"/>
                    </a:ext>
                  </a:extLst>
                </p:cNvPr>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5" name="Freeform 40">
                  <a:extLst>
                    <a:ext uri="{FF2B5EF4-FFF2-40B4-BE49-F238E27FC236}">
                      <a16:creationId xmlns:a16="http://schemas.microsoft.com/office/drawing/2014/main" id="{23A96C75-3B18-49D5-9ED8-3A423B50DC88}"/>
                    </a:ext>
                  </a:extLst>
                </p:cNvPr>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6" name="Freeform 41">
                  <a:extLst>
                    <a:ext uri="{FF2B5EF4-FFF2-40B4-BE49-F238E27FC236}">
                      <a16:creationId xmlns:a16="http://schemas.microsoft.com/office/drawing/2014/main" id="{740E3DD9-1D2C-45E7-8926-B69EBDD78E9F}"/>
                    </a:ext>
                  </a:extLst>
                </p:cNvPr>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7" name="Freeform 42">
                  <a:extLst>
                    <a:ext uri="{FF2B5EF4-FFF2-40B4-BE49-F238E27FC236}">
                      <a16:creationId xmlns:a16="http://schemas.microsoft.com/office/drawing/2014/main" id="{720AE166-A88B-42C0-B870-AC61CA4C00AE}"/>
                    </a:ext>
                  </a:extLst>
                </p:cNvPr>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8" name="Freeform 43">
                  <a:extLst>
                    <a:ext uri="{FF2B5EF4-FFF2-40B4-BE49-F238E27FC236}">
                      <a16:creationId xmlns:a16="http://schemas.microsoft.com/office/drawing/2014/main" id="{D239EE26-C665-4D57-B02D-D5F2D9A1BBA7}"/>
                    </a:ext>
                  </a:extLst>
                </p:cNvPr>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9" name="Freeform 44">
                  <a:extLst>
                    <a:ext uri="{FF2B5EF4-FFF2-40B4-BE49-F238E27FC236}">
                      <a16:creationId xmlns:a16="http://schemas.microsoft.com/office/drawing/2014/main" id="{5E431BA4-5FA5-42DD-877F-B8D56B2496CC}"/>
                    </a:ext>
                  </a:extLst>
                </p:cNvPr>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0" name="Freeform 45">
                  <a:extLst>
                    <a:ext uri="{FF2B5EF4-FFF2-40B4-BE49-F238E27FC236}">
                      <a16:creationId xmlns:a16="http://schemas.microsoft.com/office/drawing/2014/main" id="{E30B3B95-3C44-42DB-B2C1-7B09F705DBF7}"/>
                    </a:ext>
                  </a:extLst>
                </p:cNvPr>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1" name="Freeform 46">
                  <a:extLst>
                    <a:ext uri="{FF2B5EF4-FFF2-40B4-BE49-F238E27FC236}">
                      <a16:creationId xmlns:a16="http://schemas.microsoft.com/office/drawing/2014/main" id="{D367A7FF-8C78-4355-A197-4117A3B21E74}"/>
                    </a:ext>
                  </a:extLst>
                </p:cNvPr>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2" name="Freeform 47">
                  <a:extLst>
                    <a:ext uri="{FF2B5EF4-FFF2-40B4-BE49-F238E27FC236}">
                      <a16:creationId xmlns:a16="http://schemas.microsoft.com/office/drawing/2014/main" id="{C1BFD2A0-ECA2-4438-9162-3A6E2B9E91D0}"/>
                    </a:ext>
                  </a:extLst>
                </p:cNvPr>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3" name="Freeform 48">
                  <a:extLst>
                    <a:ext uri="{FF2B5EF4-FFF2-40B4-BE49-F238E27FC236}">
                      <a16:creationId xmlns:a16="http://schemas.microsoft.com/office/drawing/2014/main" id="{A613BF4C-321C-45DF-AD04-74ACAF334416}"/>
                    </a:ext>
                  </a:extLst>
                </p:cNvPr>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4" name="Freeform 49">
                  <a:extLst>
                    <a:ext uri="{FF2B5EF4-FFF2-40B4-BE49-F238E27FC236}">
                      <a16:creationId xmlns:a16="http://schemas.microsoft.com/office/drawing/2014/main" id="{371393D0-2847-4F8D-8B0F-A6CAFCD4001D}"/>
                    </a:ext>
                  </a:extLst>
                </p:cNvPr>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5" name="Freeform 50">
                  <a:extLst>
                    <a:ext uri="{FF2B5EF4-FFF2-40B4-BE49-F238E27FC236}">
                      <a16:creationId xmlns:a16="http://schemas.microsoft.com/office/drawing/2014/main" id="{13B9E13F-C245-43E2-BB6B-58D2AA62A314}"/>
                    </a:ext>
                  </a:extLst>
                </p:cNvPr>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6" name="Freeform 51">
                  <a:extLst>
                    <a:ext uri="{FF2B5EF4-FFF2-40B4-BE49-F238E27FC236}">
                      <a16:creationId xmlns:a16="http://schemas.microsoft.com/office/drawing/2014/main" id="{CD2E4A88-2213-4213-B091-0F9023152C4F}"/>
                    </a:ext>
                  </a:extLst>
                </p:cNvPr>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7" name="Freeform 52">
                  <a:extLst>
                    <a:ext uri="{FF2B5EF4-FFF2-40B4-BE49-F238E27FC236}">
                      <a16:creationId xmlns:a16="http://schemas.microsoft.com/office/drawing/2014/main" id="{37D4605B-835C-4A96-AC84-92734A6ACF1D}"/>
                    </a:ext>
                  </a:extLst>
                </p:cNvPr>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8" name="Freeform 53">
                  <a:extLst>
                    <a:ext uri="{FF2B5EF4-FFF2-40B4-BE49-F238E27FC236}">
                      <a16:creationId xmlns:a16="http://schemas.microsoft.com/office/drawing/2014/main" id="{2332D1D1-627B-4ABF-9A4D-D844C0AB1E9D}"/>
                    </a:ext>
                  </a:extLst>
                </p:cNvPr>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9" name="Freeform 54">
                  <a:extLst>
                    <a:ext uri="{FF2B5EF4-FFF2-40B4-BE49-F238E27FC236}">
                      <a16:creationId xmlns:a16="http://schemas.microsoft.com/office/drawing/2014/main" id="{DFC98597-F6F8-413B-873B-0582015BF1E6}"/>
                    </a:ext>
                  </a:extLst>
                </p:cNvPr>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0" name="Freeform 55">
                  <a:extLst>
                    <a:ext uri="{FF2B5EF4-FFF2-40B4-BE49-F238E27FC236}">
                      <a16:creationId xmlns:a16="http://schemas.microsoft.com/office/drawing/2014/main" id="{AEACEEE6-A713-4806-A186-C865F4748B18}"/>
                    </a:ext>
                  </a:extLst>
                </p:cNvPr>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1" name="Freeform 56">
                  <a:extLst>
                    <a:ext uri="{FF2B5EF4-FFF2-40B4-BE49-F238E27FC236}">
                      <a16:creationId xmlns:a16="http://schemas.microsoft.com/office/drawing/2014/main" id="{D0BE59FC-6B1D-499D-8CC1-8801320C0E4D}"/>
                    </a:ext>
                  </a:extLst>
                </p:cNvPr>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2" name="Freeform 57">
                  <a:extLst>
                    <a:ext uri="{FF2B5EF4-FFF2-40B4-BE49-F238E27FC236}">
                      <a16:creationId xmlns:a16="http://schemas.microsoft.com/office/drawing/2014/main" id="{3389736A-83C4-41B8-A3E5-8F3B8EC0E882}"/>
                    </a:ext>
                  </a:extLst>
                </p:cNvPr>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3" name="Freeform 58">
                  <a:extLst>
                    <a:ext uri="{FF2B5EF4-FFF2-40B4-BE49-F238E27FC236}">
                      <a16:creationId xmlns:a16="http://schemas.microsoft.com/office/drawing/2014/main" id="{10FFE8F2-0A7D-45BD-B850-EFF5D7314C91}"/>
                    </a:ext>
                  </a:extLst>
                </p:cNvPr>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4" name="Freeform 59">
                  <a:extLst>
                    <a:ext uri="{FF2B5EF4-FFF2-40B4-BE49-F238E27FC236}">
                      <a16:creationId xmlns:a16="http://schemas.microsoft.com/office/drawing/2014/main" id="{76F9DE01-0CB1-4233-ACF8-7C194D3373C5}"/>
                    </a:ext>
                  </a:extLst>
                </p:cNvPr>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5" name="Freeform 60">
                  <a:extLst>
                    <a:ext uri="{FF2B5EF4-FFF2-40B4-BE49-F238E27FC236}">
                      <a16:creationId xmlns:a16="http://schemas.microsoft.com/office/drawing/2014/main" id="{E1ADEA28-A5A3-46E4-B784-470F380C84A8}"/>
                    </a:ext>
                  </a:extLst>
                </p:cNvPr>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6" name="Freeform 61">
                  <a:extLst>
                    <a:ext uri="{FF2B5EF4-FFF2-40B4-BE49-F238E27FC236}">
                      <a16:creationId xmlns:a16="http://schemas.microsoft.com/office/drawing/2014/main" id="{883E643E-FA87-4897-AB60-68E6766E3327}"/>
                    </a:ext>
                  </a:extLst>
                </p:cNvPr>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7" name="Freeform 62">
                  <a:extLst>
                    <a:ext uri="{FF2B5EF4-FFF2-40B4-BE49-F238E27FC236}">
                      <a16:creationId xmlns:a16="http://schemas.microsoft.com/office/drawing/2014/main" id="{AF39DB9A-25BE-4B01-BC5A-978942C02467}"/>
                    </a:ext>
                  </a:extLst>
                </p:cNvPr>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8" name="Freeform 63">
                  <a:extLst>
                    <a:ext uri="{FF2B5EF4-FFF2-40B4-BE49-F238E27FC236}">
                      <a16:creationId xmlns:a16="http://schemas.microsoft.com/office/drawing/2014/main" id="{39975B54-5C53-4FD1-BBE1-2CFD328F20CE}"/>
                    </a:ext>
                  </a:extLst>
                </p:cNvPr>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9" name="Freeform 64">
                  <a:extLst>
                    <a:ext uri="{FF2B5EF4-FFF2-40B4-BE49-F238E27FC236}">
                      <a16:creationId xmlns:a16="http://schemas.microsoft.com/office/drawing/2014/main" id="{33C9685E-20BD-4783-9FAC-AA7483338A02}"/>
                    </a:ext>
                  </a:extLst>
                </p:cNvPr>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0" name="Freeform 65">
                  <a:extLst>
                    <a:ext uri="{FF2B5EF4-FFF2-40B4-BE49-F238E27FC236}">
                      <a16:creationId xmlns:a16="http://schemas.microsoft.com/office/drawing/2014/main" id="{3C5F0C41-B90A-4493-B0EA-D4E5022D4AB4}"/>
                    </a:ext>
                  </a:extLst>
                </p:cNvPr>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1" name="Freeform 66">
                  <a:extLst>
                    <a:ext uri="{FF2B5EF4-FFF2-40B4-BE49-F238E27FC236}">
                      <a16:creationId xmlns:a16="http://schemas.microsoft.com/office/drawing/2014/main" id="{1552B270-1C03-4BEB-B9D5-4A1898C22B42}"/>
                    </a:ext>
                  </a:extLst>
                </p:cNvPr>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2" name="Freeform 67">
                  <a:extLst>
                    <a:ext uri="{FF2B5EF4-FFF2-40B4-BE49-F238E27FC236}">
                      <a16:creationId xmlns:a16="http://schemas.microsoft.com/office/drawing/2014/main" id="{8CA014FC-367A-41CE-99A3-C948AF287337}"/>
                    </a:ext>
                  </a:extLst>
                </p:cNvPr>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3" name="Freeform 68">
                  <a:extLst>
                    <a:ext uri="{FF2B5EF4-FFF2-40B4-BE49-F238E27FC236}">
                      <a16:creationId xmlns:a16="http://schemas.microsoft.com/office/drawing/2014/main" id="{E41AF02E-241D-476E-87A2-574DB8B17A43}"/>
                    </a:ext>
                  </a:extLst>
                </p:cNvPr>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4" name="Freeform 69">
                  <a:extLst>
                    <a:ext uri="{FF2B5EF4-FFF2-40B4-BE49-F238E27FC236}">
                      <a16:creationId xmlns:a16="http://schemas.microsoft.com/office/drawing/2014/main" id="{00CFF0C6-B4D8-4D67-A702-2FC093082BBE}"/>
                    </a:ext>
                  </a:extLst>
                </p:cNvPr>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5" name="Freeform 70">
                  <a:extLst>
                    <a:ext uri="{FF2B5EF4-FFF2-40B4-BE49-F238E27FC236}">
                      <a16:creationId xmlns:a16="http://schemas.microsoft.com/office/drawing/2014/main" id="{48DD892B-09D6-4017-8069-CD99A934DFE4}"/>
                    </a:ext>
                  </a:extLst>
                </p:cNvPr>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6" name="Freeform 71">
                  <a:extLst>
                    <a:ext uri="{FF2B5EF4-FFF2-40B4-BE49-F238E27FC236}">
                      <a16:creationId xmlns:a16="http://schemas.microsoft.com/office/drawing/2014/main" id="{16278466-0AC4-417A-A95C-A55D1F24EECA}"/>
                    </a:ext>
                  </a:extLst>
                </p:cNvPr>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7" name="Freeform 72">
                  <a:extLst>
                    <a:ext uri="{FF2B5EF4-FFF2-40B4-BE49-F238E27FC236}">
                      <a16:creationId xmlns:a16="http://schemas.microsoft.com/office/drawing/2014/main" id="{45BCE868-6757-4A1C-B055-14BF7947CFE0}"/>
                    </a:ext>
                  </a:extLst>
                </p:cNvPr>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8" name="Freeform 73">
                  <a:extLst>
                    <a:ext uri="{FF2B5EF4-FFF2-40B4-BE49-F238E27FC236}">
                      <a16:creationId xmlns:a16="http://schemas.microsoft.com/office/drawing/2014/main" id="{4715512D-2B04-4CB6-9564-89504E4B3F6C}"/>
                    </a:ext>
                  </a:extLst>
                </p:cNvPr>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9" name="Freeform 74">
                  <a:extLst>
                    <a:ext uri="{FF2B5EF4-FFF2-40B4-BE49-F238E27FC236}">
                      <a16:creationId xmlns:a16="http://schemas.microsoft.com/office/drawing/2014/main" id="{711A7AB7-A430-4710-8295-B0D932A26A63}"/>
                    </a:ext>
                  </a:extLst>
                </p:cNvPr>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0" name="Freeform 75">
                  <a:extLst>
                    <a:ext uri="{FF2B5EF4-FFF2-40B4-BE49-F238E27FC236}">
                      <a16:creationId xmlns:a16="http://schemas.microsoft.com/office/drawing/2014/main" id="{6255BAE5-6F8E-46D8-BF2E-1C070916AD56}"/>
                    </a:ext>
                  </a:extLst>
                </p:cNvPr>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1" name="Freeform 76">
                  <a:extLst>
                    <a:ext uri="{FF2B5EF4-FFF2-40B4-BE49-F238E27FC236}">
                      <a16:creationId xmlns:a16="http://schemas.microsoft.com/office/drawing/2014/main" id="{A45FEC60-4FF0-46EB-8EAF-37C82117C964}"/>
                    </a:ext>
                  </a:extLst>
                </p:cNvPr>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2" name="Freeform 77">
                  <a:extLst>
                    <a:ext uri="{FF2B5EF4-FFF2-40B4-BE49-F238E27FC236}">
                      <a16:creationId xmlns:a16="http://schemas.microsoft.com/office/drawing/2014/main" id="{EC013A5A-1403-4A69-BCE8-27253D75ADD7}"/>
                    </a:ext>
                  </a:extLst>
                </p:cNvPr>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3" name="Freeform 78">
                  <a:extLst>
                    <a:ext uri="{FF2B5EF4-FFF2-40B4-BE49-F238E27FC236}">
                      <a16:creationId xmlns:a16="http://schemas.microsoft.com/office/drawing/2014/main" id="{DC5CC0DD-C766-4149-9FED-22A44D357C6D}"/>
                    </a:ext>
                  </a:extLst>
                </p:cNvPr>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4" name="Freeform 79">
                  <a:extLst>
                    <a:ext uri="{FF2B5EF4-FFF2-40B4-BE49-F238E27FC236}">
                      <a16:creationId xmlns:a16="http://schemas.microsoft.com/office/drawing/2014/main" id="{6B173FAD-BF75-4904-8C0E-1E7F2F2481EC}"/>
                    </a:ext>
                  </a:extLst>
                </p:cNvPr>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5" name="Freeform 80">
                  <a:extLst>
                    <a:ext uri="{FF2B5EF4-FFF2-40B4-BE49-F238E27FC236}">
                      <a16:creationId xmlns:a16="http://schemas.microsoft.com/office/drawing/2014/main" id="{6B395EA2-ACF3-4ACE-8584-07CDF8722EFE}"/>
                    </a:ext>
                  </a:extLst>
                </p:cNvPr>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6" name="Freeform 81">
                  <a:extLst>
                    <a:ext uri="{FF2B5EF4-FFF2-40B4-BE49-F238E27FC236}">
                      <a16:creationId xmlns:a16="http://schemas.microsoft.com/office/drawing/2014/main" id="{5CC9C077-0EA0-4772-923C-F378EB0BFADA}"/>
                    </a:ext>
                  </a:extLst>
                </p:cNvPr>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7" name="Freeform 82">
                  <a:extLst>
                    <a:ext uri="{FF2B5EF4-FFF2-40B4-BE49-F238E27FC236}">
                      <a16:creationId xmlns:a16="http://schemas.microsoft.com/office/drawing/2014/main" id="{9F596560-6226-422E-8C5A-6AF41D67F860}"/>
                    </a:ext>
                  </a:extLst>
                </p:cNvPr>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8" name="Freeform 83">
                  <a:extLst>
                    <a:ext uri="{FF2B5EF4-FFF2-40B4-BE49-F238E27FC236}">
                      <a16:creationId xmlns:a16="http://schemas.microsoft.com/office/drawing/2014/main" id="{F23CCCC9-D0D7-40AD-8900-A0020D00E818}"/>
                    </a:ext>
                  </a:extLst>
                </p:cNvPr>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9" name="Freeform 84">
                  <a:extLst>
                    <a:ext uri="{FF2B5EF4-FFF2-40B4-BE49-F238E27FC236}">
                      <a16:creationId xmlns:a16="http://schemas.microsoft.com/office/drawing/2014/main" id="{EC1840F2-B0DB-47CF-B055-EFF687350676}"/>
                    </a:ext>
                  </a:extLst>
                </p:cNvPr>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0" name="Freeform 85">
                  <a:extLst>
                    <a:ext uri="{FF2B5EF4-FFF2-40B4-BE49-F238E27FC236}">
                      <a16:creationId xmlns:a16="http://schemas.microsoft.com/office/drawing/2014/main" id="{7E0F32F5-849E-4778-B286-7341FFE836B1}"/>
                    </a:ext>
                  </a:extLst>
                </p:cNvPr>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1" name="Freeform 86">
                  <a:extLst>
                    <a:ext uri="{FF2B5EF4-FFF2-40B4-BE49-F238E27FC236}">
                      <a16:creationId xmlns:a16="http://schemas.microsoft.com/office/drawing/2014/main" id="{43892C67-FC08-4A95-95AE-F7E280CEBFD9}"/>
                    </a:ext>
                  </a:extLst>
                </p:cNvPr>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2" name="Freeform 87">
                  <a:extLst>
                    <a:ext uri="{FF2B5EF4-FFF2-40B4-BE49-F238E27FC236}">
                      <a16:creationId xmlns:a16="http://schemas.microsoft.com/office/drawing/2014/main" id="{BC773F19-5210-4400-9550-E31E6002F662}"/>
                    </a:ext>
                  </a:extLst>
                </p:cNvPr>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3" name="Freeform 88">
                  <a:extLst>
                    <a:ext uri="{FF2B5EF4-FFF2-40B4-BE49-F238E27FC236}">
                      <a16:creationId xmlns:a16="http://schemas.microsoft.com/office/drawing/2014/main" id="{AD136FB3-362D-4F4D-9E4C-FF9A0793C52E}"/>
                    </a:ext>
                  </a:extLst>
                </p:cNvPr>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4" name="Freeform 89">
                  <a:extLst>
                    <a:ext uri="{FF2B5EF4-FFF2-40B4-BE49-F238E27FC236}">
                      <a16:creationId xmlns:a16="http://schemas.microsoft.com/office/drawing/2014/main" id="{E996F4B1-C266-4C90-B6A3-FCD5B7490943}"/>
                    </a:ext>
                  </a:extLst>
                </p:cNvPr>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5" name="Freeform 90">
                  <a:extLst>
                    <a:ext uri="{FF2B5EF4-FFF2-40B4-BE49-F238E27FC236}">
                      <a16:creationId xmlns:a16="http://schemas.microsoft.com/office/drawing/2014/main" id="{EB8A27F0-3E0F-4690-9326-18E62A067130}"/>
                    </a:ext>
                  </a:extLst>
                </p:cNvPr>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6" name="Freeform 91">
                  <a:extLst>
                    <a:ext uri="{FF2B5EF4-FFF2-40B4-BE49-F238E27FC236}">
                      <a16:creationId xmlns:a16="http://schemas.microsoft.com/office/drawing/2014/main" id="{ACF132F0-BB5B-47D1-BF32-B3053BBB1FD2}"/>
                    </a:ext>
                  </a:extLst>
                </p:cNvPr>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7" name="Freeform 92">
                  <a:extLst>
                    <a:ext uri="{FF2B5EF4-FFF2-40B4-BE49-F238E27FC236}">
                      <a16:creationId xmlns:a16="http://schemas.microsoft.com/office/drawing/2014/main" id="{F5960859-D2F7-46DD-8A3F-1F0611859686}"/>
                    </a:ext>
                  </a:extLst>
                </p:cNvPr>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grpSp>
        <p:sp>
          <p:nvSpPr>
            <p:cNvPr id="8" name="文本框 49">
              <a:extLst>
                <a:ext uri="{FF2B5EF4-FFF2-40B4-BE49-F238E27FC236}">
                  <a16:creationId xmlns:a16="http://schemas.microsoft.com/office/drawing/2014/main" id="{35C8638A-8528-4341-AD1C-62AF34756379}"/>
                </a:ext>
              </a:extLst>
            </p:cNvPr>
            <p:cNvSpPr txBox="1">
              <a:spLocks noChangeArrowheads="1"/>
            </p:cNvSpPr>
            <p:nvPr/>
          </p:nvSpPr>
          <p:spPr bwMode="auto">
            <a:xfrm>
              <a:off x="2105206" y="2078139"/>
              <a:ext cx="2925908" cy="22772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3" rIns="91407" bIns="45703">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SimSun"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SimSun"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9pPr>
            </a:lstStyle>
            <a:p>
              <a:pPr marL="342900" indent="-342900">
                <a:lnSpc>
                  <a:spcPct val="127000"/>
                </a:lnSpc>
                <a:buFont typeface="+mj-lt"/>
                <a:buAutoNum type="arabicPeriod"/>
                <a:tabLst>
                  <a:tab pos="241300" algn="l"/>
                </a:tabLst>
              </a:pPr>
              <a:r>
                <a:rPr lang="pt-BR" sz="2400" dirty="0"/>
                <a:t>Thiết kế 1 khẩu hiệu để tuyên truyền về phòng chống bạo lực học đường và thuyết minh về sản phẩm đó.</a:t>
              </a:r>
              <a:endParaRPr lang="vi-VN" sz="2400" dirty="0"/>
            </a:p>
            <a:p>
              <a:pPr marL="342900" lvl="0" indent="-342900">
                <a:lnSpc>
                  <a:spcPct val="127000"/>
                </a:lnSpc>
                <a:buFont typeface="+mj-lt"/>
                <a:buAutoNum type="arabicPeriod"/>
                <a:tabLst>
                  <a:tab pos="241300" algn="l"/>
                </a:tabLst>
              </a:pPr>
              <a:r>
                <a:rPr lang="en-US" sz="2400" dirty="0">
                  <a:effectLst/>
                  <a:latin typeface="#9Slide05 Brannboll Ny" panose="02000000000000000000" pitchFamily="2" charset="0"/>
                  <a:ea typeface="Times New Roman" panose="02020603050405020304" pitchFamily="18" charset="0"/>
                  <a:cs typeface="Arial" panose="020B0604020202020204" pitchFamily="34" charset="0"/>
                </a:rPr>
                <a:t>.</a:t>
              </a:r>
              <a:endParaRPr lang="en-US" sz="2400" dirty="0">
                <a:effectLst/>
                <a:latin typeface="#9Slide05 Brannboll Ny" panose="02000000000000000000" pitchFamily="2"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p>
          </p:txBody>
        </p:sp>
      </p:grpSp>
      <p:grpSp>
        <p:nvGrpSpPr>
          <p:cNvPr id="98" name="组合 3">
            <a:extLst>
              <a:ext uri="{FF2B5EF4-FFF2-40B4-BE49-F238E27FC236}">
                <a16:creationId xmlns:a16="http://schemas.microsoft.com/office/drawing/2014/main" id="{38D25246-65BA-4855-A3D9-A8EC1F3632CF}"/>
              </a:ext>
            </a:extLst>
          </p:cNvPr>
          <p:cNvGrpSpPr/>
          <p:nvPr/>
        </p:nvGrpSpPr>
        <p:grpSpPr>
          <a:xfrm>
            <a:off x="5947635" y="1599997"/>
            <a:ext cx="6570616" cy="5415707"/>
            <a:chOff x="7522624" y="1711467"/>
            <a:chExt cx="2698523" cy="1980244"/>
          </a:xfrm>
        </p:grpSpPr>
        <p:grpSp>
          <p:nvGrpSpPr>
            <p:cNvPr id="99" name="组合 225">
              <a:extLst>
                <a:ext uri="{FF2B5EF4-FFF2-40B4-BE49-F238E27FC236}">
                  <a16:creationId xmlns:a16="http://schemas.microsoft.com/office/drawing/2014/main" id="{3E1C6EDD-57C8-41B1-91C8-7F0CD50A933A}"/>
                </a:ext>
              </a:extLst>
            </p:cNvPr>
            <p:cNvGrpSpPr/>
            <p:nvPr/>
          </p:nvGrpSpPr>
          <p:grpSpPr>
            <a:xfrm flipH="1">
              <a:off x="7522624" y="1711467"/>
              <a:ext cx="2698523" cy="1980244"/>
              <a:chOff x="3246438" y="1068388"/>
              <a:chExt cx="5711825" cy="4678363"/>
            </a:xfrm>
            <a:solidFill>
              <a:schemeClr val="tx1"/>
            </a:solidFill>
          </p:grpSpPr>
          <p:sp>
            <p:nvSpPr>
              <p:cNvPr id="101" name="Freeform 5">
                <a:extLst>
                  <a:ext uri="{FF2B5EF4-FFF2-40B4-BE49-F238E27FC236}">
                    <a16:creationId xmlns:a16="http://schemas.microsoft.com/office/drawing/2014/main" id="{138F6791-500E-4672-9473-80AC1694AB88}"/>
                  </a:ext>
                </a:extLst>
              </p:cNvPr>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2" name="Freeform 6">
                <a:extLst>
                  <a:ext uri="{FF2B5EF4-FFF2-40B4-BE49-F238E27FC236}">
                    <a16:creationId xmlns:a16="http://schemas.microsoft.com/office/drawing/2014/main" id="{C8EE571C-BE94-4368-98EF-27D423DF6DB3}"/>
                  </a:ext>
                </a:extLst>
              </p:cNvPr>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3" name="Freeform 7">
                <a:extLst>
                  <a:ext uri="{FF2B5EF4-FFF2-40B4-BE49-F238E27FC236}">
                    <a16:creationId xmlns:a16="http://schemas.microsoft.com/office/drawing/2014/main" id="{C1AD819C-F0EC-487E-AD04-E2C3F97676B9}"/>
                  </a:ext>
                </a:extLst>
              </p:cNvPr>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4" name="Freeform 8">
                <a:extLst>
                  <a:ext uri="{FF2B5EF4-FFF2-40B4-BE49-F238E27FC236}">
                    <a16:creationId xmlns:a16="http://schemas.microsoft.com/office/drawing/2014/main" id="{FAB47E01-9665-455C-9CA4-FB75E51DE670}"/>
                  </a:ext>
                </a:extLst>
              </p:cNvPr>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5" name="Freeform 9">
                <a:extLst>
                  <a:ext uri="{FF2B5EF4-FFF2-40B4-BE49-F238E27FC236}">
                    <a16:creationId xmlns:a16="http://schemas.microsoft.com/office/drawing/2014/main" id="{732BA37F-0C87-4610-9517-3706A35D938F}"/>
                  </a:ext>
                </a:extLst>
              </p:cNvPr>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6" name="Freeform 10">
                <a:extLst>
                  <a:ext uri="{FF2B5EF4-FFF2-40B4-BE49-F238E27FC236}">
                    <a16:creationId xmlns:a16="http://schemas.microsoft.com/office/drawing/2014/main" id="{F3C507FD-3D22-46F6-9BB4-A4643AED8E41}"/>
                  </a:ext>
                </a:extLst>
              </p:cNvPr>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7" name="Freeform 11">
                <a:extLst>
                  <a:ext uri="{FF2B5EF4-FFF2-40B4-BE49-F238E27FC236}">
                    <a16:creationId xmlns:a16="http://schemas.microsoft.com/office/drawing/2014/main" id="{E66FE954-408D-4E0D-A552-8AD26413F42F}"/>
                  </a:ext>
                </a:extLst>
              </p:cNvPr>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nvGrpSpPr>
              <p:cNvPr id="108" name="组合 233">
                <a:extLst>
                  <a:ext uri="{FF2B5EF4-FFF2-40B4-BE49-F238E27FC236}">
                    <a16:creationId xmlns:a16="http://schemas.microsoft.com/office/drawing/2014/main" id="{39B4C5E4-DC5F-44F5-B216-6241B87E7B64}"/>
                  </a:ext>
                </a:extLst>
              </p:cNvPr>
              <p:cNvGrpSpPr/>
              <p:nvPr/>
            </p:nvGrpSpPr>
            <p:grpSpPr>
              <a:xfrm>
                <a:off x="3517901" y="1225551"/>
                <a:ext cx="5260975" cy="4090987"/>
                <a:chOff x="3517901" y="1225551"/>
                <a:chExt cx="5260975" cy="4090987"/>
              </a:xfrm>
              <a:grpFill/>
            </p:grpSpPr>
            <p:sp>
              <p:nvSpPr>
                <p:cNvPr id="109" name="Freeform 12">
                  <a:extLst>
                    <a:ext uri="{FF2B5EF4-FFF2-40B4-BE49-F238E27FC236}">
                      <a16:creationId xmlns:a16="http://schemas.microsoft.com/office/drawing/2014/main" id="{1CC1FB4F-B2CF-47C3-9CCD-80CD8B4CD99B}"/>
                    </a:ext>
                  </a:extLst>
                </p:cNvPr>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0" name="Freeform 13">
                  <a:extLst>
                    <a:ext uri="{FF2B5EF4-FFF2-40B4-BE49-F238E27FC236}">
                      <a16:creationId xmlns:a16="http://schemas.microsoft.com/office/drawing/2014/main" id="{7C133459-1916-4948-BB53-75F3ED57D23B}"/>
                    </a:ext>
                  </a:extLst>
                </p:cNvPr>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1" name="Freeform 14">
                  <a:extLst>
                    <a:ext uri="{FF2B5EF4-FFF2-40B4-BE49-F238E27FC236}">
                      <a16:creationId xmlns:a16="http://schemas.microsoft.com/office/drawing/2014/main" id="{3AA93844-824F-45BB-A6B2-9D0AB648370F}"/>
                    </a:ext>
                  </a:extLst>
                </p:cNvPr>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2" name="Freeform 15">
                  <a:extLst>
                    <a:ext uri="{FF2B5EF4-FFF2-40B4-BE49-F238E27FC236}">
                      <a16:creationId xmlns:a16="http://schemas.microsoft.com/office/drawing/2014/main" id="{6EAB2814-52AC-40B4-A6B6-8B81CD2EB8CA}"/>
                    </a:ext>
                  </a:extLst>
                </p:cNvPr>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3" name="Freeform 16">
                  <a:extLst>
                    <a:ext uri="{FF2B5EF4-FFF2-40B4-BE49-F238E27FC236}">
                      <a16:creationId xmlns:a16="http://schemas.microsoft.com/office/drawing/2014/main" id="{F143E963-4EF0-4CA1-A15E-F39081093ED2}"/>
                    </a:ext>
                  </a:extLst>
                </p:cNvPr>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4" name="Freeform 17">
                  <a:extLst>
                    <a:ext uri="{FF2B5EF4-FFF2-40B4-BE49-F238E27FC236}">
                      <a16:creationId xmlns:a16="http://schemas.microsoft.com/office/drawing/2014/main" id="{C9DDCA32-C0E3-4D59-BEB4-40C9C09803B8}"/>
                    </a:ext>
                  </a:extLst>
                </p:cNvPr>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5" name="Freeform 18">
                  <a:extLst>
                    <a:ext uri="{FF2B5EF4-FFF2-40B4-BE49-F238E27FC236}">
                      <a16:creationId xmlns:a16="http://schemas.microsoft.com/office/drawing/2014/main" id="{5C4D6D36-804E-467D-9CD0-84A58C8A687E}"/>
                    </a:ext>
                  </a:extLst>
                </p:cNvPr>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6" name="Freeform 19">
                  <a:extLst>
                    <a:ext uri="{FF2B5EF4-FFF2-40B4-BE49-F238E27FC236}">
                      <a16:creationId xmlns:a16="http://schemas.microsoft.com/office/drawing/2014/main" id="{CDBE172D-007E-4CE4-B3B6-18DF211AE603}"/>
                    </a:ext>
                  </a:extLst>
                </p:cNvPr>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7" name="Freeform 20">
                  <a:extLst>
                    <a:ext uri="{FF2B5EF4-FFF2-40B4-BE49-F238E27FC236}">
                      <a16:creationId xmlns:a16="http://schemas.microsoft.com/office/drawing/2014/main" id="{65919255-C9E6-4279-BFA2-EACEAD6BB356}"/>
                    </a:ext>
                  </a:extLst>
                </p:cNvPr>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8" name="Freeform 21">
                  <a:extLst>
                    <a:ext uri="{FF2B5EF4-FFF2-40B4-BE49-F238E27FC236}">
                      <a16:creationId xmlns:a16="http://schemas.microsoft.com/office/drawing/2014/main" id="{8262A73B-76DF-46F6-A017-2DB28844E466}"/>
                    </a:ext>
                  </a:extLst>
                </p:cNvPr>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9" name="Freeform 22">
                  <a:extLst>
                    <a:ext uri="{FF2B5EF4-FFF2-40B4-BE49-F238E27FC236}">
                      <a16:creationId xmlns:a16="http://schemas.microsoft.com/office/drawing/2014/main" id="{2166994C-8017-472E-924E-AC6D0B12B2FB}"/>
                    </a:ext>
                  </a:extLst>
                </p:cNvPr>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0" name="Freeform 23">
                  <a:extLst>
                    <a:ext uri="{FF2B5EF4-FFF2-40B4-BE49-F238E27FC236}">
                      <a16:creationId xmlns:a16="http://schemas.microsoft.com/office/drawing/2014/main" id="{F045F14A-16A9-4917-975D-C2DFE2F31B1C}"/>
                    </a:ext>
                  </a:extLst>
                </p:cNvPr>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1" name="Freeform 24">
                  <a:extLst>
                    <a:ext uri="{FF2B5EF4-FFF2-40B4-BE49-F238E27FC236}">
                      <a16:creationId xmlns:a16="http://schemas.microsoft.com/office/drawing/2014/main" id="{EE62BF87-937C-49F2-8594-789C0228B247}"/>
                    </a:ext>
                  </a:extLst>
                </p:cNvPr>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2" name="Freeform 25">
                  <a:extLst>
                    <a:ext uri="{FF2B5EF4-FFF2-40B4-BE49-F238E27FC236}">
                      <a16:creationId xmlns:a16="http://schemas.microsoft.com/office/drawing/2014/main" id="{35100BBB-E0AC-43DC-9C0C-B49CC2F80E72}"/>
                    </a:ext>
                  </a:extLst>
                </p:cNvPr>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3" name="Freeform 26">
                  <a:extLst>
                    <a:ext uri="{FF2B5EF4-FFF2-40B4-BE49-F238E27FC236}">
                      <a16:creationId xmlns:a16="http://schemas.microsoft.com/office/drawing/2014/main" id="{A4250710-0030-41C4-A118-42702E39265E}"/>
                    </a:ext>
                  </a:extLst>
                </p:cNvPr>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4" name="Freeform 27">
                  <a:extLst>
                    <a:ext uri="{FF2B5EF4-FFF2-40B4-BE49-F238E27FC236}">
                      <a16:creationId xmlns:a16="http://schemas.microsoft.com/office/drawing/2014/main" id="{01237B13-6F7F-491D-9747-64988C355B2A}"/>
                    </a:ext>
                  </a:extLst>
                </p:cNvPr>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5" name="Freeform 28">
                  <a:extLst>
                    <a:ext uri="{FF2B5EF4-FFF2-40B4-BE49-F238E27FC236}">
                      <a16:creationId xmlns:a16="http://schemas.microsoft.com/office/drawing/2014/main" id="{48998569-D0E7-4FE7-AD34-C6804B15784F}"/>
                    </a:ext>
                  </a:extLst>
                </p:cNvPr>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6" name="Freeform 29">
                  <a:extLst>
                    <a:ext uri="{FF2B5EF4-FFF2-40B4-BE49-F238E27FC236}">
                      <a16:creationId xmlns:a16="http://schemas.microsoft.com/office/drawing/2014/main" id="{5911464F-C5E6-40F0-87AF-CC6DC3E2DA19}"/>
                    </a:ext>
                  </a:extLst>
                </p:cNvPr>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7" name="Freeform 30">
                  <a:extLst>
                    <a:ext uri="{FF2B5EF4-FFF2-40B4-BE49-F238E27FC236}">
                      <a16:creationId xmlns:a16="http://schemas.microsoft.com/office/drawing/2014/main" id="{2A901C36-7899-488A-8774-FC22B73A5E2C}"/>
                    </a:ext>
                  </a:extLst>
                </p:cNvPr>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8" name="Freeform 31">
                  <a:extLst>
                    <a:ext uri="{FF2B5EF4-FFF2-40B4-BE49-F238E27FC236}">
                      <a16:creationId xmlns:a16="http://schemas.microsoft.com/office/drawing/2014/main" id="{3BF0A5E6-C302-4853-9DC9-91DDD3D53BB2}"/>
                    </a:ext>
                  </a:extLst>
                </p:cNvPr>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9" name="Freeform 32">
                  <a:extLst>
                    <a:ext uri="{FF2B5EF4-FFF2-40B4-BE49-F238E27FC236}">
                      <a16:creationId xmlns:a16="http://schemas.microsoft.com/office/drawing/2014/main" id="{7862D852-3291-40B6-AAEC-8E02BF4424BA}"/>
                    </a:ext>
                  </a:extLst>
                </p:cNvPr>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0" name="Freeform 33">
                  <a:extLst>
                    <a:ext uri="{FF2B5EF4-FFF2-40B4-BE49-F238E27FC236}">
                      <a16:creationId xmlns:a16="http://schemas.microsoft.com/office/drawing/2014/main" id="{A9D89ED5-817A-46F9-98EE-2D5196B8E3DB}"/>
                    </a:ext>
                  </a:extLst>
                </p:cNvPr>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1" name="Freeform 34">
                  <a:extLst>
                    <a:ext uri="{FF2B5EF4-FFF2-40B4-BE49-F238E27FC236}">
                      <a16:creationId xmlns:a16="http://schemas.microsoft.com/office/drawing/2014/main" id="{997C34EF-41BB-4774-A449-9B320C7AAF71}"/>
                    </a:ext>
                  </a:extLst>
                </p:cNvPr>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2" name="Freeform 35">
                  <a:extLst>
                    <a:ext uri="{FF2B5EF4-FFF2-40B4-BE49-F238E27FC236}">
                      <a16:creationId xmlns:a16="http://schemas.microsoft.com/office/drawing/2014/main" id="{B46FB9B3-3F48-44ED-938B-34042FD21629}"/>
                    </a:ext>
                  </a:extLst>
                </p:cNvPr>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3" name="Freeform 36">
                  <a:extLst>
                    <a:ext uri="{FF2B5EF4-FFF2-40B4-BE49-F238E27FC236}">
                      <a16:creationId xmlns:a16="http://schemas.microsoft.com/office/drawing/2014/main" id="{1F008D06-40D3-4FF0-AF4E-760FC38E5297}"/>
                    </a:ext>
                  </a:extLst>
                </p:cNvPr>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4" name="Freeform 37">
                  <a:extLst>
                    <a:ext uri="{FF2B5EF4-FFF2-40B4-BE49-F238E27FC236}">
                      <a16:creationId xmlns:a16="http://schemas.microsoft.com/office/drawing/2014/main" id="{E89D109A-09FB-47BF-95C7-DEB7A295F555}"/>
                    </a:ext>
                  </a:extLst>
                </p:cNvPr>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5" name="Freeform 38">
                  <a:extLst>
                    <a:ext uri="{FF2B5EF4-FFF2-40B4-BE49-F238E27FC236}">
                      <a16:creationId xmlns:a16="http://schemas.microsoft.com/office/drawing/2014/main" id="{EE77FF00-5C58-44E9-BB0B-45BD2474FDC6}"/>
                    </a:ext>
                  </a:extLst>
                </p:cNvPr>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6" name="Freeform 39">
                  <a:extLst>
                    <a:ext uri="{FF2B5EF4-FFF2-40B4-BE49-F238E27FC236}">
                      <a16:creationId xmlns:a16="http://schemas.microsoft.com/office/drawing/2014/main" id="{0A70D915-7975-4B26-8215-ADC77D1C8C16}"/>
                    </a:ext>
                  </a:extLst>
                </p:cNvPr>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7" name="Freeform 40">
                  <a:extLst>
                    <a:ext uri="{FF2B5EF4-FFF2-40B4-BE49-F238E27FC236}">
                      <a16:creationId xmlns:a16="http://schemas.microsoft.com/office/drawing/2014/main" id="{3A10452F-9644-45D9-92BE-70CC51ABC589}"/>
                    </a:ext>
                  </a:extLst>
                </p:cNvPr>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8" name="Freeform 41">
                  <a:extLst>
                    <a:ext uri="{FF2B5EF4-FFF2-40B4-BE49-F238E27FC236}">
                      <a16:creationId xmlns:a16="http://schemas.microsoft.com/office/drawing/2014/main" id="{CE14F9EA-6686-4B47-B127-E1C0C764F9B0}"/>
                    </a:ext>
                  </a:extLst>
                </p:cNvPr>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9" name="Freeform 42">
                  <a:extLst>
                    <a:ext uri="{FF2B5EF4-FFF2-40B4-BE49-F238E27FC236}">
                      <a16:creationId xmlns:a16="http://schemas.microsoft.com/office/drawing/2014/main" id="{5BAA95B5-C22D-4B49-9C42-ADF80D3AFBBC}"/>
                    </a:ext>
                  </a:extLst>
                </p:cNvPr>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0" name="Freeform 43">
                  <a:extLst>
                    <a:ext uri="{FF2B5EF4-FFF2-40B4-BE49-F238E27FC236}">
                      <a16:creationId xmlns:a16="http://schemas.microsoft.com/office/drawing/2014/main" id="{1140603F-DDF7-4CC2-99B4-88685E6A63A7}"/>
                    </a:ext>
                  </a:extLst>
                </p:cNvPr>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1" name="Freeform 44">
                  <a:extLst>
                    <a:ext uri="{FF2B5EF4-FFF2-40B4-BE49-F238E27FC236}">
                      <a16:creationId xmlns:a16="http://schemas.microsoft.com/office/drawing/2014/main" id="{0AC024F1-DC05-49BA-9A81-05953DDF0082}"/>
                    </a:ext>
                  </a:extLst>
                </p:cNvPr>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2" name="Freeform 45">
                  <a:extLst>
                    <a:ext uri="{FF2B5EF4-FFF2-40B4-BE49-F238E27FC236}">
                      <a16:creationId xmlns:a16="http://schemas.microsoft.com/office/drawing/2014/main" id="{7B9E12D0-5B37-4E6D-A404-AB9D23C7B605}"/>
                    </a:ext>
                  </a:extLst>
                </p:cNvPr>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3" name="Freeform 46">
                  <a:extLst>
                    <a:ext uri="{FF2B5EF4-FFF2-40B4-BE49-F238E27FC236}">
                      <a16:creationId xmlns:a16="http://schemas.microsoft.com/office/drawing/2014/main" id="{07BFA8B6-CB7F-4A04-9867-07A652FE30EB}"/>
                    </a:ext>
                  </a:extLst>
                </p:cNvPr>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4" name="Freeform 47">
                  <a:extLst>
                    <a:ext uri="{FF2B5EF4-FFF2-40B4-BE49-F238E27FC236}">
                      <a16:creationId xmlns:a16="http://schemas.microsoft.com/office/drawing/2014/main" id="{C5629273-BD2C-4770-A38F-5B0D2FEA784B}"/>
                    </a:ext>
                  </a:extLst>
                </p:cNvPr>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5" name="Freeform 48">
                  <a:extLst>
                    <a:ext uri="{FF2B5EF4-FFF2-40B4-BE49-F238E27FC236}">
                      <a16:creationId xmlns:a16="http://schemas.microsoft.com/office/drawing/2014/main" id="{76586D56-42EF-40DE-940B-1B930962816F}"/>
                    </a:ext>
                  </a:extLst>
                </p:cNvPr>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6" name="Freeform 49">
                  <a:extLst>
                    <a:ext uri="{FF2B5EF4-FFF2-40B4-BE49-F238E27FC236}">
                      <a16:creationId xmlns:a16="http://schemas.microsoft.com/office/drawing/2014/main" id="{26B0524B-A76C-4DB4-88C2-16187AF308BF}"/>
                    </a:ext>
                  </a:extLst>
                </p:cNvPr>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7" name="Freeform 50">
                  <a:extLst>
                    <a:ext uri="{FF2B5EF4-FFF2-40B4-BE49-F238E27FC236}">
                      <a16:creationId xmlns:a16="http://schemas.microsoft.com/office/drawing/2014/main" id="{21B9EA90-4C1D-4167-9A44-F568EF4DD17C}"/>
                    </a:ext>
                  </a:extLst>
                </p:cNvPr>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8" name="Freeform 51">
                  <a:extLst>
                    <a:ext uri="{FF2B5EF4-FFF2-40B4-BE49-F238E27FC236}">
                      <a16:creationId xmlns:a16="http://schemas.microsoft.com/office/drawing/2014/main" id="{D66D5AB6-570D-4152-A01F-D16F0FC607A9}"/>
                    </a:ext>
                  </a:extLst>
                </p:cNvPr>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9" name="Freeform 52">
                  <a:extLst>
                    <a:ext uri="{FF2B5EF4-FFF2-40B4-BE49-F238E27FC236}">
                      <a16:creationId xmlns:a16="http://schemas.microsoft.com/office/drawing/2014/main" id="{2DAD9EA2-3613-4DDC-AD81-749D1D9BDA38}"/>
                    </a:ext>
                  </a:extLst>
                </p:cNvPr>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0" name="Freeform 53">
                  <a:extLst>
                    <a:ext uri="{FF2B5EF4-FFF2-40B4-BE49-F238E27FC236}">
                      <a16:creationId xmlns:a16="http://schemas.microsoft.com/office/drawing/2014/main" id="{43C07C96-020C-46C1-97FB-5B4F05F927F3}"/>
                    </a:ext>
                  </a:extLst>
                </p:cNvPr>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1" name="Freeform 54">
                  <a:extLst>
                    <a:ext uri="{FF2B5EF4-FFF2-40B4-BE49-F238E27FC236}">
                      <a16:creationId xmlns:a16="http://schemas.microsoft.com/office/drawing/2014/main" id="{41917549-21FE-4767-8652-C8252389BBF5}"/>
                    </a:ext>
                  </a:extLst>
                </p:cNvPr>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2" name="Freeform 55">
                  <a:extLst>
                    <a:ext uri="{FF2B5EF4-FFF2-40B4-BE49-F238E27FC236}">
                      <a16:creationId xmlns:a16="http://schemas.microsoft.com/office/drawing/2014/main" id="{BCB4FF85-8A04-4C3C-9123-8CA7AD2F9112}"/>
                    </a:ext>
                  </a:extLst>
                </p:cNvPr>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3" name="Freeform 56">
                  <a:extLst>
                    <a:ext uri="{FF2B5EF4-FFF2-40B4-BE49-F238E27FC236}">
                      <a16:creationId xmlns:a16="http://schemas.microsoft.com/office/drawing/2014/main" id="{792143BC-6F5B-4250-BFF4-C4162C94197E}"/>
                    </a:ext>
                  </a:extLst>
                </p:cNvPr>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4" name="Freeform 57">
                  <a:extLst>
                    <a:ext uri="{FF2B5EF4-FFF2-40B4-BE49-F238E27FC236}">
                      <a16:creationId xmlns:a16="http://schemas.microsoft.com/office/drawing/2014/main" id="{34DC1236-58D2-4DDF-8D7F-CAD94CE9488D}"/>
                    </a:ext>
                  </a:extLst>
                </p:cNvPr>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5" name="Freeform 58">
                  <a:extLst>
                    <a:ext uri="{FF2B5EF4-FFF2-40B4-BE49-F238E27FC236}">
                      <a16:creationId xmlns:a16="http://schemas.microsoft.com/office/drawing/2014/main" id="{2998E4D6-6BA5-4B9A-9D49-D3E4B78CA340}"/>
                    </a:ext>
                  </a:extLst>
                </p:cNvPr>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6" name="Freeform 59">
                  <a:extLst>
                    <a:ext uri="{FF2B5EF4-FFF2-40B4-BE49-F238E27FC236}">
                      <a16:creationId xmlns:a16="http://schemas.microsoft.com/office/drawing/2014/main" id="{6541D4D3-056B-4DFB-8B65-C197D5C456C0}"/>
                    </a:ext>
                  </a:extLst>
                </p:cNvPr>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7" name="Freeform 60">
                  <a:extLst>
                    <a:ext uri="{FF2B5EF4-FFF2-40B4-BE49-F238E27FC236}">
                      <a16:creationId xmlns:a16="http://schemas.microsoft.com/office/drawing/2014/main" id="{B7B4A084-78B5-41A0-9590-81AF51899647}"/>
                    </a:ext>
                  </a:extLst>
                </p:cNvPr>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8" name="Freeform 61">
                  <a:extLst>
                    <a:ext uri="{FF2B5EF4-FFF2-40B4-BE49-F238E27FC236}">
                      <a16:creationId xmlns:a16="http://schemas.microsoft.com/office/drawing/2014/main" id="{75839296-7F04-4D21-9076-5A169350312D}"/>
                    </a:ext>
                  </a:extLst>
                </p:cNvPr>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9" name="Freeform 62">
                  <a:extLst>
                    <a:ext uri="{FF2B5EF4-FFF2-40B4-BE49-F238E27FC236}">
                      <a16:creationId xmlns:a16="http://schemas.microsoft.com/office/drawing/2014/main" id="{6DBA870F-E396-4BA5-B855-405F188CAD03}"/>
                    </a:ext>
                  </a:extLst>
                </p:cNvPr>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0" name="Freeform 63">
                  <a:extLst>
                    <a:ext uri="{FF2B5EF4-FFF2-40B4-BE49-F238E27FC236}">
                      <a16:creationId xmlns:a16="http://schemas.microsoft.com/office/drawing/2014/main" id="{D0C7CA47-F7D8-4A40-995A-7F4585E95A27}"/>
                    </a:ext>
                  </a:extLst>
                </p:cNvPr>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1" name="Freeform 64">
                  <a:extLst>
                    <a:ext uri="{FF2B5EF4-FFF2-40B4-BE49-F238E27FC236}">
                      <a16:creationId xmlns:a16="http://schemas.microsoft.com/office/drawing/2014/main" id="{6D8A8B14-CCA5-4E70-A70F-405229297ACE}"/>
                    </a:ext>
                  </a:extLst>
                </p:cNvPr>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2" name="Freeform 65">
                  <a:extLst>
                    <a:ext uri="{FF2B5EF4-FFF2-40B4-BE49-F238E27FC236}">
                      <a16:creationId xmlns:a16="http://schemas.microsoft.com/office/drawing/2014/main" id="{2C46D352-AFF9-4E41-AD2D-02D8CEC39792}"/>
                    </a:ext>
                  </a:extLst>
                </p:cNvPr>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3" name="Freeform 66">
                  <a:extLst>
                    <a:ext uri="{FF2B5EF4-FFF2-40B4-BE49-F238E27FC236}">
                      <a16:creationId xmlns:a16="http://schemas.microsoft.com/office/drawing/2014/main" id="{D9E44860-9C2F-4A6B-AA1F-18EBF15D4AFB}"/>
                    </a:ext>
                  </a:extLst>
                </p:cNvPr>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4" name="Freeform 67">
                  <a:extLst>
                    <a:ext uri="{FF2B5EF4-FFF2-40B4-BE49-F238E27FC236}">
                      <a16:creationId xmlns:a16="http://schemas.microsoft.com/office/drawing/2014/main" id="{BA575C10-FB46-4807-88A2-82EC68CE5A3D}"/>
                    </a:ext>
                  </a:extLst>
                </p:cNvPr>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5" name="Freeform 68">
                  <a:extLst>
                    <a:ext uri="{FF2B5EF4-FFF2-40B4-BE49-F238E27FC236}">
                      <a16:creationId xmlns:a16="http://schemas.microsoft.com/office/drawing/2014/main" id="{B12F8FB1-ABC3-4B38-B0E7-25D186856CB0}"/>
                    </a:ext>
                  </a:extLst>
                </p:cNvPr>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6" name="Freeform 69">
                  <a:extLst>
                    <a:ext uri="{FF2B5EF4-FFF2-40B4-BE49-F238E27FC236}">
                      <a16:creationId xmlns:a16="http://schemas.microsoft.com/office/drawing/2014/main" id="{DA438AF0-6E56-423C-8BCD-DF1F1DB325A3}"/>
                    </a:ext>
                  </a:extLst>
                </p:cNvPr>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7" name="Freeform 70">
                  <a:extLst>
                    <a:ext uri="{FF2B5EF4-FFF2-40B4-BE49-F238E27FC236}">
                      <a16:creationId xmlns:a16="http://schemas.microsoft.com/office/drawing/2014/main" id="{D27E61F2-39A4-4AD1-B705-ED5E45888F91}"/>
                    </a:ext>
                  </a:extLst>
                </p:cNvPr>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8" name="Freeform 71">
                  <a:extLst>
                    <a:ext uri="{FF2B5EF4-FFF2-40B4-BE49-F238E27FC236}">
                      <a16:creationId xmlns:a16="http://schemas.microsoft.com/office/drawing/2014/main" id="{56AB6D5D-986C-4DC0-ACD3-4FB129E86281}"/>
                    </a:ext>
                  </a:extLst>
                </p:cNvPr>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9" name="Freeform 72">
                  <a:extLst>
                    <a:ext uri="{FF2B5EF4-FFF2-40B4-BE49-F238E27FC236}">
                      <a16:creationId xmlns:a16="http://schemas.microsoft.com/office/drawing/2014/main" id="{516DA4F5-8AAE-4161-8897-E02DE6B12766}"/>
                    </a:ext>
                  </a:extLst>
                </p:cNvPr>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0" name="Freeform 73">
                  <a:extLst>
                    <a:ext uri="{FF2B5EF4-FFF2-40B4-BE49-F238E27FC236}">
                      <a16:creationId xmlns:a16="http://schemas.microsoft.com/office/drawing/2014/main" id="{7C2D6C3D-DDC6-48C5-8CE6-800AC2AC74F7}"/>
                    </a:ext>
                  </a:extLst>
                </p:cNvPr>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1" name="Freeform 74">
                  <a:extLst>
                    <a:ext uri="{FF2B5EF4-FFF2-40B4-BE49-F238E27FC236}">
                      <a16:creationId xmlns:a16="http://schemas.microsoft.com/office/drawing/2014/main" id="{9BA404AD-1970-4144-82DB-712EE103E16C}"/>
                    </a:ext>
                  </a:extLst>
                </p:cNvPr>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2" name="Freeform 75">
                  <a:extLst>
                    <a:ext uri="{FF2B5EF4-FFF2-40B4-BE49-F238E27FC236}">
                      <a16:creationId xmlns:a16="http://schemas.microsoft.com/office/drawing/2014/main" id="{DC9A9698-B5F9-4011-87A6-FBB7FED0B563}"/>
                    </a:ext>
                  </a:extLst>
                </p:cNvPr>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3" name="Freeform 76">
                  <a:extLst>
                    <a:ext uri="{FF2B5EF4-FFF2-40B4-BE49-F238E27FC236}">
                      <a16:creationId xmlns:a16="http://schemas.microsoft.com/office/drawing/2014/main" id="{CAB6EEA6-3020-461A-8CEE-B6355A940D79}"/>
                    </a:ext>
                  </a:extLst>
                </p:cNvPr>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4" name="Freeform 77">
                  <a:extLst>
                    <a:ext uri="{FF2B5EF4-FFF2-40B4-BE49-F238E27FC236}">
                      <a16:creationId xmlns:a16="http://schemas.microsoft.com/office/drawing/2014/main" id="{4FAD6DFB-BED5-4431-A55F-8F051E1AEABA}"/>
                    </a:ext>
                  </a:extLst>
                </p:cNvPr>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5" name="Freeform 78">
                  <a:extLst>
                    <a:ext uri="{FF2B5EF4-FFF2-40B4-BE49-F238E27FC236}">
                      <a16:creationId xmlns:a16="http://schemas.microsoft.com/office/drawing/2014/main" id="{9D035AC7-BCDF-4A3B-BB01-666EF57EB15C}"/>
                    </a:ext>
                  </a:extLst>
                </p:cNvPr>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6" name="Freeform 79">
                  <a:extLst>
                    <a:ext uri="{FF2B5EF4-FFF2-40B4-BE49-F238E27FC236}">
                      <a16:creationId xmlns:a16="http://schemas.microsoft.com/office/drawing/2014/main" id="{901DAD0C-E4D9-4E7B-B8F3-8C43AAB535A0}"/>
                    </a:ext>
                  </a:extLst>
                </p:cNvPr>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7" name="Freeform 80">
                  <a:extLst>
                    <a:ext uri="{FF2B5EF4-FFF2-40B4-BE49-F238E27FC236}">
                      <a16:creationId xmlns:a16="http://schemas.microsoft.com/office/drawing/2014/main" id="{7030CB47-E5EA-429C-9095-F39D3122ECBF}"/>
                    </a:ext>
                  </a:extLst>
                </p:cNvPr>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8" name="Freeform 81">
                  <a:extLst>
                    <a:ext uri="{FF2B5EF4-FFF2-40B4-BE49-F238E27FC236}">
                      <a16:creationId xmlns:a16="http://schemas.microsoft.com/office/drawing/2014/main" id="{028E487A-102D-4D24-B41E-F41475259626}"/>
                    </a:ext>
                  </a:extLst>
                </p:cNvPr>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9" name="Freeform 82">
                  <a:extLst>
                    <a:ext uri="{FF2B5EF4-FFF2-40B4-BE49-F238E27FC236}">
                      <a16:creationId xmlns:a16="http://schemas.microsoft.com/office/drawing/2014/main" id="{B49748B3-2631-4DB2-BA2B-40929909C616}"/>
                    </a:ext>
                  </a:extLst>
                </p:cNvPr>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0" name="Freeform 83">
                  <a:extLst>
                    <a:ext uri="{FF2B5EF4-FFF2-40B4-BE49-F238E27FC236}">
                      <a16:creationId xmlns:a16="http://schemas.microsoft.com/office/drawing/2014/main" id="{F6C39CC8-9FD5-475B-BA1E-7B0528EFDFB5}"/>
                    </a:ext>
                  </a:extLst>
                </p:cNvPr>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1" name="Freeform 84">
                  <a:extLst>
                    <a:ext uri="{FF2B5EF4-FFF2-40B4-BE49-F238E27FC236}">
                      <a16:creationId xmlns:a16="http://schemas.microsoft.com/office/drawing/2014/main" id="{9DAB5AF1-26C9-4ACF-B89B-9D324A364918}"/>
                    </a:ext>
                  </a:extLst>
                </p:cNvPr>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2" name="Freeform 85">
                  <a:extLst>
                    <a:ext uri="{FF2B5EF4-FFF2-40B4-BE49-F238E27FC236}">
                      <a16:creationId xmlns:a16="http://schemas.microsoft.com/office/drawing/2014/main" id="{C85816B1-8B16-4672-8F69-EFB0BA5222F8}"/>
                    </a:ext>
                  </a:extLst>
                </p:cNvPr>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3" name="Freeform 86">
                  <a:extLst>
                    <a:ext uri="{FF2B5EF4-FFF2-40B4-BE49-F238E27FC236}">
                      <a16:creationId xmlns:a16="http://schemas.microsoft.com/office/drawing/2014/main" id="{FC25FD9C-AA2D-4033-A268-4EF58D72478B}"/>
                    </a:ext>
                  </a:extLst>
                </p:cNvPr>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4" name="Freeform 87">
                  <a:extLst>
                    <a:ext uri="{FF2B5EF4-FFF2-40B4-BE49-F238E27FC236}">
                      <a16:creationId xmlns:a16="http://schemas.microsoft.com/office/drawing/2014/main" id="{48F21E75-CC89-4294-B9C1-847843872788}"/>
                    </a:ext>
                  </a:extLst>
                </p:cNvPr>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5" name="Freeform 88">
                  <a:extLst>
                    <a:ext uri="{FF2B5EF4-FFF2-40B4-BE49-F238E27FC236}">
                      <a16:creationId xmlns:a16="http://schemas.microsoft.com/office/drawing/2014/main" id="{DFA1DA33-CFE9-4D8C-B439-EF4D83169FFF}"/>
                    </a:ext>
                  </a:extLst>
                </p:cNvPr>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6" name="Freeform 89">
                  <a:extLst>
                    <a:ext uri="{FF2B5EF4-FFF2-40B4-BE49-F238E27FC236}">
                      <a16:creationId xmlns:a16="http://schemas.microsoft.com/office/drawing/2014/main" id="{191681FE-B991-4A6D-8800-1D15F08B5645}"/>
                    </a:ext>
                  </a:extLst>
                </p:cNvPr>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7" name="Freeform 90">
                  <a:extLst>
                    <a:ext uri="{FF2B5EF4-FFF2-40B4-BE49-F238E27FC236}">
                      <a16:creationId xmlns:a16="http://schemas.microsoft.com/office/drawing/2014/main" id="{1B26377A-3621-4AD6-B49D-E61F17470EB8}"/>
                    </a:ext>
                  </a:extLst>
                </p:cNvPr>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8" name="Freeform 91">
                  <a:extLst>
                    <a:ext uri="{FF2B5EF4-FFF2-40B4-BE49-F238E27FC236}">
                      <a16:creationId xmlns:a16="http://schemas.microsoft.com/office/drawing/2014/main" id="{E73381C5-8925-48C5-AF8B-7EE058B8A337}"/>
                    </a:ext>
                  </a:extLst>
                </p:cNvPr>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9" name="Freeform 92">
                  <a:extLst>
                    <a:ext uri="{FF2B5EF4-FFF2-40B4-BE49-F238E27FC236}">
                      <a16:creationId xmlns:a16="http://schemas.microsoft.com/office/drawing/2014/main" id="{8DEE9A68-A3F7-41AA-B7E6-777579998DA7}"/>
                    </a:ext>
                  </a:extLst>
                </p:cNvPr>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grpSp>
        <p:sp>
          <p:nvSpPr>
            <p:cNvPr id="100" name="文本框 49">
              <a:extLst>
                <a:ext uri="{FF2B5EF4-FFF2-40B4-BE49-F238E27FC236}">
                  <a16:creationId xmlns:a16="http://schemas.microsoft.com/office/drawing/2014/main" id="{CBBC6582-21DE-424C-8A09-2A31C8141ACA}"/>
                </a:ext>
              </a:extLst>
            </p:cNvPr>
            <p:cNvSpPr txBox="1">
              <a:spLocks noChangeArrowheads="1"/>
            </p:cNvSpPr>
            <p:nvPr/>
          </p:nvSpPr>
          <p:spPr bwMode="auto">
            <a:xfrm>
              <a:off x="7821288" y="2235225"/>
              <a:ext cx="2221357" cy="5482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3" rIns="91407" bIns="45703">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SimSun"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SimSun"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9pPr>
            </a:lstStyle>
            <a:p>
              <a:pPr lvl="0">
                <a:lnSpc>
                  <a:spcPct val="127000"/>
                </a:lnSpc>
                <a:buNone/>
                <a:tabLst>
                  <a:tab pos="241300" algn="l"/>
                </a:tabLst>
              </a:pPr>
              <a:r>
                <a:rPr lang="en-US" sz="2400" dirty="0">
                  <a:effectLst/>
                  <a:latin typeface="#9Slide05 Brannboll Ny" panose="02000000000000000000" pitchFamily="2" charset="0"/>
                  <a:ea typeface="Times New Roman" panose="02020603050405020304" pitchFamily="18" charset="0"/>
                  <a:cs typeface="Arial" panose="020B0604020202020204" pitchFamily="34" charset="0"/>
                </a:rPr>
                <a:t>      2. </a:t>
              </a:r>
              <a:r>
                <a:rPr lang="pt-BR" sz="2400" dirty="0"/>
                <a:t> Vẽ một bức tranh để tuyên truyền về phòng chống bạo lực học đường và thuyết minh về sản phẩm đó.</a:t>
              </a:r>
              <a:endParaRPr lang="en-US" sz="2400" dirty="0">
                <a:effectLst/>
                <a:latin typeface="#9Slide05 Brannboll Ny" panose="02000000000000000000" pitchFamily="2" charset="0"/>
                <a:ea typeface="Calibri" panose="020F0502020204030204" pitchFamily="34" charset="0"/>
                <a:cs typeface="Arial" panose="020B0604020202020204" pitchFamily="34" charset="0"/>
              </a:endParaRPr>
            </a:p>
          </p:txBody>
        </p:sp>
      </p:grpSp>
      <p:grpSp>
        <p:nvGrpSpPr>
          <p:cNvPr id="190" name="组合 452">
            <a:extLst>
              <a:ext uri="{FF2B5EF4-FFF2-40B4-BE49-F238E27FC236}">
                <a16:creationId xmlns:a16="http://schemas.microsoft.com/office/drawing/2014/main" id="{AD5D3D59-1A45-4C00-8B3D-8EE88C7AE176}"/>
              </a:ext>
            </a:extLst>
          </p:cNvPr>
          <p:cNvGrpSpPr/>
          <p:nvPr/>
        </p:nvGrpSpPr>
        <p:grpSpPr>
          <a:xfrm>
            <a:off x="3949209" y="3678724"/>
            <a:ext cx="3005355" cy="3217518"/>
            <a:chOff x="4427538" y="954088"/>
            <a:chExt cx="3333750" cy="3729038"/>
          </a:xfrm>
        </p:grpSpPr>
        <p:sp>
          <p:nvSpPr>
            <p:cNvPr id="191" name="Freeform 5">
              <a:extLst>
                <a:ext uri="{FF2B5EF4-FFF2-40B4-BE49-F238E27FC236}">
                  <a16:creationId xmlns:a16="http://schemas.microsoft.com/office/drawing/2014/main" id="{9446E680-BC0B-4556-8792-07DC7A454D9F}"/>
                </a:ext>
              </a:extLst>
            </p:cNvPr>
            <p:cNvSpPr/>
            <p:nvPr/>
          </p:nvSpPr>
          <p:spPr bwMode="auto">
            <a:xfrm>
              <a:off x="5026026" y="1547813"/>
              <a:ext cx="2144713" cy="2363788"/>
            </a:xfrm>
            <a:custGeom>
              <a:avLst/>
              <a:gdLst>
                <a:gd name="T0" fmla="*/ 518 w 570"/>
                <a:gd name="T1" fmla="*/ 231 h 629"/>
                <a:gd name="T2" fmla="*/ 454 w 570"/>
                <a:gd name="T3" fmla="*/ 271 h 629"/>
                <a:gd name="T4" fmla="*/ 496 w 570"/>
                <a:gd name="T5" fmla="*/ 135 h 629"/>
                <a:gd name="T6" fmla="*/ 393 w 570"/>
                <a:gd name="T7" fmla="*/ 205 h 629"/>
                <a:gd name="T8" fmla="*/ 326 w 570"/>
                <a:gd name="T9" fmla="*/ 264 h 629"/>
                <a:gd name="T10" fmla="*/ 474 w 570"/>
                <a:gd name="T11" fmla="*/ 89 h 629"/>
                <a:gd name="T12" fmla="*/ 385 w 570"/>
                <a:gd name="T13" fmla="*/ 100 h 629"/>
                <a:gd name="T14" fmla="*/ 322 w 570"/>
                <a:gd name="T15" fmla="*/ 156 h 629"/>
                <a:gd name="T16" fmla="*/ 401 w 570"/>
                <a:gd name="T17" fmla="*/ 66 h 629"/>
                <a:gd name="T18" fmla="*/ 279 w 570"/>
                <a:gd name="T19" fmla="*/ 80 h 629"/>
                <a:gd name="T20" fmla="*/ 223 w 570"/>
                <a:gd name="T21" fmla="*/ 103 h 629"/>
                <a:gd name="T22" fmla="*/ 280 w 570"/>
                <a:gd name="T23" fmla="*/ 61 h 629"/>
                <a:gd name="T24" fmla="*/ 212 w 570"/>
                <a:gd name="T25" fmla="*/ 33 h 629"/>
                <a:gd name="T26" fmla="*/ 78 w 570"/>
                <a:gd name="T27" fmla="*/ 109 h 629"/>
                <a:gd name="T28" fmla="*/ 29 w 570"/>
                <a:gd name="T29" fmla="*/ 198 h 629"/>
                <a:gd name="T30" fmla="*/ 35 w 570"/>
                <a:gd name="T31" fmla="*/ 232 h 629"/>
                <a:gd name="T32" fmla="*/ 42 w 570"/>
                <a:gd name="T33" fmla="*/ 311 h 629"/>
                <a:gd name="T34" fmla="*/ 20 w 570"/>
                <a:gd name="T35" fmla="*/ 366 h 629"/>
                <a:gd name="T36" fmla="*/ 73 w 570"/>
                <a:gd name="T37" fmla="*/ 388 h 629"/>
                <a:gd name="T38" fmla="*/ 178 w 570"/>
                <a:gd name="T39" fmla="*/ 311 h 629"/>
                <a:gd name="T40" fmla="*/ 102 w 570"/>
                <a:gd name="T41" fmla="*/ 390 h 629"/>
                <a:gd name="T42" fmla="*/ 92 w 570"/>
                <a:gd name="T43" fmla="*/ 469 h 629"/>
                <a:gd name="T44" fmla="*/ 196 w 570"/>
                <a:gd name="T45" fmla="*/ 407 h 629"/>
                <a:gd name="T46" fmla="*/ 265 w 570"/>
                <a:gd name="T47" fmla="*/ 373 h 629"/>
                <a:gd name="T48" fmla="*/ 196 w 570"/>
                <a:gd name="T49" fmla="*/ 450 h 629"/>
                <a:gd name="T50" fmla="*/ 179 w 570"/>
                <a:gd name="T51" fmla="*/ 542 h 629"/>
                <a:gd name="T52" fmla="*/ 261 w 570"/>
                <a:gd name="T53" fmla="*/ 489 h 629"/>
                <a:gd name="T54" fmla="*/ 270 w 570"/>
                <a:gd name="T55" fmla="*/ 506 h 629"/>
                <a:gd name="T56" fmla="*/ 208 w 570"/>
                <a:gd name="T57" fmla="*/ 588 h 629"/>
                <a:gd name="T58" fmla="*/ 303 w 570"/>
                <a:gd name="T59" fmla="*/ 597 h 629"/>
                <a:gd name="T60" fmla="*/ 332 w 570"/>
                <a:gd name="T61" fmla="*/ 603 h 629"/>
                <a:gd name="T62" fmla="*/ 406 w 570"/>
                <a:gd name="T63" fmla="*/ 554 h 629"/>
                <a:gd name="T64" fmla="*/ 430 w 570"/>
                <a:gd name="T65" fmla="*/ 535 h 629"/>
                <a:gd name="T66" fmla="*/ 504 w 570"/>
                <a:gd name="T67" fmla="*/ 444 h 629"/>
                <a:gd name="T68" fmla="*/ 549 w 570"/>
                <a:gd name="T69" fmla="*/ 342 h 629"/>
                <a:gd name="T70" fmla="*/ 563 w 570"/>
                <a:gd name="T71" fmla="*/ 266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0" h="629">
                  <a:moveTo>
                    <a:pt x="558" y="231"/>
                  </a:moveTo>
                  <a:cubicBezTo>
                    <a:pt x="547" y="219"/>
                    <a:pt x="530" y="221"/>
                    <a:pt x="518" y="231"/>
                  </a:cubicBezTo>
                  <a:cubicBezTo>
                    <a:pt x="477" y="265"/>
                    <a:pt x="437" y="300"/>
                    <a:pt x="395" y="332"/>
                  </a:cubicBezTo>
                  <a:cubicBezTo>
                    <a:pt x="415" y="313"/>
                    <a:pt x="434" y="292"/>
                    <a:pt x="454" y="271"/>
                  </a:cubicBezTo>
                  <a:cubicBezTo>
                    <a:pt x="482" y="243"/>
                    <a:pt x="510" y="213"/>
                    <a:pt x="528" y="177"/>
                  </a:cubicBezTo>
                  <a:cubicBezTo>
                    <a:pt x="539" y="156"/>
                    <a:pt x="521" y="127"/>
                    <a:pt x="496" y="135"/>
                  </a:cubicBezTo>
                  <a:cubicBezTo>
                    <a:pt x="475" y="142"/>
                    <a:pt x="458" y="154"/>
                    <a:pt x="441" y="168"/>
                  </a:cubicBezTo>
                  <a:cubicBezTo>
                    <a:pt x="425" y="180"/>
                    <a:pt x="408" y="191"/>
                    <a:pt x="393" y="205"/>
                  </a:cubicBezTo>
                  <a:cubicBezTo>
                    <a:pt x="377" y="218"/>
                    <a:pt x="364" y="234"/>
                    <a:pt x="349" y="247"/>
                  </a:cubicBezTo>
                  <a:cubicBezTo>
                    <a:pt x="342" y="253"/>
                    <a:pt x="334" y="259"/>
                    <a:pt x="326" y="264"/>
                  </a:cubicBezTo>
                  <a:cubicBezTo>
                    <a:pt x="353" y="239"/>
                    <a:pt x="378" y="210"/>
                    <a:pt x="407" y="186"/>
                  </a:cubicBezTo>
                  <a:cubicBezTo>
                    <a:pt x="437" y="160"/>
                    <a:pt x="471" y="131"/>
                    <a:pt x="474" y="89"/>
                  </a:cubicBezTo>
                  <a:cubicBezTo>
                    <a:pt x="475" y="66"/>
                    <a:pt x="448" y="54"/>
                    <a:pt x="430" y="64"/>
                  </a:cubicBezTo>
                  <a:cubicBezTo>
                    <a:pt x="413" y="73"/>
                    <a:pt x="399" y="87"/>
                    <a:pt x="385" y="100"/>
                  </a:cubicBezTo>
                  <a:cubicBezTo>
                    <a:pt x="369" y="115"/>
                    <a:pt x="353" y="130"/>
                    <a:pt x="336" y="144"/>
                  </a:cubicBezTo>
                  <a:cubicBezTo>
                    <a:pt x="331" y="148"/>
                    <a:pt x="326" y="152"/>
                    <a:pt x="322" y="156"/>
                  </a:cubicBezTo>
                  <a:cubicBezTo>
                    <a:pt x="323" y="155"/>
                    <a:pt x="323" y="154"/>
                    <a:pt x="324" y="153"/>
                  </a:cubicBezTo>
                  <a:cubicBezTo>
                    <a:pt x="351" y="125"/>
                    <a:pt x="374" y="93"/>
                    <a:pt x="401" y="66"/>
                  </a:cubicBezTo>
                  <a:cubicBezTo>
                    <a:pt x="423" y="43"/>
                    <a:pt x="393" y="1"/>
                    <a:pt x="366" y="21"/>
                  </a:cubicBezTo>
                  <a:cubicBezTo>
                    <a:pt x="337" y="41"/>
                    <a:pt x="309" y="62"/>
                    <a:pt x="279" y="80"/>
                  </a:cubicBezTo>
                  <a:cubicBezTo>
                    <a:pt x="256" y="95"/>
                    <a:pt x="232" y="107"/>
                    <a:pt x="208" y="119"/>
                  </a:cubicBezTo>
                  <a:cubicBezTo>
                    <a:pt x="213" y="113"/>
                    <a:pt x="218" y="108"/>
                    <a:pt x="223" y="103"/>
                  </a:cubicBezTo>
                  <a:cubicBezTo>
                    <a:pt x="229" y="96"/>
                    <a:pt x="236" y="88"/>
                    <a:pt x="244" y="81"/>
                  </a:cubicBezTo>
                  <a:cubicBezTo>
                    <a:pt x="256" y="75"/>
                    <a:pt x="268" y="69"/>
                    <a:pt x="280" y="61"/>
                  </a:cubicBezTo>
                  <a:cubicBezTo>
                    <a:pt x="306" y="42"/>
                    <a:pt x="291" y="0"/>
                    <a:pt x="257" y="8"/>
                  </a:cubicBezTo>
                  <a:cubicBezTo>
                    <a:pt x="240" y="12"/>
                    <a:pt x="225" y="22"/>
                    <a:pt x="212" y="33"/>
                  </a:cubicBezTo>
                  <a:cubicBezTo>
                    <a:pt x="187" y="45"/>
                    <a:pt x="161" y="54"/>
                    <a:pt x="138" y="68"/>
                  </a:cubicBezTo>
                  <a:cubicBezTo>
                    <a:pt x="116" y="79"/>
                    <a:pt x="97" y="94"/>
                    <a:pt x="78" y="109"/>
                  </a:cubicBezTo>
                  <a:cubicBezTo>
                    <a:pt x="59" y="123"/>
                    <a:pt x="47" y="142"/>
                    <a:pt x="29" y="157"/>
                  </a:cubicBezTo>
                  <a:cubicBezTo>
                    <a:pt x="17" y="167"/>
                    <a:pt x="19" y="187"/>
                    <a:pt x="29" y="198"/>
                  </a:cubicBezTo>
                  <a:cubicBezTo>
                    <a:pt x="36" y="205"/>
                    <a:pt x="45" y="207"/>
                    <a:pt x="54" y="205"/>
                  </a:cubicBezTo>
                  <a:cubicBezTo>
                    <a:pt x="48" y="215"/>
                    <a:pt x="42" y="224"/>
                    <a:pt x="35" y="232"/>
                  </a:cubicBezTo>
                  <a:cubicBezTo>
                    <a:pt x="23" y="245"/>
                    <a:pt x="11" y="258"/>
                    <a:pt x="7" y="275"/>
                  </a:cubicBezTo>
                  <a:cubicBezTo>
                    <a:pt x="0" y="298"/>
                    <a:pt x="21" y="314"/>
                    <a:pt x="42" y="311"/>
                  </a:cubicBezTo>
                  <a:cubicBezTo>
                    <a:pt x="46" y="310"/>
                    <a:pt x="49" y="309"/>
                    <a:pt x="52" y="308"/>
                  </a:cubicBezTo>
                  <a:cubicBezTo>
                    <a:pt x="39" y="326"/>
                    <a:pt x="28" y="345"/>
                    <a:pt x="20" y="366"/>
                  </a:cubicBezTo>
                  <a:cubicBezTo>
                    <a:pt x="15" y="378"/>
                    <a:pt x="23" y="392"/>
                    <a:pt x="33" y="398"/>
                  </a:cubicBezTo>
                  <a:cubicBezTo>
                    <a:pt x="47" y="407"/>
                    <a:pt x="64" y="401"/>
                    <a:pt x="73" y="388"/>
                  </a:cubicBezTo>
                  <a:cubicBezTo>
                    <a:pt x="93" y="358"/>
                    <a:pt x="122" y="337"/>
                    <a:pt x="155" y="321"/>
                  </a:cubicBezTo>
                  <a:cubicBezTo>
                    <a:pt x="162" y="317"/>
                    <a:pt x="170" y="314"/>
                    <a:pt x="178" y="311"/>
                  </a:cubicBezTo>
                  <a:cubicBezTo>
                    <a:pt x="167" y="323"/>
                    <a:pt x="157" y="337"/>
                    <a:pt x="146" y="349"/>
                  </a:cubicBezTo>
                  <a:cubicBezTo>
                    <a:pt x="134" y="364"/>
                    <a:pt x="118" y="379"/>
                    <a:pt x="102" y="390"/>
                  </a:cubicBezTo>
                  <a:cubicBezTo>
                    <a:pt x="87" y="400"/>
                    <a:pt x="68" y="410"/>
                    <a:pt x="59" y="427"/>
                  </a:cubicBezTo>
                  <a:cubicBezTo>
                    <a:pt x="48" y="450"/>
                    <a:pt x="67" y="476"/>
                    <a:pt x="92" y="469"/>
                  </a:cubicBezTo>
                  <a:cubicBezTo>
                    <a:pt x="112" y="465"/>
                    <a:pt x="127" y="451"/>
                    <a:pt x="142" y="438"/>
                  </a:cubicBezTo>
                  <a:cubicBezTo>
                    <a:pt x="158" y="426"/>
                    <a:pt x="178" y="417"/>
                    <a:pt x="196" y="407"/>
                  </a:cubicBezTo>
                  <a:cubicBezTo>
                    <a:pt x="216" y="397"/>
                    <a:pt x="237" y="388"/>
                    <a:pt x="258" y="377"/>
                  </a:cubicBezTo>
                  <a:cubicBezTo>
                    <a:pt x="260" y="376"/>
                    <a:pt x="263" y="375"/>
                    <a:pt x="265" y="373"/>
                  </a:cubicBezTo>
                  <a:cubicBezTo>
                    <a:pt x="255" y="384"/>
                    <a:pt x="245" y="394"/>
                    <a:pt x="236" y="405"/>
                  </a:cubicBezTo>
                  <a:cubicBezTo>
                    <a:pt x="223" y="421"/>
                    <a:pt x="210" y="436"/>
                    <a:pt x="196" y="450"/>
                  </a:cubicBezTo>
                  <a:cubicBezTo>
                    <a:pt x="180" y="465"/>
                    <a:pt x="164" y="477"/>
                    <a:pt x="150" y="493"/>
                  </a:cubicBezTo>
                  <a:cubicBezTo>
                    <a:pt x="131" y="516"/>
                    <a:pt x="150" y="546"/>
                    <a:pt x="179" y="542"/>
                  </a:cubicBezTo>
                  <a:cubicBezTo>
                    <a:pt x="193" y="539"/>
                    <a:pt x="204" y="525"/>
                    <a:pt x="211" y="519"/>
                  </a:cubicBezTo>
                  <a:cubicBezTo>
                    <a:pt x="227" y="508"/>
                    <a:pt x="244" y="498"/>
                    <a:pt x="261" y="489"/>
                  </a:cubicBezTo>
                  <a:cubicBezTo>
                    <a:pt x="279" y="479"/>
                    <a:pt x="298" y="468"/>
                    <a:pt x="316" y="457"/>
                  </a:cubicBezTo>
                  <a:cubicBezTo>
                    <a:pt x="300" y="473"/>
                    <a:pt x="286" y="490"/>
                    <a:pt x="270" y="506"/>
                  </a:cubicBezTo>
                  <a:cubicBezTo>
                    <a:pt x="258" y="517"/>
                    <a:pt x="247" y="531"/>
                    <a:pt x="236" y="543"/>
                  </a:cubicBezTo>
                  <a:cubicBezTo>
                    <a:pt x="225" y="557"/>
                    <a:pt x="214" y="571"/>
                    <a:pt x="208" y="588"/>
                  </a:cubicBezTo>
                  <a:cubicBezTo>
                    <a:pt x="204" y="602"/>
                    <a:pt x="214" y="620"/>
                    <a:pt x="229" y="623"/>
                  </a:cubicBezTo>
                  <a:cubicBezTo>
                    <a:pt x="256" y="629"/>
                    <a:pt x="281" y="611"/>
                    <a:pt x="303" y="597"/>
                  </a:cubicBezTo>
                  <a:cubicBezTo>
                    <a:pt x="310" y="592"/>
                    <a:pt x="317" y="588"/>
                    <a:pt x="324" y="583"/>
                  </a:cubicBezTo>
                  <a:cubicBezTo>
                    <a:pt x="324" y="590"/>
                    <a:pt x="326" y="597"/>
                    <a:pt x="332" y="603"/>
                  </a:cubicBezTo>
                  <a:cubicBezTo>
                    <a:pt x="343" y="614"/>
                    <a:pt x="363" y="615"/>
                    <a:pt x="373" y="603"/>
                  </a:cubicBezTo>
                  <a:cubicBezTo>
                    <a:pt x="386" y="588"/>
                    <a:pt x="401" y="574"/>
                    <a:pt x="406" y="554"/>
                  </a:cubicBezTo>
                  <a:cubicBezTo>
                    <a:pt x="407" y="550"/>
                    <a:pt x="407" y="547"/>
                    <a:pt x="407" y="543"/>
                  </a:cubicBezTo>
                  <a:cubicBezTo>
                    <a:pt x="415" y="544"/>
                    <a:pt x="423" y="541"/>
                    <a:pt x="430" y="535"/>
                  </a:cubicBezTo>
                  <a:cubicBezTo>
                    <a:pt x="444" y="523"/>
                    <a:pt x="457" y="511"/>
                    <a:pt x="469" y="497"/>
                  </a:cubicBezTo>
                  <a:cubicBezTo>
                    <a:pt x="483" y="481"/>
                    <a:pt x="494" y="462"/>
                    <a:pt x="504" y="444"/>
                  </a:cubicBezTo>
                  <a:cubicBezTo>
                    <a:pt x="514" y="427"/>
                    <a:pt x="523" y="413"/>
                    <a:pt x="536" y="400"/>
                  </a:cubicBezTo>
                  <a:cubicBezTo>
                    <a:pt x="553" y="383"/>
                    <a:pt x="558" y="364"/>
                    <a:pt x="549" y="342"/>
                  </a:cubicBezTo>
                  <a:cubicBezTo>
                    <a:pt x="544" y="332"/>
                    <a:pt x="527" y="325"/>
                    <a:pt x="516" y="329"/>
                  </a:cubicBezTo>
                  <a:cubicBezTo>
                    <a:pt x="533" y="309"/>
                    <a:pt x="549" y="288"/>
                    <a:pt x="563" y="266"/>
                  </a:cubicBezTo>
                  <a:cubicBezTo>
                    <a:pt x="570" y="255"/>
                    <a:pt x="567" y="240"/>
                    <a:pt x="558" y="231"/>
                  </a:cubicBez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endParaRPr>
            </a:p>
          </p:txBody>
        </p:sp>
        <p:sp>
          <p:nvSpPr>
            <p:cNvPr id="192" name="Freeform 6">
              <a:extLst>
                <a:ext uri="{FF2B5EF4-FFF2-40B4-BE49-F238E27FC236}">
                  <a16:creationId xmlns:a16="http://schemas.microsoft.com/office/drawing/2014/main" id="{840FC7BC-10CE-4B94-BA03-A121A134D397}"/>
                </a:ext>
              </a:extLst>
            </p:cNvPr>
            <p:cNvSpPr>
              <a:spLocks noEditPoints="1"/>
            </p:cNvSpPr>
            <p:nvPr/>
          </p:nvSpPr>
          <p:spPr bwMode="auto">
            <a:xfrm>
              <a:off x="5462588" y="2581276"/>
              <a:ext cx="1274763" cy="1308100"/>
            </a:xfrm>
            <a:custGeom>
              <a:avLst/>
              <a:gdLst>
                <a:gd name="T0" fmla="*/ 275 w 339"/>
                <a:gd name="T1" fmla="*/ 103 h 348"/>
                <a:gd name="T2" fmla="*/ 261 w 339"/>
                <a:gd name="T3" fmla="*/ 119 h 348"/>
                <a:gd name="T4" fmla="*/ 256 w 339"/>
                <a:gd name="T5" fmla="*/ 55 h 348"/>
                <a:gd name="T6" fmla="*/ 214 w 339"/>
                <a:gd name="T7" fmla="*/ 32 h 348"/>
                <a:gd name="T8" fmla="*/ 151 w 339"/>
                <a:gd name="T9" fmla="*/ 73 h 348"/>
                <a:gd name="T10" fmla="*/ 161 w 339"/>
                <a:gd name="T11" fmla="*/ 56 h 348"/>
                <a:gd name="T12" fmla="*/ 111 w 339"/>
                <a:gd name="T13" fmla="*/ 46 h 348"/>
                <a:gd name="T14" fmla="*/ 86 w 339"/>
                <a:gd name="T15" fmla="*/ 100 h 348"/>
                <a:gd name="T16" fmla="*/ 74 w 339"/>
                <a:gd name="T17" fmla="*/ 103 h 348"/>
                <a:gd name="T18" fmla="*/ 49 w 339"/>
                <a:gd name="T19" fmla="*/ 132 h 348"/>
                <a:gd name="T20" fmla="*/ 67 w 339"/>
                <a:gd name="T21" fmla="*/ 154 h 348"/>
                <a:gd name="T22" fmla="*/ 102 w 339"/>
                <a:gd name="T23" fmla="*/ 239 h 348"/>
                <a:gd name="T24" fmla="*/ 131 w 339"/>
                <a:gd name="T25" fmla="*/ 333 h 348"/>
                <a:gd name="T26" fmla="*/ 117 w 339"/>
                <a:gd name="T27" fmla="*/ 205 h 348"/>
                <a:gd name="T28" fmla="*/ 83 w 339"/>
                <a:gd name="T29" fmla="*/ 129 h 348"/>
                <a:gd name="T30" fmla="*/ 132 w 339"/>
                <a:gd name="T31" fmla="*/ 89 h 348"/>
                <a:gd name="T32" fmla="*/ 217 w 339"/>
                <a:gd name="T33" fmla="*/ 87 h 348"/>
                <a:gd name="T34" fmla="*/ 257 w 339"/>
                <a:gd name="T35" fmla="*/ 143 h 348"/>
                <a:gd name="T36" fmla="*/ 208 w 339"/>
                <a:gd name="T37" fmla="*/ 272 h 348"/>
                <a:gd name="T38" fmla="*/ 186 w 339"/>
                <a:gd name="T39" fmla="*/ 333 h 348"/>
                <a:gd name="T40" fmla="*/ 228 w 339"/>
                <a:gd name="T41" fmla="*/ 283 h 348"/>
                <a:gd name="T42" fmla="*/ 280 w 339"/>
                <a:gd name="T43" fmla="*/ 147 h 348"/>
                <a:gd name="T44" fmla="*/ 323 w 339"/>
                <a:gd name="T45" fmla="*/ 92 h 348"/>
                <a:gd name="T46" fmla="*/ 40 w 339"/>
                <a:gd name="T47" fmla="*/ 99 h 348"/>
                <a:gd name="T48" fmla="*/ 43 w 339"/>
                <a:gd name="T49" fmla="*/ 103 h 348"/>
                <a:gd name="T50" fmla="*/ 142 w 339"/>
                <a:gd name="T51" fmla="*/ 37 h 348"/>
                <a:gd name="T52" fmla="*/ 141 w 339"/>
                <a:gd name="T53" fmla="*/ 44 h 348"/>
                <a:gd name="T54" fmla="*/ 142 w 339"/>
                <a:gd name="T55" fmla="*/ 37 h 348"/>
                <a:gd name="T56" fmla="*/ 235 w 339"/>
                <a:gd name="T57" fmla="*/ 43 h 348"/>
                <a:gd name="T58" fmla="*/ 234 w 339"/>
                <a:gd name="T59" fmla="*/ 46 h 348"/>
                <a:gd name="T60" fmla="*/ 300 w 339"/>
                <a:gd name="T61" fmla="*/ 115 h 348"/>
                <a:gd name="T62" fmla="*/ 296 w 339"/>
                <a:gd name="T63" fmla="*/ 112 h 348"/>
                <a:gd name="T64" fmla="*/ 304 w 339"/>
                <a:gd name="T65" fmla="*/ 10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39" h="348">
                  <a:moveTo>
                    <a:pt x="323" y="92"/>
                  </a:moveTo>
                  <a:cubicBezTo>
                    <a:pt x="308" y="65"/>
                    <a:pt x="286" y="83"/>
                    <a:pt x="275" y="103"/>
                  </a:cubicBezTo>
                  <a:cubicBezTo>
                    <a:pt x="272" y="109"/>
                    <a:pt x="269" y="115"/>
                    <a:pt x="266" y="121"/>
                  </a:cubicBezTo>
                  <a:cubicBezTo>
                    <a:pt x="264" y="121"/>
                    <a:pt x="263" y="120"/>
                    <a:pt x="261" y="119"/>
                  </a:cubicBezTo>
                  <a:cubicBezTo>
                    <a:pt x="249" y="111"/>
                    <a:pt x="242" y="94"/>
                    <a:pt x="238" y="76"/>
                  </a:cubicBezTo>
                  <a:cubicBezTo>
                    <a:pt x="246" y="71"/>
                    <a:pt x="253" y="65"/>
                    <a:pt x="256" y="55"/>
                  </a:cubicBezTo>
                  <a:cubicBezTo>
                    <a:pt x="259" y="45"/>
                    <a:pt x="260" y="25"/>
                    <a:pt x="248" y="20"/>
                  </a:cubicBezTo>
                  <a:cubicBezTo>
                    <a:pt x="236" y="15"/>
                    <a:pt x="220" y="19"/>
                    <a:pt x="214" y="32"/>
                  </a:cubicBezTo>
                  <a:cubicBezTo>
                    <a:pt x="210" y="41"/>
                    <a:pt x="210" y="52"/>
                    <a:pt x="211" y="64"/>
                  </a:cubicBezTo>
                  <a:cubicBezTo>
                    <a:pt x="193" y="73"/>
                    <a:pt x="171" y="78"/>
                    <a:pt x="151" y="73"/>
                  </a:cubicBezTo>
                  <a:cubicBezTo>
                    <a:pt x="151" y="73"/>
                    <a:pt x="150" y="73"/>
                    <a:pt x="149" y="72"/>
                  </a:cubicBezTo>
                  <a:cubicBezTo>
                    <a:pt x="154" y="67"/>
                    <a:pt x="158" y="62"/>
                    <a:pt x="161" y="56"/>
                  </a:cubicBezTo>
                  <a:cubicBezTo>
                    <a:pt x="167" y="46"/>
                    <a:pt x="169" y="27"/>
                    <a:pt x="160" y="18"/>
                  </a:cubicBezTo>
                  <a:cubicBezTo>
                    <a:pt x="141" y="0"/>
                    <a:pt x="114" y="25"/>
                    <a:pt x="111" y="46"/>
                  </a:cubicBezTo>
                  <a:cubicBezTo>
                    <a:pt x="110" y="55"/>
                    <a:pt x="113" y="64"/>
                    <a:pt x="117" y="72"/>
                  </a:cubicBezTo>
                  <a:cubicBezTo>
                    <a:pt x="107" y="82"/>
                    <a:pt x="97" y="92"/>
                    <a:pt x="86" y="100"/>
                  </a:cubicBezTo>
                  <a:cubicBezTo>
                    <a:pt x="82" y="103"/>
                    <a:pt x="79" y="105"/>
                    <a:pt x="75" y="106"/>
                  </a:cubicBezTo>
                  <a:cubicBezTo>
                    <a:pt x="75" y="105"/>
                    <a:pt x="75" y="104"/>
                    <a:pt x="74" y="103"/>
                  </a:cubicBezTo>
                  <a:cubicBezTo>
                    <a:pt x="64" y="84"/>
                    <a:pt x="32" y="62"/>
                    <a:pt x="14" y="86"/>
                  </a:cubicBezTo>
                  <a:cubicBezTo>
                    <a:pt x="0" y="105"/>
                    <a:pt x="36" y="127"/>
                    <a:pt x="49" y="132"/>
                  </a:cubicBezTo>
                  <a:cubicBezTo>
                    <a:pt x="53" y="133"/>
                    <a:pt x="57" y="134"/>
                    <a:pt x="61" y="134"/>
                  </a:cubicBezTo>
                  <a:cubicBezTo>
                    <a:pt x="63" y="141"/>
                    <a:pt x="65" y="148"/>
                    <a:pt x="67" y="154"/>
                  </a:cubicBezTo>
                  <a:cubicBezTo>
                    <a:pt x="71" y="168"/>
                    <a:pt x="79" y="180"/>
                    <a:pt x="86" y="193"/>
                  </a:cubicBezTo>
                  <a:cubicBezTo>
                    <a:pt x="94" y="207"/>
                    <a:pt x="98" y="223"/>
                    <a:pt x="102" y="239"/>
                  </a:cubicBezTo>
                  <a:cubicBezTo>
                    <a:pt x="106" y="253"/>
                    <a:pt x="112" y="267"/>
                    <a:pt x="117" y="281"/>
                  </a:cubicBezTo>
                  <a:cubicBezTo>
                    <a:pt x="123" y="298"/>
                    <a:pt x="126" y="316"/>
                    <a:pt x="131" y="333"/>
                  </a:cubicBezTo>
                  <a:cubicBezTo>
                    <a:pt x="135" y="347"/>
                    <a:pt x="157" y="341"/>
                    <a:pt x="153" y="326"/>
                  </a:cubicBezTo>
                  <a:cubicBezTo>
                    <a:pt x="141" y="286"/>
                    <a:pt x="129" y="246"/>
                    <a:pt x="117" y="205"/>
                  </a:cubicBezTo>
                  <a:cubicBezTo>
                    <a:pt x="110" y="186"/>
                    <a:pt x="98" y="171"/>
                    <a:pt x="91" y="153"/>
                  </a:cubicBezTo>
                  <a:cubicBezTo>
                    <a:pt x="88" y="145"/>
                    <a:pt x="86" y="137"/>
                    <a:pt x="83" y="129"/>
                  </a:cubicBezTo>
                  <a:cubicBezTo>
                    <a:pt x="101" y="120"/>
                    <a:pt x="118" y="103"/>
                    <a:pt x="130" y="91"/>
                  </a:cubicBezTo>
                  <a:cubicBezTo>
                    <a:pt x="131" y="90"/>
                    <a:pt x="132" y="90"/>
                    <a:pt x="132" y="89"/>
                  </a:cubicBezTo>
                  <a:cubicBezTo>
                    <a:pt x="145" y="97"/>
                    <a:pt x="160" y="98"/>
                    <a:pt x="175" y="97"/>
                  </a:cubicBezTo>
                  <a:cubicBezTo>
                    <a:pt x="190" y="97"/>
                    <a:pt x="204" y="92"/>
                    <a:pt x="217" y="87"/>
                  </a:cubicBezTo>
                  <a:cubicBezTo>
                    <a:pt x="220" y="95"/>
                    <a:pt x="223" y="102"/>
                    <a:pt x="225" y="108"/>
                  </a:cubicBezTo>
                  <a:cubicBezTo>
                    <a:pt x="232" y="123"/>
                    <a:pt x="243" y="136"/>
                    <a:pt x="257" y="143"/>
                  </a:cubicBezTo>
                  <a:cubicBezTo>
                    <a:pt x="248" y="165"/>
                    <a:pt x="241" y="187"/>
                    <a:pt x="232" y="209"/>
                  </a:cubicBezTo>
                  <a:cubicBezTo>
                    <a:pt x="225" y="230"/>
                    <a:pt x="216" y="251"/>
                    <a:pt x="208" y="272"/>
                  </a:cubicBezTo>
                  <a:cubicBezTo>
                    <a:pt x="200" y="289"/>
                    <a:pt x="191" y="305"/>
                    <a:pt x="187" y="323"/>
                  </a:cubicBezTo>
                  <a:cubicBezTo>
                    <a:pt x="186" y="326"/>
                    <a:pt x="186" y="330"/>
                    <a:pt x="186" y="333"/>
                  </a:cubicBezTo>
                  <a:cubicBezTo>
                    <a:pt x="185" y="348"/>
                    <a:pt x="208" y="348"/>
                    <a:pt x="209" y="333"/>
                  </a:cubicBezTo>
                  <a:cubicBezTo>
                    <a:pt x="210" y="316"/>
                    <a:pt x="220" y="299"/>
                    <a:pt x="228" y="283"/>
                  </a:cubicBezTo>
                  <a:cubicBezTo>
                    <a:pt x="237" y="263"/>
                    <a:pt x="245" y="242"/>
                    <a:pt x="253" y="221"/>
                  </a:cubicBezTo>
                  <a:cubicBezTo>
                    <a:pt x="262" y="196"/>
                    <a:pt x="270" y="171"/>
                    <a:pt x="280" y="147"/>
                  </a:cubicBezTo>
                  <a:cubicBezTo>
                    <a:pt x="282" y="147"/>
                    <a:pt x="283" y="146"/>
                    <a:pt x="285" y="146"/>
                  </a:cubicBezTo>
                  <a:cubicBezTo>
                    <a:pt x="309" y="141"/>
                    <a:pt x="339" y="120"/>
                    <a:pt x="323" y="92"/>
                  </a:cubicBezTo>
                  <a:close/>
                  <a:moveTo>
                    <a:pt x="39" y="99"/>
                  </a:moveTo>
                  <a:cubicBezTo>
                    <a:pt x="39" y="99"/>
                    <a:pt x="39" y="99"/>
                    <a:pt x="40" y="99"/>
                  </a:cubicBezTo>
                  <a:cubicBezTo>
                    <a:pt x="43" y="100"/>
                    <a:pt x="46" y="103"/>
                    <a:pt x="48" y="106"/>
                  </a:cubicBezTo>
                  <a:cubicBezTo>
                    <a:pt x="46" y="105"/>
                    <a:pt x="45" y="104"/>
                    <a:pt x="43" y="103"/>
                  </a:cubicBezTo>
                  <a:cubicBezTo>
                    <a:pt x="42" y="102"/>
                    <a:pt x="40" y="101"/>
                    <a:pt x="39" y="99"/>
                  </a:cubicBezTo>
                  <a:close/>
                  <a:moveTo>
                    <a:pt x="142" y="37"/>
                  </a:moveTo>
                  <a:cubicBezTo>
                    <a:pt x="142" y="36"/>
                    <a:pt x="143" y="36"/>
                    <a:pt x="143" y="36"/>
                  </a:cubicBezTo>
                  <a:cubicBezTo>
                    <a:pt x="143" y="39"/>
                    <a:pt x="142" y="42"/>
                    <a:pt x="141" y="44"/>
                  </a:cubicBezTo>
                  <a:cubicBezTo>
                    <a:pt x="139" y="48"/>
                    <a:pt x="137" y="51"/>
                    <a:pt x="135" y="54"/>
                  </a:cubicBezTo>
                  <a:cubicBezTo>
                    <a:pt x="134" y="48"/>
                    <a:pt x="136" y="41"/>
                    <a:pt x="142" y="37"/>
                  </a:cubicBezTo>
                  <a:close/>
                  <a:moveTo>
                    <a:pt x="234" y="43"/>
                  </a:moveTo>
                  <a:cubicBezTo>
                    <a:pt x="235" y="43"/>
                    <a:pt x="235" y="43"/>
                    <a:pt x="235" y="43"/>
                  </a:cubicBezTo>
                  <a:cubicBezTo>
                    <a:pt x="235" y="45"/>
                    <a:pt x="234" y="46"/>
                    <a:pt x="234" y="48"/>
                  </a:cubicBezTo>
                  <a:cubicBezTo>
                    <a:pt x="234" y="47"/>
                    <a:pt x="234" y="47"/>
                    <a:pt x="234" y="46"/>
                  </a:cubicBezTo>
                  <a:cubicBezTo>
                    <a:pt x="234" y="45"/>
                    <a:pt x="234" y="44"/>
                    <a:pt x="234" y="43"/>
                  </a:cubicBezTo>
                  <a:close/>
                  <a:moveTo>
                    <a:pt x="300" y="115"/>
                  </a:moveTo>
                  <a:cubicBezTo>
                    <a:pt x="298" y="117"/>
                    <a:pt x="295" y="119"/>
                    <a:pt x="292" y="120"/>
                  </a:cubicBezTo>
                  <a:cubicBezTo>
                    <a:pt x="294" y="118"/>
                    <a:pt x="295" y="115"/>
                    <a:pt x="296" y="112"/>
                  </a:cubicBezTo>
                  <a:cubicBezTo>
                    <a:pt x="298" y="109"/>
                    <a:pt x="300" y="105"/>
                    <a:pt x="303" y="103"/>
                  </a:cubicBezTo>
                  <a:cubicBezTo>
                    <a:pt x="304" y="104"/>
                    <a:pt x="304" y="106"/>
                    <a:pt x="304" y="108"/>
                  </a:cubicBezTo>
                  <a:cubicBezTo>
                    <a:pt x="305" y="111"/>
                    <a:pt x="302" y="114"/>
                    <a:pt x="300" y="11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93" name="Freeform 7">
              <a:extLst>
                <a:ext uri="{FF2B5EF4-FFF2-40B4-BE49-F238E27FC236}">
                  <a16:creationId xmlns:a16="http://schemas.microsoft.com/office/drawing/2014/main" id="{2CC8CC09-4674-4595-88FF-4FB2444422D9}"/>
                </a:ext>
              </a:extLst>
            </p:cNvPr>
            <p:cNvSpPr/>
            <p:nvPr/>
          </p:nvSpPr>
          <p:spPr bwMode="auto">
            <a:xfrm>
              <a:off x="4999038" y="1325563"/>
              <a:ext cx="285750" cy="315913"/>
            </a:xfrm>
            <a:custGeom>
              <a:avLst/>
              <a:gdLst>
                <a:gd name="T0" fmla="*/ 72 w 76"/>
                <a:gd name="T1" fmla="*/ 66 h 84"/>
                <a:gd name="T2" fmla="*/ 54 w 76"/>
                <a:gd name="T3" fmla="*/ 15 h 84"/>
                <a:gd name="T4" fmla="*/ 32 w 76"/>
                <a:gd name="T5" fmla="*/ 21 h 84"/>
                <a:gd name="T6" fmla="*/ 34 w 76"/>
                <a:gd name="T7" fmla="*/ 27 h 84"/>
                <a:gd name="T8" fmla="*/ 27 w 76"/>
                <a:gd name="T9" fmla="*/ 14 h 84"/>
                <a:gd name="T10" fmla="*/ 5 w 76"/>
                <a:gd name="T11" fmla="*/ 20 h 84"/>
                <a:gd name="T12" fmla="*/ 63 w 76"/>
                <a:gd name="T13" fmla="*/ 83 h 84"/>
                <a:gd name="T14" fmla="*/ 72 w 76"/>
                <a:gd name="T15" fmla="*/ 66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84">
                  <a:moveTo>
                    <a:pt x="72" y="66"/>
                  </a:moveTo>
                  <a:cubicBezTo>
                    <a:pt x="65" y="50"/>
                    <a:pt x="59" y="33"/>
                    <a:pt x="54" y="15"/>
                  </a:cubicBezTo>
                  <a:cubicBezTo>
                    <a:pt x="51" y="1"/>
                    <a:pt x="28" y="7"/>
                    <a:pt x="32" y="21"/>
                  </a:cubicBezTo>
                  <a:cubicBezTo>
                    <a:pt x="33" y="23"/>
                    <a:pt x="33" y="25"/>
                    <a:pt x="34" y="27"/>
                  </a:cubicBezTo>
                  <a:cubicBezTo>
                    <a:pt x="31" y="23"/>
                    <a:pt x="29" y="18"/>
                    <a:pt x="27" y="14"/>
                  </a:cubicBezTo>
                  <a:cubicBezTo>
                    <a:pt x="22" y="0"/>
                    <a:pt x="0" y="6"/>
                    <a:pt x="5" y="20"/>
                  </a:cubicBezTo>
                  <a:cubicBezTo>
                    <a:pt x="15" y="44"/>
                    <a:pt x="33" y="82"/>
                    <a:pt x="63" y="83"/>
                  </a:cubicBezTo>
                  <a:cubicBezTo>
                    <a:pt x="72" y="84"/>
                    <a:pt x="76" y="73"/>
                    <a:pt x="72" y="66"/>
                  </a:cubicBezTo>
                  <a:close/>
                </a:path>
              </a:pathLst>
            </a:custGeom>
            <a:solidFill>
              <a:srgbClr val="FFC000"/>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94" name="Freeform 8">
              <a:extLst>
                <a:ext uri="{FF2B5EF4-FFF2-40B4-BE49-F238E27FC236}">
                  <a16:creationId xmlns:a16="http://schemas.microsoft.com/office/drawing/2014/main" id="{2B67D272-3AE2-4A7A-8C5C-0A8611222ACE}"/>
                </a:ext>
              </a:extLst>
            </p:cNvPr>
            <p:cNvSpPr/>
            <p:nvPr/>
          </p:nvSpPr>
          <p:spPr bwMode="auto">
            <a:xfrm>
              <a:off x="5988051" y="987426"/>
              <a:ext cx="188913" cy="354013"/>
            </a:xfrm>
            <a:custGeom>
              <a:avLst/>
              <a:gdLst>
                <a:gd name="T0" fmla="*/ 49 w 50"/>
                <a:gd name="T1" fmla="*/ 26 h 94"/>
                <a:gd name="T2" fmla="*/ 47 w 50"/>
                <a:gd name="T3" fmla="*/ 19 h 94"/>
                <a:gd name="T4" fmla="*/ 46 w 50"/>
                <a:gd name="T5" fmla="*/ 10 h 94"/>
                <a:gd name="T6" fmla="*/ 32 w 50"/>
                <a:gd name="T7" fmla="*/ 2 h 94"/>
                <a:gd name="T8" fmla="*/ 15 w 50"/>
                <a:gd name="T9" fmla="*/ 5 h 94"/>
                <a:gd name="T10" fmla="*/ 15 w 50"/>
                <a:gd name="T11" fmla="*/ 28 h 94"/>
                <a:gd name="T12" fmla="*/ 22 w 50"/>
                <a:gd name="T13" fmla="*/ 28 h 94"/>
                <a:gd name="T14" fmla="*/ 15 w 50"/>
                <a:gd name="T15" fmla="*/ 46 h 94"/>
                <a:gd name="T16" fmla="*/ 13 w 50"/>
                <a:gd name="T17" fmla="*/ 82 h 94"/>
                <a:gd name="T18" fmla="*/ 33 w 50"/>
                <a:gd name="T19" fmla="*/ 87 h 94"/>
                <a:gd name="T20" fmla="*/ 49 w 50"/>
                <a:gd name="T21" fmla="*/ 2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94">
                  <a:moveTo>
                    <a:pt x="49" y="26"/>
                  </a:moveTo>
                  <a:cubicBezTo>
                    <a:pt x="49" y="23"/>
                    <a:pt x="48" y="21"/>
                    <a:pt x="47" y="19"/>
                  </a:cubicBezTo>
                  <a:cubicBezTo>
                    <a:pt x="47" y="16"/>
                    <a:pt x="47" y="13"/>
                    <a:pt x="46" y="10"/>
                  </a:cubicBezTo>
                  <a:cubicBezTo>
                    <a:pt x="45" y="4"/>
                    <a:pt x="38" y="0"/>
                    <a:pt x="32" y="2"/>
                  </a:cubicBezTo>
                  <a:cubicBezTo>
                    <a:pt x="26" y="3"/>
                    <a:pt x="21" y="5"/>
                    <a:pt x="15" y="5"/>
                  </a:cubicBezTo>
                  <a:cubicBezTo>
                    <a:pt x="0" y="6"/>
                    <a:pt x="0" y="29"/>
                    <a:pt x="15" y="28"/>
                  </a:cubicBezTo>
                  <a:cubicBezTo>
                    <a:pt x="17" y="28"/>
                    <a:pt x="20" y="28"/>
                    <a:pt x="22" y="28"/>
                  </a:cubicBezTo>
                  <a:cubicBezTo>
                    <a:pt x="19" y="34"/>
                    <a:pt x="16" y="41"/>
                    <a:pt x="15" y="46"/>
                  </a:cubicBezTo>
                  <a:cubicBezTo>
                    <a:pt x="12" y="58"/>
                    <a:pt x="10" y="70"/>
                    <a:pt x="13" y="82"/>
                  </a:cubicBezTo>
                  <a:cubicBezTo>
                    <a:pt x="15" y="90"/>
                    <a:pt x="27" y="94"/>
                    <a:pt x="33" y="87"/>
                  </a:cubicBezTo>
                  <a:cubicBezTo>
                    <a:pt x="45" y="71"/>
                    <a:pt x="50" y="46"/>
                    <a:pt x="49" y="26"/>
                  </a:cubicBezTo>
                  <a:close/>
                </a:path>
              </a:pathLst>
            </a:custGeom>
            <a:solidFill>
              <a:srgbClr val="FFC000"/>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95" name="Freeform 9">
              <a:extLst>
                <a:ext uri="{FF2B5EF4-FFF2-40B4-BE49-F238E27FC236}">
                  <a16:creationId xmlns:a16="http://schemas.microsoft.com/office/drawing/2014/main" id="{2FA5BB6E-341C-4A9E-B388-F337A1A4D6E3}"/>
                </a:ext>
              </a:extLst>
            </p:cNvPr>
            <p:cNvSpPr/>
            <p:nvPr/>
          </p:nvSpPr>
          <p:spPr bwMode="auto">
            <a:xfrm>
              <a:off x="6869113" y="1319213"/>
              <a:ext cx="320675" cy="352425"/>
            </a:xfrm>
            <a:custGeom>
              <a:avLst/>
              <a:gdLst>
                <a:gd name="T0" fmla="*/ 61 w 85"/>
                <a:gd name="T1" fmla="*/ 15 h 94"/>
                <a:gd name="T2" fmla="*/ 60 w 85"/>
                <a:gd name="T3" fmla="*/ 10 h 94"/>
                <a:gd name="T4" fmla="*/ 46 w 85"/>
                <a:gd name="T5" fmla="*/ 2 h 94"/>
                <a:gd name="T6" fmla="*/ 20 w 85"/>
                <a:gd name="T7" fmla="*/ 27 h 94"/>
                <a:gd name="T8" fmla="*/ 8 w 85"/>
                <a:gd name="T9" fmla="*/ 59 h 94"/>
                <a:gd name="T10" fmla="*/ 15 w 85"/>
                <a:gd name="T11" fmla="*/ 78 h 94"/>
                <a:gd name="T12" fmla="*/ 15 w 85"/>
                <a:gd name="T13" fmla="*/ 79 h 94"/>
                <a:gd name="T14" fmla="*/ 29 w 85"/>
                <a:gd name="T15" fmla="*/ 93 h 94"/>
                <a:gd name="T16" fmla="*/ 60 w 85"/>
                <a:gd name="T17" fmla="*/ 66 h 94"/>
                <a:gd name="T18" fmla="*/ 80 w 85"/>
                <a:gd name="T19" fmla="*/ 26 h 94"/>
                <a:gd name="T20" fmla="*/ 61 w 85"/>
                <a:gd name="T21" fmla="*/ 15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 h="94">
                  <a:moveTo>
                    <a:pt x="61" y="15"/>
                  </a:moveTo>
                  <a:cubicBezTo>
                    <a:pt x="61" y="14"/>
                    <a:pt x="61" y="12"/>
                    <a:pt x="60" y="10"/>
                  </a:cubicBezTo>
                  <a:cubicBezTo>
                    <a:pt x="58" y="5"/>
                    <a:pt x="52" y="0"/>
                    <a:pt x="46" y="2"/>
                  </a:cubicBezTo>
                  <a:cubicBezTo>
                    <a:pt x="33" y="7"/>
                    <a:pt x="26" y="15"/>
                    <a:pt x="20" y="27"/>
                  </a:cubicBezTo>
                  <a:cubicBezTo>
                    <a:pt x="16" y="38"/>
                    <a:pt x="17" y="51"/>
                    <a:pt x="8" y="59"/>
                  </a:cubicBezTo>
                  <a:cubicBezTo>
                    <a:pt x="0" y="66"/>
                    <a:pt x="6" y="77"/>
                    <a:pt x="15" y="78"/>
                  </a:cubicBezTo>
                  <a:cubicBezTo>
                    <a:pt x="15" y="78"/>
                    <a:pt x="15" y="78"/>
                    <a:pt x="15" y="79"/>
                  </a:cubicBezTo>
                  <a:cubicBezTo>
                    <a:pt x="13" y="88"/>
                    <a:pt x="20" y="94"/>
                    <a:pt x="29" y="93"/>
                  </a:cubicBezTo>
                  <a:cubicBezTo>
                    <a:pt x="43" y="91"/>
                    <a:pt x="52" y="77"/>
                    <a:pt x="60" y="66"/>
                  </a:cubicBezTo>
                  <a:cubicBezTo>
                    <a:pt x="68" y="54"/>
                    <a:pt x="75" y="40"/>
                    <a:pt x="80" y="26"/>
                  </a:cubicBezTo>
                  <a:cubicBezTo>
                    <a:pt x="85" y="14"/>
                    <a:pt x="69" y="8"/>
                    <a:pt x="61" y="15"/>
                  </a:cubicBezTo>
                  <a:close/>
                </a:path>
              </a:pathLst>
            </a:custGeom>
            <a:solidFill>
              <a:srgbClr val="FFC000"/>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96" name="Freeform 10">
              <a:extLst>
                <a:ext uri="{FF2B5EF4-FFF2-40B4-BE49-F238E27FC236}">
                  <a16:creationId xmlns:a16="http://schemas.microsoft.com/office/drawing/2014/main" id="{B7332E7F-5A1D-4F56-9747-48030E95C1F3}"/>
                </a:ext>
              </a:extLst>
            </p:cNvPr>
            <p:cNvSpPr/>
            <p:nvPr/>
          </p:nvSpPr>
          <p:spPr bwMode="auto">
            <a:xfrm>
              <a:off x="7351713" y="2228851"/>
              <a:ext cx="349250" cy="179388"/>
            </a:xfrm>
            <a:custGeom>
              <a:avLst/>
              <a:gdLst>
                <a:gd name="T0" fmla="*/ 90 w 93"/>
                <a:gd name="T1" fmla="*/ 33 h 48"/>
                <a:gd name="T2" fmla="*/ 84 w 93"/>
                <a:gd name="T3" fmla="*/ 11 h 48"/>
                <a:gd name="T4" fmla="*/ 70 w 93"/>
                <a:gd name="T5" fmla="*/ 2 h 48"/>
                <a:gd name="T6" fmla="*/ 31 w 93"/>
                <a:gd name="T7" fmla="*/ 19 h 48"/>
                <a:gd name="T8" fmla="*/ 30 w 93"/>
                <a:gd name="T9" fmla="*/ 19 h 48"/>
                <a:gd name="T10" fmla="*/ 29 w 93"/>
                <a:gd name="T11" fmla="*/ 18 h 48"/>
                <a:gd name="T12" fmla="*/ 8 w 93"/>
                <a:gd name="T13" fmla="*/ 23 h 48"/>
                <a:gd name="T14" fmla="*/ 14 w 93"/>
                <a:gd name="T15" fmla="*/ 44 h 48"/>
                <a:gd name="T16" fmla="*/ 28 w 93"/>
                <a:gd name="T17" fmla="*/ 43 h 48"/>
                <a:gd name="T18" fmla="*/ 76 w 93"/>
                <a:gd name="T19" fmla="*/ 47 h 48"/>
                <a:gd name="T20" fmla="*/ 90 w 93"/>
                <a:gd name="T21" fmla="*/ 3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 h="48">
                  <a:moveTo>
                    <a:pt x="90" y="33"/>
                  </a:moveTo>
                  <a:cubicBezTo>
                    <a:pt x="87" y="25"/>
                    <a:pt x="86" y="18"/>
                    <a:pt x="84" y="11"/>
                  </a:cubicBezTo>
                  <a:cubicBezTo>
                    <a:pt x="83" y="5"/>
                    <a:pt x="76" y="0"/>
                    <a:pt x="70" y="2"/>
                  </a:cubicBezTo>
                  <a:cubicBezTo>
                    <a:pt x="57" y="8"/>
                    <a:pt x="44" y="15"/>
                    <a:pt x="31" y="19"/>
                  </a:cubicBezTo>
                  <a:cubicBezTo>
                    <a:pt x="31" y="19"/>
                    <a:pt x="31" y="19"/>
                    <a:pt x="30" y="19"/>
                  </a:cubicBezTo>
                  <a:cubicBezTo>
                    <a:pt x="30" y="18"/>
                    <a:pt x="29" y="18"/>
                    <a:pt x="29" y="18"/>
                  </a:cubicBezTo>
                  <a:cubicBezTo>
                    <a:pt x="24" y="9"/>
                    <a:pt x="8" y="13"/>
                    <a:pt x="8" y="23"/>
                  </a:cubicBezTo>
                  <a:cubicBezTo>
                    <a:pt x="0" y="29"/>
                    <a:pt x="2" y="44"/>
                    <a:pt x="14" y="44"/>
                  </a:cubicBezTo>
                  <a:cubicBezTo>
                    <a:pt x="19" y="44"/>
                    <a:pt x="24" y="44"/>
                    <a:pt x="28" y="43"/>
                  </a:cubicBezTo>
                  <a:cubicBezTo>
                    <a:pt x="44" y="47"/>
                    <a:pt x="65" y="45"/>
                    <a:pt x="76" y="47"/>
                  </a:cubicBezTo>
                  <a:cubicBezTo>
                    <a:pt x="83" y="48"/>
                    <a:pt x="93" y="42"/>
                    <a:pt x="90" y="33"/>
                  </a:cubicBezTo>
                  <a:close/>
                </a:path>
              </a:pathLst>
            </a:custGeom>
            <a:solidFill>
              <a:srgbClr val="FFC000"/>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97" name="Freeform 11">
              <a:extLst>
                <a:ext uri="{FF2B5EF4-FFF2-40B4-BE49-F238E27FC236}">
                  <a16:creationId xmlns:a16="http://schemas.microsoft.com/office/drawing/2014/main" id="{2D35E0FB-E792-420E-A7DF-7493EADA6A63}"/>
                </a:ext>
              </a:extLst>
            </p:cNvPr>
            <p:cNvSpPr/>
            <p:nvPr/>
          </p:nvSpPr>
          <p:spPr bwMode="auto">
            <a:xfrm>
              <a:off x="7234238" y="3190876"/>
              <a:ext cx="368300" cy="247650"/>
            </a:xfrm>
            <a:custGeom>
              <a:avLst/>
              <a:gdLst>
                <a:gd name="T0" fmla="*/ 97 w 98"/>
                <a:gd name="T1" fmla="*/ 50 h 66"/>
                <a:gd name="T2" fmla="*/ 80 w 98"/>
                <a:gd name="T3" fmla="*/ 27 h 66"/>
                <a:gd name="T4" fmla="*/ 68 w 98"/>
                <a:gd name="T5" fmla="*/ 28 h 66"/>
                <a:gd name="T6" fmla="*/ 45 w 98"/>
                <a:gd name="T7" fmla="*/ 3 h 66"/>
                <a:gd name="T8" fmla="*/ 32 w 98"/>
                <a:gd name="T9" fmla="*/ 4 h 66"/>
                <a:gd name="T10" fmla="*/ 15 w 98"/>
                <a:gd name="T11" fmla="*/ 6 h 66"/>
                <a:gd name="T12" fmla="*/ 15 w 98"/>
                <a:gd name="T13" fmla="*/ 29 h 66"/>
                <a:gd name="T14" fmla="*/ 28 w 98"/>
                <a:gd name="T15" fmla="*/ 28 h 66"/>
                <a:gd name="T16" fmla="*/ 30 w 98"/>
                <a:gd name="T17" fmla="*/ 28 h 66"/>
                <a:gd name="T18" fmla="*/ 29 w 98"/>
                <a:gd name="T19" fmla="*/ 36 h 66"/>
                <a:gd name="T20" fmla="*/ 42 w 98"/>
                <a:gd name="T21" fmla="*/ 57 h 66"/>
                <a:gd name="T22" fmla="*/ 64 w 98"/>
                <a:gd name="T23" fmla="*/ 55 h 66"/>
                <a:gd name="T24" fmla="*/ 65 w 98"/>
                <a:gd name="T25" fmla="*/ 55 h 66"/>
                <a:gd name="T26" fmla="*/ 83 w 98"/>
                <a:gd name="T27" fmla="*/ 64 h 66"/>
                <a:gd name="T28" fmla="*/ 97 w 98"/>
                <a:gd name="T29" fmla="*/ 5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8" h="66">
                  <a:moveTo>
                    <a:pt x="97" y="50"/>
                  </a:moveTo>
                  <a:cubicBezTo>
                    <a:pt x="95" y="39"/>
                    <a:pt x="91" y="29"/>
                    <a:pt x="80" y="27"/>
                  </a:cubicBezTo>
                  <a:cubicBezTo>
                    <a:pt x="76" y="26"/>
                    <a:pt x="72" y="26"/>
                    <a:pt x="68" y="28"/>
                  </a:cubicBezTo>
                  <a:cubicBezTo>
                    <a:pt x="61" y="19"/>
                    <a:pt x="54" y="9"/>
                    <a:pt x="45" y="3"/>
                  </a:cubicBezTo>
                  <a:cubicBezTo>
                    <a:pt x="40" y="0"/>
                    <a:pt x="35" y="1"/>
                    <a:pt x="32" y="4"/>
                  </a:cubicBezTo>
                  <a:cubicBezTo>
                    <a:pt x="26" y="4"/>
                    <a:pt x="20" y="5"/>
                    <a:pt x="15" y="6"/>
                  </a:cubicBezTo>
                  <a:cubicBezTo>
                    <a:pt x="0" y="6"/>
                    <a:pt x="0" y="29"/>
                    <a:pt x="15" y="29"/>
                  </a:cubicBezTo>
                  <a:cubicBezTo>
                    <a:pt x="19" y="28"/>
                    <a:pt x="24" y="28"/>
                    <a:pt x="28" y="28"/>
                  </a:cubicBezTo>
                  <a:cubicBezTo>
                    <a:pt x="29" y="28"/>
                    <a:pt x="30" y="28"/>
                    <a:pt x="30" y="28"/>
                  </a:cubicBezTo>
                  <a:cubicBezTo>
                    <a:pt x="30" y="31"/>
                    <a:pt x="29" y="33"/>
                    <a:pt x="29" y="36"/>
                  </a:cubicBezTo>
                  <a:cubicBezTo>
                    <a:pt x="28" y="45"/>
                    <a:pt x="34" y="54"/>
                    <a:pt x="42" y="57"/>
                  </a:cubicBezTo>
                  <a:cubicBezTo>
                    <a:pt x="50" y="60"/>
                    <a:pt x="57" y="58"/>
                    <a:pt x="64" y="55"/>
                  </a:cubicBezTo>
                  <a:cubicBezTo>
                    <a:pt x="64" y="55"/>
                    <a:pt x="64" y="55"/>
                    <a:pt x="65" y="55"/>
                  </a:cubicBezTo>
                  <a:cubicBezTo>
                    <a:pt x="70" y="59"/>
                    <a:pt x="75" y="62"/>
                    <a:pt x="83" y="64"/>
                  </a:cubicBezTo>
                  <a:cubicBezTo>
                    <a:pt x="92" y="66"/>
                    <a:pt x="98" y="58"/>
                    <a:pt x="97" y="50"/>
                  </a:cubicBezTo>
                  <a:close/>
                </a:path>
              </a:pathLst>
            </a:custGeom>
            <a:solidFill>
              <a:srgbClr val="FFC000"/>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98" name="Freeform 12">
              <a:extLst>
                <a:ext uri="{FF2B5EF4-FFF2-40B4-BE49-F238E27FC236}">
                  <a16:creationId xmlns:a16="http://schemas.microsoft.com/office/drawing/2014/main" id="{E6693AD3-DA22-4F78-9E49-412F7D06DB96}"/>
                </a:ext>
              </a:extLst>
            </p:cNvPr>
            <p:cNvSpPr>
              <a:spLocks noEditPoints="1"/>
            </p:cNvSpPr>
            <p:nvPr/>
          </p:nvSpPr>
          <p:spPr bwMode="auto">
            <a:xfrm>
              <a:off x="4600576" y="3221038"/>
              <a:ext cx="349250" cy="209550"/>
            </a:xfrm>
            <a:custGeom>
              <a:avLst/>
              <a:gdLst>
                <a:gd name="T0" fmla="*/ 87 w 93"/>
                <a:gd name="T1" fmla="*/ 6 h 56"/>
                <a:gd name="T2" fmla="*/ 67 w 93"/>
                <a:gd name="T3" fmla="*/ 2 h 56"/>
                <a:gd name="T4" fmla="*/ 51 w 93"/>
                <a:gd name="T5" fmla="*/ 8 h 56"/>
                <a:gd name="T6" fmla="*/ 46 w 93"/>
                <a:gd name="T7" fmla="*/ 5 h 56"/>
                <a:gd name="T8" fmla="*/ 34 w 93"/>
                <a:gd name="T9" fmla="*/ 5 h 56"/>
                <a:gd name="T10" fmla="*/ 24 w 93"/>
                <a:gd name="T11" fmla="*/ 4 h 56"/>
                <a:gd name="T12" fmla="*/ 2 w 93"/>
                <a:gd name="T13" fmla="*/ 41 h 56"/>
                <a:gd name="T14" fmla="*/ 25 w 93"/>
                <a:gd name="T15" fmla="*/ 41 h 56"/>
                <a:gd name="T16" fmla="*/ 25 w 93"/>
                <a:gd name="T17" fmla="*/ 39 h 56"/>
                <a:gd name="T18" fmla="*/ 42 w 93"/>
                <a:gd name="T19" fmla="*/ 47 h 56"/>
                <a:gd name="T20" fmla="*/ 50 w 93"/>
                <a:gd name="T21" fmla="*/ 33 h 56"/>
                <a:gd name="T22" fmla="*/ 52 w 93"/>
                <a:gd name="T23" fmla="*/ 33 h 56"/>
                <a:gd name="T24" fmla="*/ 85 w 93"/>
                <a:gd name="T25" fmla="*/ 27 h 56"/>
                <a:gd name="T26" fmla="*/ 87 w 93"/>
                <a:gd name="T27" fmla="*/ 6 h 56"/>
                <a:gd name="T28" fmla="*/ 25 w 93"/>
                <a:gd name="T29" fmla="*/ 36 h 56"/>
                <a:gd name="T30" fmla="*/ 25 w 93"/>
                <a:gd name="T31" fmla="*/ 30 h 56"/>
                <a:gd name="T32" fmla="*/ 25 w 93"/>
                <a:gd name="T33" fmla="*/ 28 h 56"/>
                <a:gd name="T34" fmla="*/ 25 w 93"/>
                <a:gd name="T35" fmla="*/ 27 h 56"/>
                <a:gd name="T36" fmla="*/ 27 w 93"/>
                <a:gd name="T37" fmla="*/ 27 h 56"/>
                <a:gd name="T38" fmla="*/ 30 w 93"/>
                <a:gd name="T39" fmla="*/ 27 h 56"/>
                <a:gd name="T40" fmla="*/ 30 w 93"/>
                <a:gd name="T41" fmla="*/ 27 h 56"/>
                <a:gd name="T42" fmla="*/ 25 w 93"/>
                <a:gd name="T43" fmla="*/ 3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3" h="56">
                  <a:moveTo>
                    <a:pt x="87" y="6"/>
                  </a:moveTo>
                  <a:cubicBezTo>
                    <a:pt x="81" y="0"/>
                    <a:pt x="74" y="1"/>
                    <a:pt x="67" y="2"/>
                  </a:cubicBezTo>
                  <a:cubicBezTo>
                    <a:pt x="62" y="3"/>
                    <a:pt x="56" y="5"/>
                    <a:pt x="51" y="8"/>
                  </a:cubicBezTo>
                  <a:cubicBezTo>
                    <a:pt x="49" y="7"/>
                    <a:pt x="47" y="6"/>
                    <a:pt x="46" y="5"/>
                  </a:cubicBezTo>
                  <a:cubicBezTo>
                    <a:pt x="41" y="2"/>
                    <a:pt x="37" y="3"/>
                    <a:pt x="34" y="5"/>
                  </a:cubicBezTo>
                  <a:cubicBezTo>
                    <a:pt x="31" y="4"/>
                    <a:pt x="28" y="4"/>
                    <a:pt x="24" y="4"/>
                  </a:cubicBezTo>
                  <a:cubicBezTo>
                    <a:pt x="4" y="6"/>
                    <a:pt x="0" y="24"/>
                    <a:pt x="2" y="41"/>
                  </a:cubicBezTo>
                  <a:cubicBezTo>
                    <a:pt x="4" y="55"/>
                    <a:pt x="27" y="56"/>
                    <a:pt x="25" y="41"/>
                  </a:cubicBezTo>
                  <a:cubicBezTo>
                    <a:pt x="25" y="40"/>
                    <a:pt x="25" y="40"/>
                    <a:pt x="25" y="39"/>
                  </a:cubicBezTo>
                  <a:cubicBezTo>
                    <a:pt x="27" y="47"/>
                    <a:pt x="34" y="52"/>
                    <a:pt x="42" y="47"/>
                  </a:cubicBezTo>
                  <a:cubicBezTo>
                    <a:pt x="47" y="43"/>
                    <a:pt x="49" y="39"/>
                    <a:pt x="50" y="33"/>
                  </a:cubicBezTo>
                  <a:cubicBezTo>
                    <a:pt x="50" y="33"/>
                    <a:pt x="51" y="33"/>
                    <a:pt x="52" y="33"/>
                  </a:cubicBezTo>
                  <a:cubicBezTo>
                    <a:pt x="63" y="36"/>
                    <a:pt x="76" y="36"/>
                    <a:pt x="85" y="27"/>
                  </a:cubicBezTo>
                  <a:cubicBezTo>
                    <a:pt x="90" y="21"/>
                    <a:pt x="93" y="12"/>
                    <a:pt x="87" y="6"/>
                  </a:cubicBezTo>
                  <a:close/>
                  <a:moveTo>
                    <a:pt x="25" y="36"/>
                  </a:moveTo>
                  <a:cubicBezTo>
                    <a:pt x="25" y="34"/>
                    <a:pt x="25" y="32"/>
                    <a:pt x="25" y="30"/>
                  </a:cubicBezTo>
                  <a:cubicBezTo>
                    <a:pt x="25" y="29"/>
                    <a:pt x="25" y="28"/>
                    <a:pt x="25" y="28"/>
                  </a:cubicBezTo>
                  <a:cubicBezTo>
                    <a:pt x="25" y="27"/>
                    <a:pt x="25" y="27"/>
                    <a:pt x="25" y="27"/>
                  </a:cubicBezTo>
                  <a:cubicBezTo>
                    <a:pt x="26" y="27"/>
                    <a:pt x="26" y="27"/>
                    <a:pt x="27" y="27"/>
                  </a:cubicBezTo>
                  <a:cubicBezTo>
                    <a:pt x="27" y="29"/>
                    <a:pt x="27" y="29"/>
                    <a:pt x="30" y="27"/>
                  </a:cubicBezTo>
                  <a:cubicBezTo>
                    <a:pt x="30" y="27"/>
                    <a:pt x="30" y="27"/>
                    <a:pt x="30" y="27"/>
                  </a:cubicBezTo>
                  <a:cubicBezTo>
                    <a:pt x="26" y="30"/>
                    <a:pt x="25" y="33"/>
                    <a:pt x="25" y="36"/>
                  </a:cubicBezTo>
                  <a:close/>
                </a:path>
              </a:pathLst>
            </a:custGeom>
            <a:solidFill>
              <a:srgbClr val="FFC000"/>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99" name="Freeform 13">
              <a:extLst>
                <a:ext uri="{FF2B5EF4-FFF2-40B4-BE49-F238E27FC236}">
                  <a16:creationId xmlns:a16="http://schemas.microsoft.com/office/drawing/2014/main" id="{9C1D9A8A-D0F0-4741-B575-827B44D980BD}"/>
                </a:ext>
              </a:extLst>
            </p:cNvPr>
            <p:cNvSpPr/>
            <p:nvPr/>
          </p:nvSpPr>
          <p:spPr bwMode="auto">
            <a:xfrm>
              <a:off x="4441826" y="2228851"/>
              <a:ext cx="381000" cy="195263"/>
            </a:xfrm>
            <a:custGeom>
              <a:avLst/>
              <a:gdLst>
                <a:gd name="T0" fmla="*/ 77 w 101"/>
                <a:gd name="T1" fmla="*/ 14 h 52"/>
                <a:gd name="T2" fmla="*/ 31 w 101"/>
                <a:gd name="T3" fmla="*/ 0 h 52"/>
                <a:gd name="T4" fmla="*/ 20 w 101"/>
                <a:gd name="T5" fmla="*/ 14 h 52"/>
                <a:gd name="T6" fmla="*/ 15 w 101"/>
                <a:gd name="T7" fmla="*/ 14 h 52"/>
                <a:gd name="T8" fmla="*/ 15 w 101"/>
                <a:gd name="T9" fmla="*/ 37 h 52"/>
                <a:gd name="T10" fmla="*/ 67 w 101"/>
                <a:gd name="T11" fmla="*/ 48 h 52"/>
                <a:gd name="T12" fmla="*/ 98 w 101"/>
                <a:gd name="T13" fmla="*/ 38 h 52"/>
                <a:gd name="T14" fmla="*/ 77 w 101"/>
                <a:gd name="T15" fmla="*/ 14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52">
                  <a:moveTo>
                    <a:pt x="77" y="14"/>
                  </a:moveTo>
                  <a:cubicBezTo>
                    <a:pt x="62" y="7"/>
                    <a:pt x="48" y="0"/>
                    <a:pt x="31" y="0"/>
                  </a:cubicBezTo>
                  <a:cubicBezTo>
                    <a:pt x="23" y="0"/>
                    <a:pt x="19" y="7"/>
                    <a:pt x="20" y="14"/>
                  </a:cubicBezTo>
                  <a:cubicBezTo>
                    <a:pt x="18" y="14"/>
                    <a:pt x="17" y="14"/>
                    <a:pt x="15" y="14"/>
                  </a:cubicBezTo>
                  <a:cubicBezTo>
                    <a:pt x="0" y="13"/>
                    <a:pt x="0" y="36"/>
                    <a:pt x="15" y="37"/>
                  </a:cubicBezTo>
                  <a:cubicBezTo>
                    <a:pt x="34" y="37"/>
                    <a:pt x="50" y="40"/>
                    <a:pt x="67" y="48"/>
                  </a:cubicBezTo>
                  <a:cubicBezTo>
                    <a:pt x="77" y="52"/>
                    <a:pt x="94" y="51"/>
                    <a:pt x="98" y="38"/>
                  </a:cubicBezTo>
                  <a:cubicBezTo>
                    <a:pt x="101" y="26"/>
                    <a:pt x="86" y="18"/>
                    <a:pt x="77" y="14"/>
                  </a:cubicBezTo>
                  <a:close/>
                </a:path>
              </a:pathLst>
            </a:custGeom>
            <a:solidFill>
              <a:srgbClr val="FFC000"/>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0" name="Freeform 14">
              <a:extLst>
                <a:ext uri="{FF2B5EF4-FFF2-40B4-BE49-F238E27FC236}">
                  <a16:creationId xmlns:a16="http://schemas.microsoft.com/office/drawing/2014/main" id="{7D96B65E-34CC-40B9-A20A-62689D3D452D}"/>
                </a:ext>
              </a:extLst>
            </p:cNvPr>
            <p:cNvSpPr/>
            <p:nvPr/>
          </p:nvSpPr>
          <p:spPr bwMode="auto">
            <a:xfrm>
              <a:off x="5619751" y="3903663"/>
              <a:ext cx="971550" cy="142875"/>
            </a:xfrm>
            <a:custGeom>
              <a:avLst/>
              <a:gdLst>
                <a:gd name="T0" fmla="*/ 243 w 258"/>
                <a:gd name="T1" fmla="*/ 1 h 38"/>
                <a:gd name="T2" fmla="*/ 129 w 258"/>
                <a:gd name="T3" fmla="*/ 1 h 38"/>
                <a:gd name="T4" fmla="*/ 15 w 258"/>
                <a:gd name="T5" fmla="*/ 9 h 38"/>
                <a:gd name="T6" fmla="*/ 15 w 258"/>
                <a:gd name="T7" fmla="*/ 32 h 38"/>
                <a:gd name="T8" fmla="*/ 93 w 258"/>
                <a:gd name="T9" fmla="*/ 26 h 38"/>
                <a:gd name="T10" fmla="*/ 107 w 258"/>
                <a:gd name="T11" fmla="*/ 35 h 38"/>
                <a:gd name="T12" fmla="*/ 169 w 258"/>
                <a:gd name="T13" fmla="*/ 32 h 38"/>
                <a:gd name="T14" fmla="*/ 204 w 258"/>
                <a:gd name="T15" fmla="*/ 32 h 38"/>
                <a:gd name="T16" fmla="*/ 243 w 258"/>
                <a:gd name="T17" fmla="*/ 24 h 38"/>
                <a:gd name="T18" fmla="*/ 243 w 258"/>
                <a:gd name="T19" fmla="*/ 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8" h="38">
                  <a:moveTo>
                    <a:pt x="243" y="1"/>
                  </a:moveTo>
                  <a:cubicBezTo>
                    <a:pt x="205" y="1"/>
                    <a:pt x="167" y="0"/>
                    <a:pt x="129" y="1"/>
                  </a:cubicBezTo>
                  <a:cubicBezTo>
                    <a:pt x="90" y="2"/>
                    <a:pt x="53" y="6"/>
                    <a:pt x="15" y="9"/>
                  </a:cubicBezTo>
                  <a:cubicBezTo>
                    <a:pt x="0" y="10"/>
                    <a:pt x="0" y="34"/>
                    <a:pt x="15" y="32"/>
                  </a:cubicBezTo>
                  <a:cubicBezTo>
                    <a:pt x="41" y="30"/>
                    <a:pt x="67" y="28"/>
                    <a:pt x="93" y="26"/>
                  </a:cubicBezTo>
                  <a:cubicBezTo>
                    <a:pt x="94" y="32"/>
                    <a:pt x="99" y="38"/>
                    <a:pt x="107" y="35"/>
                  </a:cubicBezTo>
                  <a:cubicBezTo>
                    <a:pt x="126" y="27"/>
                    <a:pt x="149" y="32"/>
                    <a:pt x="169" y="32"/>
                  </a:cubicBezTo>
                  <a:cubicBezTo>
                    <a:pt x="181" y="32"/>
                    <a:pt x="192" y="33"/>
                    <a:pt x="204" y="32"/>
                  </a:cubicBezTo>
                  <a:cubicBezTo>
                    <a:pt x="217" y="30"/>
                    <a:pt x="230" y="25"/>
                    <a:pt x="243" y="24"/>
                  </a:cubicBezTo>
                  <a:cubicBezTo>
                    <a:pt x="258" y="22"/>
                    <a:pt x="258" y="1"/>
                    <a:pt x="243" y="1"/>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1" name="Freeform 15">
              <a:extLst>
                <a:ext uri="{FF2B5EF4-FFF2-40B4-BE49-F238E27FC236}">
                  <a16:creationId xmlns:a16="http://schemas.microsoft.com/office/drawing/2014/main" id="{75405849-506A-4323-9D09-6DAC344E03F3}"/>
                </a:ext>
              </a:extLst>
            </p:cNvPr>
            <p:cNvSpPr/>
            <p:nvPr/>
          </p:nvSpPr>
          <p:spPr bwMode="auto">
            <a:xfrm>
              <a:off x="5605463" y="4081463"/>
              <a:ext cx="974725" cy="153988"/>
            </a:xfrm>
            <a:custGeom>
              <a:avLst/>
              <a:gdLst>
                <a:gd name="T0" fmla="*/ 248 w 259"/>
                <a:gd name="T1" fmla="*/ 5 h 41"/>
                <a:gd name="T2" fmla="*/ 186 w 259"/>
                <a:gd name="T3" fmla="*/ 2 h 41"/>
                <a:gd name="T4" fmla="*/ 117 w 259"/>
                <a:gd name="T5" fmla="*/ 3 h 41"/>
                <a:gd name="T6" fmla="*/ 60 w 259"/>
                <a:gd name="T7" fmla="*/ 1 h 41"/>
                <a:gd name="T8" fmla="*/ 12 w 259"/>
                <a:gd name="T9" fmla="*/ 11 h 41"/>
                <a:gd name="T10" fmla="*/ 24 w 259"/>
                <a:gd name="T11" fmla="*/ 31 h 41"/>
                <a:gd name="T12" fmla="*/ 64 w 259"/>
                <a:gd name="T13" fmla="*/ 25 h 41"/>
                <a:gd name="T14" fmla="*/ 100 w 259"/>
                <a:gd name="T15" fmla="*/ 26 h 41"/>
                <a:gd name="T16" fmla="*/ 110 w 259"/>
                <a:gd name="T17" fmla="*/ 40 h 41"/>
                <a:gd name="T18" fmla="*/ 191 w 259"/>
                <a:gd name="T19" fmla="*/ 40 h 41"/>
                <a:gd name="T20" fmla="*/ 250 w 259"/>
                <a:gd name="T21" fmla="*/ 26 h 41"/>
                <a:gd name="T22" fmla="*/ 248 w 259"/>
                <a:gd name="T23" fmla="*/ 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9" h="41">
                  <a:moveTo>
                    <a:pt x="248" y="5"/>
                  </a:moveTo>
                  <a:cubicBezTo>
                    <a:pt x="227" y="1"/>
                    <a:pt x="206" y="2"/>
                    <a:pt x="186" y="2"/>
                  </a:cubicBezTo>
                  <a:cubicBezTo>
                    <a:pt x="163" y="3"/>
                    <a:pt x="140" y="3"/>
                    <a:pt x="117" y="3"/>
                  </a:cubicBezTo>
                  <a:cubicBezTo>
                    <a:pt x="98" y="3"/>
                    <a:pt x="79" y="2"/>
                    <a:pt x="60" y="1"/>
                  </a:cubicBezTo>
                  <a:cubicBezTo>
                    <a:pt x="44" y="0"/>
                    <a:pt x="26" y="1"/>
                    <a:pt x="12" y="11"/>
                  </a:cubicBezTo>
                  <a:cubicBezTo>
                    <a:pt x="0" y="19"/>
                    <a:pt x="12" y="39"/>
                    <a:pt x="24" y="31"/>
                  </a:cubicBezTo>
                  <a:cubicBezTo>
                    <a:pt x="35" y="22"/>
                    <a:pt x="50" y="24"/>
                    <a:pt x="64" y="25"/>
                  </a:cubicBezTo>
                  <a:cubicBezTo>
                    <a:pt x="76" y="25"/>
                    <a:pt x="88" y="26"/>
                    <a:pt x="100" y="26"/>
                  </a:cubicBezTo>
                  <a:cubicBezTo>
                    <a:pt x="98" y="32"/>
                    <a:pt x="102" y="40"/>
                    <a:pt x="110" y="40"/>
                  </a:cubicBezTo>
                  <a:cubicBezTo>
                    <a:pt x="137" y="40"/>
                    <a:pt x="164" y="41"/>
                    <a:pt x="191" y="40"/>
                  </a:cubicBezTo>
                  <a:cubicBezTo>
                    <a:pt x="210" y="40"/>
                    <a:pt x="235" y="38"/>
                    <a:pt x="250" y="26"/>
                  </a:cubicBezTo>
                  <a:cubicBezTo>
                    <a:pt x="257" y="21"/>
                    <a:pt x="259" y="7"/>
                    <a:pt x="248" y="5"/>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2" name="Freeform 16">
              <a:extLst>
                <a:ext uri="{FF2B5EF4-FFF2-40B4-BE49-F238E27FC236}">
                  <a16:creationId xmlns:a16="http://schemas.microsoft.com/office/drawing/2014/main" id="{A88AFB78-5F92-4404-9195-9A4CEA050623}"/>
                </a:ext>
              </a:extLst>
            </p:cNvPr>
            <p:cNvSpPr>
              <a:spLocks noEditPoints="1"/>
            </p:cNvSpPr>
            <p:nvPr/>
          </p:nvSpPr>
          <p:spPr bwMode="auto">
            <a:xfrm>
              <a:off x="5619751" y="4230688"/>
              <a:ext cx="925513" cy="403225"/>
            </a:xfrm>
            <a:custGeom>
              <a:avLst/>
              <a:gdLst>
                <a:gd name="T0" fmla="*/ 239 w 246"/>
                <a:gd name="T1" fmla="*/ 18 h 107"/>
                <a:gd name="T2" fmla="*/ 159 w 246"/>
                <a:gd name="T3" fmla="*/ 9 h 107"/>
                <a:gd name="T4" fmla="*/ 15 w 246"/>
                <a:gd name="T5" fmla="*/ 23 h 107"/>
                <a:gd name="T6" fmla="*/ 21 w 246"/>
                <a:gd name="T7" fmla="*/ 45 h 107"/>
                <a:gd name="T8" fmla="*/ 45 w 246"/>
                <a:gd name="T9" fmla="*/ 40 h 107"/>
                <a:gd name="T10" fmla="*/ 46 w 246"/>
                <a:gd name="T11" fmla="*/ 54 h 107"/>
                <a:gd name="T12" fmla="*/ 64 w 246"/>
                <a:gd name="T13" fmla="*/ 63 h 107"/>
                <a:gd name="T14" fmla="*/ 61 w 246"/>
                <a:gd name="T15" fmla="*/ 73 h 107"/>
                <a:gd name="T16" fmla="*/ 63 w 246"/>
                <a:gd name="T17" fmla="*/ 78 h 107"/>
                <a:gd name="T18" fmla="*/ 63 w 246"/>
                <a:gd name="T19" fmla="*/ 95 h 107"/>
                <a:gd name="T20" fmla="*/ 80 w 246"/>
                <a:gd name="T21" fmla="*/ 102 h 107"/>
                <a:gd name="T22" fmla="*/ 84 w 246"/>
                <a:gd name="T23" fmla="*/ 100 h 107"/>
                <a:gd name="T24" fmla="*/ 112 w 246"/>
                <a:gd name="T25" fmla="*/ 106 h 107"/>
                <a:gd name="T26" fmla="*/ 150 w 246"/>
                <a:gd name="T27" fmla="*/ 106 h 107"/>
                <a:gd name="T28" fmla="*/ 189 w 246"/>
                <a:gd name="T29" fmla="*/ 78 h 107"/>
                <a:gd name="T30" fmla="*/ 193 w 246"/>
                <a:gd name="T31" fmla="*/ 70 h 107"/>
                <a:gd name="T32" fmla="*/ 200 w 246"/>
                <a:gd name="T33" fmla="*/ 56 h 107"/>
                <a:gd name="T34" fmla="*/ 197 w 246"/>
                <a:gd name="T35" fmla="*/ 45 h 107"/>
                <a:gd name="T36" fmla="*/ 234 w 246"/>
                <a:gd name="T37" fmla="*/ 37 h 107"/>
                <a:gd name="T38" fmla="*/ 239 w 246"/>
                <a:gd name="T39" fmla="*/ 18 h 107"/>
                <a:gd name="T40" fmla="*/ 97 w 246"/>
                <a:gd name="T41" fmla="*/ 62 h 107"/>
                <a:gd name="T42" fmla="*/ 104 w 246"/>
                <a:gd name="T43" fmla="*/ 62 h 107"/>
                <a:gd name="T44" fmla="*/ 166 w 246"/>
                <a:gd name="T45" fmla="*/ 62 h 107"/>
                <a:gd name="T46" fmla="*/ 97 w 246"/>
                <a:gd name="T47" fmla="*/ 62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6" h="107">
                  <a:moveTo>
                    <a:pt x="239" y="18"/>
                  </a:moveTo>
                  <a:cubicBezTo>
                    <a:pt x="221" y="0"/>
                    <a:pt x="182" y="9"/>
                    <a:pt x="159" y="9"/>
                  </a:cubicBezTo>
                  <a:cubicBezTo>
                    <a:pt x="110" y="9"/>
                    <a:pt x="62" y="10"/>
                    <a:pt x="15" y="23"/>
                  </a:cubicBezTo>
                  <a:cubicBezTo>
                    <a:pt x="0" y="27"/>
                    <a:pt x="6" y="49"/>
                    <a:pt x="21" y="45"/>
                  </a:cubicBezTo>
                  <a:cubicBezTo>
                    <a:pt x="29" y="43"/>
                    <a:pt x="37" y="41"/>
                    <a:pt x="45" y="40"/>
                  </a:cubicBezTo>
                  <a:cubicBezTo>
                    <a:pt x="42" y="44"/>
                    <a:pt x="43" y="51"/>
                    <a:pt x="46" y="54"/>
                  </a:cubicBezTo>
                  <a:cubicBezTo>
                    <a:pt x="51" y="59"/>
                    <a:pt x="57" y="62"/>
                    <a:pt x="64" y="63"/>
                  </a:cubicBezTo>
                  <a:cubicBezTo>
                    <a:pt x="62" y="65"/>
                    <a:pt x="60" y="69"/>
                    <a:pt x="61" y="73"/>
                  </a:cubicBezTo>
                  <a:cubicBezTo>
                    <a:pt x="62" y="75"/>
                    <a:pt x="62" y="76"/>
                    <a:pt x="63" y="78"/>
                  </a:cubicBezTo>
                  <a:cubicBezTo>
                    <a:pt x="61" y="83"/>
                    <a:pt x="61" y="88"/>
                    <a:pt x="63" y="95"/>
                  </a:cubicBezTo>
                  <a:cubicBezTo>
                    <a:pt x="66" y="102"/>
                    <a:pt x="73" y="105"/>
                    <a:pt x="80" y="102"/>
                  </a:cubicBezTo>
                  <a:cubicBezTo>
                    <a:pt x="82" y="101"/>
                    <a:pt x="83" y="101"/>
                    <a:pt x="84" y="100"/>
                  </a:cubicBezTo>
                  <a:cubicBezTo>
                    <a:pt x="92" y="104"/>
                    <a:pt x="102" y="105"/>
                    <a:pt x="112" y="106"/>
                  </a:cubicBezTo>
                  <a:cubicBezTo>
                    <a:pt x="124" y="107"/>
                    <a:pt x="138" y="107"/>
                    <a:pt x="150" y="106"/>
                  </a:cubicBezTo>
                  <a:cubicBezTo>
                    <a:pt x="169" y="104"/>
                    <a:pt x="178" y="91"/>
                    <a:pt x="189" y="78"/>
                  </a:cubicBezTo>
                  <a:cubicBezTo>
                    <a:pt x="192" y="76"/>
                    <a:pt x="193" y="73"/>
                    <a:pt x="193" y="70"/>
                  </a:cubicBezTo>
                  <a:cubicBezTo>
                    <a:pt x="196" y="66"/>
                    <a:pt x="199" y="62"/>
                    <a:pt x="200" y="56"/>
                  </a:cubicBezTo>
                  <a:cubicBezTo>
                    <a:pt x="201" y="52"/>
                    <a:pt x="200" y="47"/>
                    <a:pt x="197" y="45"/>
                  </a:cubicBezTo>
                  <a:cubicBezTo>
                    <a:pt x="210" y="43"/>
                    <a:pt x="223" y="41"/>
                    <a:pt x="234" y="37"/>
                  </a:cubicBezTo>
                  <a:cubicBezTo>
                    <a:pt x="242" y="34"/>
                    <a:pt x="246" y="24"/>
                    <a:pt x="239" y="18"/>
                  </a:cubicBezTo>
                  <a:close/>
                  <a:moveTo>
                    <a:pt x="97" y="62"/>
                  </a:moveTo>
                  <a:cubicBezTo>
                    <a:pt x="100" y="62"/>
                    <a:pt x="102" y="62"/>
                    <a:pt x="104" y="62"/>
                  </a:cubicBezTo>
                  <a:cubicBezTo>
                    <a:pt x="124" y="62"/>
                    <a:pt x="145" y="60"/>
                    <a:pt x="166" y="62"/>
                  </a:cubicBezTo>
                  <a:cubicBezTo>
                    <a:pt x="143" y="65"/>
                    <a:pt x="120" y="63"/>
                    <a:pt x="97" y="62"/>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3" name="Freeform 17">
              <a:extLst>
                <a:ext uri="{FF2B5EF4-FFF2-40B4-BE49-F238E27FC236}">
                  <a16:creationId xmlns:a16="http://schemas.microsoft.com/office/drawing/2014/main" id="{25EFAC86-43FE-4D65-B71E-85F3D108400A}"/>
                </a:ext>
              </a:extLst>
            </p:cNvPr>
            <p:cNvSpPr/>
            <p:nvPr/>
          </p:nvSpPr>
          <p:spPr bwMode="auto">
            <a:xfrm>
              <a:off x="7475538" y="3452813"/>
              <a:ext cx="11113" cy="7938"/>
            </a:xfrm>
            <a:custGeom>
              <a:avLst/>
              <a:gdLst>
                <a:gd name="T0" fmla="*/ 3 w 3"/>
                <a:gd name="T1" fmla="*/ 2 h 2"/>
                <a:gd name="T2" fmla="*/ 0 w 3"/>
                <a:gd name="T3" fmla="*/ 0 h 2"/>
                <a:gd name="T4" fmla="*/ 1 w 3"/>
                <a:gd name="T5" fmla="*/ 1 h 2"/>
                <a:gd name="T6" fmla="*/ 3 w 3"/>
                <a:gd name="T7" fmla="*/ 2 h 2"/>
              </a:gdLst>
              <a:ahLst/>
              <a:cxnLst>
                <a:cxn ang="0">
                  <a:pos x="T0" y="T1"/>
                </a:cxn>
                <a:cxn ang="0">
                  <a:pos x="T2" y="T3"/>
                </a:cxn>
                <a:cxn ang="0">
                  <a:pos x="T4" y="T5"/>
                </a:cxn>
                <a:cxn ang="0">
                  <a:pos x="T6" y="T7"/>
                </a:cxn>
              </a:cxnLst>
              <a:rect l="0" t="0" r="r" b="b"/>
              <a:pathLst>
                <a:path w="3" h="2">
                  <a:moveTo>
                    <a:pt x="3" y="2"/>
                  </a:moveTo>
                  <a:cubicBezTo>
                    <a:pt x="2" y="1"/>
                    <a:pt x="1" y="1"/>
                    <a:pt x="0" y="0"/>
                  </a:cubicBezTo>
                  <a:cubicBezTo>
                    <a:pt x="0" y="0"/>
                    <a:pt x="1" y="1"/>
                    <a:pt x="1" y="1"/>
                  </a:cubicBezTo>
                  <a:cubicBezTo>
                    <a:pt x="2" y="1"/>
                    <a:pt x="3" y="1"/>
                    <a:pt x="3" y="2"/>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4" name="Freeform 18">
              <a:extLst>
                <a:ext uri="{FF2B5EF4-FFF2-40B4-BE49-F238E27FC236}">
                  <a16:creationId xmlns:a16="http://schemas.microsoft.com/office/drawing/2014/main" id="{57FFB614-BE49-4E3D-8294-E4D10021FB57}"/>
                </a:ext>
              </a:extLst>
            </p:cNvPr>
            <p:cNvSpPr/>
            <p:nvPr/>
          </p:nvSpPr>
          <p:spPr bwMode="auto">
            <a:xfrm>
              <a:off x="7489826" y="3460751"/>
              <a:ext cx="11113" cy="3175"/>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0"/>
                    <a:pt x="2" y="0"/>
                    <a:pt x="3" y="1"/>
                  </a:cubicBezTo>
                  <a:cubicBezTo>
                    <a:pt x="2" y="0"/>
                    <a:pt x="1" y="0"/>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5" name="Freeform 19">
              <a:extLst>
                <a:ext uri="{FF2B5EF4-FFF2-40B4-BE49-F238E27FC236}">
                  <a16:creationId xmlns:a16="http://schemas.microsoft.com/office/drawing/2014/main" id="{ABF0E5DC-C457-47CC-896A-54A38F9E1AC8}"/>
                </a:ext>
              </a:extLst>
            </p:cNvPr>
            <p:cNvSpPr/>
            <p:nvPr/>
          </p:nvSpPr>
          <p:spPr bwMode="auto">
            <a:xfrm>
              <a:off x="7486651" y="3460751"/>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6" name="Freeform 20">
              <a:extLst>
                <a:ext uri="{FF2B5EF4-FFF2-40B4-BE49-F238E27FC236}">
                  <a16:creationId xmlns:a16="http://schemas.microsoft.com/office/drawing/2014/main" id="{913B9500-1FF6-4E1B-9391-1FABBB14C0F9}"/>
                </a:ext>
              </a:extLst>
            </p:cNvPr>
            <p:cNvSpPr/>
            <p:nvPr/>
          </p:nvSpPr>
          <p:spPr bwMode="auto">
            <a:xfrm>
              <a:off x="7475538" y="34528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7" name="Freeform 21">
              <a:extLst>
                <a:ext uri="{FF2B5EF4-FFF2-40B4-BE49-F238E27FC236}">
                  <a16:creationId xmlns:a16="http://schemas.microsoft.com/office/drawing/2014/main" id="{DF792151-DC84-4C4D-86C9-01E33CC202E5}"/>
                </a:ext>
              </a:extLst>
            </p:cNvPr>
            <p:cNvSpPr/>
            <p:nvPr/>
          </p:nvSpPr>
          <p:spPr bwMode="auto">
            <a:xfrm>
              <a:off x="7212013" y="3141663"/>
              <a:ext cx="420688" cy="322263"/>
            </a:xfrm>
            <a:custGeom>
              <a:avLst/>
              <a:gdLst>
                <a:gd name="T0" fmla="*/ 107 w 112"/>
                <a:gd name="T1" fmla="*/ 42 h 86"/>
                <a:gd name="T2" fmla="*/ 110 w 112"/>
                <a:gd name="T3" fmla="*/ 58 h 86"/>
                <a:gd name="T4" fmla="*/ 106 w 112"/>
                <a:gd name="T5" fmla="*/ 70 h 86"/>
                <a:gd name="T6" fmla="*/ 105 w 112"/>
                <a:gd name="T7" fmla="*/ 72 h 86"/>
                <a:gd name="T8" fmla="*/ 72 w 112"/>
                <a:gd name="T9" fmla="*/ 81 h 86"/>
                <a:gd name="T10" fmla="*/ 65 w 112"/>
                <a:gd name="T11" fmla="*/ 78 h 86"/>
                <a:gd name="T12" fmla="*/ 73 w 112"/>
                <a:gd name="T13" fmla="*/ 82 h 86"/>
                <a:gd name="T14" fmla="*/ 103 w 112"/>
                <a:gd name="T15" fmla="*/ 73 h 86"/>
                <a:gd name="T16" fmla="*/ 109 w 112"/>
                <a:gd name="T17" fmla="*/ 60 h 86"/>
                <a:gd name="T18" fmla="*/ 106 w 112"/>
                <a:gd name="T19" fmla="*/ 42 h 86"/>
                <a:gd name="T20" fmla="*/ 94 w 112"/>
                <a:gd name="T21" fmla="*/ 35 h 86"/>
                <a:gd name="T22" fmla="*/ 100 w 112"/>
                <a:gd name="T23" fmla="*/ 44 h 86"/>
                <a:gd name="T24" fmla="*/ 101 w 112"/>
                <a:gd name="T25" fmla="*/ 52 h 86"/>
                <a:gd name="T26" fmla="*/ 99 w 112"/>
                <a:gd name="T27" fmla="*/ 66 h 86"/>
                <a:gd name="T28" fmla="*/ 92 w 112"/>
                <a:gd name="T29" fmla="*/ 73 h 86"/>
                <a:gd name="T30" fmla="*/ 75 w 112"/>
                <a:gd name="T31" fmla="*/ 74 h 86"/>
                <a:gd name="T32" fmla="*/ 60 w 112"/>
                <a:gd name="T33" fmla="*/ 66 h 86"/>
                <a:gd name="T34" fmla="*/ 72 w 112"/>
                <a:gd name="T35" fmla="*/ 73 h 86"/>
                <a:gd name="T36" fmla="*/ 75 w 112"/>
                <a:gd name="T37" fmla="*/ 74 h 86"/>
                <a:gd name="T38" fmla="*/ 92 w 112"/>
                <a:gd name="T39" fmla="*/ 73 h 86"/>
                <a:gd name="T40" fmla="*/ 98 w 112"/>
                <a:gd name="T41" fmla="*/ 67 h 86"/>
                <a:gd name="T42" fmla="*/ 101 w 112"/>
                <a:gd name="T43" fmla="*/ 54 h 86"/>
                <a:gd name="T44" fmla="*/ 98 w 112"/>
                <a:gd name="T45" fmla="*/ 50 h 86"/>
                <a:gd name="T46" fmla="*/ 97 w 112"/>
                <a:gd name="T47" fmla="*/ 63 h 86"/>
                <a:gd name="T48" fmla="*/ 96 w 112"/>
                <a:gd name="T49" fmla="*/ 66 h 86"/>
                <a:gd name="T50" fmla="*/ 78 w 112"/>
                <a:gd name="T51" fmla="*/ 72 h 86"/>
                <a:gd name="T52" fmla="*/ 73 w 112"/>
                <a:gd name="T53" fmla="*/ 70 h 86"/>
                <a:gd name="T54" fmla="*/ 28 w 112"/>
                <a:gd name="T55" fmla="*/ 46 h 86"/>
                <a:gd name="T56" fmla="*/ 20 w 112"/>
                <a:gd name="T57" fmla="*/ 42 h 86"/>
                <a:gd name="T58" fmla="*/ 14 w 112"/>
                <a:gd name="T59" fmla="*/ 33 h 86"/>
                <a:gd name="T60" fmla="*/ 21 w 112"/>
                <a:gd name="T61" fmla="*/ 17 h 86"/>
                <a:gd name="T62" fmla="*/ 36 w 112"/>
                <a:gd name="T63" fmla="*/ 17 h 86"/>
                <a:gd name="T64" fmla="*/ 50 w 112"/>
                <a:gd name="T65" fmla="*/ 23 h 86"/>
                <a:gd name="T66" fmla="*/ 79 w 112"/>
                <a:gd name="T67" fmla="*/ 28 h 86"/>
                <a:gd name="T68" fmla="*/ 59 w 112"/>
                <a:gd name="T69" fmla="*/ 12 h 86"/>
                <a:gd name="T70" fmla="*/ 43 w 112"/>
                <a:gd name="T71" fmla="*/ 4 h 86"/>
                <a:gd name="T72" fmla="*/ 6 w 112"/>
                <a:gd name="T73" fmla="*/ 12 h 86"/>
                <a:gd name="T74" fmla="*/ 5 w 112"/>
                <a:gd name="T75" fmla="*/ 47 h 86"/>
                <a:gd name="T76" fmla="*/ 23 w 112"/>
                <a:gd name="T77" fmla="*/ 60 h 86"/>
                <a:gd name="T78" fmla="*/ 66 w 112"/>
                <a:gd name="T79" fmla="*/ 81 h 86"/>
                <a:gd name="T80" fmla="*/ 70 w 112"/>
                <a:gd name="T81" fmla="*/ 83 h 86"/>
                <a:gd name="T82" fmla="*/ 31 w 112"/>
                <a:gd name="T83" fmla="*/ 63 h 86"/>
                <a:gd name="T84" fmla="*/ 14 w 112"/>
                <a:gd name="T85" fmla="*/ 55 h 86"/>
                <a:gd name="T86" fmla="*/ 8 w 112"/>
                <a:gd name="T87" fmla="*/ 50 h 86"/>
                <a:gd name="T88" fmla="*/ 2 w 112"/>
                <a:gd name="T89" fmla="*/ 21 h 86"/>
                <a:gd name="T90" fmla="*/ 12 w 112"/>
                <a:gd name="T91" fmla="*/ 52 h 86"/>
                <a:gd name="T92" fmla="*/ 21 w 112"/>
                <a:gd name="T93" fmla="*/ 57 h 86"/>
                <a:gd name="T94" fmla="*/ 65 w 112"/>
                <a:gd name="T95" fmla="*/ 80 h 86"/>
                <a:gd name="T96" fmla="*/ 72 w 112"/>
                <a:gd name="T97" fmla="*/ 83 h 86"/>
                <a:gd name="T98" fmla="*/ 91 w 112"/>
                <a:gd name="T99" fmla="*/ 85 h 86"/>
                <a:gd name="T100" fmla="*/ 107 w 112"/>
                <a:gd name="T101" fmla="*/ 72 h 86"/>
                <a:gd name="T102" fmla="*/ 112 w 112"/>
                <a:gd name="T103" fmla="*/ 5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2" h="86">
                  <a:moveTo>
                    <a:pt x="111" y="53"/>
                  </a:moveTo>
                  <a:cubicBezTo>
                    <a:pt x="111" y="51"/>
                    <a:pt x="111" y="50"/>
                    <a:pt x="110" y="49"/>
                  </a:cubicBezTo>
                  <a:cubicBezTo>
                    <a:pt x="110" y="46"/>
                    <a:pt x="108" y="44"/>
                    <a:pt x="107" y="42"/>
                  </a:cubicBezTo>
                  <a:cubicBezTo>
                    <a:pt x="108" y="44"/>
                    <a:pt x="109" y="47"/>
                    <a:pt x="109" y="50"/>
                  </a:cubicBezTo>
                  <a:cubicBezTo>
                    <a:pt x="110" y="51"/>
                    <a:pt x="110" y="53"/>
                    <a:pt x="110" y="54"/>
                  </a:cubicBezTo>
                  <a:cubicBezTo>
                    <a:pt x="110" y="55"/>
                    <a:pt x="110" y="57"/>
                    <a:pt x="110" y="58"/>
                  </a:cubicBezTo>
                  <a:cubicBezTo>
                    <a:pt x="109" y="61"/>
                    <a:pt x="109" y="64"/>
                    <a:pt x="108" y="67"/>
                  </a:cubicBezTo>
                  <a:cubicBezTo>
                    <a:pt x="107" y="67"/>
                    <a:pt x="107" y="68"/>
                    <a:pt x="107" y="69"/>
                  </a:cubicBezTo>
                  <a:cubicBezTo>
                    <a:pt x="106" y="70"/>
                    <a:pt x="106" y="70"/>
                    <a:pt x="106" y="70"/>
                  </a:cubicBezTo>
                  <a:cubicBezTo>
                    <a:pt x="106" y="70"/>
                    <a:pt x="106" y="70"/>
                    <a:pt x="106" y="70"/>
                  </a:cubicBezTo>
                  <a:cubicBezTo>
                    <a:pt x="105" y="71"/>
                    <a:pt x="105" y="71"/>
                    <a:pt x="105" y="71"/>
                  </a:cubicBezTo>
                  <a:cubicBezTo>
                    <a:pt x="105" y="72"/>
                    <a:pt x="105" y="72"/>
                    <a:pt x="105" y="72"/>
                  </a:cubicBezTo>
                  <a:cubicBezTo>
                    <a:pt x="104" y="73"/>
                    <a:pt x="104" y="73"/>
                    <a:pt x="103" y="74"/>
                  </a:cubicBezTo>
                  <a:cubicBezTo>
                    <a:pt x="99" y="79"/>
                    <a:pt x="94" y="82"/>
                    <a:pt x="88" y="83"/>
                  </a:cubicBezTo>
                  <a:cubicBezTo>
                    <a:pt x="83" y="84"/>
                    <a:pt x="77" y="84"/>
                    <a:pt x="72" y="81"/>
                  </a:cubicBezTo>
                  <a:cubicBezTo>
                    <a:pt x="20" y="55"/>
                    <a:pt x="20" y="55"/>
                    <a:pt x="20" y="55"/>
                  </a:cubicBezTo>
                  <a:cubicBezTo>
                    <a:pt x="43" y="66"/>
                    <a:pt x="43" y="66"/>
                    <a:pt x="43" y="66"/>
                  </a:cubicBezTo>
                  <a:cubicBezTo>
                    <a:pt x="50" y="70"/>
                    <a:pt x="58" y="74"/>
                    <a:pt x="65" y="78"/>
                  </a:cubicBezTo>
                  <a:cubicBezTo>
                    <a:pt x="68" y="80"/>
                    <a:pt x="68" y="80"/>
                    <a:pt x="68" y="80"/>
                  </a:cubicBezTo>
                  <a:cubicBezTo>
                    <a:pt x="69" y="80"/>
                    <a:pt x="70" y="80"/>
                    <a:pt x="71" y="81"/>
                  </a:cubicBezTo>
                  <a:cubicBezTo>
                    <a:pt x="71" y="81"/>
                    <a:pt x="72" y="81"/>
                    <a:pt x="73" y="82"/>
                  </a:cubicBezTo>
                  <a:cubicBezTo>
                    <a:pt x="76" y="83"/>
                    <a:pt x="79" y="83"/>
                    <a:pt x="82" y="83"/>
                  </a:cubicBezTo>
                  <a:cubicBezTo>
                    <a:pt x="89" y="83"/>
                    <a:pt x="95" y="81"/>
                    <a:pt x="100" y="77"/>
                  </a:cubicBezTo>
                  <a:cubicBezTo>
                    <a:pt x="101" y="76"/>
                    <a:pt x="102" y="74"/>
                    <a:pt x="103" y="73"/>
                  </a:cubicBezTo>
                  <a:cubicBezTo>
                    <a:pt x="104" y="72"/>
                    <a:pt x="104" y="72"/>
                    <a:pt x="105" y="71"/>
                  </a:cubicBezTo>
                  <a:cubicBezTo>
                    <a:pt x="106" y="69"/>
                    <a:pt x="106" y="69"/>
                    <a:pt x="106" y="69"/>
                  </a:cubicBezTo>
                  <a:cubicBezTo>
                    <a:pt x="107" y="66"/>
                    <a:pt x="108" y="63"/>
                    <a:pt x="109" y="60"/>
                  </a:cubicBezTo>
                  <a:cubicBezTo>
                    <a:pt x="109" y="59"/>
                    <a:pt x="109" y="57"/>
                    <a:pt x="109" y="55"/>
                  </a:cubicBezTo>
                  <a:cubicBezTo>
                    <a:pt x="109" y="54"/>
                    <a:pt x="109" y="53"/>
                    <a:pt x="109" y="51"/>
                  </a:cubicBezTo>
                  <a:cubicBezTo>
                    <a:pt x="108" y="48"/>
                    <a:pt x="107" y="45"/>
                    <a:pt x="106" y="42"/>
                  </a:cubicBezTo>
                  <a:cubicBezTo>
                    <a:pt x="105" y="41"/>
                    <a:pt x="104" y="40"/>
                    <a:pt x="104" y="38"/>
                  </a:cubicBezTo>
                  <a:cubicBezTo>
                    <a:pt x="102" y="37"/>
                    <a:pt x="101" y="36"/>
                    <a:pt x="99" y="36"/>
                  </a:cubicBezTo>
                  <a:cubicBezTo>
                    <a:pt x="97" y="34"/>
                    <a:pt x="94" y="35"/>
                    <a:pt x="94" y="35"/>
                  </a:cubicBezTo>
                  <a:cubicBezTo>
                    <a:pt x="94" y="36"/>
                    <a:pt x="94" y="36"/>
                    <a:pt x="95" y="37"/>
                  </a:cubicBezTo>
                  <a:cubicBezTo>
                    <a:pt x="95" y="38"/>
                    <a:pt x="96" y="39"/>
                    <a:pt x="98" y="41"/>
                  </a:cubicBezTo>
                  <a:cubicBezTo>
                    <a:pt x="98" y="42"/>
                    <a:pt x="99" y="43"/>
                    <a:pt x="100" y="44"/>
                  </a:cubicBezTo>
                  <a:cubicBezTo>
                    <a:pt x="101" y="46"/>
                    <a:pt x="101" y="47"/>
                    <a:pt x="101" y="47"/>
                  </a:cubicBezTo>
                  <a:cubicBezTo>
                    <a:pt x="101" y="48"/>
                    <a:pt x="100" y="47"/>
                    <a:pt x="99" y="47"/>
                  </a:cubicBezTo>
                  <a:cubicBezTo>
                    <a:pt x="100" y="49"/>
                    <a:pt x="101" y="50"/>
                    <a:pt x="101" y="52"/>
                  </a:cubicBezTo>
                  <a:cubicBezTo>
                    <a:pt x="101" y="53"/>
                    <a:pt x="101" y="54"/>
                    <a:pt x="101" y="54"/>
                  </a:cubicBezTo>
                  <a:cubicBezTo>
                    <a:pt x="101" y="55"/>
                    <a:pt x="101" y="56"/>
                    <a:pt x="101" y="57"/>
                  </a:cubicBezTo>
                  <a:cubicBezTo>
                    <a:pt x="101" y="60"/>
                    <a:pt x="100" y="63"/>
                    <a:pt x="99" y="66"/>
                  </a:cubicBezTo>
                  <a:cubicBezTo>
                    <a:pt x="98" y="67"/>
                    <a:pt x="98" y="67"/>
                    <a:pt x="97" y="68"/>
                  </a:cubicBezTo>
                  <a:cubicBezTo>
                    <a:pt x="97" y="69"/>
                    <a:pt x="96" y="69"/>
                    <a:pt x="96" y="70"/>
                  </a:cubicBezTo>
                  <a:cubicBezTo>
                    <a:pt x="95" y="71"/>
                    <a:pt x="94" y="72"/>
                    <a:pt x="92" y="73"/>
                  </a:cubicBezTo>
                  <a:cubicBezTo>
                    <a:pt x="90" y="74"/>
                    <a:pt x="86" y="75"/>
                    <a:pt x="83" y="75"/>
                  </a:cubicBezTo>
                  <a:cubicBezTo>
                    <a:pt x="81" y="75"/>
                    <a:pt x="79" y="75"/>
                    <a:pt x="78" y="75"/>
                  </a:cubicBezTo>
                  <a:cubicBezTo>
                    <a:pt x="77" y="75"/>
                    <a:pt x="76" y="74"/>
                    <a:pt x="75" y="74"/>
                  </a:cubicBezTo>
                  <a:cubicBezTo>
                    <a:pt x="74" y="74"/>
                    <a:pt x="74" y="73"/>
                    <a:pt x="74" y="73"/>
                  </a:cubicBezTo>
                  <a:cubicBezTo>
                    <a:pt x="72" y="73"/>
                    <a:pt x="72" y="73"/>
                    <a:pt x="72" y="73"/>
                  </a:cubicBezTo>
                  <a:cubicBezTo>
                    <a:pt x="60" y="66"/>
                    <a:pt x="60" y="66"/>
                    <a:pt x="60" y="66"/>
                  </a:cubicBezTo>
                  <a:cubicBezTo>
                    <a:pt x="52" y="62"/>
                    <a:pt x="44" y="58"/>
                    <a:pt x="36" y="53"/>
                  </a:cubicBezTo>
                  <a:cubicBezTo>
                    <a:pt x="44" y="58"/>
                    <a:pt x="52" y="62"/>
                    <a:pt x="60" y="66"/>
                  </a:cubicBezTo>
                  <a:cubicBezTo>
                    <a:pt x="72" y="73"/>
                    <a:pt x="72" y="73"/>
                    <a:pt x="72" y="73"/>
                  </a:cubicBezTo>
                  <a:cubicBezTo>
                    <a:pt x="73" y="73"/>
                    <a:pt x="73" y="73"/>
                    <a:pt x="73" y="73"/>
                  </a:cubicBezTo>
                  <a:cubicBezTo>
                    <a:pt x="74" y="73"/>
                    <a:pt x="74" y="73"/>
                    <a:pt x="74" y="73"/>
                  </a:cubicBezTo>
                  <a:cubicBezTo>
                    <a:pt x="74" y="73"/>
                    <a:pt x="75" y="74"/>
                    <a:pt x="75" y="74"/>
                  </a:cubicBezTo>
                  <a:cubicBezTo>
                    <a:pt x="76" y="74"/>
                    <a:pt x="77" y="74"/>
                    <a:pt x="78" y="75"/>
                  </a:cubicBezTo>
                  <a:cubicBezTo>
                    <a:pt x="79" y="75"/>
                    <a:pt x="81" y="75"/>
                    <a:pt x="83" y="75"/>
                  </a:cubicBezTo>
                  <a:cubicBezTo>
                    <a:pt x="86" y="75"/>
                    <a:pt x="90" y="74"/>
                    <a:pt x="92" y="73"/>
                  </a:cubicBezTo>
                  <a:cubicBezTo>
                    <a:pt x="94" y="72"/>
                    <a:pt x="95" y="71"/>
                    <a:pt x="96" y="70"/>
                  </a:cubicBezTo>
                  <a:cubicBezTo>
                    <a:pt x="96" y="69"/>
                    <a:pt x="97" y="68"/>
                    <a:pt x="97" y="68"/>
                  </a:cubicBezTo>
                  <a:cubicBezTo>
                    <a:pt x="97" y="68"/>
                    <a:pt x="98" y="67"/>
                    <a:pt x="98" y="67"/>
                  </a:cubicBezTo>
                  <a:cubicBezTo>
                    <a:pt x="98" y="66"/>
                    <a:pt x="98" y="66"/>
                    <a:pt x="98" y="66"/>
                  </a:cubicBezTo>
                  <a:cubicBezTo>
                    <a:pt x="100" y="63"/>
                    <a:pt x="101" y="60"/>
                    <a:pt x="101" y="57"/>
                  </a:cubicBezTo>
                  <a:cubicBezTo>
                    <a:pt x="101" y="56"/>
                    <a:pt x="101" y="55"/>
                    <a:pt x="101" y="54"/>
                  </a:cubicBezTo>
                  <a:cubicBezTo>
                    <a:pt x="101" y="53"/>
                    <a:pt x="100" y="52"/>
                    <a:pt x="100" y="52"/>
                  </a:cubicBezTo>
                  <a:cubicBezTo>
                    <a:pt x="100" y="50"/>
                    <a:pt x="99" y="49"/>
                    <a:pt x="99" y="47"/>
                  </a:cubicBezTo>
                  <a:cubicBezTo>
                    <a:pt x="98" y="47"/>
                    <a:pt x="98" y="48"/>
                    <a:pt x="98" y="50"/>
                  </a:cubicBezTo>
                  <a:cubicBezTo>
                    <a:pt x="98" y="51"/>
                    <a:pt x="98" y="52"/>
                    <a:pt x="98" y="54"/>
                  </a:cubicBezTo>
                  <a:cubicBezTo>
                    <a:pt x="98" y="56"/>
                    <a:pt x="99" y="58"/>
                    <a:pt x="98" y="60"/>
                  </a:cubicBezTo>
                  <a:cubicBezTo>
                    <a:pt x="98" y="61"/>
                    <a:pt x="98" y="62"/>
                    <a:pt x="97" y="63"/>
                  </a:cubicBezTo>
                  <a:cubicBezTo>
                    <a:pt x="97" y="64"/>
                    <a:pt x="97" y="64"/>
                    <a:pt x="97" y="64"/>
                  </a:cubicBezTo>
                  <a:cubicBezTo>
                    <a:pt x="97" y="64"/>
                    <a:pt x="97" y="65"/>
                    <a:pt x="97" y="65"/>
                  </a:cubicBezTo>
                  <a:cubicBezTo>
                    <a:pt x="96" y="66"/>
                    <a:pt x="96" y="66"/>
                    <a:pt x="96" y="66"/>
                  </a:cubicBezTo>
                  <a:cubicBezTo>
                    <a:pt x="96" y="66"/>
                    <a:pt x="96" y="66"/>
                    <a:pt x="96" y="66"/>
                  </a:cubicBezTo>
                  <a:cubicBezTo>
                    <a:pt x="95" y="68"/>
                    <a:pt x="93" y="70"/>
                    <a:pt x="92" y="70"/>
                  </a:cubicBezTo>
                  <a:cubicBezTo>
                    <a:pt x="88" y="73"/>
                    <a:pt x="83" y="74"/>
                    <a:pt x="78" y="72"/>
                  </a:cubicBezTo>
                  <a:cubicBezTo>
                    <a:pt x="77" y="72"/>
                    <a:pt x="76" y="72"/>
                    <a:pt x="75" y="71"/>
                  </a:cubicBezTo>
                  <a:cubicBezTo>
                    <a:pt x="74" y="71"/>
                    <a:pt x="74" y="71"/>
                    <a:pt x="74" y="71"/>
                  </a:cubicBezTo>
                  <a:cubicBezTo>
                    <a:pt x="74" y="70"/>
                    <a:pt x="73" y="70"/>
                    <a:pt x="73" y="70"/>
                  </a:cubicBezTo>
                  <a:cubicBezTo>
                    <a:pt x="71" y="69"/>
                    <a:pt x="71" y="69"/>
                    <a:pt x="71" y="69"/>
                  </a:cubicBezTo>
                  <a:cubicBezTo>
                    <a:pt x="62" y="64"/>
                    <a:pt x="62" y="64"/>
                    <a:pt x="62" y="64"/>
                  </a:cubicBezTo>
                  <a:cubicBezTo>
                    <a:pt x="50" y="58"/>
                    <a:pt x="39" y="52"/>
                    <a:pt x="28" y="46"/>
                  </a:cubicBezTo>
                  <a:cubicBezTo>
                    <a:pt x="22" y="43"/>
                    <a:pt x="22" y="43"/>
                    <a:pt x="22" y="43"/>
                  </a:cubicBezTo>
                  <a:cubicBezTo>
                    <a:pt x="21" y="43"/>
                    <a:pt x="21" y="43"/>
                    <a:pt x="21" y="43"/>
                  </a:cubicBezTo>
                  <a:cubicBezTo>
                    <a:pt x="20" y="42"/>
                    <a:pt x="20" y="42"/>
                    <a:pt x="20" y="42"/>
                  </a:cubicBezTo>
                  <a:cubicBezTo>
                    <a:pt x="20" y="42"/>
                    <a:pt x="20" y="42"/>
                    <a:pt x="20" y="42"/>
                  </a:cubicBezTo>
                  <a:cubicBezTo>
                    <a:pt x="19" y="41"/>
                    <a:pt x="18" y="41"/>
                    <a:pt x="18" y="41"/>
                  </a:cubicBezTo>
                  <a:cubicBezTo>
                    <a:pt x="16" y="39"/>
                    <a:pt x="15" y="36"/>
                    <a:pt x="14" y="33"/>
                  </a:cubicBezTo>
                  <a:cubicBezTo>
                    <a:pt x="14" y="30"/>
                    <a:pt x="14" y="26"/>
                    <a:pt x="15" y="23"/>
                  </a:cubicBezTo>
                  <a:cubicBezTo>
                    <a:pt x="16" y="22"/>
                    <a:pt x="17" y="21"/>
                    <a:pt x="18" y="20"/>
                  </a:cubicBezTo>
                  <a:cubicBezTo>
                    <a:pt x="18" y="18"/>
                    <a:pt x="20" y="18"/>
                    <a:pt x="21" y="17"/>
                  </a:cubicBezTo>
                  <a:cubicBezTo>
                    <a:pt x="24" y="15"/>
                    <a:pt x="29" y="14"/>
                    <a:pt x="34" y="16"/>
                  </a:cubicBezTo>
                  <a:cubicBezTo>
                    <a:pt x="34" y="16"/>
                    <a:pt x="35" y="16"/>
                    <a:pt x="35" y="16"/>
                  </a:cubicBezTo>
                  <a:cubicBezTo>
                    <a:pt x="36" y="16"/>
                    <a:pt x="36" y="16"/>
                    <a:pt x="36" y="17"/>
                  </a:cubicBezTo>
                  <a:cubicBezTo>
                    <a:pt x="37" y="17"/>
                    <a:pt x="37" y="17"/>
                    <a:pt x="37" y="17"/>
                  </a:cubicBezTo>
                  <a:cubicBezTo>
                    <a:pt x="41" y="19"/>
                    <a:pt x="41" y="19"/>
                    <a:pt x="41" y="19"/>
                  </a:cubicBezTo>
                  <a:cubicBezTo>
                    <a:pt x="50" y="23"/>
                    <a:pt x="50" y="23"/>
                    <a:pt x="50" y="23"/>
                  </a:cubicBezTo>
                  <a:cubicBezTo>
                    <a:pt x="61" y="29"/>
                    <a:pt x="72" y="34"/>
                    <a:pt x="81" y="38"/>
                  </a:cubicBezTo>
                  <a:cubicBezTo>
                    <a:pt x="98" y="45"/>
                    <a:pt x="94" y="38"/>
                    <a:pt x="78" y="29"/>
                  </a:cubicBezTo>
                  <a:cubicBezTo>
                    <a:pt x="79" y="28"/>
                    <a:pt x="79" y="28"/>
                    <a:pt x="79" y="28"/>
                  </a:cubicBezTo>
                  <a:cubicBezTo>
                    <a:pt x="95" y="37"/>
                    <a:pt x="88" y="30"/>
                    <a:pt x="91" y="29"/>
                  </a:cubicBezTo>
                  <a:cubicBezTo>
                    <a:pt x="82" y="25"/>
                    <a:pt x="75" y="21"/>
                    <a:pt x="67" y="16"/>
                  </a:cubicBezTo>
                  <a:cubicBezTo>
                    <a:pt x="59" y="12"/>
                    <a:pt x="59" y="12"/>
                    <a:pt x="59" y="12"/>
                  </a:cubicBezTo>
                  <a:cubicBezTo>
                    <a:pt x="50" y="7"/>
                    <a:pt x="50" y="7"/>
                    <a:pt x="50" y="7"/>
                  </a:cubicBezTo>
                  <a:cubicBezTo>
                    <a:pt x="45" y="5"/>
                    <a:pt x="45" y="5"/>
                    <a:pt x="45" y="5"/>
                  </a:cubicBezTo>
                  <a:cubicBezTo>
                    <a:pt x="43" y="4"/>
                    <a:pt x="43" y="4"/>
                    <a:pt x="43" y="4"/>
                  </a:cubicBezTo>
                  <a:cubicBezTo>
                    <a:pt x="42" y="4"/>
                    <a:pt x="41" y="3"/>
                    <a:pt x="40" y="3"/>
                  </a:cubicBezTo>
                  <a:cubicBezTo>
                    <a:pt x="32" y="0"/>
                    <a:pt x="24" y="0"/>
                    <a:pt x="16" y="3"/>
                  </a:cubicBezTo>
                  <a:cubicBezTo>
                    <a:pt x="12" y="5"/>
                    <a:pt x="8" y="8"/>
                    <a:pt x="6" y="12"/>
                  </a:cubicBezTo>
                  <a:cubicBezTo>
                    <a:pt x="3" y="15"/>
                    <a:pt x="1" y="19"/>
                    <a:pt x="1" y="23"/>
                  </a:cubicBezTo>
                  <a:cubicBezTo>
                    <a:pt x="0" y="27"/>
                    <a:pt x="0" y="31"/>
                    <a:pt x="0" y="35"/>
                  </a:cubicBezTo>
                  <a:cubicBezTo>
                    <a:pt x="1" y="39"/>
                    <a:pt x="2" y="43"/>
                    <a:pt x="5" y="47"/>
                  </a:cubicBezTo>
                  <a:cubicBezTo>
                    <a:pt x="6" y="49"/>
                    <a:pt x="7" y="50"/>
                    <a:pt x="9" y="52"/>
                  </a:cubicBezTo>
                  <a:cubicBezTo>
                    <a:pt x="11" y="53"/>
                    <a:pt x="13" y="55"/>
                    <a:pt x="15" y="55"/>
                  </a:cubicBezTo>
                  <a:cubicBezTo>
                    <a:pt x="23" y="60"/>
                    <a:pt x="23" y="60"/>
                    <a:pt x="23" y="60"/>
                  </a:cubicBezTo>
                  <a:cubicBezTo>
                    <a:pt x="40" y="68"/>
                    <a:pt x="40" y="68"/>
                    <a:pt x="40" y="68"/>
                  </a:cubicBezTo>
                  <a:cubicBezTo>
                    <a:pt x="58" y="77"/>
                    <a:pt x="58" y="77"/>
                    <a:pt x="58" y="77"/>
                  </a:cubicBezTo>
                  <a:cubicBezTo>
                    <a:pt x="66" y="81"/>
                    <a:pt x="66" y="81"/>
                    <a:pt x="66" y="81"/>
                  </a:cubicBezTo>
                  <a:cubicBezTo>
                    <a:pt x="67" y="82"/>
                    <a:pt x="67" y="82"/>
                    <a:pt x="67" y="82"/>
                  </a:cubicBezTo>
                  <a:cubicBezTo>
                    <a:pt x="68" y="82"/>
                    <a:pt x="68" y="82"/>
                    <a:pt x="68" y="83"/>
                  </a:cubicBezTo>
                  <a:cubicBezTo>
                    <a:pt x="69" y="83"/>
                    <a:pt x="69" y="83"/>
                    <a:pt x="70" y="83"/>
                  </a:cubicBezTo>
                  <a:cubicBezTo>
                    <a:pt x="64" y="80"/>
                    <a:pt x="64" y="80"/>
                    <a:pt x="64" y="80"/>
                  </a:cubicBezTo>
                  <a:cubicBezTo>
                    <a:pt x="53" y="74"/>
                    <a:pt x="53" y="74"/>
                    <a:pt x="53" y="74"/>
                  </a:cubicBezTo>
                  <a:cubicBezTo>
                    <a:pt x="31" y="63"/>
                    <a:pt x="31" y="63"/>
                    <a:pt x="31" y="63"/>
                  </a:cubicBezTo>
                  <a:cubicBezTo>
                    <a:pt x="20" y="58"/>
                    <a:pt x="20" y="58"/>
                    <a:pt x="20" y="58"/>
                  </a:cubicBezTo>
                  <a:cubicBezTo>
                    <a:pt x="15" y="55"/>
                    <a:pt x="15" y="55"/>
                    <a:pt x="15" y="55"/>
                  </a:cubicBezTo>
                  <a:cubicBezTo>
                    <a:pt x="14" y="55"/>
                    <a:pt x="14" y="55"/>
                    <a:pt x="14" y="55"/>
                  </a:cubicBezTo>
                  <a:cubicBezTo>
                    <a:pt x="13" y="54"/>
                    <a:pt x="13" y="54"/>
                    <a:pt x="13" y="54"/>
                  </a:cubicBezTo>
                  <a:cubicBezTo>
                    <a:pt x="13" y="54"/>
                    <a:pt x="12" y="53"/>
                    <a:pt x="12" y="53"/>
                  </a:cubicBezTo>
                  <a:cubicBezTo>
                    <a:pt x="10" y="52"/>
                    <a:pt x="9" y="51"/>
                    <a:pt x="8" y="50"/>
                  </a:cubicBezTo>
                  <a:cubicBezTo>
                    <a:pt x="4" y="47"/>
                    <a:pt x="2" y="42"/>
                    <a:pt x="1" y="36"/>
                  </a:cubicBezTo>
                  <a:cubicBezTo>
                    <a:pt x="0" y="31"/>
                    <a:pt x="0" y="26"/>
                    <a:pt x="2" y="21"/>
                  </a:cubicBezTo>
                  <a:cubicBezTo>
                    <a:pt x="2" y="21"/>
                    <a:pt x="2" y="22"/>
                    <a:pt x="2" y="21"/>
                  </a:cubicBezTo>
                  <a:cubicBezTo>
                    <a:pt x="1" y="26"/>
                    <a:pt x="1" y="31"/>
                    <a:pt x="2" y="36"/>
                  </a:cubicBezTo>
                  <a:cubicBezTo>
                    <a:pt x="3" y="41"/>
                    <a:pt x="5" y="46"/>
                    <a:pt x="9" y="50"/>
                  </a:cubicBezTo>
                  <a:cubicBezTo>
                    <a:pt x="10" y="51"/>
                    <a:pt x="11" y="52"/>
                    <a:pt x="12" y="52"/>
                  </a:cubicBezTo>
                  <a:cubicBezTo>
                    <a:pt x="13" y="53"/>
                    <a:pt x="13" y="53"/>
                    <a:pt x="14" y="53"/>
                  </a:cubicBezTo>
                  <a:cubicBezTo>
                    <a:pt x="15" y="54"/>
                    <a:pt x="15" y="54"/>
                    <a:pt x="16" y="54"/>
                  </a:cubicBezTo>
                  <a:cubicBezTo>
                    <a:pt x="21" y="57"/>
                    <a:pt x="21" y="57"/>
                    <a:pt x="21" y="57"/>
                  </a:cubicBezTo>
                  <a:cubicBezTo>
                    <a:pt x="32" y="63"/>
                    <a:pt x="32" y="63"/>
                    <a:pt x="32" y="63"/>
                  </a:cubicBezTo>
                  <a:cubicBezTo>
                    <a:pt x="39" y="67"/>
                    <a:pt x="47" y="71"/>
                    <a:pt x="54" y="74"/>
                  </a:cubicBezTo>
                  <a:cubicBezTo>
                    <a:pt x="58" y="76"/>
                    <a:pt x="61" y="78"/>
                    <a:pt x="65" y="80"/>
                  </a:cubicBezTo>
                  <a:cubicBezTo>
                    <a:pt x="68" y="81"/>
                    <a:pt x="68" y="81"/>
                    <a:pt x="68" y="81"/>
                  </a:cubicBezTo>
                  <a:cubicBezTo>
                    <a:pt x="68" y="81"/>
                    <a:pt x="69" y="82"/>
                    <a:pt x="70" y="82"/>
                  </a:cubicBezTo>
                  <a:cubicBezTo>
                    <a:pt x="70" y="82"/>
                    <a:pt x="71" y="83"/>
                    <a:pt x="72" y="83"/>
                  </a:cubicBezTo>
                  <a:cubicBezTo>
                    <a:pt x="74" y="84"/>
                    <a:pt x="77" y="84"/>
                    <a:pt x="79" y="84"/>
                  </a:cubicBezTo>
                  <a:cubicBezTo>
                    <a:pt x="79" y="86"/>
                    <a:pt x="79" y="86"/>
                    <a:pt x="79" y="86"/>
                  </a:cubicBezTo>
                  <a:cubicBezTo>
                    <a:pt x="83" y="86"/>
                    <a:pt x="87" y="86"/>
                    <a:pt x="91" y="85"/>
                  </a:cubicBezTo>
                  <a:cubicBezTo>
                    <a:pt x="95" y="84"/>
                    <a:pt x="98" y="82"/>
                    <a:pt x="101" y="79"/>
                  </a:cubicBezTo>
                  <a:cubicBezTo>
                    <a:pt x="103" y="78"/>
                    <a:pt x="104" y="76"/>
                    <a:pt x="106" y="74"/>
                  </a:cubicBezTo>
                  <a:cubicBezTo>
                    <a:pt x="106" y="74"/>
                    <a:pt x="107" y="73"/>
                    <a:pt x="107" y="72"/>
                  </a:cubicBezTo>
                  <a:cubicBezTo>
                    <a:pt x="108" y="71"/>
                    <a:pt x="108" y="71"/>
                    <a:pt x="108" y="71"/>
                  </a:cubicBezTo>
                  <a:cubicBezTo>
                    <a:pt x="108" y="70"/>
                    <a:pt x="108" y="70"/>
                    <a:pt x="109" y="69"/>
                  </a:cubicBezTo>
                  <a:cubicBezTo>
                    <a:pt x="111" y="66"/>
                    <a:pt x="111" y="62"/>
                    <a:pt x="112" y="58"/>
                  </a:cubicBezTo>
                  <a:cubicBezTo>
                    <a:pt x="112" y="57"/>
                    <a:pt x="112" y="56"/>
                    <a:pt x="112" y="55"/>
                  </a:cubicBezTo>
                  <a:cubicBezTo>
                    <a:pt x="112" y="54"/>
                    <a:pt x="111" y="54"/>
                    <a:pt x="111" y="5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8" name="Freeform 22">
              <a:extLst>
                <a:ext uri="{FF2B5EF4-FFF2-40B4-BE49-F238E27FC236}">
                  <a16:creationId xmlns:a16="http://schemas.microsoft.com/office/drawing/2014/main" id="{FE54D274-3827-4919-B84A-E861F4F6EFC3}"/>
                </a:ext>
              </a:extLst>
            </p:cNvPr>
            <p:cNvSpPr/>
            <p:nvPr/>
          </p:nvSpPr>
          <p:spPr bwMode="auto">
            <a:xfrm>
              <a:off x="4559301" y="3144838"/>
              <a:ext cx="417513" cy="315913"/>
            </a:xfrm>
            <a:custGeom>
              <a:avLst/>
              <a:gdLst>
                <a:gd name="T0" fmla="*/ 97 w 111"/>
                <a:gd name="T1" fmla="*/ 52 h 84"/>
                <a:gd name="T2" fmla="*/ 92 w 111"/>
                <a:gd name="T3" fmla="*/ 54 h 84"/>
                <a:gd name="T4" fmla="*/ 47 w 111"/>
                <a:gd name="T5" fmla="*/ 76 h 84"/>
                <a:gd name="T6" fmla="*/ 40 w 111"/>
                <a:gd name="T7" fmla="*/ 79 h 84"/>
                <a:gd name="T8" fmla="*/ 22 w 111"/>
                <a:gd name="T9" fmla="*/ 80 h 84"/>
                <a:gd name="T10" fmla="*/ 41 w 111"/>
                <a:gd name="T11" fmla="*/ 78 h 84"/>
                <a:gd name="T12" fmla="*/ 59 w 111"/>
                <a:gd name="T13" fmla="*/ 69 h 84"/>
                <a:gd name="T14" fmla="*/ 103 w 111"/>
                <a:gd name="T15" fmla="*/ 45 h 84"/>
                <a:gd name="T16" fmla="*/ 107 w 111"/>
                <a:gd name="T17" fmla="*/ 19 h 84"/>
                <a:gd name="T18" fmla="*/ 102 w 111"/>
                <a:gd name="T19" fmla="*/ 23 h 84"/>
                <a:gd name="T20" fmla="*/ 101 w 111"/>
                <a:gd name="T21" fmla="*/ 30 h 84"/>
                <a:gd name="T22" fmla="*/ 72 w 111"/>
                <a:gd name="T23" fmla="*/ 54 h 84"/>
                <a:gd name="T24" fmla="*/ 38 w 111"/>
                <a:gd name="T25" fmla="*/ 71 h 84"/>
                <a:gd name="T26" fmla="*/ 25 w 111"/>
                <a:gd name="T27" fmla="*/ 72 h 84"/>
                <a:gd name="T28" fmla="*/ 37 w 111"/>
                <a:gd name="T29" fmla="*/ 71 h 84"/>
                <a:gd name="T30" fmla="*/ 47 w 111"/>
                <a:gd name="T31" fmla="*/ 66 h 84"/>
                <a:gd name="T32" fmla="*/ 98 w 111"/>
                <a:gd name="T33" fmla="*/ 38 h 84"/>
                <a:gd name="T34" fmla="*/ 94 w 111"/>
                <a:gd name="T35" fmla="*/ 40 h 84"/>
                <a:gd name="T36" fmla="*/ 89 w 111"/>
                <a:gd name="T37" fmla="*/ 44 h 84"/>
                <a:gd name="T38" fmla="*/ 47 w 111"/>
                <a:gd name="T39" fmla="*/ 64 h 84"/>
                <a:gd name="T40" fmla="*/ 36 w 111"/>
                <a:gd name="T41" fmla="*/ 69 h 84"/>
                <a:gd name="T42" fmla="*/ 31 w 111"/>
                <a:gd name="T43" fmla="*/ 70 h 84"/>
                <a:gd name="T44" fmla="*/ 16 w 111"/>
                <a:gd name="T45" fmla="*/ 63 h 84"/>
                <a:gd name="T46" fmla="*/ 15 w 111"/>
                <a:gd name="T47" fmla="*/ 62 h 84"/>
                <a:gd name="T48" fmla="*/ 14 w 111"/>
                <a:gd name="T49" fmla="*/ 54 h 84"/>
                <a:gd name="T50" fmla="*/ 19 w 111"/>
                <a:gd name="T51" fmla="*/ 43 h 84"/>
                <a:gd name="T52" fmla="*/ 25 w 111"/>
                <a:gd name="T53" fmla="*/ 40 h 84"/>
                <a:gd name="T54" fmla="*/ 73 w 111"/>
                <a:gd name="T55" fmla="*/ 16 h 84"/>
                <a:gd name="T56" fmla="*/ 76 w 111"/>
                <a:gd name="T57" fmla="*/ 14 h 84"/>
                <a:gd name="T58" fmla="*/ 96 w 111"/>
                <a:gd name="T59" fmla="*/ 19 h 84"/>
                <a:gd name="T60" fmla="*/ 98 w 111"/>
                <a:gd name="T61" fmla="*/ 19 h 84"/>
                <a:gd name="T62" fmla="*/ 88 w 111"/>
                <a:gd name="T63" fmla="*/ 5 h 84"/>
                <a:gd name="T64" fmla="*/ 102 w 111"/>
                <a:gd name="T65" fmla="*/ 8 h 84"/>
                <a:gd name="T66" fmla="*/ 67 w 111"/>
                <a:gd name="T67" fmla="*/ 3 h 84"/>
                <a:gd name="T68" fmla="*/ 26 w 111"/>
                <a:gd name="T69" fmla="*/ 24 h 84"/>
                <a:gd name="T70" fmla="*/ 14 w 111"/>
                <a:gd name="T71" fmla="*/ 30 h 84"/>
                <a:gd name="T72" fmla="*/ 1 w 111"/>
                <a:gd name="T73" fmla="*/ 46 h 84"/>
                <a:gd name="T74" fmla="*/ 0 w 111"/>
                <a:gd name="T75" fmla="*/ 58 h 84"/>
                <a:gd name="T76" fmla="*/ 3 w 111"/>
                <a:gd name="T77" fmla="*/ 68 h 84"/>
                <a:gd name="T78" fmla="*/ 3 w 111"/>
                <a:gd name="T79" fmla="*/ 70 h 84"/>
                <a:gd name="T80" fmla="*/ 4 w 111"/>
                <a:gd name="T81" fmla="*/ 71 h 84"/>
                <a:gd name="T82" fmla="*/ 12 w 111"/>
                <a:gd name="T83" fmla="*/ 79 h 84"/>
                <a:gd name="T84" fmla="*/ 42 w 111"/>
                <a:gd name="T85" fmla="*/ 81 h 84"/>
                <a:gd name="T86" fmla="*/ 44 w 111"/>
                <a:gd name="T87" fmla="*/ 80 h 84"/>
                <a:gd name="T88" fmla="*/ 72 w 111"/>
                <a:gd name="T89" fmla="*/ 66 h 84"/>
                <a:gd name="T90" fmla="*/ 43 w 111"/>
                <a:gd name="T91" fmla="*/ 80 h 84"/>
                <a:gd name="T92" fmla="*/ 38 w 111"/>
                <a:gd name="T93" fmla="*/ 82 h 84"/>
                <a:gd name="T94" fmla="*/ 4 w 111"/>
                <a:gd name="T95" fmla="*/ 69 h 84"/>
                <a:gd name="T96" fmla="*/ 3 w 111"/>
                <a:gd name="T97" fmla="*/ 69 h 84"/>
                <a:gd name="T98" fmla="*/ 1 w 111"/>
                <a:gd name="T99" fmla="*/ 62 h 84"/>
                <a:gd name="T100" fmla="*/ 9 w 111"/>
                <a:gd name="T101" fmla="*/ 33 h 84"/>
                <a:gd name="T102" fmla="*/ 1 w 111"/>
                <a:gd name="T103" fmla="*/ 55 h 84"/>
                <a:gd name="T104" fmla="*/ 4 w 111"/>
                <a:gd name="T105" fmla="*/ 68 h 84"/>
                <a:gd name="T106" fmla="*/ 5 w 111"/>
                <a:gd name="T107" fmla="*/ 69 h 84"/>
                <a:gd name="T108" fmla="*/ 10 w 111"/>
                <a:gd name="T109" fmla="*/ 76 h 84"/>
                <a:gd name="T110" fmla="*/ 42 w 111"/>
                <a:gd name="T111" fmla="*/ 80 h 84"/>
                <a:gd name="T112" fmla="*/ 73 w 111"/>
                <a:gd name="T113" fmla="*/ 64 h 84"/>
                <a:gd name="T114" fmla="*/ 94 w 111"/>
                <a:gd name="T115" fmla="*/ 56 h 84"/>
                <a:gd name="T116" fmla="*/ 110 w 111"/>
                <a:gd name="T117" fmla="*/ 35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1" h="84">
                  <a:moveTo>
                    <a:pt x="105" y="44"/>
                  </a:moveTo>
                  <a:cubicBezTo>
                    <a:pt x="104" y="47"/>
                    <a:pt x="101" y="49"/>
                    <a:pt x="99" y="50"/>
                  </a:cubicBezTo>
                  <a:cubicBezTo>
                    <a:pt x="98" y="51"/>
                    <a:pt x="98" y="51"/>
                    <a:pt x="97" y="52"/>
                  </a:cubicBezTo>
                  <a:cubicBezTo>
                    <a:pt x="97" y="52"/>
                    <a:pt x="96" y="52"/>
                    <a:pt x="96" y="52"/>
                  </a:cubicBezTo>
                  <a:cubicBezTo>
                    <a:pt x="95" y="53"/>
                    <a:pt x="95" y="53"/>
                    <a:pt x="95" y="53"/>
                  </a:cubicBezTo>
                  <a:cubicBezTo>
                    <a:pt x="92" y="54"/>
                    <a:pt x="92" y="54"/>
                    <a:pt x="92" y="54"/>
                  </a:cubicBezTo>
                  <a:cubicBezTo>
                    <a:pt x="83" y="58"/>
                    <a:pt x="75" y="62"/>
                    <a:pt x="66" y="66"/>
                  </a:cubicBezTo>
                  <a:cubicBezTo>
                    <a:pt x="53" y="73"/>
                    <a:pt x="53" y="73"/>
                    <a:pt x="53" y="73"/>
                  </a:cubicBezTo>
                  <a:cubicBezTo>
                    <a:pt x="47" y="76"/>
                    <a:pt x="47" y="76"/>
                    <a:pt x="47" y="76"/>
                  </a:cubicBezTo>
                  <a:cubicBezTo>
                    <a:pt x="44" y="77"/>
                    <a:pt x="44" y="77"/>
                    <a:pt x="44" y="77"/>
                  </a:cubicBezTo>
                  <a:cubicBezTo>
                    <a:pt x="42" y="78"/>
                    <a:pt x="42" y="78"/>
                    <a:pt x="42" y="78"/>
                  </a:cubicBezTo>
                  <a:cubicBezTo>
                    <a:pt x="41" y="78"/>
                    <a:pt x="41" y="79"/>
                    <a:pt x="40" y="79"/>
                  </a:cubicBezTo>
                  <a:cubicBezTo>
                    <a:pt x="35" y="81"/>
                    <a:pt x="29" y="82"/>
                    <a:pt x="24" y="81"/>
                  </a:cubicBezTo>
                  <a:cubicBezTo>
                    <a:pt x="19" y="80"/>
                    <a:pt x="15" y="78"/>
                    <a:pt x="12" y="76"/>
                  </a:cubicBezTo>
                  <a:cubicBezTo>
                    <a:pt x="15" y="78"/>
                    <a:pt x="18" y="79"/>
                    <a:pt x="22" y="80"/>
                  </a:cubicBezTo>
                  <a:cubicBezTo>
                    <a:pt x="26" y="81"/>
                    <a:pt x="31" y="81"/>
                    <a:pt x="36" y="80"/>
                  </a:cubicBezTo>
                  <a:cubicBezTo>
                    <a:pt x="37" y="80"/>
                    <a:pt x="38" y="79"/>
                    <a:pt x="40" y="79"/>
                  </a:cubicBezTo>
                  <a:cubicBezTo>
                    <a:pt x="40" y="79"/>
                    <a:pt x="41" y="78"/>
                    <a:pt x="41" y="78"/>
                  </a:cubicBezTo>
                  <a:cubicBezTo>
                    <a:pt x="42" y="78"/>
                    <a:pt x="42" y="77"/>
                    <a:pt x="43" y="77"/>
                  </a:cubicBezTo>
                  <a:cubicBezTo>
                    <a:pt x="48" y="74"/>
                    <a:pt x="48" y="74"/>
                    <a:pt x="48" y="74"/>
                  </a:cubicBezTo>
                  <a:cubicBezTo>
                    <a:pt x="52" y="73"/>
                    <a:pt x="56" y="71"/>
                    <a:pt x="59" y="69"/>
                  </a:cubicBezTo>
                  <a:cubicBezTo>
                    <a:pt x="70" y="64"/>
                    <a:pt x="79" y="60"/>
                    <a:pt x="89" y="55"/>
                  </a:cubicBezTo>
                  <a:cubicBezTo>
                    <a:pt x="96" y="52"/>
                    <a:pt x="96" y="52"/>
                    <a:pt x="96" y="52"/>
                  </a:cubicBezTo>
                  <a:cubicBezTo>
                    <a:pt x="99" y="50"/>
                    <a:pt x="101" y="48"/>
                    <a:pt x="103" y="45"/>
                  </a:cubicBezTo>
                  <a:cubicBezTo>
                    <a:pt x="107" y="40"/>
                    <a:pt x="109" y="34"/>
                    <a:pt x="109" y="28"/>
                  </a:cubicBezTo>
                  <a:cubicBezTo>
                    <a:pt x="109" y="26"/>
                    <a:pt x="109" y="25"/>
                    <a:pt x="109" y="24"/>
                  </a:cubicBezTo>
                  <a:cubicBezTo>
                    <a:pt x="108" y="22"/>
                    <a:pt x="107" y="21"/>
                    <a:pt x="107" y="19"/>
                  </a:cubicBezTo>
                  <a:cubicBezTo>
                    <a:pt x="105" y="17"/>
                    <a:pt x="103" y="16"/>
                    <a:pt x="103" y="16"/>
                  </a:cubicBezTo>
                  <a:cubicBezTo>
                    <a:pt x="102" y="16"/>
                    <a:pt x="102" y="17"/>
                    <a:pt x="102" y="18"/>
                  </a:cubicBezTo>
                  <a:cubicBezTo>
                    <a:pt x="102" y="19"/>
                    <a:pt x="102" y="21"/>
                    <a:pt x="102" y="23"/>
                  </a:cubicBezTo>
                  <a:cubicBezTo>
                    <a:pt x="103" y="24"/>
                    <a:pt x="103" y="26"/>
                    <a:pt x="103" y="27"/>
                  </a:cubicBezTo>
                  <a:cubicBezTo>
                    <a:pt x="103" y="29"/>
                    <a:pt x="103" y="30"/>
                    <a:pt x="103" y="30"/>
                  </a:cubicBezTo>
                  <a:cubicBezTo>
                    <a:pt x="102" y="31"/>
                    <a:pt x="102" y="30"/>
                    <a:pt x="101" y="30"/>
                  </a:cubicBezTo>
                  <a:cubicBezTo>
                    <a:pt x="101" y="33"/>
                    <a:pt x="100" y="36"/>
                    <a:pt x="98" y="39"/>
                  </a:cubicBezTo>
                  <a:cubicBezTo>
                    <a:pt x="97" y="41"/>
                    <a:pt x="95" y="44"/>
                    <a:pt x="92" y="45"/>
                  </a:cubicBezTo>
                  <a:cubicBezTo>
                    <a:pt x="72" y="54"/>
                    <a:pt x="72" y="54"/>
                    <a:pt x="72" y="54"/>
                  </a:cubicBezTo>
                  <a:cubicBezTo>
                    <a:pt x="64" y="58"/>
                    <a:pt x="55" y="62"/>
                    <a:pt x="47" y="66"/>
                  </a:cubicBezTo>
                  <a:cubicBezTo>
                    <a:pt x="41" y="69"/>
                    <a:pt x="41" y="69"/>
                    <a:pt x="41" y="69"/>
                  </a:cubicBezTo>
                  <a:cubicBezTo>
                    <a:pt x="38" y="71"/>
                    <a:pt x="38" y="71"/>
                    <a:pt x="38" y="71"/>
                  </a:cubicBezTo>
                  <a:cubicBezTo>
                    <a:pt x="37" y="71"/>
                    <a:pt x="37" y="71"/>
                    <a:pt x="37" y="71"/>
                  </a:cubicBezTo>
                  <a:cubicBezTo>
                    <a:pt x="36" y="71"/>
                    <a:pt x="36" y="72"/>
                    <a:pt x="35" y="72"/>
                  </a:cubicBezTo>
                  <a:cubicBezTo>
                    <a:pt x="32" y="73"/>
                    <a:pt x="28" y="73"/>
                    <a:pt x="25" y="72"/>
                  </a:cubicBezTo>
                  <a:cubicBezTo>
                    <a:pt x="28" y="73"/>
                    <a:pt x="32" y="73"/>
                    <a:pt x="35" y="72"/>
                  </a:cubicBezTo>
                  <a:cubicBezTo>
                    <a:pt x="36" y="71"/>
                    <a:pt x="36" y="71"/>
                    <a:pt x="37" y="71"/>
                  </a:cubicBezTo>
                  <a:cubicBezTo>
                    <a:pt x="37" y="71"/>
                    <a:pt x="37" y="71"/>
                    <a:pt x="37" y="71"/>
                  </a:cubicBezTo>
                  <a:cubicBezTo>
                    <a:pt x="38" y="71"/>
                    <a:pt x="38" y="71"/>
                    <a:pt x="38" y="70"/>
                  </a:cubicBezTo>
                  <a:cubicBezTo>
                    <a:pt x="41" y="69"/>
                    <a:pt x="41" y="69"/>
                    <a:pt x="41" y="69"/>
                  </a:cubicBezTo>
                  <a:cubicBezTo>
                    <a:pt x="47" y="66"/>
                    <a:pt x="47" y="66"/>
                    <a:pt x="47" y="66"/>
                  </a:cubicBezTo>
                  <a:cubicBezTo>
                    <a:pt x="72" y="54"/>
                    <a:pt x="72" y="54"/>
                    <a:pt x="72" y="54"/>
                  </a:cubicBezTo>
                  <a:cubicBezTo>
                    <a:pt x="92" y="45"/>
                    <a:pt x="92" y="45"/>
                    <a:pt x="92" y="45"/>
                  </a:cubicBezTo>
                  <a:cubicBezTo>
                    <a:pt x="95" y="43"/>
                    <a:pt x="97" y="41"/>
                    <a:pt x="98" y="38"/>
                  </a:cubicBezTo>
                  <a:cubicBezTo>
                    <a:pt x="100" y="36"/>
                    <a:pt x="100" y="32"/>
                    <a:pt x="100" y="29"/>
                  </a:cubicBezTo>
                  <a:cubicBezTo>
                    <a:pt x="100" y="29"/>
                    <a:pt x="99" y="29"/>
                    <a:pt x="98" y="31"/>
                  </a:cubicBezTo>
                  <a:cubicBezTo>
                    <a:pt x="98" y="33"/>
                    <a:pt x="97" y="37"/>
                    <a:pt x="94" y="40"/>
                  </a:cubicBezTo>
                  <a:cubicBezTo>
                    <a:pt x="94" y="41"/>
                    <a:pt x="93" y="41"/>
                    <a:pt x="92" y="42"/>
                  </a:cubicBezTo>
                  <a:cubicBezTo>
                    <a:pt x="92" y="42"/>
                    <a:pt x="91" y="43"/>
                    <a:pt x="91" y="43"/>
                  </a:cubicBezTo>
                  <a:cubicBezTo>
                    <a:pt x="89" y="44"/>
                    <a:pt x="89" y="44"/>
                    <a:pt x="89" y="44"/>
                  </a:cubicBezTo>
                  <a:cubicBezTo>
                    <a:pt x="86" y="45"/>
                    <a:pt x="84" y="46"/>
                    <a:pt x="82" y="47"/>
                  </a:cubicBezTo>
                  <a:cubicBezTo>
                    <a:pt x="76" y="50"/>
                    <a:pt x="70" y="52"/>
                    <a:pt x="64" y="55"/>
                  </a:cubicBezTo>
                  <a:cubicBezTo>
                    <a:pt x="47" y="64"/>
                    <a:pt x="47" y="64"/>
                    <a:pt x="47" y="64"/>
                  </a:cubicBezTo>
                  <a:cubicBezTo>
                    <a:pt x="38" y="68"/>
                    <a:pt x="38" y="68"/>
                    <a:pt x="38" y="68"/>
                  </a:cubicBezTo>
                  <a:cubicBezTo>
                    <a:pt x="37" y="69"/>
                    <a:pt x="37" y="69"/>
                    <a:pt x="37" y="69"/>
                  </a:cubicBezTo>
                  <a:cubicBezTo>
                    <a:pt x="36" y="69"/>
                    <a:pt x="36" y="69"/>
                    <a:pt x="36" y="69"/>
                  </a:cubicBezTo>
                  <a:cubicBezTo>
                    <a:pt x="36" y="69"/>
                    <a:pt x="36" y="69"/>
                    <a:pt x="36" y="69"/>
                  </a:cubicBezTo>
                  <a:cubicBezTo>
                    <a:pt x="35" y="69"/>
                    <a:pt x="35" y="69"/>
                    <a:pt x="34" y="70"/>
                  </a:cubicBezTo>
                  <a:cubicBezTo>
                    <a:pt x="33" y="70"/>
                    <a:pt x="32" y="70"/>
                    <a:pt x="31" y="70"/>
                  </a:cubicBezTo>
                  <a:cubicBezTo>
                    <a:pt x="26" y="71"/>
                    <a:pt x="21" y="69"/>
                    <a:pt x="19" y="67"/>
                  </a:cubicBezTo>
                  <a:cubicBezTo>
                    <a:pt x="18" y="66"/>
                    <a:pt x="17" y="65"/>
                    <a:pt x="16" y="64"/>
                  </a:cubicBezTo>
                  <a:cubicBezTo>
                    <a:pt x="16" y="63"/>
                    <a:pt x="16" y="63"/>
                    <a:pt x="16" y="63"/>
                  </a:cubicBezTo>
                  <a:cubicBezTo>
                    <a:pt x="16" y="63"/>
                    <a:pt x="16" y="63"/>
                    <a:pt x="16" y="63"/>
                  </a:cubicBezTo>
                  <a:cubicBezTo>
                    <a:pt x="16" y="63"/>
                    <a:pt x="16" y="63"/>
                    <a:pt x="16" y="63"/>
                  </a:cubicBezTo>
                  <a:cubicBezTo>
                    <a:pt x="16" y="62"/>
                    <a:pt x="16" y="62"/>
                    <a:pt x="15" y="62"/>
                  </a:cubicBezTo>
                  <a:cubicBezTo>
                    <a:pt x="15" y="62"/>
                    <a:pt x="15" y="61"/>
                    <a:pt x="15" y="61"/>
                  </a:cubicBezTo>
                  <a:cubicBezTo>
                    <a:pt x="15" y="60"/>
                    <a:pt x="15" y="60"/>
                    <a:pt x="14" y="59"/>
                  </a:cubicBezTo>
                  <a:cubicBezTo>
                    <a:pt x="14" y="58"/>
                    <a:pt x="14" y="56"/>
                    <a:pt x="14" y="54"/>
                  </a:cubicBezTo>
                  <a:cubicBezTo>
                    <a:pt x="14" y="53"/>
                    <a:pt x="14" y="53"/>
                    <a:pt x="14" y="52"/>
                  </a:cubicBezTo>
                  <a:cubicBezTo>
                    <a:pt x="14" y="51"/>
                    <a:pt x="14" y="50"/>
                    <a:pt x="15" y="50"/>
                  </a:cubicBezTo>
                  <a:cubicBezTo>
                    <a:pt x="16" y="47"/>
                    <a:pt x="17" y="44"/>
                    <a:pt x="19" y="43"/>
                  </a:cubicBezTo>
                  <a:cubicBezTo>
                    <a:pt x="20" y="43"/>
                    <a:pt x="20" y="43"/>
                    <a:pt x="20" y="42"/>
                  </a:cubicBezTo>
                  <a:cubicBezTo>
                    <a:pt x="22" y="42"/>
                    <a:pt x="22" y="42"/>
                    <a:pt x="22" y="42"/>
                  </a:cubicBezTo>
                  <a:cubicBezTo>
                    <a:pt x="25" y="40"/>
                    <a:pt x="25" y="40"/>
                    <a:pt x="25" y="40"/>
                  </a:cubicBezTo>
                  <a:cubicBezTo>
                    <a:pt x="31" y="37"/>
                    <a:pt x="31" y="37"/>
                    <a:pt x="31" y="37"/>
                  </a:cubicBezTo>
                  <a:cubicBezTo>
                    <a:pt x="42" y="31"/>
                    <a:pt x="54" y="25"/>
                    <a:pt x="65" y="20"/>
                  </a:cubicBezTo>
                  <a:cubicBezTo>
                    <a:pt x="73" y="16"/>
                    <a:pt x="73" y="16"/>
                    <a:pt x="73" y="16"/>
                  </a:cubicBezTo>
                  <a:cubicBezTo>
                    <a:pt x="74" y="15"/>
                    <a:pt x="74" y="15"/>
                    <a:pt x="74" y="15"/>
                  </a:cubicBezTo>
                  <a:cubicBezTo>
                    <a:pt x="75" y="15"/>
                    <a:pt x="75" y="15"/>
                    <a:pt x="75" y="15"/>
                  </a:cubicBezTo>
                  <a:cubicBezTo>
                    <a:pt x="75" y="15"/>
                    <a:pt x="76" y="15"/>
                    <a:pt x="76" y="14"/>
                  </a:cubicBezTo>
                  <a:cubicBezTo>
                    <a:pt x="77" y="14"/>
                    <a:pt x="78" y="14"/>
                    <a:pt x="79" y="14"/>
                  </a:cubicBezTo>
                  <a:cubicBezTo>
                    <a:pt x="84" y="13"/>
                    <a:pt x="88" y="14"/>
                    <a:pt x="91" y="15"/>
                  </a:cubicBezTo>
                  <a:cubicBezTo>
                    <a:pt x="93" y="17"/>
                    <a:pt x="95" y="18"/>
                    <a:pt x="96" y="19"/>
                  </a:cubicBezTo>
                  <a:cubicBezTo>
                    <a:pt x="96" y="19"/>
                    <a:pt x="96" y="19"/>
                    <a:pt x="97" y="19"/>
                  </a:cubicBezTo>
                  <a:cubicBezTo>
                    <a:pt x="97" y="19"/>
                    <a:pt x="97" y="19"/>
                    <a:pt x="97" y="19"/>
                  </a:cubicBezTo>
                  <a:cubicBezTo>
                    <a:pt x="98" y="19"/>
                    <a:pt x="98" y="19"/>
                    <a:pt x="98" y="19"/>
                  </a:cubicBezTo>
                  <a:cubicBezTo>
                    <a:pt x="98" y="18"/>
                    <a:pt x="98" y="16"/>
                    <a:pt x="97" y="13"/>
                  </a:cubicBezTo>
                  <a:cubicBezTo>
                    <a:pt x="95" y="11"/>
                    <a:pt x="92" y="8"/>
                    <a:pt x="88" y="7"/>
                  </a:cubicBezTo>
                  <a:cubicBezTo>
                    <a:pt x="88" y="5"/>
                    <a:pt x="88" y="5"/>
                    <a:pt x="88" y="5"/>
                  </a:cubicBezTo>
                  <a:cubicBezTo>
                    <a:pt x="93" y="7"/>
                    <a:pt x="96" y="9"/>
                    <a:pt x="97" y="10"/>
                  </a:cubicBezTo>
                  <a:cubicBezTo>
                    <a:pt x="99" y="11"/>
                    <a:pt x="100" y="11"/>
                    <a:pt x="100" y="11"/>
                  </a:cubicBezTo>
                  <a:cubicBezTo>
                    <a:pt x="101" y="10"/>
                    <a:pt x="100" y="8"/>
                    <a:pt x="102" y="8"/>
                  </a:cubicBezTo>
                  <a:cubicBezTo>
                    <a:pt x="98" y="4"/>
                    <a:pt x="92" y="2"/>
                    <a:pt x="87" y="1"/>
                  </a:cubicBezTo>
                  <a:cubicBezTo>
                    <a:pt x="81" y="0"/>
                    <a:pt x="75" y="0"/>
                    <a:pt x="70" y="2"/>
                  </a:cubicBezTo>
                  <a:cubicBezTo>
                    <a:pt x="69" y="2"/>
                    <a:pt x="68" y="2"/>
                    <a:pt x="67" y="3"/>
                  </a:cubicBezTo>
                  <a:cubicBezTo>
                    <a:pt x="65" y="4"/>
                    <a:pt x="65" y="4"/>
                    <a:pt x="65" y="4"/>
                  </a:cubicBezTo>
                  <a:cubicBezTo>
                    <a:pt x="61" y="6"/>
                    <a:pt x="61" y="6"/>
                    <a:pt x="61" y="6"/>
                  </a:cubicBezTo>
                  <a:cubicBezTo>
                    <a:pt x="26" y="24"/>
                    <a:pt x="26" y="24"/>
                    <a:pt x="26" y="24"/>
                  </a:cubicBezTo>
                  <a:cubicBezTo>
                    <a:pt x="17" y="28"/>
                    <a:pt x="17" y="28"/>
                    <a:pt x="17" y="28"/>
                  </a:cubicBezTo>
                  <a:cubicBezTo>
                    <a:pt x="15" y="29"/>
                    <a:pt x="15" y="29"/>
                    <a:pt x="15" y="29"/>
                  </a:cubicBezTo>
                  <a:cubicBezTo>
                    <a:pt x="14" y="30"/>
                    <a:pt x="14" y="30"/>
                    <a:pt x="14" y="30"/>
                  </a:cubicBezTo>
                  <a:cubicBezTo>
                    <a:pt x="13" y="30"/>
                    <a:pt x="13" y="30"/>
                    <a:pt x="12" y="30"/>
                  </a:cubicBezTo>
                  <a:cubicBezTo>
                    <a:pt x="10" y="32"/>
                    <a:pt x="9" y="33"/>
                    <a:pt x="7" y="35"/>
                  </a:cubicBezTo>
                  <a:cubicBezTo>
                    <a:pt x="4" y="38"/>
                    <a:pt x="2" y="42"/>
                    <a:pt x="1" y="46"/>
                  </a:cubicBezTo>
                  <a:cubicBezTo>
                    <a:pt x="0" y="48"/>
                    <a:pt x="0" y="50"/>
                    <a:pt x="0" y="52"/>
                  </a:cubicBezTo>
                  <a:cubicBezTo>
                    <a:pt x="0" y="53"/>
                    <a:pt x="0" y="54"/>
                    <a:pt x="0" y="55"/>
                  </a:cubicBezTo>
                  <a:cubicBezTo>
                    <a:pt x="0" y="56"/>
                    <a:pt x="0" y="57"/>
                    <a:pt x="0" y="58"/>
                  </a:cubicBezTo>
                  <a:cubicBezTo>
                    <a:pt x="0" y="60"/>
                    <a:pt x="0" y="62"/>
                    <a:pt x="1" y="64"/>
                  </a:cubicBezTo>
                  <a:cubicBezTo>
                    <a:pt x="1" y="65"/>
                    <a:pt x="2" y="66"/>
                    <a:pt x="2" y="67"/>
                  </a:cubicBezTo>
                  <a:cubicBezTo>
                    <a:pt x="2" y="67"/>
                    <a:pt x="2" y="68"/>
                    <a:pt x="3" y="68"/>
                  </a:cubicBezTo>
                  <a:cubicBezTo>
                    <a:pt x="3" y="69"/>
                    <a:pt x="3" y="69"/>
                    <a:pt x="3" y="69"/>
                  </a:cubicBezTo>
                  <a:cubicBezTo>
                    <a:pt x="3" y="70"/>
                    <a:pt x="3" y="70"/>
                    <a:pt x="3" y="70"/>
                  </a:cubicBezTo>
                  <a:cubicBezTo>
                    <a:pt x="3" y="70"/>
                    <a:pt x="3" y="70"/>
                    <a:pt x="3" y="70"/>
                  </a:cubicBezTo>
                  <a:cubicBezTo>
                    <a:pt x="3" y="70"/>
                    <a:pt x="3" y="70"/>
                    <a:pt x="3" y="70"/>
                  </a:cubicBezTo>
                  <a:cubicBezTo>
                    <a:pt x="4" y="70"/>
                    <a:pt x="4" y="70"/>
                    <a:pt x="4" y="70"/>
                  </a:cubicBezTo>
                  <a:cubicBezTo>
                    <a:pt x="4" y="71"/>
                    <a:pt x="4" y="71"/>
                    <a:pt x="4" y="71"/>
                  </a:cubicBezTo>
                  <a:cubicBezTo>
                    <a:pt x="4" y="71"/>
                    <a:pt x="5" y="72"/>
                    <a:pt x="5" y="72"/>
                  </a:cubicBezTo>
                  <a:cubicBezTo>
                    <a:pt x="5" y="73"/>
                    <a:pt x="6" y="74"/>
                    <a:pt x="7" y="75"/>
                  </a:cubicBezTo>
                  <a:cubicBezTo>
                    <a:pt x="8" y="77"/>
                    <a:pt x="10" y="78"/>
                    <a:pt x="12" y="79"/>
                  </a:cubicBezTo>
                  <a:cubicBezTo>
                    <a:pt x="15" y="82"/>
                    <a:pt x="19" y="83"/>
                    <a:pt x="23" y="84"/>
                  </a:cubicBezTo>
                  <a:cubicBezTo>
                    <a:pt x="27" y="84"/>
                    <a:pt x="32" y="84"/>
                    <a:pt x="36" y="83"/>
                  </a:cubicBezTo>
                  <a:cubicBezTo>
                    <a:pt x="38" y="83"/>
                    <a:pt x="40" y="82"/>
                    <a:pt x="42" y="81"/>
                  </a:cubicBezTo>
                  <a:cubicBezTo>
                    <a:pt x="42" y="81"/>
                    <a:pt x="42" y="81"/>
                    <a:pt x="42" y="81"/>
                  </a:cubicBezTo>
                  <a:cubicBezTo>
                    <a:pt x="43" y="80"/>
                    <a:pt x="43" y="80"/>
                    <a:pt x="43" y="80"/>
                  </a:cubicBezTo>
                  <a:cubicBezTo>
                    <a:pt x="43" y="80"/>
                    <a:pt x="44" y="80"/>
                    <a:pt x="44" y="80"/>
                  </a:cubicBezTo>
                  <a:cubicBezTo>
                    <a:pt x="46" y="79"/>
                    <a:pt x="46" y="79"/>
                    <a:pt x="46" y="79"/>
                  </a:cubicBezTo>
                  <a:cubicBezTo>
                    <a:pt x="55" y="75"/>
                    <a:pt x="55" y="75"/>
                    <a:pt x="55" y="75"/>
                  </a:cubicBezTo>
                  <a:cubicBezTo>
                    <a:pt x="72" y="66"/>
                    <a:pt x="72" y="66"/>
                    <a:pt x="72" y="66"/>
                  </a:cubicBezTo>
                  <a:cubicBezTo>
                    <a:pt x="50" y="77"/>
                    <a:pt x="50" y="77"/>
                    <a:pt x="50" y="77"/>
                  </a:cubicBezTo>
                  <a:cubicBezTo>
                    <a:pt x="44" y="79"/>
                    <a:pt x="44" y="79"/>
                    <a:pt x="44" y="79"/>
                  </a:cubicBezTo>
                  <a:cubicBezTo>
                    <a:pt x="43" y="80"/>
                    <a:pt x="43" y="80"/>
                    <a:pt x="43" y="80"/>
                  </a:cubicBezTo>
                  <a:cubicBezTo>
                    <a:pt x="42" y="81"/>
                    <a:pt x="42" y="81"/>
                    <a:pt x="42" y="81"/>
                  </a:cubicBezTo>
                  <a:cubicBezTo>
                    <a:pt x="41" y="81"/>
                    <a:pt x="41" y="81"/>
                    <a:pt x="41" y="81"/>
                  </a:cubicBezTo>
                  <a:cubicBezTo>
                    <a:pt x="40" y="82"/>
                    <a:pt x="39" y="82"/>
                    <a:pt x="38" y="82"/>
                  </a:cubicBezTo>
                  <a:cubicBezTo>
                    <a:pt x="33" y="84"/>
                    <a:pt x="27" y="84"/>
                    <a:pt x="22" y="83"/>
                  </a:cubicBezTo>
                  <a:cubicBezTo>
                    <a:pt x="17" y="82"/>
                    <a:pt x="12" y="80"/>
                    <a:pt x="9" y="76"/>
                  </a:cubicBezTo>
                  <a:cubicBezTo>
                    <a:pt x="7" y="74"/>
                    <a:pt x="5" y="72"/>
                    <a:pt x="4" y="69"/>
                  </a:cubicBezTo>
                  <a:cubicBezTo>
                    <a:pt x="4" y="69"/>
                    <a:pt x="4" y="69"/>
                    <a:pt x="4" y="69"/>
                  </a:cubicBezTo>
                  <a:cubicBezTo>
                    <a:pt x="4" y="70"/>
                    <a:pt x="4" y="69"/>
                    <a:pt x="4" y="69"/>
                  </a:cubicBezTo>
                  <a:cubicBezTo>
                    <a:pt x="3" y="69"/>
                    <a:pt x="3" y="69"/>
                    <a:pt x="3" y="69"/>
                  </a:cubicBezTo>
                  <a:cubicBezTo>
                    <a:pt x="3" y="69"/>
                    <a:pt x="3" y="68"/>
                    <a:pt x="3" y="68"/>
                  </a:cubicBezTo>
                  <a:cubicBezTo>
                    <a:pt x="3" y="67"/>
                    <a:pt x="2" y="67"/>
                    <a:pt x="2" y="66"/>
                  </a:cubicBezTo>
                  <a:cubicBezTo>
                    <a:pt x="2" y="65"/>
                    <a:pt x="1" y="64"/>
                    <a:pt x="1" y="62"/>
                  </a:cubicBezTo>
                  <a:cubicBezTo>
                    <a:pt x="0" y="60"/>
                    <a:pt x="0" y="57"/>
                    <a:pt x="0" y="55"/>
                  </a:cubicBezTo>
                  <a:cubicBezTo>
                    <a:pt x="0" y="52"/>
                    <a:pt x="0" y="50"/>
                    <a:pt x="1" y="47"/>
                  </a:cubicBezTo>
                  <a:cubicBezTo>
                    <a:pt x="2" y="42"/>
                    <a:pt x="5" y="37"/>
                    <a:pt x="9" y="33"/>
                  </a:cubicBezTo>
                  <a:cubicBezTo>
                    <a:pt x="9" y="34"/>
                    <a:pt x="9" y="34"/>
                    <a:pt x="10" y="34"/>
                  </a:cubicBezTo>
                  <a:cubicBezTo>
                    <a:pt x="6" y="37"/>
                    <a:pt x="3" y="42"/>
                    <a:pt x="2" y="47"/>
                  </a:cubicBezTo>
                  <a:cubicBezTo>
                    <a:pt x="1" y="50"/>
                    <a:pt x="1" y="52"/>
                    <a:pt x="1" y="55"/>
                  </a:cubicBezTo>
                  <a:cubicBezTo>
                    <a:pt x="1" y="57"/>
                    <a:pt x="1" y="60"/>
                    <a:pt x="2" y="62"/>
                  </a:cubicBezTo>
                  <a:cubicBezTo>
                    <a:pt x="2" y="64"/>
                    <a:pt x="3" y="65"/>
                    <a:pt x="3" y="66"/>
                  </a:cubicBezTo>
                  <a:cubicBezTo>
                    <a:pt x="3" y="67"/>
                    <a:pt x="4" y="67"/>
                    <a:pt x="4" y="68"/>
                  </a:cubicBezTo>
                  <a:cubicBezTo>
                    <a:pt x="4" y="68"/>
                    <a:pt x="4" y="68"/>
                    <a:pt x="4" y="69"/>
                  </a:cubicBezTo>
                  <a:cubicBezTo>
                    <a:pt x="5" y="69"/>
                    <a:pt x="5" y="69"/>
                    <a:pt x="5" y="69"/>
                  </a:cubicBezTo>
                  <a:cubicBezTo>
                    <a:pt x="5" y="69"/>
                    <a:pt x="5" y="69"/>
                    <a:pt x="5" y="69"/>
                  </a:cubicBezTo>
                  <a:cubicBezTo>
                    <a:pt x="5" y="69"/>
                    <a:pt x="5" y="69"/>
                    <a:pt x="5" y="69"/>
                  </a:cubicBezTo>
                  <a:cubicBezTo>
                    <a:pt x="5" y="69"/>
                    <a:pt x="5" y="69"/>
                    <a:pt x="5" y="69"/>
                  </a:cubicBezTo>
                  <a:cubicBezTo>
                    <a:pt x="6" y="72"/>
                    <a:pt x="8" y="74"/>
                    <a:pt x="10" y="76"/>
                  </a:cubicBezTo>
                  <a:cubicBezTo>
                    <a:pt x="13" y="79"/>
                    <a:pt x="18" y="81"/>
                    <a:pt x="23" y="82"/>
                  </a:cubicBezTo>
                  <a:cubicBezTo>
                    <a:pt x="28" y="83"/>
                    <a:pt x="33" y="83"/>
                    <a:pt x="38" y="81"/>
                  </a:cubicBezTo>
                  <a:cubicBezTo>
                    <a:pt x="40" y="81"/>
                    <a:pt x="41" y="81"/>
                    <a:pt x="42" y="80"/>
                  </a:cubicBezTo>
                  <a:cubicBezTo>
                    <a:pt x="43" y="79"/>
                    <a:pt x="44" y="79"/>
                    <a:pt x="45" y="79"/>
                  </a:cubicBezTo>
                  <a:cubicBezTo>
                    <a:pt x="50" y="76"/>
                    <a:pt x="50" y="76"/>
                    <a:pt x="50" y="76"/>
                  </a:cubicBezTo>
                  <a:cubicBezTo>
                    <a:pt x="58" y="72"/>
                    <a:pt x="65" y="68"/>
                    <a:pt x="73" y="64"/>
                  </a:cubicBezTo>
                  <a:cubicBezTo>
                    <a:pt x="73" y="66"/>
                    <a:pt x="73" y="66"/>
                    <a:pt x="73" y="66"/>
                  </a:cubicBezTo>
                  <a:cubicBezTo>
                    <a:pt x="90" y="58"/>
                    <a:pt x="90" y="58"/>
                    <a:pt x="90" y="58"/>
                  </a:cubicBezTo>
                  <a:cubicBezTo>
                    <a:pt x="94" y="56"/>
                    <a:pt x="94" y="56"/>
                    <a:pt x="94" y="56"/>
                  </a:cubicBezTo>
                  <a:cubicBezTo>
                    <a:pt x="95" y="55"/>
                    <a:pt x="96" y="55"/>
                    <a:pt x="98" y="53"/>
                  </a:cubicBezTo>
                  <a:cubicBezTo>
                    <a:pt x="102" y="51"/>
                    <a:pt x="105" y="48"/>
                    <a:pt x="107" y="44"/>
                  </a:cubicBezTo>
                  <a:cubicBezTo>
                    <a:pt x="109" y="41"/>
                    <a:pt x="110" y="38"/>
                    <a:pt x="110" y="35"/>
                  </a:cubicBezTo>
                  <a:cubicBezTo>
                    <a:pt x="111" y="33"/>
                    <a:pt x="110" y="30"/>
                    <a:pt x="110" y="28"/>
                  </a:cubicBezTo>
                  <a:cubicBezTo>
                    <a:pt x="110" y="33"/>
                    <a:pt x="109" y="39"/>
                    <a:pt x="105" y="4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9" name="Freeform 23">
              <a:extLst>
                <a:ext uri="{FF2B5EF4-FFF2-40B4-BE49-F238E27FC236}">
                  <a16:creationId xmlns:a16="http://schemas.microsoft.com/office/drawing/2014/main" id="{3ABBF213-D649-4E74-9D68-475B30E3DC0B}"/>
                </a:ext>
              </a:extLst>
            </p:cNvPr>
            <p:cNvSpPr/>
            <p:nvPr/>
          </p:nvSpPr>
          <p:spPr bwMode="auto">
            <a:xfrm>
              <a:off x="7693026" y="2405063"/>
              <a:ext cx="4763"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0" name="Freeform 24">
              <a:extLst>
                <a:ext uri="{FF2B5EF4-FFF2-40B4-BE49-F238E27FC236}">
                  <a16:creationId xmlns:a16="http://schemas.microsoft.com/office/drawing/2014/main" id="{C08041DC-746D-4314-B414-802C04104D82}"/>
                </a:ext>
              </a:extLst>
            </p:cNvPr>
            <p:cNvSpPr/>
            <p:nvPr/>
          </p:nvSpPr>
          <p:spPr bwMode="auto">
            <a:xfrm>
              <a:off x="7697788" y="2397126"/>
              <a:ext cx="11113" cy="7938"/>
            </a:xfrm>
            <a:custGeom>
              <a:avLst/>
              <a:gdLst>
                <a:gd name="T0" fmla="*/ 0 w 3"/>
                <a:gd name="T1" fmla="*/ 2 h 2"/>
                <a:gd name="T2" fmla="*/ 3 w 3"/>
                <a:gd name="T3" fmla="*/ 0 h 2"/>
                <a:gd name="T4" fmla="*/ 0 w 3"/>
                <a:gd name="T5" fmla="*/ 2 h 2"/>
              </a:gdLst>
              <a:ahLst/>
              <a:cxnLst>
                <a:cxn ang="0">
                  <a:pos x="T0" y="T1"/>
                </a:cxn>
                <a:cxn ang="0">
                  <a:pos x="T2" y="T3"/>
                </a:cxn>
                <a:cxn ang="0">
                  <a:pos x="T4" y="T5"/>
                </a:cxn>
              </a:cxnLst>
              <a:rect l="0" t="0" r="r" b="b"/>
              <a:pathLst>
                <a:path w="3" h="2">
                  <a:moveTo>
                    <a:pt x="0" y="2"/>
                  </a:moveTo>
                  <a:cubicBezTo>
                    <a:pt x="1" y="2"/>
                    <a:pt x="2" y="1"/>
                    <a:pt x="3" y="0"/>
                  </a:cubicBezTo>
                  <a:cubicBezTo>
                    <a:pt x="2" y="1"/>
                    <a:pt x="1" y="2"/>
                    <a:pt x="0" y="2"/>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1" name="Freeform 25">
              <a:extLst>
                <a:ext uri="{FF2B5EF4-FFF2-40B4-BE49-F238E27FC236}">
                  <a16:creationId xmlns:a16="http://schemas.microsoft.com/office/drawing/2014/main" id="{D03A3930-283D-4288-9BA2-3268CBE0FA8A}"/>
                </a:ext>
              </a:extLst>
            </p:cNvPr>
            <p:cNvSpPr/>
            <p:nvPr/>
          </p:nvSpPr>
          <p:spPr bwMode="auto">
            <a:xfrm>
              <a:off x="7316788" y="2201863"/>
              <a:ext cx="444500" cy="258763"/>
            </a:xfrm>
            <a:custGeom>
              <a:avLst/>
              <a:gdLst>
                <a:gd name="T0" fmla="*/ 95 w 118"/>
                <a:gd name="T1" fmla="*/ 0 h 69"/>
                <a:gd name="T2" fmla="*/ 111 w 118"/>
                <a:gd name="T3" fmla="*/ 43 h 69"/>
                <a:gd name="T4" fmla="*/ 95 w 118"/>
                <a:gd name="T5" fmla="*/ 53 h 69"/>
                <a:gd name="T6" fmla="*/ 83 w 118"/>
                <a:gd name="T7" fmla="*/ 56 h 69"/>
                <a:gd name="T8" fmla="*/ 90 w 118"/>
                <a:gd name="T9" fmla="*/ 54 h 69"/>
                <a:gd name="T10" fmla="*/ 96 w 118"/>
                <a:gd name="T11" fmla="*/ 53 h 69"/>
                <a:gd name="T12" fmla="*/ 113 w 118"/>
                <a:gd name="T13" fmla="*/ 39 h 69"/>
                <a:gd name="T14" fmla="*/ 95 w 118"/>
                <a:gd name="T15" fmla="*/ 1 h 69"/>
                <a:gd name="T16" fmla="*/ 82 w 118"/>
                <a:gd name="T17" fmla="*/ 4 h 69"/>
                <a:gd name="T18" fmla="*/ 93 w 118"/>
                <a:gd name="T19" fmla="*/ 7 h 69"/>
                <a:gd name="T20" fmla="*/ 106 w 118"/>
                <a:gd name="T21" fmla="*/ 23 h 69"/>
                <a:gd name="T22" fmla="*/ 98 w 118"/>
                <a:gd name="T23" fmla="*/ 44 h 69"/>
                <a:gd name="T24" fmla="*/ 79 w 118"/>
                <a:gd name="T25" fmla="*/ 48 h 69"/>
                <a:gd name="T26" fmla="*/ 92 w 118"/>
                <a:gd name="T27" fmla="*/ 45 h 69"/>
                <a:gd name="T28" fmla="*/ 102 w 118"/>
                <a:gd name="T29" fmla="*/ 41 h 69"/>
                <a:gd name="T30" fmla="*/ 94 w 118"/>
                <a:gd name="T31" fmla="*/ 10 h 69"/>
                <a:gd name="T32" fmla="*/ 102 w 118"/>
                <a:gd name="T33" fmla="*/ 19 h 69"/>
                <a:gd name="T34" fmla="*/ 97 w 118"/>
                <a:gd name="T35" fmla="*/ 42 h 69"/>
                <a:gd name="T36" fmla="*/ 79 w 118"/>
                <a:gd name="T37" fmla="*/ 46 h 69"/>
                <a:gd name="T38" fmla="*/ 30 w 118"/>
                <a:gd name="T39" fmla="*/ 55 h 69"/>
                <a:gd name="T40" fmla="*/ 28 w 118"/>
                <a:gd name="T41" fmla="*/ 55 h 69"/>
                <a:gd name="T42" fmla="*/ 25 w 118"/>
                <a:gd name="T43" fmla="*/ 54 h 69"/>
                <a:gd name="T44" fmla="*/ 16 w 118"/>
                <a:gd name="T45" fmla="*/ 36 h 69"/>
                <a:gd name="T46" fmla="*/ 25 w 118"/>
                <a:gd name="T47" fmla="*/ 25 h 69"/>
                <a:gd name="T48" fmla="*/ 31 w 118"/>
                <a:gd name="T49" fmla="*/ 24 h 69"/>
                <a:gd name="T50" fmla="*/ 66 w 118"/>
                <a:gd name="T51" fmla="*/ 9 h 69"/>
                <a:gd name="T52" fmla="*/ 49 w 118"/>
                <a:gd name="T53" fmla="*/ 6 h 69"/>
                <a:gd name="T54" fmla="*/ 25 w 118"/>
                <a:gd name="T55" fmla="*/ 11 h 69"/>
                <a:gd name="T56" fmla="*/ 9 w 118"/>
                <a:gd name="T57" fmla="*/ 19 h 69"/>
                <a:gd name="T58" fmla="*/ 2 w 118"/>
                <a:gd name="T59" fmla="*/ 31 h 69"/>
                <a:gd name="T60" fmla="*/ 25 w 118"/>
                <a:gd name="T61" fmla="*/ 69 h 69"/>
                <a:gd name="T62" fmla="*/ 27 w 118"/>
                <a:gd name="T63" fmla="*/ 69 h 69"/>
                <a:gd name="T64" fmla="*/ 37 w 118"/>
                <a:gd name="T65" fmla="*/ 69 h 69"/>
                <a:gd name="T66" fmla="*/ 84 w 118"/>
                <a:gd name="T67" fmla="*/ 58 h 69"/>
                <a:gd name="T68" fmla="*/ 99 w 118"/>
                <a:gd name="T69" fmla="*/ 55 h 69"/>
                <a:gd name="T70" fmla="*/ 94 w 118"/>
                <a:gd name="T71" fmla="*/ 56 h 69"/>
                <a:gd name="T72" fmla="*/ 55 w 118"/>
                <a:gd name="T73" fmla="*/ 64 h 69"/>
                <a:gd name="T74" fmla="*/ 29 w 118"/>
                <a:gd name="T75" fmla="*/ 69 h 69"/>
                <a:gd name="T76" fmla="*/ 27 w 118"/>
                <a:gd name="T77" fmla="*/ 69 h 69"/>
                <a:gd name="T78" fmla="*/ 14 w 118"/>
                <a:gd name="T79" fmla="*/ 65 h 69"/>
                <a:gd name="T80" fmla="*/ 15 w 118"/>
                <a:gd name="T81" fmla="*/ 64 h 69"/>
                <a:gd name="T82" fmla="*/ 27 w 118"/>
                <a:gd name="T83" fmla="*/ 67 h 69"/>
                <a:gd name="T84" fmla="*/ 29 w 118"/>
                <a:gd name="T85" fmla="*/ 68 h 69"/>
                <a:gd name="T86" fmla="*/ 55 w 118"/>
                <a:gd name="T87" fmla="*/ 63 h 69"/>
                <a:gd name="T88" fmla="*/ 95 w 118"/>
                <a:gd name="T89" fmla="*/ 55 h 69"/>
                <a:gd name="T90" fmla="*/ 105 w 118"/>
                <a:gd name="T91" fmla="*/ 50 h 69"/>
                <a:gd name="T92" fmla="*/ 118 w 118"/>
                <a:gd name="T93" fmla="*/ 3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8" h="69">
                  <a:moveTo>
                    <a:pt x="110" y="9"/>
                  </a:moveTo>
                  <a:cubicBezTo>
                    <a:pt x="108" y="6"/>
                    <a:pt x="106" y="4"/>
                    <a:pt x="103" y="3"/>
                  </a:cubicBezTo>
                  <a:cubicBezTo>
                    <a:pt x="101" y="1"/>
                    <a:pt x="98" y="0"/>
                    <a:pt x="95" y="0"/>
                  </a:cubicBezTo>
                  <a:cubicBezTo>
                    <a:pt x="101" y="2"/>
                    <a:pt x="106" y="6"/>
                    <a:pt x="109" y="10"/>
                  </a:cubicBezTo>
                  <a:cubicBezTo>
                    <a:pt x="113" y="15"/>
                    <a:pt x="115" y="20"/>
                    <a:pt x="115" y="26"/>
                  </a:cubicBezTo>
                  <a:cubicBezTo>
                    <a:pt x="116" y="32"/>
                    <a:pt x="115" y="38"/>
                    <a:pt x="111" y="43"/>
                  </a:cubicBezTo>
                  <a:cubicBezTo>
                    <a:pt x="110" y="45"/>
                    <a:pt x="108" y="47"/>
                    <a:pt x="105" y="49"/>
                  </a:cubicBezTo>
                  <a:cubicBezTo>
                    <a:pt x="103" y="51"/>
                    <a:pt x="100" y="52"/>
                    <a:pt x="97" y="53"/>
                  </a:cubicBezTo>
                  <a:cubicBezTo>
                    <a:pt x="97" y="53"/>
                    <a:pt x="96" y="53"/>
                    <a:pt x="95" y="53"/>
                  </a:cubicBezTo>
                  <a:cubicBezTo>
                    <a:pt x="93" y="54"/>
                    <a:pt x="93" y="54"/>
                    <a:pt x="93" y="54"/>
                  </a:cubicBezTo>
                  <a:cubicBezTo>
                    <a:pt x="90" y="54"/>
                    <a:pt x="90" y="54"/>
                    <a:pt x="90" y="54"/>
                  </a:cubicBezTo>
                  <a:cubicBezTo>
                    <a:pt x="83" y="56"/>
                    <a:pt x="83" y="56"/>
                    <a:pt x="83" y="56"/>
                  </a:cubicBezTo>
                  <a:cubicBezTo>
                    <a:pt x="69" y="59"/>
                    <a:pt x="69" y="59"/>
                    <a:pt x="69" y="59"/>
                  </a:cubicBezTo>
                  <a:cubicBezTo>
                    <a:pt x="41" y="65"/>
                    <a:pt x="41" y="65"/>
                    <a:pt x="41" y="65"/>
                  </a:cubicBezTo>
                  <a:cubicBezTo>
                    <a:pt x="56" y="61"/>
                    <a:pt x="74" y="57"/>
                    <a:pt x="90" y="54"/>
                  </a:cubicBezTo>
                  <a:cubicBezTo>
                    <a:pt x="94" y="53"/>
                    <a:pt x="94" y="53"/>
                    <a:pt x="94" y="53"/>
                  </a:cubicBezTo>
                  <a:cubicBezTo>
                    <a:pt x="95" y="53"/>
                    <a:pt x="95" y="53"/>
                    <a:pt x="95" y="53"/>
                  </a:cubicBezTo>
                  <a:cubicBezTo>
                    <a:pt x="95" y="53"/>
                    <a:pt x="96" y="53"/>
                    <a:pt x="96" y="53"/>
                  </a:cubicBezTo>
                  <a:cubicBezTo>
                    <a:pt x="97" y="53"/>
                    <a:pt x="98" y="52"/>
                    <a:pt x="98" y="52"/>
                  </a:cubicBezTo>
                  <a:cubicBezTo>
                    <a:pt x="102" y="51"/>
                    <a:pt x="105" y="50"/>
                    <a:pt x="107" y="47"/>
                  </a:cubicBezTo>
                  <a:cubicBezTo>
                    <a:pt x="110" y="45"/>
                    <a:pt x="112" y="42"/>
                    <a:pt x="113" y="39"/>
                  </a:cubicBezTo>
                  <a:cubicBezTo>
                    <a:pt x="114" y="36"/>
                    <a:pt x="115" y="33"/>
                    <a:pt x="115" y="30"/>
                  </a:cubicBezTo>
                  <a:cubicBezTo>
                    <a:pt x="115" y="24"/>
                    <a:pt x="113" y="17"/>
                    <a:pt x="110" y="12"/>
                  </a:cubicBezTo>
                  <a:cubicBezTo>
                    <a:pt x="106" y="7"/>
                    <a:pt x="101" y="3"/>
                    <a:pt x="95" y="1"/>
                  </a:cubicBezTo>
                  <a:cubicBezTo>
                    <a:pt x="94" y="1"/>
                    <a:pt x="92" y="0"/>
                    <a:pt x="91" y="0"/>
                  </a:cubicBezTo>
                  <a:cubicBezTo>
                    <a:pt x="89" y="0"/>
                    <a:pt x="88" y="0"/>
                    <a:pt x="86" y="1"/>
                  </a:cubicBezTo>
                  <a:cubicBezTo>
                    <a:pt x="84" y="2"/>
                    <a:pt x="82" y="3"/>
                    <a:pt x="82" y="4"/>
                  </a:cubicBezTo>
                  <a:cubicBezTo>
                    <a:pt x="82" y="5"/>
                    <a:pt x="83" y="5"/>
                    <a:pt x="84" y="5"/>
                  </a:cubicBezTo>
                  <a:cubicBezTo>
                    <a:pt x="85" y="5"/>
                    <a:pt x="87" y="6"/>
                    <a:pt x="89" y="6"/>
                  </a:cubicBezTo>
                  <a:cubicBezTo>
                    <a:pt x="90" y="6"/>
                    <a:pt x="91" y="6"/>
                    <a:pt x="93" y="7"/>
                  </a:cubicBezTo>
                  <a:cubicBezTo>
                    <a:pt x="94" y="7"/>
                    <a:pt x="95" y="7"/>
                    <a:pt x="95" y="7"/>
                  </a:cubicBezTo>
                  <a:cubicBezTo>
                    <a:pt x="96" y="8"/>
                    <a:pt x="95" y="9"/>
                    <a:pt x="94" y="9"/>
                  </a:cubicBezTo>
                  <a:cubicBezTo>
                    <a:pt x="100" y="12"/>
                    <a:pt x="105" y="17"/>
                    <a:pt x="106" y="23"/>
                  </a:cubicBezTo>
                  <a:cubicBezTo>
                    <a:pt x="107" y="27"/>
                    <a:pt x="107" y="30"/>
                    <a:pt x="107" y="33"/>
                  </a:cubicBezTo>
                  <a:cubicBezTo>
                    <a:pt x="106" y="36"/>
                    <a:pt x="105" y="39"/>
                    <a:pt x="102" y="41"/>
                  </a:cubicBezTo>
                  <a:cubicBezTo>
                    <a:pt x="101" y="42"/>
                    <a:pt x="100" y="43"/>
                    <a:pt x="98" y="44"/>
                  </a:cubicBezTo>
                  <a:cubicBezTo>
                    <a:pt x="97" y="44"/>
                    <a:pt x="96" y="45"/>
                    <a:pt x="95" y="45"/>
                  </a:cubicBezTo>
                  <a:cubicBezTo>
                    <a:pt x="94" y="45"/>
                    <a:pt x="93" y="45"/>
                    <a:pt x="92" y="46"/>
                  </a:cubicBezTo>
                  <a:cubicBezTo>
                    <a:pt x="79" y="48"/>
                    <a:pt x="79" y="48"/>
                    <a:pt x="79" y="48"/>
                  </a:cubicBezTo>
                  <a:cubicBezTo>
                    <a:pt x="70" y="50"/>
                    <a:pt x="61" y="52"/>
                    <a:pt x="52" y="53"/>
                  </a:cubicBezTo>
                  <a:cubicBezTo>
                    <a:pt x="61" y="52"/>
                    <a:pt x="70" y="50"/>
                    <a:pt x="79" y="48"/>
                  </a:cubicBezTo>
                  <a:cubicBezTo>
                    <a:pt x="92" y="45"/>
                    <a:pt x="92" y="45"/>
                    <a:pt x="92" y="45"/>
                  </a:cubicBezTo>
                  <a:cubicBezTo>
                    <a:pt x="93" y="45"/>
                    <a:pt x="94" y="45"/>
                    <a:pt x="95" y="45"/>
                  </a:cubicBezTo>
                  <a:cubicBezTo>
                    <a:pt x="96" y="45"/>
                    <a:pt x="97" y="44"/>
                    <a:pt x="98" y="44"/>
                  </a:cubicBezTo>
                  <a:cubicBezTo>
                    <a:pt x="100" y="43"/>
                    <a:pt x="101" y="42"/>
                    <a:pt x="102" y="41"/>
                  </a:cubicBezTo>
                  <a:cubicBezTo>
                    <a:pt x="105" y="39"/>
                    <a:pt x="106" y="36"/>
                    <a:pt x="106" y="33"/>
                  </a:cubicBezTo>
                  <a:cubicBezTo>
                    <a:pt x="107" y="30"/>
                    <a:pt x="107" y="27"/>
                    <a:pt x="106" y="23"/>
                  </a:cubicBezTo>
                  <a:cubicBezTo>
                    <a:pt x="104" y="17"/>
                    <a:pt x="100" y="12"/>
                    <a:pt x="94" y="10"/>
                  </a:cubicBezTo>
                  <a:cubicBezTo>
                    <a:pt x="93" y="10"/>
                    <a:pt x="93" y="11"/>
                    <a:pt x="95" y="12"/>
                  </a:cubicBezTo>
                  <a:cubicBezTo>
                    <a:pt x="96" y="13"/>
                    <a:pt x="97" y="14"/>
                    <a:pt x="98" y="15"/>
                  </a:cubicBezTo>
                  <a:cubicBezTo>
                    <a:pt x="99" y="16"/>
                    <a:pt x="101" y="17"/>
                    <a:pt x="102" y="19"/>
                  </a:cubicBezTo>
                  <a:cubicBezTo>
                    <a:pt x="103" y="21"/>
                    <a:pt x="104" y="24"/>
                    <a:pt x="105" y="26"/>
                  </a:cubicBezTo>
                  <a:cubicBezTo>
                    <a:pt x="105" y="28"/>
                    <a:pt x="105" y="30"/>
                    <a:pt x="105" y="32"/>
                  </a:cubicBezTo>
                  <a:cubicBezTo>
                    <a:pt x="104" y="36"/>
                    <a:pt x="101" y="40"/>
                    <a:pt x="97" y="42"/>
                  </a:cubicBezTo>
                  <a:cubicBezTo>
                    <a:pt x="96" y="42"/>
                    <a:pt x="94" y="43"/>
                    <a:pt x="93" y="43"/>
                  </a:cubicBezTo>
                  <a:cubicBezTo>
                    <a:pt x="89" y="44"/>
                    <a:pt x="89" y="44"/>
                    <a:pt x="89" y="44"/>
                  </a:cubicBezTo>
                  <a:cubicBezTo>
                    <a:pt x="79" y="46"/>
                    <a:pt x="79" y="46"/>
                    <a:pt x="79" y="46"/>
                  </a:cubicBezTo>
                  <a:cubicBezTo>
                    <a:pt x="66" y="48"/>
                    <a:pt x="53" y="51"/>
                    <a:pt x="41" y="53"/>
                  </a:cubicBezTo>
                  <a:cubicBezTo>
                    <a:pt x="34" y="55"/>
                    <a:pt x="34" y="55"/>
                    <a:pt x="34" y="55"/>
                  </a:cubicBezTo>
                  <a:cubicBezTo>
                    <a:pt x="33" y="55"/>
                    <a:pt x="31" y="55"/>
                    <a:pt x="30" y="55"/>
                  </a:cubicBezTo>
                  <a:cubicBezTo>
                    <a:pt x="29" y="55"/>
                    <a:pt x="29" y="55"/>
                    <a:pt x="29" y="55"/>
                  </a:cubicBezTo>
                  <a:cubicBezTo>
                    <a:pt x="28" y="55"/>
                    <a:pt x="28" y="55"/>
                    <a:pt x="28" y="55"/>
                  </a:cubicBezTo>
                  <a:cubicBezTo>
                    <a:pt x="28" y="55"/>
                    <a:pt x="28" y="55"/>
                    <a:pt x="28" y="55"/>
                  </a:cubicBezTo>
                  <a:cubicBezTo>
                    <a:pt x="27" y="55"/>
                    <a:pt x="27" y="55"/>
                    <a:pt x="27" y="55"/>
                  </a:cubicBezTo>
                  <a:cubicBezTo>
                    <a:pt x="27" y="55"/>
                    <a:pt x="27" y="55"/>
                    <a:pt x="27" y="55"/>
                  </a:cubicBezTo>
                  <a:cubicBezTo>
                    <a:pt x="26" y="54"/>
                    <a:pt x="25" y="54"/>
                    <a:pt x="25" y="54"/>
                  </a:cubicBezTo>
                  <a:cubicBezTo>
                    <a:pt x="23" y="54"/>
                    <a:pt x="22" y="53"/>
                    <a:pt x="21" y="52"/>
                  </a:cubicBezTo>
                  <a:cubicBezTo>
                    <a:pt x="19" y="51"/>
                    <a:pt x="17" y="48"/>
                    <a:pt x="16" y="45"/>
                  </a:cubicBezTo>
                  <a:cubicBezTo>
                    <a:pt x="15" y="42"/>
                    <a:pt x="15" y="39"/>
                    <a:pt x="16" y="36"/>
                  </a:cubicBezTo>
                  <a:cubicBezTo>
                    <a:pt x="16" y="33"/>
                    <a:pt x="17" y="32"/>
                    <a:pt x="18" y="30"/>
                  </a:cubicBezTo>
                  <a:cubicBezTo>
                    <a:pt x="20" y="28"/>
                    <a:pt x="21" y="27"/>
                    <a:pt x="23" y="26"/>
                  </a:cubicBezTo>
                  <a:cubicBezTo>
                    <a:pt x="24" y="26"/>
                    <a:pt x="24" y="26"/>
                    <a:pt x="25" y="25"/>
                  </a:cubicBezTo>
                  <a:cubicBezTo>
                    <a:pt x="25" y="25"/>
                    <a:pt x="25" y="25"/>
                    <a:pt x="25" y="25"/>
                  </a:cubicBezTo>
                  <a:cubicBezTo>
                    <a:pt x="26" y="25"/>
                    <a:pt x="26" y="25"/>
                    <a:pt x="26" y="25"/>
                  </a:cubicBezTo>
                  <a:cubicBezTo>
                    <a:pt x="31" y="24"/>
                    <a:pt x="31" y="24"/>
                    <a:pt x="31" y="24"/>
                  </a:cubicBezTo>
                  <a:cubicBezTo>
                    <a:pt x="40" y="22"/>
                    <a:pt x="40" y="22"/>
                    <a:pt x="40" y="22"/>
                  </a:cubicBezTo>
                  <a:cubicBezTo>
                    <a:pt x="52" y="20"/>
                    <a:pt x="64" y="17"/>
                    <a:pt x="74" y="15"/>
                  </a:cubicBezTo>
                  <a:cubicBezTo>
                    <a:pt x="91" y="10"/>
                    <a:pt x="84" y="7"/>
                    <a:pt x="66" y="9"/>
                  </a:cubicBezTo>
                  <a:cubicBezTo>
                    <a:pt x="66" y="8"/>
                    <a:pt x="66" y="8"/>
                    <a:pt x="66" y="8"/>
                  </a:cubicBezTo>
                  <a:cubicBezTo>
                    <a:pt x="83" y="5"/>
                    <a:pt x="74" y="3"/>
                    <a:pt x="76" y="1"/>
                  </a:cubicBezTo>
                  <a:cubicBezTo>
                    <a:pt x="67" y="3"/>
                    <a:pt x="58" y="5"/>
                    <a:pt x="49" y="6"/>
                  </a:cubicBezTo>
                  <a:cubicBezTo>
                    <a:pt x="40" y="8"/>
                    <a:pt x="40" y="8"/>
                    <a:pt x="40" y="8"/>
                  </a:cubicBezTo>
                  <a:cubicBezTo>
                    <a:pt x="30" y="10"/>
                    <a:pt x="30" y="10"/>
                    <a:pt x="30" y="10"/>
                  </a:cubicBezTo>
                  <a:cubicBezTo>
                    <a:pt x="25" y="11"/>
                    <a:pt x="25" y="11"/>
                    <a:pt x="25" y="11"/>
                  </a:cubicBezTo>
                  <a:cubicBezTo>
                    <a:pt x="23" y="11"/>
                    <a:pt x="23" y="11"/>
                    <a:pt x="23" y="11"/>
                  </a:cubicBezTo>
                  <a:cubicBezTo>
                    <a:pt x="22" y="11"/>
                    <a:pt x="21" y="12"/>
                    <a:pt x="20" y="12"/>
                  </a:cubicBezTo>
                  <a:cubicBezTo>
                    <a:pt x="16" y="14"/>
                    <a:pt x="12" y="16"/>
                    <a:pt x="9" y="19"/>
                  </a:cubicBezTo>
                  <a:cubicBezTo>
                    <a:pt x="8" y="20"/>
                    <a:pt x="7" y="21"/>
                    <a:pt x="7" y="22"/>
                  </a:cubicBezTo>
                  <a:cubicBezTo>
                    <a:pt x="6" y="23"/>
                    <a:pt x="6" y="23"/>
                    <a:pt x="5" y="25"/>
                  </a:cubicBezTo>
                  <a:cubicBezTo>
                    <a:pt x="4" y="26"/>
                    <a:pt x="3" y="29"/>
                    <a:pt x="2" y="31"/>
                  </a:cubicBezTo>
                  <a:cubicBezTo>
                    <a:pt x="0" y="38"/>
                    <a:pt x="1" y="47"/>
                    <a:pt x="4" y="54"/>
                  </a:cubicBezTo>
                  <a:cubicBezTo>
                    <a:pt x="6" y="58"/>
                    <a:pt x="9" y="62"/>
                    <a:pt x="13" y="64"/>
                  </a:cubicBezTo>
                  <a:cubicBezTo>
                    <a:pt x="16" y="67"/>
                    <a:pt x="21" y="68"/>
                    <a:pt x="25" y="69"/>
                  </a:cubicBezTo>
                  <a:cubicBezTo>
                    <a:pt x="25" y="69"/>
                    <a:pt x="26" y="69"/>
                    <a:pt x="26" y="69"/>
                  </a:cubicBezTo>
                  <a:cubicBezTo>
                    <a:pt x="27" y="69"/>
                    <a:pt x="27" y="69"/>
                    <a:pt x="27" y="69"/>
                  </a:cubicBezTo>
                  <a:cubicBezTo>
                    <a:pt x="27" y="69"/>
                    <a:pt x="27" y="69"/>
                    <a:pt x="27" y="69"/>
                  </a:cubicBezTo>
                  <a:cubicBezTo>
                    <a:pt x="27" y="69"/>
                    <a:pt x="27" y="69"/>
                    <a:pt x="27" y="69"/>
                  </a:cubicBezTo>
                  <a:cubicBezTo>
                    <a:pt x="28" y="69"/>
                    <a:pt x="29" y="69"/>
                    <a:pt x="30" y="69"/>
                  </a:cubicBezTo>
                  <a:cubicBezTo>
                    <a:pt x="32" y="69"/>
                    <a:pt x="35" y="69"/>
                    <a:pt x="37" y="69"/>
                  </a:cubicBezTo>
                  <a:cubicBezTo>
                    <a:pt x="46" y="67"/>
                    <a:pt x="46" y="67"/>
                    <a:pt x="46" y="67"/>
                  </a:cubicBezTo>
                  <a:cubicBezTo>
                    <a:pt x="65" y="62"/>
                    <a:pt x="65" y="62"/>
                    <a:pt x="65" y="62"/>
                  </a:cubicBezTo>
                  <a:cubicBezTo>
                    <a:pt x="84" y="58"/>
                    <a:pt x="84" y="58"/>
                    <a:pt x="84" y="58"/>
                  </a:cubicBezTo>
                  <a:cubicBezTo>
                    <a:pt x="93" y="56"/>
                    <a:pt x="93" y="56"/>
                    <a:pt x="93" y="56"/>
                  </a:cubicBezTo>
                  <a:cubicBezTo>
                    <a:pt x="96" y="56"/>
                    <a:pt x="96" y="56"/>
                    <a:pt x="96" y="56"/>
                  </a:cubicBezTo>
                  <a:cubicBezTo>
                    <a:pt x="97" y="56"/>
                    <a:pt x="98" y="55"/>
                    <a:pt x="99" y="55"/>
                  </a:cubicBezTo>
                  <a:cubicBezTo>
                    <a:pt x="99" y="55"/>
                    <a:pt x="100" y="55"/>
                    <a:pt x="100" y="54"/>
                  </a:cubicBezTo>
                  <a:cubicBezTo>
                    <a:pt x="99" y="55"/>
                    <a:pt x="98" y="55"/>
                    <a:pt x="97" y="55"/>
                  </a:cubicBezTo>
                  <a:cubicBezTo>
                    <a:pt x="95" y="56"/>
                    <a:pt x="95" y="56"/>
                    <a:pt x="94" y="56"/>
                  </a:cubicBezTo>
                  <a:cubicBezTo>
                    <a:pt x="91" y="57"/>
                    <a:pt x="91" y="57"/>
                    <a:pt x="91" y="57"/>
                  </a:cubicBezTo>
                  <a:cubicBezTo>
                    <a:pt x="78" y="59"/>
                    <a:pt x="78" y="59"/>
                    <a:pt x="78" y="59"/>
                  </a:cubicBezTo>
                  <a:cubicBezTo>
                    <a:pt x="55" y="64"/>
                    <a:pt x="55" y="64"/>
                    <a:pt x="55" y="64"/>
                  </a:cubicBezTo>
                  <a:cubicBezTo>
                    <a:pt x="43" y="67"/>
                    <a:pt x="43" y="67"/>
                    <a:pt x="43" y="67"/>
                  </a:cubicBezTo>
                  <a:cubicBezTo>
                    <a:pt x="37" y="68"/>
                    <a:pt x="37" y="68"/>
                    <a:pt x="37" y="68"/>
                  </a:cubicBezTo>
                  <a:cubicBezTo>
                    <a:pt x="34" y="69"/>
                    <a:pt x="32" y="69"/>
                    <a:pt x="29" y="69"/>
                  </a:cubicBezTo>
                  <a:cubicBezTo>
                    <a:pt x="28" y="69"/>
                    <a:pt x="28" y="69"/>
                    <a:pt x="27" y="69"/>
                  </a:cubicBezTo>
                  <a:cubicBezTo>
                    <a:pt x="27" y="69"/>
                    <a:pt x="27" y="69"/>
                    <a:pt x="27" y="69"/>
                  </a:cubicBezTo>
                  <a:cubicBezTo>
                    <a:pt x="27" y="69"/>
                    <a:pt x="27" y="69"/>
                    <a:pt x="27" y="69"/>
                  </a:cubicBezTo>
                  <a:cubicBezTo>
                    <a:pt x="26" y="69"/>
                    <a:pt x="26" y="68"/>
                    <a:pt x="26" y="68"/>
                  </a:cubicBezTo>
                  <a:cubicBezTo>
                    <a:pt x="24" y="68"/>
                    <a:pt x="23" y="68"/>
                    <a:pt x="22" y="68"/>
                  </a:cubicBezTo>
                  <a:cubicBezTo>
                    <a:pt x="19" y="67"/>
                    <a:pt x="17" y="66"/>
                    <a:pt x="14" y="65"/>
                  </a:cubicBezTo>
                  <a:cubicBezTo>
                    <a:pt x="9" y="62"/>
                    <a:pt x="6" y="57"/>
                    <a:pt x="4" y="52"/>
                  </a:cubicBezTo>
                  <a:cubicBezTo>
                    <a:pt x="4" y="52"/>
                    <a:pt x="5" y="53"/>
                    <a:pt x="4" y="52"/>
                  </a:cubicBezTo>
                  <a:cubicBezTo>
                    <a:pt x="6" y="57"/>
                    <a:pt x="10" y="61"/>
                    <a:pt x="15" y="64"/>
                  </a:cubicBezTo>
                  <a:cubicBezTo>
                    <a:pt x="17" y="65"/>
                    <a:pt x="19" y="66"/>
                    <a:pt x="22" y="67"/>
                  </a:cubicBezTo>
                  <a:cubicBezTo>
                    <a:pt x="23" y="67"/>
                    <a:pt x="25" y="67"/>
                    <a:pt x="26" y="67"/>
                  </a:cubicBezTo>
                  <a:cubicBezTo>
                    <a:pt x="26" y="67"/>
                    <a:pt x="27" y="67"/>
                    <a:pt x="27" y="67"/>
                  </a:cubicBezTo>
                  <a:cubicBezTo>
                    <a:pt x="27" y="68"/>
                    <a:pt x="27" y="67"/>
                    <a:pt x="27" y="68"/>
                  </a:cubicBezTo>
                  <a:cubicBezTo>
                    <a:pt x="27" y="68"/>
                    <a:pt x="27" y="68"/>
                    <a:pt x="27" y="68"/>
                  </a:cubicBezTo>
                  <a:cubicBezTo>
                    <a:pt x="28" y="68"/>
                    <a:pt x="29" y="68"/>
                    <a:pt x="29" y="68"/>
                  </a:cubicBezTo>
                  <a:cubicBezTo>
                    <a:pt x="32" y="68"/>
                    <a:pt x="34" y="68"/>
                    <a:pt x="37" y="67"/>
                  </a:cubicBezTo>
                  <a:cubicBezTo>
                    <a:pt x="43" y="66"/>
                    <a:pt x="43" y="66"/>
                    <a:pt x="43" y="66"/>
                  </a:cubicBezTo>
                  <a:cubicBezTo>
                    <a:pt x="55" y="63"/>
                    <a:pt x="55" y="63"/>
                    <a:pt x="55" y="63"/>
                  </a:cubicBezTo>
                  <a:cubicBezTo>
                    <a:pt x="63" y="62"/>
                    <a:pt x="71" y="60"/>
                    <a:pt x="79" y="58"/>
                  </a:cubicBezTo>
                  <a:cubicBezTo>
                    <a:pt x="83" y="58"/>
                    <a:pt x="87" y="57"/>
                    <a:pt x="91" y="56"/>
                  </a:cubicBezTo>
                  <a:cubicBezTo>
                    <a:pt x="95" y="55"/>
                    <a:pt x="95" y="55"/>
                    <a:pt x="95" y="55"/>
                  </a:cubicBezTo>
                  <a:cubicBezTo>
                    <a:pt x="96" y="55"/>
                    <a:pt x="96" y="55"/>
                    <a:pt x="96" y="55"/>
                  </a:cubicBezTo>
                  <a:cubicBezTo>
                    <a:pt x="97" y="54"/>
                    <a:pt x="97" y="54"/>
                    <a:pt x="98" y="54"/>
                  </a:cubicBezTo>
                  <a:cubicBezTo>
                    <a:pt x="101" y="53"/>
                    <a:pt x="103" y="52"/>
                    <a:pt x="105" y="50"/>
                  </a:cubicBezTo>
                  <a:cubicBezTo>
                    <a:pt x="106" y="51"/>
                    <a:pt x="106" y="51"/>
                    <a:pt x="106" y="51"/>
                  </a:cubicBezTo>
                  <a:cubicBezTo>
                    <a:pt x="109" y="49"/>
                    <a:pt x="112" y="46"/>
                    <a:pt x="114" y="42"/>
                  </a:cubicBezTo>
                  <a:cubicBezTo>
                    <a:pt x="116" y="39"/>
                    <a:pt x="117" y="35"/>
                    <a:pt x="118" y="31"/>
                  </a:cubicBezTo>
                  <a:cubicBezTo>
                    <a:pt x="118" y="23"/>
                    <a:pt x="115" y="15"/>
                    <a:pt x="110" y="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2" name="Freeform 26">
              <a:extLst>
                <a:ext uri="{FF2B5EF4-FFF2-40B4-BE49-F238E27FC236}">
                  <a16:creationId xmlns:a16="http://schemas.microsoft.com/office/drawing/2014/main" id="{D2D261B2-7007-4E02-947C-1995102C3994}"/>
                </a:ext>
              </a:extLst>
            </p:cNvPr>
            <p:cNvSpPr/>
            <p:nvPr/>
          </p:nvSpPr>
          <p:spPr bwMode="auto">
            <a:xfrm>
              <a:off x="4427538" y="2193926"/>
              <a:ext cx="431800" cy="266700"/>
            </a:xfrm>
            <a:custGeom>
              <a:avLst/>
              <a:gdLst>
                <a:gd name="T0" fmla="*/ 26 w 115"/>
                <a:gd name="T1" fmla="*/ 58 h 71"/>
                <a:gd name="T2" fmla="*/ 20 w 115"/>
                <a:gd name="T3" fmla="*/ 56 h 71"/>
                <a:gd name="T4" fmla="*/ 1 w 115"/>
                <a:gd name="T5" fmla="*/ 25 h 71"/>
                <a:gd name="T6" fmla="*/ 13 w 115"/>
                <a:gd name="T7" fmla="*/ 5 h 71"/>
                <a:gd name="T8" fmla="*/ 13 w 115"/>
                <a:gd name="T9" fmla="*/ 6 h 71"/>
                <a:gd name="T10" fmla="*/ 2 w 115"/>
                <a:gd name="T11" fmla="*/ 26 h 71"/>
                <a:gd name="T12" fmla="*/ 21 w 115"/>
                <a:gd name="T13" fmla="*/ 56 h 71"/>
                <a:gd name="T14" fmla="*/ 24 w 115"/>
                <a:gd name="T15" fmla="*/ 57 h 71"/>
                <a:gd name="T16" fmla="*/ 58 w 115"/>
                <a:gd name="T17" fmla="*/ 64 h 71"/>
                <a:gd name="T18" fmla="*/ 80 w 115"/>
                <a:gd name="T19" fmla="*/ 70 h 71"/>
                <a:gd name="T20" fmla="*/ 97 w 115"/>
                <a:gd name="T21" fmla="*/ 70 h 71"/>
                <a:gd name="T22" fmla="*/ 96 w 115"/>
                <a:gd name="T23" fmla="*/ 68 h 71"/>
                <a:gd name="T24" fmla="*/ 81 w 115"/>
                <a:gd name="T25" fmla="*/ 68 h 71"/>
                <a:gd name="T26" fmla="*/ 23 w 115"/>
                <a:gd name="T27" fmla="*/ 55 h 71"/>
                <a:gd name="T28" fmla="*/ 19 w 115"/>
                <a:gd name="T29" fmla="*/ 54 h 71"/>
                <a:gd name="T30" fmla="*/ 4 w 115"/>
                <a:gd name="T31" fmla="*/ 31 h 71"/>
                <a:gd name="T32" fmla="*/ 21 w 115"/>
                <a:gd name="T33" fmla="*/ 54 h 71"/>
                <a:gd name="T34" fmla="*/ 32 w 115"/>
                <a:gd name="T35" fmla="*/ 57 h 71"/>
                <a:gd name="T36" fmla="*/ 80 w 115"/>
                <a:gd name="T37" fmla="*/ 68 h 71"/>
                <a:gd name="T38" fmla="*/ 109 w 115"/>
                <a:gd name="T39" fmla="*/ 57 h 71"/>
                <a:gd name="T40" fmla="*/ 111 w 115"/>
                <a:gd name="T41" fmla="*/ 44 h 71"/>
                <a:gd name="T42" fmla="*/ 105 w 115"/>
                <a:gd name="T43" fmla="*/ 53 h 71"/>
                <a:gd name="T44" fmla="*/ 94 w 115"/>
                <a:gd name="T45" fmla="*/ 60 h 71"/>
                <a:gd name="T46" fmla="*/ 80 w 115"/>
                <a:gd name="T47" fmla="*/ 59 h 71"/>
                <a:gd name="T48" fmla="*/ 37 w 115"/>
                <a:gd name="T49" fmla="*/ 50 h 71"/>
                <a:gd name="T50" fmla="*/ 25 w 115"/>
                <a:gd name="T51" fmla="*/ 47 h 71"/>
                <a:gd name="T52" fmla="*/ 24 w 115"/>
                <a:gd name="T53" fmla="*/ 46 h 71"/>
                <a:gd name="T54" fmla="*/ 74 w 115"/>
                <a:gd name="T55" fmla="*/ 58 h 71"/>
                <a:gd name="T56" fmla="*/ 85 w 115"/>
                <a:gd name="T57" fmla="*/ 60 h 71"/>
                <a:gd name="T58" fmla="*/ 99 w 115"/>
                <a:gd name="T59" fmla="*/ 54 h 71"/>
                <a:gd name="T60" fmla="*/ 76 w 115"/>
                <a:gd name="T61" fmla="*/ 56 h 71"/>
                <a:gd name="T62" fmla="*/ 26 w 115"/>
                <a:gd name="T63" fmla="*/ 45 h 71"/>
                <a:gd name="T64" fmla="*/ 24 w 115"/>
                <a:gd name="T65" fmla="*/ 44 h 71"/>
                <a:gd name="T66" fmla="*/ 15 w 115"/>
                <a:gd name="T67" fmla="*/ 27 h 71"/>
                <a:gd name="T68" fmla="*/ 21 w 115"/>
                <a:gd name="T69" fmla="*/ 16 h 71"/>
                <a:gd name="T70" fmla="*/ 33 w 115"/>
                <a:gd name="T71" fmla="*/ 14 h 71"/>
                <a:gd name="T72" fmla="*/ 42 w 115"/>
                <a:gd name="T73" fmla="*/ 16 h 71"/>
                <a:gd name="T74" fmla="*/ 93 w 115"/>
                <a:gd name="T75" fmla="*/ 27 h 71"/>
                <a:gd name="T76" fmla="*/ 104 w 115"/>
                <a:gd name="T77" fmla="*/ 42 h 71"/>
                <a:gd name="T78" fmla="*/ 106 w 115"/>
                <a:gd name="T79" fmla="*/ 44 h 71"/>
                <a:gd name="T80" fmla="*/ 107 w 115"/>
                <a:gd name="T81" fmla="*/ 27 h 71"/>
                <a:gd name="T82" fmla="*/ 112 w 115"/>
                <a:gd name="T83" fmla="*/ 39 h 71"/>
                <a:gd name="T84" fmla="*/ 109 w 115"/>
                <a:gd name="T85" fmla="*/ 22 h 71"/>
                <a:gd name="T86" fmla="*/ 96 w 115"/>
                <a:gd name="T87" fmla="*/ 14 h 71"/>
                <a:gd name="T88" fmla="*/ 47 w 115"/>
                <a:gd name="T89" fmla="*/ 3 h 71"/>
                <a:gd name="T90" fmla="*/ 34 w 115"/>
                <a:gd name="T91" fmla="*/ 0 h 71"/>
                <a:gd name="T92" fmla="*/ 14 w 115"/>
                <a:gd name="T93" fmla="*/ 4 h 71"/>
                <a:gd name="T94" fmla="*/ 1 w 115"/>
                <a:gd name="T95" fmla="*/ 25 h 71"/>
                <a:gd name="T96" fmla="*/ 17 w 115"/>
                <a:gd name="T97" fmla="*/ 56 h 71"/>
                <a:gd name="T98" fmla="*/ 23 w 115"/>
                <a:gd name="T99" fmla="*/ 58 h 71"/>
                <a:gd name="T100" fmla="*/ 56 w 115"/>
                <a:gd name="T101" fmla="*/ 6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5" h="71">
                  <a:moveTo>
                    <a:pt x="56" y="65"/>
                  </a:moveTo>
                  <a:cubicBezTo>
                    <a:pt x="32" y="59"/>
                    <a:pt x="32" y="59"/>
                    <a:pt x="32" y="59"/>
                  </a:cubicBezTo>
                  <a:cubicBezTo>
                    <a:pt x="26" y="58"/>
                    <a:pt x="26" y="58"/>
                    <a:pt x="26" y="58"/>
                  </a:cubicBezTo>
                  <a:cubicBezTo>
                    <a:pt x="23" y="57"/>
                    <a:pt x="23" y="57"/>
                    <a:pt x="23" y="57"/>
                  </a:cubicBezTo>
                  <a:cubicBezTo>
                    <a:pt x="22" y="57"/>
                    <a:pt x="22" y="57"/>
                    <a:pt x="22" y="57"/>
                  </a:cubicBezTo>
                  <a:cubicBezTo>
                    <a:pt x="21" y="57"/>
                    <a:pt x="20" y="57"/>
                    <a:pt x="20" y="56"/>
                  </a:cubicBezTo>
                  <a:cubicBezTo>
                    <a:pt x="14" y="55"/>
                    <a:pt x="10" y="51"/>
                    <a:pt x="7" y="47"/>
                  </a:cubicBezTo>
                  <a:cubicBezTo>
                    <a:pt x="4" y="43"/>
                    <a:pt x="2" y="38"/>
                    <a:pt x="1" y="33"/>
                  </a:cubicBezTo>
                  <a:cubicBezTo>
                    <a:pt x="1" y="30"/>
                    <a:pt x="1" y="28"/>
                    <a:pt x="1" y="25"/>
                  </a:cubicBezTo>
                  <a:cubicBezTo>
                    <a:pt x="1" y="24"/>
                    <a:pt x="1" y="23"/>
                    <a:pt x="2" y="22"/>
                  </a:cubicBezTo>
                  <a:cubicBezTo>
                    <a:pt x="2" y="20"/>
                    <a:pt x="2" y="19"/>
                    <a:pt x="3" y="18"/>
                  </a:cubicBezTo>
                  <a:cubicBezTo>
                    <a:pt x="5" y="13"/>
                    <a:pt x="9" y="8"/>
                    <a:pt x="13" y="5"/>
                  </a:cubicBezTo>
                  <a:cubicBezTo>
                    <a:pt x="17" y="2"/>
                    <a:pt x="22" y="1"/>
                    <a:pt x="28" y="0"/>
                  </a:cubicBezTo>
                  <a:cubicBezTo>
                    <a:pt x="27" y="0"/>
                    <a:pt x="26" y="1"/>
                    <a:pt x="28" y="1"/>
                  </a:cubicBezTo>
                  <a:cubicBezTo>
                    <a:pt x="23" y="1"/>
                    <a:pt x="18" y="3"/>
                    <a:pt x="13" y="6"/>
                  </a:cubicBezTo>
                  <a:cubicBezTo>
                    <a:pt x="9" y="9"/>
                    <a:pt x="6" y="13"/>
                    <a:pt x="4" y="18"/>
                  </a:cubicBezTo>
                  <a:cubicBezTo>
                    <a:pt x="3" y="19"/>
                    <a:pt x="3" y="21"/>
                    <a:pt x="3" y="22"/>
                  </a:cubicBezTo>
                  <a:cubicBezTo>
                    <a:pt x="2" y="23"/>
                    <a:pt x="2" y="24"/>
                    <a:pt x="2" y="26"/>
                  </a:cubicBezTo>
                  <a:cubicBezTo>
                    <a:pt x="2" y="28"/>
                    <a:pt x="2" y="31"/>
                    <a:pt x="2" y="33"/>
                  </a:cubicBezTo>
                  <a:cubicBezTo>
                    <a:pt x="3" y="38"/>
                    <a:pt x="5" y="43"/>
                    <a:pt x="8" y="47"/>
                  </a:cubicBezTo>
                  <a:cubicBezTo>
                    <a:pt x="11" y="51"/>
                    <a:pt x="15" y="55"/>
                    <a:pt x="21" y="56"/>
                  </a:cubicBezTo>
                  <a:cubicBezTo>
                    <a:pt x="22" y="56"/>
                    <a:pt x="22" y="56"/>
                    <a:pt x="22" y="56"/>
                  </a:cubicBezTo>
                  <a:cubicBezTo>
                    <a:pt x="23" y="57"/>
                    <a:pt x="23" y="57"/>
                    <a:pt x="23" y="57"/>
                  </a:cubicBezTo>
                  <a:cubicBezTo>
                    <a:pt x="24" y="57"/>
                    <a:pt x="24" y="57"/>
                    <a:pt x="24" y="57"/>
                  </a:cubicBezTo>
                  <a:cubicBezTo>
                    <a:pt x="27" y="58"/>
                    <a:pt x="27" y="58"/>
                    <a:pt x="27" y="58"/>
                  </a:cubicBezTo>
                  <a:cubicBezTo>
                    <a:pt x="33" y="59"/>
                    <a:pt x="33" y="59"/>
                    <a:pt x="33" y="59"/>
                  </a:cubicBezTo>
                  <a:cubicBezTo>
                    <a:pt x="41" y="61"/>
                    <a:pt x="49" y="62"/>
                    <a:pt x="58" y="64"/>
                  </a:cubicBezTo>
                  <a:cubicBezTo>
                    <a:pt x="58" y="65"/>
                    <a:pt x="58" y="65"/>
                    <a:pt x="58" y="65"/>
                  </a:cubicBezTo>
                  <a:cubicBezTo>
                    <a:pt x="75" y="69"/>
                    <a:pt x="75" y="69"/>
                    <a:pt x="75" y="69"/>
                  </a:cubicBezTo>
                  <a:cubicBezTo>
                    <a:pt x="80" y="70"/>
                    <a:pt x="80" y="70"/>
                    <a:pt x="80" y="70"/>
                  </a:cubicBezTo>
                  <a:cubicBezTo>
                    <a:pt x="80" y="70"/>
                    <a:pt x="81" y="71"/>
                    <a:pt x="82" y="71"/>
                  </a:cubicBezTo>
                  <a:cubicBezTo>
                    <a:pt x="83" y="71"/>
                    <a:pt x="84" y="71"/>
                    <a:pt x="85" y="71"/>
                  </a:cubicBezTo>
                  <a:cubicBezTo>
                    <a:pt x="89" y="71"/>
                    <a:pt x="93" y="71"/>
                    <a:pt x="97" y="70"/>
                  </a:cubicBezTo>
                  <a:cubicBezTo>
                    <a:pt x="101" y="68"/>
                    <a:pt x="103" y="66"/>
                    <a:pt x="105" y="64"/>
                  </a:cubicBezTo>
                  <a:cubicBezTo>
                    <a:pt x="107" y="62"/>
                    <a:pt x="109" y="60"/>
                    <a:pt x="110" y="58"/>
                  </a:cubicBezTo>
                  <a:cubicBezTo>
                    <a:pt x="106" y="63"/>
                    <a:pt x="102" y="66"/>
                    <a:pt x="96" y="68"/>
                  </a:cubicBezTo>
                  <a:cubicBezTo>
                    <a:pt x="93" y="69"/>
                    <a:pt x="90" y="69"/>
                    <a:pt x="87" y="69"/>
                  </a:cubicBezTo>
                  <a:cubicBezTo>
                    <a:pt x="86" y="69"/>
                    <a:pt x="84" y="69"/>
                    <a:pt x="83" y="69"/>
                  </a:cubicBezTo>
                  <a:cubicBezTo>
                    <a:pt x="82" y="69"/>
                    <a:pt x="82" y="68"/>
                    <a:pt x="81" y="68"/>
                  </a:cubicBezTo>
                  <a:cubicBezTo>
                    <a:pt x="79" y="68"/>
                    <a:pt x="79" y="68"/>
                    <a:pt x="79" y="68"/>
                  </a:cubicBezTo>
                  <a:cubicBezTo>
                    <a:pt x="70" y="66"/>
                    <a:pt x="61" y="63"/>
                    <a:pt x="51" y="61"/>
                  </a:cubicBezTo>
                  <a:cubicBezTo>
                    <a:pt x="23" y="55"/>
                    <a:pt x="23" y="55"/>
                    <a:pt x="23" y="55"/>
                  </a:cubicBezTo>
                  <a:cubicBezTo>
                    <a:pt x="23" y="55"/>
                    <a:pt x="23" y="55"/>
                    <a:pt x="23" y="55"/>
                  </a:cubicBezTo>
                  <a:cubicBezTo>
                    <a:pt x="22" y="55"/>
                    <a:pt x="22" y="55"/>
                    <a:pt x="22" y="55"/>
                  </a:cubicBezTo>
                  <a:cubicBezTo>
                    <a:pt x="21" y="54"/>
                    <a:pt x="20" y="54"/>
                    <a:pt x="19" y="54"/>
                  </a:cubicBezTo>
                  <a:cubicBezTo>
                    <a:pt x="18" y="53"/>
                    <a:pt x="17" y="53"/>
                    <a:pt x="16" y="52"/>
                  </a:cubicBezTo>
                  <a:cubicBezTo>
                    <a:pt x="13" y="50"/>
                    <a:pt x="11" y="48"/>
                    <a:pt x="9" y="46"/>
                  </a:cubicBezTo>
                  <a:cubicBezTo>
                    <a:pt x="6" y="42"/>
                    <a:pt x="4" y="36"/>
                    <a:pt x="4" y="31"/>
                  </a:cubicBezTo>
                  <a:cubicBezTo>
                    <a:pt x="4" y="35"/>
                    <a:pt x="5" y="40"/>
                    <a:pt x="8" y="44"/>
                  </a:cubicBezTo>
                  <a:cubicBezTo>
                    <a:pt x="11" y="48"/>
                    <a:pt x="15" y="52"/>
                    <a:pt x="20" y="54"/>
                  </a:cubicBezTo>
                  <a:cubicBezTo>
                    <a:pt x="20" y="54"/>
                    <a:pt x="21" y="54"/>
                    <a:pt x="21" y="54"/>
                  </a:cubicBezTo>
                  <a:cubicBezTo>
                    <a:pt x="22" y="54"/>
                    <a:pt x="23" y="54"/>
                    <a:pt x="23" y="55"/>
                  </a:cubicBezTo>
                  <a:cubicBezTo>
                    <a:pt x="26" y="55"/>
                    <a:pt x="26" y="55"/>
                    <a:pt x="26" y="55"/>
                  </a:cubicBezTo>
                  <a:cubicBezTo>
                    <a:pt x="32" y="57"/>
                    <a:pt x="32" y="57"/>
                    <a:pt x="32" y="57"/>
                  </a:cubicBezTo>
                  <a:cubicBezTo>
                    <a:pt x="37" y="58"/>
                    <a:pt x="41" y="58"/>
                    <a:pt x="44" y="59"/>
                  </a:cubicBezTo>
                  <a:cubicBezTo>
                    <a:pt x="55" y="62"/>
                    <a:pt x="66" y="64"/>
                    <a:pt x="76" y="67"/>
                  </a:cubicBezTo>
                  <a:cubicBezTo>
                    <a:pt x="80" y="68"/>
                    <a:pt x="80" y="68"/>
                    <a:pt x="80" y="68"/>
                  </a:cubicBezTo>
                  <a:cubicBezTo>
                    <a:pt x="81" y="68"/>
                    <a:pt x="83" y="68"/>
                    <a:pt x="84" y="68"/>
                  </a:cubicBezTo>
                  <a:cubicBezTo>
                    <a:pt x="87" y="69"/>
                    <a:pt x="91" y="69"/>
                    <a:pt x="94" y="68"/>
                  </a:cubicBezTo>
                  <a:cubicBezTo>
                    <a:pt x="100" y="66"/>
                    <a:pt x="105" y="62"/>
                    <a:pt x="109" y="57"/>
                  </a:cubicBezTo>
                  <a:cubicBezTo>
                    <a:pt x="110" y="56"/>
                    <a:pt x="111" y="55"/>
                    <a:pt x="111" y="54"/>
                  </a:cubicBezTo>
                  <a:cubicBezTo>
                    <a:pt x="112" y="52"/>
                    <a:pt x="112" y="51"/>
                    <a:pt x="112" y="49"/>
                  </a:cubicBezTo>
                  <a:cubicBezTo>
                    <a:pt x="112" y="47"/>
                    <a:pt x="112" y="45"/>
                    <a:pt x="111" y="44"/>
                  </a:cubicBezTo>
                  <a:cubicBezTo>
                    <a:pt x="110" y="44"/>
                    <a:pt x="110" y="45"/>
                    <a:pt x="109" y="46"/>
                  </a:cubicBezTo>
                  <a:cubicBezTo>
                    <a:pt x="109" y="46"/>
                    <a:pt x="108" y="48"/>
                    <a:pt x="107" y="50"/>
                  </a:cubicBezTo>
                  <a:cubicBezTo>
                    <a:pt x="106" y="51"/>
                    <a:pt x="105" y="52"/>
                    <a:pt x="105" y="53"/>
                  </a:cubicBezTo>
                  <a:cubicBezTo>
                    <a:pt x="104" y="55"/>
                    <a:pt x="103" y="55"/>
                    <a:pt x="103" y="55"/>
                  </a:cubicBezTo>
                  <a:cubicBezTo>
                    <a:pt x="102" y="56"/>
                    <a:pt x="102" y="55"/>
                    <a:pt x="102" y="54"/>
                  </a:cubicBezTo>
                  <a:cubicBezTo>
                    <a:pt x="100" y="57"/>
                    <a:pt x="97" y="58"/>
                    <a:pt x="94" y="60"/>
                  </a:cubicBezTo>
                  <a:cubicBezTo>
                    <a:pt x="91" y="61"/>
                    <a:pt x="88" y="61"/>
                    <a:pt x="85" y="60"/>
                  </a:cubicBezTo>
                  <a:cubicBezTo>
                    <a:pt x="84" y="60"/>
                    <a:pt x="83" y="60"/>
                    <a:pt x="82" y="60"/>
                  </a:cubicBezTo>
                  <a:cubicBezTo>
                    <a:pt x="80" y="59"/>
                    <a:pt x="80" y="59"/>
                    <a:pt x="80" y="59"/>
                  </a:cubicBezTo>
                  <a:cubicBezTo>
                    <a:pt x="74" y="58"/>
                    <a:pt x="74" y="58"/>
                    <a:pt x="74" y="58"/>
                  </a:cubicBezTo>
                  <a:cubicBezTo>
                    <a:pt x="63" y="56"/>
                    <a:pt x="63" y="56"/>
                    <a:pt x="63" y="56"/>
                  </a:cubicBezTo>
                  <a:cubicBezTo>
                    <a:pt x="54" y="54"/>
                    <a:pt x="46" y="52"/>
                    <a:pt x="37" y="50"/>
                  </a:cubicBezTo>
                  <a:cubicBezTo>
                    <a:pt x="30" y="48"/>
                    <a:pt x="30" y="48"/>
                    <a:pt x="30" y="48"/>
                  </a:cubicBezTo>
                  <a:cubicBezTo>
                    <a:pt x="27" y="47"/>
                    <a:pt x="27" y="47"/>
                    <a:pt x="27" y="47"/>
                  </a:cubicBezTo>
                  <a:cubicBezTo>
                    <a:pt x="25" y="47"/>
                    <a:pt x="25" y="47"/>
                    <a:pt x="25" y="47"/>
                  </a:cubicBezTo>
                  <a:cubicBezTo>
                    <a:pt x="25" y="47"/>
                    <a:pt x="24" y="47"/>
                    <a:pt x="24" y="46"/>
                  </a:cubicBezTo>
                  <a:cubicBezTo>
                    <a:pt x="20" y="45"/>
                    <a:pt x="18" y="43"/>
                    <a:pt x="16" y="40"/>
                  </a:cubicBezTo>
                  <a:cubicBezTo>
                    <a:pt x="18" y="43"/>
                    <a:pt x="21" y="45"/>
                    <a:pt x="24" y="46"/>
                  </a:cubicBezTo>
                  <a:cubicBezTo>
                    <a:pt x="37" y="49"/>
                    <a:pt x="37" y="49"/>
                    <a:pt x="37" y="49"/>
                  </a:cubicBezTo>
                  <a:cubicBezTo>
                    <a:pt x="63" y="56"/>
                    <a:pt x="63" y="56"/>
                    <a:pt x="63" y="56"/>
                  </a:cubicBezTo>
                  <a:cubicBezTo>
                    <a:pt x="74" y="58"/>
                    <a:pt x="74" y="58"/>
                    <a:pt x="74" y="58"/>
                  </a:cubicBezTo>
                  <a:cubicBezTo>
                    <a:pt x="80" y="59"/>
                    <a:pt x="80" y="59"/>
                    <a:pt x="80" y="59"/>
                  </a:cubicBezTo>
                  <a:cubicBezTo>
                    <a:pt x="82" y="60"/>
                    <a:pt x="82" y="60"/>
                    <a:pt x="82" y="60"/>
                  </a:cubicBezTo>
                  <a:cubicBezTo>
                    <a:pt x="83" y="60"/>
                    <a:pt x="84" y="60"/>
                    <a:pt x="85" y="60"/>
                  </a:cubicBezTo>
                  <a:cubicBezTo>
                    <a:pt x="88" y="61"/>
                    <a:pt x="91" y="60"/>
                    <a:pt x="94" y="59"/>
                  </a:cubicBezTo>
                  <a:cubicBezTo>
                    <a:pt x="97" y="58"/>
                    <a:pt x="99" y="56"/>
                    <a:pt x="101" y="53"/>
                  </a:cubicBezTo>
                  <a:cubicBezTo>
                    <a:pt x="101" y="53"/>
                    <a:pt x="101" y="52"/>
                    <a:pt x="99" y="54"/>
                  </a:cubicBezTo>
                  <a:cubicBezTo>
                    <a:pt x="97" y="55"/>
                    <a:pt x="94" y="57"/>
                    <a:pt x="90" y="58"/>
                  </a:cubicBezTo>
                  <a:cubicBezTo>
                    <a:pt x="88" y="58"/>
                    <a:pt x="85" y="58"/>
                    <a:pt x="83" y="58"/>
                  </a:cubicBezTo>
                  <a:cubicBezTo>
                    <a:pt x="81" y="57"/>
                    <a:pt x="78" y="57"/>
                    <a:pt x="76" y="56"/>
                  </a:cubicBezTo>
                  <a:cubicBezTo>
                    <a:pt x="64" y="53"/>
                    <a:pt x="51" y="50"/>
                    <a:pt x="38" y="47"/>
                  </a:cubicBezTo>
                  <a:cubicBezTo>
                    <a:pt x="29" y="45"/>
                    <a:pt x="29" y="45"/>
                    <a:pt x="29" y="45"/>
                  </a:cubicBezTo>
                  <a:cubicBezTo>
                    <a:pt x="26" y="45"/>
                    <a:pt x="26" y="45"/>
                    <a:pt x="26" y="45"/>
                  </a:cubicBezTo>
                  <a:cubicBezTo>
                    <a:pt x="25" y="44"/>
                    <a:pt x="25" y="44"/>
                    <a:pt x="25" y="44"/>
                  </a:cubicBezTo>
                  <a:cubicBezTo>
                    <a:pt x="25" y="44"/>
                    <a:pt x="25" y="44"/>
                    <a:pt x="25" y="44"/>
                  </a:cubicBezTo>
                  <a:cubicBezTo>
                    <a:pt x="24" y="44"/>
                    <a:pt x="24" y="44"/>
                    <a:pt x="24" y="44"/>
                  </a:cubicBezTo>
                  <a:cubicBezTo>
                    <a:pt x="23" y="44"/>
                    <a:pt x="22" y="43"/>
                    <a:pt x="21" y="43"/>
                  </a:cubicBezTo>
                  <a:cubicBezTo>
                    <a:pt x="18" y="41"/>
                    <a:pt x="16" y="37"/>
                    <a:pt x="15" y="32"/>
                  </a:cubicBezTo>
                  <a:cubicBezTo>
                    <a:pt x="15" y="30"/>
                    <a:pt x="15" y="29"/>
                    <a:pt x="15" y="27"/>
                  </a:cubicBezTo>
                  <a:cubicBezTo>
                    <a:pt x="15" y="26"/>
                    <a:pt x="15" y="25"/>
                    <a:pt x="15" y="25"/>
                  </a:cubicBezTo>
                  <a:cubicBezTo>
                    <a:pt x="15" y="24"/>
                    <a:pt x="16" y="23"/>
                    <a:pt x="16" y="23"/>
                  </a:cubicBezTo>
                  <a:cubicBezTo>
                    <a:pt x="17" y="20"/>
                    <a:pt x="19" y="18"/>
                    <a:pt x="21" y="16"/>
                  </a:cubicBezTo>
                  <a:cubicBezTo>
                    <a:pt x="24" y="15"/>
                    <a:pt x="27" y="14"/>
                    <a:pt x="30" y="14"/>
                  </a:cubicBezTo>
                  <a:cubicBezTo>
                    <a:pt x="31" y="14"/>
                    <a:pt x="32" y="14"/>
                    <a:pt x="33" y="14"/>
                  </a:cubicBezTo>
                  <a:cubicBezTo>
                    <a:pt x="33" y="14"/>
                    <a:pt x="33" y="14"/>
                    <a:pt x="33" y="14"/>
                  </a:cubicBezTo>
                  <a:cubicBezTo>
                    <a:pt x="34" y="14"/>
                    <a:pt x="34" y="14"/>
                    <a:pt x="34" y="14"/>
                  </a:cubicBezTo>
                  <a:cubicBezTo>
                    <a:pt x="36" y="15"/>
                    <a:pt x="36" y="15"/>
                    <a:pt x="36" y="15"/>
                  </a:cubicBezTo>
                  <a:cubicBezTo>
                    <a:pt x="42" y="16"/>
                    <a:pt x="42" y="16"/>
                    <a:pt x="42" y="16"/>
                  </a:cubicBezTo>
                  <a:cubicBezTo>
                    <a:pt x="55" y="19"/>
                    <a:pt x="67" y="22"/>
                    <a:pt x="79" y="24"/>
                  </a:cubicBezTo>
                  <a:cubicBezTo>
                    <a:pt x="89" y="26"/>
                    <a:pt x="89" y="26"/>
                    <a:pt x="89" y="26"/>
                  </a:cubicBezTo>
                  <a:cubicBezTo>
                    <a:pt x="93" y="27"/>
                    <a:pt x="93" y="27"/>
                    <a:pt x="93" y="27"/>
                  </a:cubicBezTo>
                  <a:cubicBezTo>
                    <a:pt x="94" y="28"/>
                    <a:pt x="95" y="28"/>
                    <a:pt x="96" y="28"/>
                  </a:cubicBezTo>
                  <a:cubicBezTo>
                    <a:pt x="99" y="30"/>
                    <a:pt x="101" y="32"/>
                    <a:pt x="102" y="36"/>
                  </a:cubicBezTo>
                  <a:cubicBezTo>
                    <a:pt x="103" y="39"/>
                    <a:pt x="104" y="41"/>
                    <a:pt x="104" y="42"/>
                  </a:cubicBezTo>
                  <a:cubicBezTo>
                    <a:pt x="104" y="43"/>
                    <a:pt x="104" y="43"/>
                    <a:pt x="104" y="43"/>
                  </a:cubicBezTo>
                  <a:cubicBezTo>
                    <a:pt x="105" y="43"/>
                    <a:pt x="105" y="44"/>
                    <a:pt x="105" y="44"/>
                  </a:cubicBezTo>
                  <a:cubicBezTo>
                    <a:pt x="105" y="44"/>
                    <a:pt x="105" y="44"/>
                    <a:pt x="106" y="44"/>
                  </a:cubicBezTo>
                  <a:cubicBezTo>
                    <a:pt x="107" y="43"/>
                    <a:pt x="108" y="41"/>
                    <a:pt x="108" y="38"/>
                  </a:cubicBezTo>
                  <a:cubicBezTo>
                    <a:pt x="109" y="36"/>
                    <a:pt x="109" y="32"/>
                    <a:pt x="106" y="28"/>
                  </a:cubicBezTo>
                  <a:cubicBezTo>
                    <a:pt x="107" y="27"/>
                    <a:pt x="107" y="27"/>
                    <a:pt x="107" y="27"/>
                  </a:cubicBezTo>
                  <a:cubicBezTo>
                    <a:pt x="109" y="29"/>
                    <a:pt x="110" y="31"/>
                    <a:pt x="110" y="32"/>
                  </a:cubicBezTo>
                  <a:cubicBezTo>
                    <a:pt x="111" y="34"/>
                    <a:pt x="111" y="35"/>
                    <a:pt x="111" y="36"/>
                  </a:cubicBezTo>
                  <a:cubicBezTo>
                    <a:pt x="112" y="38"/>
                    <a:pt x="112" y="39"/>
                    <a:pt x="112" y="39"/>
                  </a:cubicBezTo>
                  <a:cubicBezTo>
                    <a:pt x="113" y="39"/>
                    <a:pt x="114" y="37"/>
                    <a:pt x="115" y="38"/>
                  </a:cubicBezTo>
                  <a:cubicBezTo>
                    <a:pt x="115" y="35"/>
                    <a:pt x="115" y="33"/>
                    <a:pt x="114" y="30"/>
                  </a:cubicBezTo>
                  <a:cubicBezTo>
                    <a:pt x="113" y="27"/>
                    <a:pt x="111" y="24"/>
                    <a:pt x="109" y="22"/>
                  </a:cubicBezTo>
                  <a:cubicBezTo>
                    <a:pt x="107" y="20"/>
                    <a:pt x="105" y="18"/>
                    <a:pt x="102" y="16"/>
                  </a:cubicBezTo>
                  <a:cubicBezTo>
                    <a:pt x="101" y="16"/>
                    <a:pt x="99" y="15"/>
                    <a:pt x="98" y="14"/>
                  </a:cubicBezTo>
                  <a:cubicBezTo>
                    <a:pt x="97" y="14"/>
                    <a:pt x="97" y="14"/>
                    <a:pt x="96" y="14"/>
                  </a:cubicBezTo>
                  <a:cubicBezTo>
                    <a:pt x="94" y="13"/>
                    <a:pt x="94" y="13"/>
                    <a:pt x="94" y="13"/>
                  </a:cubicBezTo>
                  <a:cubicBezTo>
                    <a:pt x="85" y="11"/>
                    <a:pt x="85" y="11"/>
                    <a:pt x="85" y="11"/>
                  </a:cubicBezTo>
                  <a:cubicBezTo>
                    <a:pt x="47" y="3"/>
                    <a:pt x="47" y="3"/>
                    <a:pt x="47" y="3"/>
                  </a:cubicBezTo>
                  <a:cubicBezTo>
                    <a:pt x="37" y="0"/>
                    <a:pt x="37" y="0"/>
                    <a:pt x="37" y="0"/>
                  </a:cubicBezTo>
                  <a:cubicBezTo>
                    <a:pt x="36" y="0"/>
                    <a:pt x="36" y="0"/>
                    <a:pt x="36" y="0"/>
                  </a:cubicBezTo>
                  <a:cubicBezTo>
                    <a:pt x="36" y="0"/>
                    <a:pt x="35" y="0"/>
                    <a:pt x="34" y="0"/>
                  </a:cubicBezTo>
                  <a:cubicBezTo>
                    <a:pt x="33" y="0"/>
                    <a:pt x="32" y="0"/>
                    <a:pt x="31" y="0"/>
                  </a:cubicBezTo>
                  <a:cubicBezTo>
                    <a:pt x="29" y="0"/>
                    <a:pt x="27" y="0"/>
                    <a:pt x="25" y="0"/>
                  </a:cubicBezTo>
                  <a:cubicBezTo>
                    <a:pt x="21" y="1"/>
                    <a:pt x="17" y="2"/>
                    <a:pt x="14" y="4"/>
                  </a:cubicBezTo>
                  <a:cubicBezTo>
                    <a:pt x="10" y="6"/>
                    <a:pt x="7" y="9"/>
                    <a:pt x="5" y="13"/>
                  </a:cubicBezTo>
                  <a:cubicBezTo>
                    <a:pt x="4" y="15"/>
                    <a:pt x="3" y="17"/>
                    <a:pt x="2" y="19"/>
                  </a:cubicBezTo>
                  <a:cubicBezTo>
                    <a:pt x="1" y="21"/>
                    <a:pt x="1" y="23"/>
                    <a:pt x="1" y="25"/>
                  </a:cubicBezTo>
                  <a:cubicBezTo>
                    <a:pt x="0" y="29"/>
                    <a:pt x="1" y="33"/>
                    <a:pt x="2" y="37"/>
                  </a:cubicBezTo>
                  <a:cubicBezTo>
                    <a:pt x="3" y="41"/>
                    <a:pt x="4" y="45"/>
                    <a:pt x="7" y="48"/>
                  </a:cubicBezTo>
                  <a:cubicBezTo>
                    <a:pt x="10" y="51"/>
                    <a:pt x="13" y="54"/>
                    <a:pt x="17" y="56"/>
                  </a:cubicBezTo>
                  <a:cubicBezTo>
                    <a:pt x="18" y="56"/>
                    <a:pt x="19" y="57"/>
                    <a:pt x="20" y="57"/>
                  </a:cubicBezTo>
                  <a:cubicBezTo>
                    <a:pt x="21" y="57"/>
                    <a:pt x="21" y="57"/>
                    <a:pt x="22" y="57"/>
                  </a:cubicBezTo>
                  <a:cubicBezTo>
                    <a:pt x="23" y="58"/>
                    <a:pt x="23" y="58"/>
                    <a:pt x="23" y="58"/>
                  </a:cubicBezTo>
                  <a:cubicBezTo>
                    <a:pt x="28" y="59"/>
                    <a:pt x="28" y="59"/>
                    <a:pt x="28" y="59"/>
                  </a:cubicBezTo>
                  <a:cubicBezTo>
                    <a:pt x="37" y="61"/>
                    <a:pt x="37" y="61"/>
                    <a:pt x="37" y="61"/>
                  </a:cubicBezTo>
                  <a:lnTo>
                    <a:pt x="56" y="6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3" name="Freeform 27">
              <a:extLst>
                <a:ext uri="{FF2B5EF4-FFF2-40B4-BE49-F238E27FC236}">
                  <a16:creationId xmlns:a16="http://schemas.microsoft.com/office/drawing/2014/main" id="{1016EA68-A8B3-4243-85D6-8227A61E4032}"/>
                </a:ext>
              </a:extLst>
            </p:cNvPr>
            <p:cNvSpPr/>
            <p:nvPr/>
          </p:nvSpPr>
          <p:spPr bwMode="auto">
            <a:xfrm>
              <a:off x="6843713" y="1300163"/>
              <a:ext cx="363538" cy="390525"/>
            </a:xfrm>
            <a:custGeom>
              <a:avLst/>
              <a:gdLst>
                <a:gd name="T0" fmla="*/ 86 w 97"/>
                <a:gd name="T1" fmla="*/ 48 h 104"/>
                <a:gd name="T2" fmla="*/ 56 w 97"/>
                <a:gd name="T3" fmla="*/ 83 h 104"/>
                <a:gd name="T4" fmla="*/ 48 w 97"/>
                <a:gd name="T5" fmla="*/ 93 h 104"/>
                <a:gd name="T6" fmla="*/ 31 w 97"/>
                <a:gd name="T7" fmla="*/ 101 h 104"/>
                <a:gd name="T8" fmla="*/ 43 w 97"/>
                <a:gd name="T9" fmla="*/ 97 h 104"/>
                <a:gd name="T10" fmla="*/ 49 w 97"/>
                <a:gd name="T11" fmla="*/ 92 h 104"/>
                <a:gd name="T12" fmla="*/ 82 w 97"/>
                <a:gd name="T13" fmla="*/ 52 h 104"/>
                <a:gd name="T14" fmla="*/ 86 w 97"/>
                <a:gd name="T15" fmla="*/ 47 h 104"/>
                <a:gd name="T16" fmla="*/ 93 w 97"/>
                <a:gd name="T17" fmla="*/ 20 h 104"/>
                <a:gd name="T18" fmla="*/ 83 w 97"/>
                <a:gd name="T19" fmla="*/ 11 h 104"/>
                <a:gd name="T20" fmla="*/ 87 w 97"/>
                <a:gd name="T21" fmla="*/ 21 h 104"/>
                <a:gd name="T22" fmla="*/ 80 w 97"/>
                <a:gd name="T23" fmla="*/ 42 h 104"/>
                <a:gd name="T24" fmla="*/ 44 w 97"/>
                <a:gd name="T25" fmla="*/ 85 h 104"/>
                <a:gd name="T26" fmla="*/ 40 w 97"/>
                <a:gd name="T27" fmla="*/ 89 h 104"/>
                <a:gd name="T28" fmla="*/ 41 w 97"/>
                <a:gd name="T29" fmla="*/ 88 h 104"/>
                <a:gd name="T30" fmla="*/ 44 w 97"/>
                <a:gd name="T31" fmla="*/ 85 h 104"/>
                <a:gd name="T32" fmla="*/ 80 w 97"/>
                <a:gd name="T33" fmla="*/ 42 h 104"/>
                <a:gd name="T34" fmla="*/ 83 w 97"/>
                <a:gd name="T35" fmla="*/ 30 h 104"/>
                <a:gd name="T36" fmla="*/ 78 w 97"/>
                <a:gd name="T37" fmla="*/ 41 h 104"/>
                <a:gd name="T38" fmla="*/ 47 w 97"/>
                <a:gd name="T39" fmla="*/ 77 h 104"/>
                <a:gd name="T40" fmla="*/ 38 w 97"/>
                <a:gd name="T41" fmla="*/ 87 h 104"/>
                <a:gd name="T42" fmla="*/ 20 w 97"/>
                <a:gd name="T43" fmla="*/ 87 h 104"/>
                <a:gd name="T44" fmla="*/ 19 w 97"/>
                <a:gd name="T45" fmla="*/ 86 h 104"/>
                <a:gd name="T46" fmla="*/ 18 w 97"/>
                <a:gd name="T47" fmla="*/ 85 h 104"/>
                <a:gd name="T48" fmla="*/ 15 w 97"/>
                <a:gd name="T49" fmla="*/ 74 h 104"/>
                <a:gd name="T50" fmla="*/ 20 w 97"/>
                <a:gd name="T51" fmla="*/ 62 h 104"/>
                <a:gd name="T52" fmla="*/ 50 w 97"/>
                <a:gd name="T53" fmla="*/ 24 h 104"/>
                <a:gd name="T54" fmla="*/ 56 w 97"/>
                <a:gd name="T55" fmla="*/ 17 h 104"/>
                <a:gd name="T56" fmla="*/ 60 w 97"/>
                <a:gd name="T57" fmla="*/ 14 h 104"/>
                <a:gd name="T58" fmla="*/ 79 w 97"/>
                <a:gd name="T59" fmla="*/ 16 h 104"/>
                <a:gd name="T60" fmla="*/ 66 w 97"/>
                <a:gd name="T61" fmla="*/ 6 h 104"/>
                <a:gd name="T62" fmla="*/ 79 w 97"/>
                <a:gd name="T63" fmla="*/ 7 h 104"/>
                <a:gd name="T64" fmla="*/ 55 w 97"/>
                <a:gd name="T65" fmla="*/ 1 h 104"/>
                <a:gd name="T66" fmla="*/ 43 w 97"/>
                <a:gd name="T67" fmla="*/ 10 h 104"/>
                <a:gd name="T68" fmla="*/ 10 w 97"/>
                <a:gd name="T69" fmla="*/ 52 h 104"/>
                <a:gd name="T70" fmla="*/ 7 w 97"/>
                <a:gd name="T71" fmla="*/ 56 h 104"/>
                <a:gd name="T72" fmla="*/ 2 w 97"/>
                <a:gd name="T73" fmla="*/ 85 h 104"/>
                <a:gd name="T74" fmla="*/ 11 w 97"/>
                <a:gd name="T75" fmla="*/ 98 h 104"/>
                <a:gd name="T76" fmla="*/ 31 w 97"/>
                <a:gd name="T77" fmla="*/ 103 h 104"/>
                <a:gd name="T78" fmla="*/ 50 w 97"/>
                <a:gd name="T79" fmla="*/ 95 h 104"/>
                <a:gd name="T80" fmla="*/ 58 w 97"/>
                <a:gd name="T81" fmla="*/ 84 h 104"/>
                <a:gd name="T82" fmla="*/ 51 w 97"/>
                <a:gd name="T83" fmla="*/ 93 h 104"/>
                <a:gd name="T84" fmla="*/ 49 w 97"/>
                <a:gd name="T85" fmla="*/ 96 h 104"/>
                <a:gd name="T86" fmla="*/ 16 w 97"/>
                <a:gd name="T87" fmla="*/ 100 h 104"/>
                <a:gd name="T88" fmla="*/ 10 w 97"/>
                <a:gd name="T89" fmla="*/ 97 h 104"/>
                <a:gd name="T90" fmla="*/ 4 w 97"/>
                <a:gd name="T91" fmla="*/ 89 h 104"/>
                <a:gd name="T92" fmla="*/ 6 w 97"/>
                <a:gd name="T93" fmla="*/ 59 h 104"/>
                <a:gd name="T94" fmla="*/ 7 w 97"/>
                <a:gd name="T95" fmla="*/ 92 h 104"/>
                <a:gd name="T96" fmla="*/ 10 w 97"/>
                <a:gd name="T97" fmla="*/ 95 h 104"/>
                <a:gd name="T98" fmla="*/ 13 w 97"/>
                <a:gd name="T99" fmla="*/ 97 h 104"/>
                <a:gd name="T100" fmla="*/ 46 w 97"/>
                <a:gd name="T101" fmla="*/ 97 h 104"/>
                <a:gd name="T102" fmla="*/ 55 w 97"/>
                <a:gd name="T103" fmla="*/ 87 h 104"/>
                <a:gd name="T104" fmla="*/ 83 w 97"/>
                <a:gd name="T105" fmla="*/ 55 h 104"/>
                <a:gd name="T106" fmla="*/ 88 w 97"/>
                <a:gd name="T107" fmla="*/ 48 h 104"/>
                <a:gd name="T108" fmla="*/ 94 w 97"/>
                <a:gd name="T109" fmla="*/ 2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7" h="104">
                  <a:moveTo>
                    <a:pt x="92" y="37"/>
                  </a:moveTo>
                  <a:cubicBezTo>
                    <a:pt x="91" y="40"/>
                    <a:pt x="90" y="42"/>
                    <a:pt x="89" y="44"/>
                  </a:cubicBezTo>
                  <a:cubicBezTo>
                    <a:pt x="88" y="45"/>
                    <a:pt x="87" y="47"/>
                    <a:pt x="86" y="48"/>
                  </a:cubicBezTo>
                  <a:cubicBezTo>
                    <a:pt x="84" y="50"/>
                    <a:pt x="84" y="50"/>
                    <a:pt x="84" y="50"/>
                  </a:cubicBezTo>
                  <a:cubicBezTo>
                    <a:pt x="78" y="57"/>
                    <a:pt x="72" y="65"/>
                    <a:pt x="65" y="72"/>
                  </a:cubicBezTo>
                  <a:cubicBezTo>
                    <a:pt x="56" y="83"/>
                    <a:pt x="56" y="83"/>
                    <a:pt x="56" y="83"/>
                  </a:cubicBezTo>
                  <a:cubicBezTo>
                    <a:pt x="52" y="89"/>
                    <a:pt x="52" y="89"/>
                    <a:pt x="52" y="89"/>
                  </a:cubicBezTo>
                  <a:cubicBezTo>
                    <a:pt x="49" y="91"/>
                    <a:pt x="49" y="91"/>
                    <a:pt x="49" y="91"/>
                  </a:cubicBezTo>
                  <a:cubicBezTo>
                    <a:pt x="48" y="93"/>
                    <a:pt x="48" y="93"/>
                    <a:pt x="48" y="93"/>
                  </a:cubicBezTo>
                  <a:cubicBezTo>
                    <a:pt x="48" y="93"/>
                    <a:pt x="47" y="94"/>
                    <a:pt x="47" y="94"/>
                  </a:cubicBezTo>
                  <a:cubicBezTo>
                    <a:pt x="45" y="96"/>
                    <a:pt x="42" y="98"/>
                    <a:pt x="39" y="99"/>
                  </a:cubicBezTo>
                  <a:cubicBezTo>
                    <a:pt x="37" y="100"/>
                    <a:pt x="34" y="101"/>
                    <a:pt x="31" y="101"/>
                  </a:cubicBezTo>
                  <a:cubicBezTo>
                    <a:pt x="26" y="101"/>
                    <a:pt x="20" y="99"/>
                    <a:pt x="16" y="97"/>
                  </a:cubicBezTo>
                  <a:cubicBezTo>
                    <a:pt x="20" y="99"/>
                    <a:pt x="24" y="100"/>
                    <a:pt x="29" y="100"/>
                  </a:cubicBezTo>
                  <a:cubicBezTo>
                    <a:pt x="34" y="101"/>
                    <a:pt x="39" y="100"/>
                    <a:pt x="43" y="97"/>
                  </a:cubicBezTo>
                  <a:cubicBezTo>
                    <a:pt x="44" y="96"/>
                    <a:pt x="45" y="95"/>
                    <a:pt x="46" y="94"/>
                  </a:cubicBezTo>
                  <a:cubicBezTo>
                    <a:pt x="47" y="94"/>
                    <a:pt x="47" y="93"/>
                    <a:pt x="48" y="93"/>
                  </a:cubicBezTo>
                  <a:cubicBezTo>
                    <a:pt x="49" y="92"/>
                    <a:pt x="49" y="92"/>
                    <a:pt x="49" y="92"/>
                  </a:cubicBezTo>
                  <a:cubicBezTo>
                    <a:pt x="53" y="87"/>
                    <a:pt x="53" y="87"/>
                    <a:pt x="53" y="87"/>
                  </a:cubicBezTo>
                  <a:cubicBezTo>
                    <a:pt x="55" y="84"/>
                    <a:pt x="58" y="80"/>
                    <a:pt x="61" y="77"/>
                  </a:cubicBezTo>
                  <a:cubicBezTo>
                    <a:pt x="68" y="69"/>
                    <a:pt x="75" y="61"/>
                    <a:pt x="82" y="52"/>
                  </a:cubicBezTo>
                  <a:cubicBezTo>
                    <a:pt x="84" y="49"/>
                    <a:pt x="84" y="49"/>
                    <a:pt x="84" y="49"/>
                  </a:cubicBezTo>
                  <a:cubicBezTo>
                    <a:pt x="85" y="48"/>
                    <a:pt x="85" y="48"/>
                    <a:pt x="85" y="48"/>
                  </a:cubicBezTo>
                  <a:cubicBezTo>
                    <a:pt x="86" y="47"/>
                    <a:pt x="86" y="47"/>
                    <a:pt x="86" y="47"/>
                  </a:cubicBezTo>
                  <a:cubicBezTo>
                    <a:pt x="87" y="46"/>
                    <a:pt x="87" y="46"/>
                    <a:pt x="87" y="46"/>
                  </a:cubicBezTo>
                  <a:cubicBezTo>
                    <a:pt x="88" y="44"/>
                    <a:pt x="90" y="41"/>
                    <a:pt x="91" y="38"/>
                  </a:cubicBezTo>
                  <a:cubicBezTo>
                    <a:pt x="93" y="33"/>
                    <a:pt x="94" y="27"/>
                    <a:pt x="93" y="20"/>
                  </a:cubicBezTo>
                  <a:cubicBezTo>
                    <a:pt x="93" y="19"/>
                    <a:pt x="92" y="18"/>
                    <a:pt x="92" y="16"/>
                  </a:cubicBezTo>
                  <a:cubicBezTo>
                    <a:pt x="91" y="15"/>
                    <a:pt x="89" y="13"/>
                    <a:pt x="88" y="12"/>
                  </a:cubicBezTo>
                  <a:cubicBezTo>
                    <a:pt x="86" y="11"/>
                    <a:pt x="84" y="10"/>
                    <a:pt x="83" y="11"/>
                  </a:cubicBezTo>
                  <a:cubicBezTo>
                    <a:pt x="83" y="11"/>
                    <a:pt x="83" y="12"/>
                    <a:pt x="83" y="13"/>
                  </a:cubicBezTo>
                  <a:cubicBezTo>
                    <a:pt x="84" y="14"/>
                    <a:pt x="84" y="15"/>
                    <a:pt x="85" y="18"/>
                  </a:cubicBezTo>
                  <a:cubicBezTo>
                    <a:pt x="86" y="18"/>
                    <a:pt x="87" y="20"/>
                    <a:pt x="87" y="21"/>
                  </a:cubicBezTo>
                  <a:cubicBezTo>
                    <a:pt x="87" y="23"/>
                    <a:pt x="87" y="24"/>
                    <a:pt x="87" y="24"/>
                  </a:cubicBezTo>
                  <a:cubicBezTo>
                    <a:pt x="87" y="25"/>
                    <a:pt x="86" y="24"/>
                    <a:pt x="86" y="24"/>
                  </a:cubicBezTo>
                  <a:cubicBezTo>
                    <a:pt x="86" y="30"/>
                    <a:pt x="84" y="37"/>
                    <a:pt x="80" y="42"/>
                  </a:cubicBezTo>
                  <a:cubicBezTo>
                    <a:pt x="66" y="59"/>
                    <a:pt x="66" y="59"/>
                    <a:pt x="66" y="59"/>
                  </a:cubicBezTo>
                  <a:cubicBezTo>
                    <a:pt x="60" y="66"/>
                    <a:pt x="54" y="73"/>
                    <a:pt x="48" y="80"/>
                  </a:cubicBezTo>
                  <a:cubicBezTo>
                    <a:pt x="44" y="85"/>
                    <a:pt x="44" y="85"/>
                    <a:pt x="44" y="85"/>
                  </a:cubicBezTo>
                  <a:cubicBezTo>
                    <a:pt x="42" y="87"/>
                    <a:pt x="42" y="87"/>
                    <a:pt x="42" y="87"/>
                  </a:cubicBezTo>
                  <a:cubicBezTo>
                    <a:pt x="41" y="88"/>
                    <a:pt x="41" y="88"/>
                    <a:pt x="41" y="88"/>
                  </a:cubicBezTo>
                  <a:cubicBezTo>
                    <a:pt x="41" y="89"/>
                    <a:pt x="40" y="89"/>
                    <a:pt x="40" y="89"/>
                  </a:cubicBezTo>
                  <a:cubicBezTo>
                    <a:pt x="37" y="91"/>
                    <a:pt x="34" y="92"/>
                    <a:pt x="30" y="92"/>
                  </a:cubicBezTo>
                  <a:cubicBezTo>
                    <a:pt x="34" y="92"/>
                    <a:pt x="37" y="91"/>
                    <a:pt x="40" y="89"/>
                  </a:cubicBezTo>
                  <a:cubicBezTo>
                    <a:pt x="40" y="89"/>
                    <a:pt x="41" y="88"/>
                    <a:pt x="41" y="88"/>
                  </a:cubicBezTo>
                  <a:cubicBezTo>
                    <a:pt x="41" y="88"/>
                    <a:pt x="41" y="88"/>
                    <a:pt x="41" y="88"/>
                  </a:cubicBezTo>
                  <a:cubicBezTo>
                    <a:pt x="42" y="87"/>
                    <a:pt x="42" y="87"/>
                    <a:pt x="42" y="87"/>
                  </a:cubicBezTo>
                  <a:cubicBezTo>
                    <a:pt x="44" y="85"/>
                    <a:pt x="44" y="85"/>
                    <a:pt x="44" y="85"/>
                  </a:cubicBezTo>
                  <a:cubicBezTo>
                    <a:pt x="48" y="79"/>
                    <a:pt x="48" y="79"/>
                    <a:pt x="48" y="79"/>
                  </a:cubicBezTo>
                  <a:cubicBezTo>
                    <a:pt x="66" y="59"/>
                    <a:pt x="66" y="59"/>
                    <a:pt x="66" y="59"/>
                  </a:cubicBezTo>
                  <a:cubicBezTo>
                    <a:pt x="80" y="42"/>
                    <a:pt x="80" y="42"/>
                    <a:pt x="80" y="42"/>
                  </a:cubicBezTo>
                  <a:cubicBezTo>
                    <a:pt x="84" y="37"/>
                    <a:pt x="86" y="30"/>
                    <a:pt x="85" y="23"/>
                  </a:cubicBezTo>
                  <a:cubicBezTo>
                    <a:pt x="84" y="23"/>
                    <a:pt x="84" y="24"/>
                    <a:pt x="83" y="26"/>
                  </a:cubicBezTo>
                  <a:cubicBezTo>
                    <a:pt x="83" y="27"/>
                    <a:pt x="83" y="28"/>
                    <a:pt x="83" y="30"/>
                  </a:cubicBezTo>
                  <a:cubicBezTo>
                    <a:pt x="82" y="32"/>
                    <a:pt x="82" y="34"/>
                    <a:pt x="81" y="36"/>
                  </a:cubicBezTo>
                  <a:cubicBezTo>
                    <a:pt x="80" y="37"/>
                    <a:pt x="80" y="38"/>
                    <a:pt x="79" y="39"/>
                  </a:cubicBezTo>
                  <a:cubicBezTo>
                    <a:pt x="79" y="40"/>
                    <a:pt x="79" y="40"/>
                    <a:pt x="78" y="41"/>
                  </a:cubicBezTo>
                  <a:cubicBezTo>
                    <a:pt x="77" y="42"/>
                    <a:pt x="77" y="42"/>
                    <a:pt x="77" y="42"/>
                  </a:cubicBezTo>
                  <a:cubicBezTo>
                    <a:pt x="75" y="44"/>
                    <a:pt x="73" y="46"/>
                    <a:pt x="72" y="48"/>
                  </a:cubicBezTo>
                  <a:cubicBezTo>
                    <a:pt x="64" y="57"/>
                    <a:pt x="55" y="67"/>
                    <a:pt x="47" y="77"/>
                  </a:cubicBezTo>
                  <a:cubicBezTo>
                    <a:pt x="41" y="85"/>
                    <a:pt x="41" y="85"/>
                    <a:pt x="41" y="85"/>
                  </a:cubicBezTo>
                  <a:cubicBezTo>
                    <a:pt x="40" y="86"/>
                    <a:pt x="40" y="86"/>
                    <a:pt x="39" y="87"/>
                  </a:cubicBezTo>
                  <a:cubicBezTo>
                    <a:pt x="39" y="87"/>
                    <a:pt x="39" y="87"/>
                    <a:pt x="38" y="87"/>
                  </a:cubicBezTo>
                  <a:cubicBezTo>
                    <a:pt x="38" y="88"/>
                    <a:pt x="37" y="88"/>
                    <a:pt x="36" y="89"/>
                  </a:cubicBezTo>
                  <a:cubicBezTo>
                    <a:pt x="32" y="90"/>
                    <a:pt x="27" y="90"/>
                    <a:pt x="22" y="88"/>
                  </a:cubicBezTo>
                  <a:cubicBezTo>
                    <a:pt x="22" y="88"/>
                    <a:pt x="21" y="87"/>
                    <a:pt x="20" y="87"/>
                  </a:cubicBezTo>
                  <a:cubicBezTo>
                    <a:pt x="20" y="87"/>
                    <a:pt x="20" y="86"/>
                    <a:pt x="19" y="86"/>
                  </a:cubicBezTo>
                  <a:cubicBezTo>
                    <a:pt x="19" y="86"/>
                    <a:pt x="19" y="86"/>
                    <a:pt x="19" y="86"/>
                  </a:cubicBezTo>
                  <a:cubicBezTo>
                    <a:pt x="19" y="86"/>
                    <a:pt x="19" y="86"/>
                    <a:pt x="19" y="86"/>
                  </a:cubicBezTo>
                  <a:cubicBezTo>
                    <a:pt x="19" y="86"/>
                    <a:pt x="19" y="86"/>
                    <a:pt x="19" y="86"/>
                  </a:cubicBezTo>
                  <a:cubicBezTo>
                    <a:pt x="19" y="85"/>
                    <a:pt x="19" y="85"/>
                    <a:pt x="19" y="85"/>
                  </a:cubicBezTo>
                  <a:cubicBezTo>
                    <a:pt x="18" y="85"/>
                    <a:pt x="18" y="85"/>
                    <a:pt x="18" y="85"/>
                  </a:cubicBezTo>
                  <a:cubicBezTo>
                    <a:pt x="18" y="85"/>
                    <a:pt x="18" y="84"/>
                    <a:pt x="18" y="84"/>
                  </a:cubicBezTo>
                  <a:cubicBezTo>
                    <a:pt x="17" y="84"/>
                    <a:pt x="17" y="83"/>
                    <a:pt x="16" y="82"/>
                  </a:cubicBezTo>
                  <a:cubicBezTo>
                    <a:pt x="15" y="80"/>
                    <a:pt x="14" y="77"/>
                    <a:pt x="15" y="74"/>
                  </a:cubicBezTo>
                  <a:cubicBezTo>
                    <a:pt x="15" y="70"/>
                    <a:pt x="16" y="67"/>
                    <a:pt x="18" y="65"/>
                  </a:cubicBezTo>
                  <a:cubicBezTo>
                    <a:pt x="18" y="64"/>
                    <a:pt x="19" y="64"/>
                    <a:pt x="19" y="64"/>
                  </a:cubicBezTo>
                  <a:cubicBezTo>
                    <a:pt x="20" y="62"/>
                    <a:pt x="20" y="62"/>
                    <a:pt x="20" y="62"/>
                  </a:cubicBezTo>
                  <a:cubicBezTo>
                    <a:pt x="22" y="59"/>
                    <a:pt x="22" y="59"/>
                    <a:pt x="22" y="59"/>
                  </a:cubicBezTo>
                  <a:cubicBezTo>
                    <a:pt x="26" y="54"/>
                    <a:pt x="26" y="54"/>
                    <a:pt x="26" y="54"/>
                  </a:cubicBezTo>
                  <a:cubicBezTo>
                    <a:pt x="34" y="44"/>
                    <a:pt x="42" y="34"/>
                    <a:pt x="50" y="24"/>
                  </a:cubicBezTo>
                  <a:cubicBezTo>
                    <a:pt x="56" y="17"/>
                    <a:pt x="56" y="17"/>
                    <a:pt x="56" y="17"/>
                  </a:cubicBezTo>
                  <a:cubicBezTo>
                    <a:pt x="56" y="17"/>
                    <a:pt x="56" y="17"/>
                    <a:pt x="56" y="17"/>
                  </a:cubicBezTo>
                  <a:cubicBezTo>
                    <a:pt x="56" y="17"/>
                    <a:pt x="56" y="17"/>
                    <a:pt x="56" y="17"/>
                  </a:cubicBezTo>
                  <a:cubicBezTo>
                    <a:pt x="56" y="16"/>
                    <a:pt x="56" y="16"/>
                    <a:pt x="57" y="16"/>
                  </a:cubicBezTo>
                  <a:cubicBezTo>
                    <a:pt x="57" y="16"/>
                    <a:pt x="57" y="15"/>
                    <a:pt x="57" y="15"/>
                  </a:cubicBezTo>
                  <a:cubicBezTo>
                    <a:pt x="58" y="15"/>
                    <a:pt x="59" y="14"/>
                    <a:pt x="60" y="14"/>
                  </a:cubicBezTo>
                  <a:cubicBezTo>
                    <a:pt x="63" y="13"/>
                    <a:pt x="67" y="13"/>
                    <a:pt x="71" y="14"/>
                  </a:cubicBezTo>
                  <a:cubicBezTo>
                    <a:pt x="74" y="15"/>
                    <a:pt x="76" y="16"/>
                    <a:pt x="78" y="16"/>
                  </a:cubicBezTo>
                  <a:cubicBezTo>
                    <a:pt x="79" y="16"/>
                    <a:pt x="79" y="16"/>
                    <a:pt x="79" y="16"/>
                  </a:cubicBezTo>
                  <a:cubicBezTo>
                    <a:pt x="80" y="16"/>
                    <a:pt x="80" y="16"/>
                    <a:pt x="80" y="15"/>
                  </a:cubicBezTo>
                  <a:cubicBezTo>
                    <a:pt x="80" y="14"/>
                    <a:pt x="79" y="12"/>
                    <a:pt x="77" y="10"/>
                  </a:cubicBezTo>
                  <a:cubicBezTo>
                    <a:pt x="74" y="8"/>
                    <a:pt x="71" y="6"/>
                    <a:pt x="66" y="6"/>
                  </a:cubicBezTo>
                  <a:cubicBezTo>
                    <a:pt x="67" y="4"/>
                    <a:pt x="67" y="4"/>
                    <a:pt x="67" y="4"/>
                  </a:cubicBezTo>
                  <a:cubicBezTo>
                    <a:pt x="71" y="5"/>
                    <a:pt x="74" y="6"/>
                    <a:pt x="76" y="7"/>
                  </a:cubicBezTo>
                  <a:cubicBezTo>
                    <a:pt x="78" y="7"/>
                    <a:pt x="78" y="7"/>
                    <a:pt x="79" y="7"/>
                  </a:cubicBezTo>
                  <a:cubicBezTo>
                    <a:pt x="79" y="6"/>
                    <a:pt x="78" y="4"/>
                    <a:pt x="80" y="4"/>
                  </a:cubicBezTo>
                  <a:cubicBezTo>
                    <a:pt x="75" y="2"/>
                    <a:pt x="70" y="0"/>
                    <a:pt x="64" y="0"/>
                  </a:cubicBezTo>
                  <a:cubicBezTo>
                    <a:pt x="61" y="0"/>
                    <a:pt x="58" y="0"/>
                    <a:pt x="55" y="1"/>
                  </a:cubicBezTo>
                  <a:cubicBezTo>
                    <a:pt x="52" y="2"/>
                    <a:pt x="49" y="4"/>
                    <a:pt x="47" y="6"/>
                  </a:cubicBezTo>
                  <a:cubicBezTo>
                    <a:pt x="46" y="6"/>
                    <a:pt x="46" y="7"/>
                    <a:pt x="45" y="8"/>
                  </a:cubicBezTo>
                  <a:cubicBezTo>
                    <a:pt x="43" y="10"/>
                    <a:pt x="43" y="10"/>
                    <a:pt x="43" y="10"/>
                  </a:cubicBezTo>
                  <a:cubicBezTo>
                    <a:pt x="40" y="13"/>
                    <a:pt x="40" y="13"/>
                    <a:pt x="40" y="13"/>
                  </a:cubicBezTo>
                  <a:cubicBezTo>
                    <a:pt x="16" y="44"/>
                    <a:pt x="16" y="44"/>
                    <a:pt x="16" y="44"/>
                  </a:cubicBezTo>
                  <a:cubicBezTo>
                    <a:pt x="10" y="52"/>
                    <a:pt x="10" y="52"/>
                    <a:pt x="10" y="52"/>
                  </a:cubicBezTo>
                  <a:cubicBezTo>
                    <a:pt x="8" y="54"/>
                    <a:pt x="8" y="54"/>
                    <a:pt x="8" y="54"/>
                  </a:cubicBezTo>
                  <a:cubicBezTo>
                    <a:pt x="8" y="55"/>
                    <a:pt x="8" y="55"/>
                    <a:pt x="8" y="55"/>
                  </a:cubicBezTo>
                  <a:cubicBezTo>
                    <a:pt x="7" y="56"/>
                    <a:pt x="7" y="56"/>
                    <a:pt x="7" y="56"/>
                  </a:cubicBezTo>
                  <a:cubicBezTo>
                    <a:pt x="6" y="57"/>
                    <a:pt x="5" y="59"/>
                    <a:pt x="4" y="61"/>
                  </a:cubicBezTo>
                  <a:cubicBezTo>
                    <a:pt x="2" y="64"/>
                    <a:pt x="1" y="68"/>
                    <a:pt x="0" y="73"/>
                  </a:cubicBezTo>
                  <a:cubicBezTo>
                    <a:pt x="0" y="77"/>
                    <a:pt x="0" y="81"/>
                    <a:pt x="2" y="85"/>
                  </a:cubicBezTo>
                  <a:cubicBezTo>
                    <a:pt x="3" y="89"/>
                    <a:pt x="6" y="92"/>
                    <a:pt x="8" y="95"/>
                  </a:cubicBezTo>
                  <a:cubicBezTo>
                    <a:pt x="9" y="96"/>
                    <a:pt x="9" y="96"/>
                    <a:pt x="10" y="97"/>
                  </a:cubicBezTo>
                  <a:cubicBezTo>
                    <a:pt x="11" y="97"/>
                    <a:pt x="11" y="98"/>
                    <a:pt x="11" y="98"/>
                  </a:cubicBezTo>
                  <a:cubicBezTo>
                    <a:pt x="12" y="98"/>
                    <a:pt x="13" y="99"/>
                    <a:pt x="14" y="99"/>
                  </a:cubicBezTo>
                  <a:cubicBezTo>
                    <a:pt x="16" y="100"/>
                    <a:pt x="18" y="101"/>
                    <a:pt x="20" y="102"/>
                  </a:cubicBezTo>
                  <a:cubicBezTo>
                    <a:pt x="23" y="103"/>
                    <a:pt x="27" y="104"/>
                    <a:pt x="31" y="103"/>
                  </a:cubicBezTo>
                  <a:cubicBezTo>
                    <a:pt x="35" y="103"/>
                    <a:pt x="40" y="102"/>
                    <a:pt x="44" y="100"/>
                  </a:cubicBezTo>
                  <a:cubicBezTo>
                    <a:pt x="46" y="99"/>
                    <a:pt x="47" y="98"/>
                    <a:pt x="49" y="96"/>
                  </a:cubicBezTo>
                  <a:cubicBezTo>
                    <a:pt x="49" y="95"/>
                    <a:pt x="50" y="95"/>
                    <a:pt x="50" y="95"/>
                  </a:cubicBezTo>
                  <a:cubicBezTo>
                    <a:pt x="51" y="94"/>
                    <a:pt x="51" y="94"/>
                    <a:pt x="51" y="94"/>
                  </a:cubicBezTo>
                  <a:cubicBezTo>
                    <a:pt x="52" y="92"/>
                    <a:pt x="52" y="92"/>
                    <a:pt x="52" y="92"/>
                  </a:cubicBezTo>
                  <a:cubicBezTo>
                    <a:pt x="58" y="84"/>
                    <a:pt x="58" y="84"/>
                    <a:pt x="58" y="84"/>
                  </a:cubicBezTo>
                  <a:cubicBezTo>
                    <a:pt x="71" y="69"/>
                    <a:pt x="71" y="69"/>
                    <a:pt x="71" y="69"/>
                  </a:cubicBezTo>
                  <a:cubicBezTo>
                    <a:pt x="55" y="88"/>
                    <a:pt x="55" y="88"/>
                    <a:pt x="55" y="88"/>
                  </a:cubicBezTo>
                  <a:cubicBezTo>
                    <a:pt x="51" y="93"/>
                    <a:pt x="51" y="93"/>
                    <a:pt x="51" y="93"/>
                  </a:cubicBezTo>
                  <a:cubicBezTo>
                    <a:pt x="50" y="94"/>
                    <a:pt x="50" y="94"/>
                    <a:pt x="50" y="94"/>
                  </a:cubicBezTo>
                  <a:cubicBezTo>
                    <a:pt x="49" y="95"/>
                    <a:pt x="49" y="95"/>
                    <a:pt x="49" y="95"/>
                  </a:cubicBezTo>
                  <a:cubicBezTo>
                    <a:pt x="49" y="95"/>
                    <a:pt x="49" y="95"/>
                    <a:pt x="49" y="96"/>
                  </a:cubicBezTo>
                  <a:cubicBezTo>
                    <a:pt x="48" y="97"/>
                    <a:pt x="47" y="98"/>
                    <a:pt x="45" y="99"/>
                  </a:cubicBezTo>
                  <a:cubicBezTo>
                    <a:pt x="41" y="102"/>
                    <a:pt x="35" y="103"/>
                    <a:pt x="30" y="103"/>
                  </a:cubicBezTo>
                  <a:cubicBezTo>
                    <a:pt x="25" y="103"/>
                    <a:pt x="20" y="102"/>
                    <a:pt x="16" y="100"/>
                  </a:cubicBezTo>
                  <a:cubicBezTo>
                    <a:pt x="15" y="99"/>
                    <a:pt x="14" y="99"/>
                    <a:pt x="12" y="98"/>
                  </a:cubicBezTo>
                  <a:cubicBezTo>
                    <a:pt x="12" y="98"/>
                    <a:pt x="11" y="97"/>
                    <a:pt x="11" y="97"/>
                  </a:cubicBezTo>
                  <a:cubicBezTo>
                    <a:pt x="10" y="97"/>
                    <a:pt x="10" y="97"/>
                    <a:pt x="10" y="97"/>
                  </a:cubicBezTo>
                  <a:cubicBezTo>
                    <a:pt x="10" y="96"/>
                    <a:pt x="10" y="96"/>
                    <a:pt x="10" y="96"/>
                  </a:cubicBezTo>
                  <a:cubicBezTo>
                    <a:pt x="10" y="96"/>
                    <a:pt x="9" y="96"/>
                    <a:pt x="9" y="95"/>
                  </a:cubicBezTo>
                  <a:cubicBezTo>
                    <a:pt x="7" y="93"/>
                    <a:pt x="6" y="91"/>
                    <a:pt x="4" y="89"/>
                  </a:cubicBezTo>
                  <a:cubicBezTo>
                    <a:pt x="2" y="84"/>
                    <a:pt x="1" y="79"/>
                    <a:pt x="1" y="74"/>
                  </a:cubicBezTo>
                  <a:cubicBezTo>
                    <a:pt x="1" y="69"/>
                    <a:pt x="3" y="64"/>
                    <a:pt x="5" y="59"/>
                  </a:cubicBezTo>
                  <a:cubicBezTo>
                    <a:pt x="5" y="59"/>
                    <a:pt x="5" y="60"/>
                    <a:pt x="6" y="59"/>
                  </a:cubicBezTo>
                  <a:cubicBezTo>
                    <a:pt x="3" y="64"/>
                    <a:pt x="2" y="69"/>
                    <a:pt x="2" y="74"/>
                  </a:cubicBezTo>
                  <a:cubicBezTo>
                    <a:pt x="2" y="79"/>
                    <a:pt x="3" y="84"/>
                    <a:pt x="5" y="89"/>
                  </a:cubicBezTo>
                  <a:cubicBezTo>
                    <a:pt x="6" y="90"/>
                    <a:pt x="7" y="91"/>
                    <a:pt x="7" y="92"/>
                  </a:cubicBezTo>
                  <a:cubicBezTo>
                    <a:pt x="8" y="92"/>
                    <a:pt x="8" y="93"/>
                    <a:pt x="9" y="93"/>
                  </a:cubicBezTo>
                  <a:cubicBezTo>
                    <a:pt x="9" y="94"/>
                    <a:pt x="9" y="94"/>
                    <a:pt x="9" y="94"/>
                  </a:cubicBezTo>
                  <a:cubicBezTo>
                    <a:pt x="9" y="94"/>
                    <a:pt x="10" y="94"/>
                    <a:pt x="10" y="95"/>
                  </a:cubicBezTo>
                  <a:cubicBezTo>
                    <a:pt x="10" y="95"/>
                    <a:pt x="11" y="95"/>
                    <a:pt x="11" y="96"/>
                  </a:cubicBezTo>
                  <a:cubicBezTo>
                    <a:pt x="12" y="96"/>
                    <a:pt x="12" y="96"/>
                    <a:pt x="12" y="96"/>
                  </a:cubicBezTo>
                  <a:cubicBezTo>
                    <a:pt x="12" y="97"/>
                    <a:pt x="13" y="97"/>
                    <a:pt x="13" y="97"/>
                  </a:cubicBezTo>
                  <a:cubicBezTo>
                    <a:pt x="14" y="98"/>
                    <a:pt x="16" y="99"/>
                    <a:pt x="17" y="99"/>
                  </a:cubicBezTo>
                  <a:cubicBezTo>
                    <a:pt x="21" y="101"/>
                    <a:pt x="26" y="102"/>
                    <a:pt x="31" y="102"/>
                  </a:cubicBezTo>
                  <a:cubicBezTo>
                    <a:pt x="36" y="102"/>
                    <a:pt x="41" y="101"/>
                    <a:pt x="46" y="97"/>
                  </a:cubicBezTo>
                  <a:cubicBezTo>
                    <a:pt x="47" y="96"/>
                    <a:pt x="48" y="96"/>
                    <a:pt x="49" y="94"/>
                  </a:cubicBezTo>
                  <a:cubicBezTo>
                    <a:pt x="51" y="92"/>
                    <a:pt x="51" y="92"/>
                    <a:pt x="51" y="92"/>
                  </a:cubicBezTo>
                  <a:cubicBezTo>
                    <a:pt x="55" y="87"/>
                    <a:pt x="55" y="87"/>
                    <a:pt x="55" y="87"/>
                  </a:cubicBezTo>
                  <a:cubicBezTo>
                    <a:pt x="60" y="81"/>
                    <a:pt x="66" y="74"/>
                    <a:pt x="71" y="68"/>
                  </a:cubicBezTo>
                  <a:cubicBezTo>
                    <a:pt x="72" y="68"/>
                    <a:pt x="72" y="68"/>
                    <a:pt x="72" y="68"/>
                  </a:cubicBezTo>
                  <a:cubicBezTo>
                    <a:pt x="83" y="55"/>
                    <a:pt x="83" y="55"/>
                    <a:pt x="83" y="55"/>
                  </a:cubicBezTo>
                  <a:cubicBezTo>
                    <a:pt x="86" y="51"/>
                    <a:pt x="86" y="51"/>
                    <a:pt x="86" y="51"/>
                  </a:cubicBezTo>
                  <a:cubicBezTo>
                    <a:pt x="88" y="49"/>
                    <a:pt x="88" y="49"/>
                    <a:pt x="88" y="49"/>
                  </a:cubicBezTo>
                  <a:cubicBezTo>
                    <a:pt x="88" y="48"/>
                    <a:pt x="88" y="48"/>
                    <a:pt x="88" y="48"/>
                  </a:cubicBezTo>
                  <a:cubicBezTo>
                    <a:pt x="89" y="48"/>
                    <a:pt x="89" y="48"/>
                    <a:pt x="89" y="47"/>
                  </a:cubicBezTo>
                  <a:cubicBezTo>
                    <a:pt x="92" y="44"/>
                    <a:pt x="93" y="41"/>
                    <a:pt x="95" y="37"/>
                  </a:cubicBezTo>
                  <a:cubicBezTo>
                    <a:pt x="97" y="31"/>
                    <a:pt x="96" y="25"/>
                    <a:pt x="94" y="20"/>
                  </a:cubicBezTo>
                  <a:cubicBezTo>
                    <a:pt x="95" y="26"/>
                    <a:pt x="94" y="32"/>
                    <a:pt x="92" y="3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4" name="Freeform 28">
              <a:extLst>
                <a:ext uri="{FF2B5EF4-FFF2-40B4-BE49-F238E27FC236}">
                  <a16:creationId xmlns:a16="http://schemas.microsoft.com/office/drawing/2014/main" id="{D003BC9D-463E-428A-902B-096F019876C3}"/>
                </a:ext>
              </a:extLst>
            </p:cNvPr>
            <p:cNvSpPr/>
            <p:nvPr/>
          </p:nvSpPr>
          <p:spPr bwMode="auto">
            <a:xfrm>
              <a:off x="5175251" y="1671638"/>
              <a:ext cx="4763"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5" name="Freeform 29">
              <a:extLst>
                <a:ext uri="{FF2B5EF4-FFF2-40B4-BE49-F238E27FC236}">
                  <a16:creationId xmlns:a16="http://schemas.microsoft.com/office/drawing/2014/main" id="{46F16BCA-C71B-4DF3-9451-439A40D6E169}"/>
                </a:ext>
              </a:extLst>
            </p:cNvPr>
            <p:cNvSpPr/>
            <p:nvPr/>
          </p:nvSpPr>
          <p:spPr bwMode="auto">
            <a:xfrm>
              <a:off x="5160963" y="1660526"/>
              <a:ext cx="3175" cy="3175"/>
            </a:xfrm>
            <a:custGeom>
              <a:avLst/>
              <a:gdLst>
                <a:gd name="T0" fmla="*/ 1 w 1"/>
                <a:gd name="T1" fmla="*/ 1 h 1"/>
                <a:gd name="T2" fmla="*/ 0 w 1"/>
                <a:gd name="T3" fmla="*/ 0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0"/>
                    <a:pt x="0" y="0"/>
                    <a:pt x="0" y="0"/>
                  </a:cubicBezTo>
                  <a:cubicBezTo>
                    <a:pt x="0" y="0"/>
                    <a:pt x="0" y="0"/>
                    <a:pt x="0" y="0"/>
                  </a:cubicBezTo>
                  <a:cubicBezTo>
                    <a:pt x="1" y="0"/>
                    <a:pt x="1" y="1"/>
                    <a:pt x="1" y="1"/>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6" name="Freeform 30">
              <a:extLst>
                <a:ext uri="{FF2B5EF4-FFF2-40B4-BE49-F238E27FC236}">
                  <a16:creationId xmlns:a16="http://schemas.microsoft.com/office/drawing/2014/main" id="{5E840611-98FC-417B-82BD-C229777A544D}"/>
                </a:ext>
              </a:extLst>
            </p:cNvPr>
            <p:cNvSpPr/>
            <p:nvPr/>
          </p:nvSpPr>
          <p:spPr bwMode="auto">
            <a:xfrm>
              <a:off x="5180013" y="1674813"/>
              <a:ext cx="11113" cy="4763"/>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1"/>
                    <a:pt x="2" y="1"/>
                    <a:pt x="3" y="1"/>
                  </a:cubicBezTo>
                  <a:cubicBezTo>
                    <a:pt x="2" y="1"/>
                    <a:pt x="1" y="1"/>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7" name="Freeform 31">
              <a:extLst>
                <a:ext uri="{FF2B5EF4-FFF2-40B4-BE49-F238E27FC236}">
                  <a16:creationId xmlns:a16="http://schemas.microsoft.com/office/drawing/2014/main" id="{87F33C78-78ED-4C89-B4F7-3AD608746AF3}"/>
                </a:ext>
              </a:extLst>
            </p:cNvPr>
            <p:cNvSpPr/>
            <p:nvPr/>
          </p:nvSpPr>
          <p:spPr bwMode="auto">
            <a:xfrm>
              <a:off x="5164138" y="1663701"/>
              <a:ext cx="7938" cy="4763"/>
            </a:xfrm>
            <a:custGeom>
              <a:avLst/>
              <a:gdLst>
                <a:gd name="T0" fmla="*/ 2 w 2"/>
                <a:gd name="T1" fmla="*/ 1 h 1"/>
                <a:gd name="T2" fmla="*/ 0 w 2"/>
                <a:gd name="T3" fmla="*/ 0 h 1"/>
                <a:gd name="T4" fmla="*/ 1 w 2"/>
                <a:gd name="T5" fmla="*/ 1 h 1"/>
                <a:gd name="T6" fmla="*/ 2 w 2"/>
                <a:gd name="T7" fmla="*/ 1 h 1"/>
              </a:gdLst>
              <a:ahLst/>
              <a:cxnLst>
                <a:cxn ang="0">
                  <a:pos x="T0" y="T1"/>
                </a:cxn>
                <a:cxn ang="0">
                  <a:pos x="T2" y="T3"/>
                </a:cxn>
                <a:cxn ang="0">
                  <a:pos x="T4" y="T5"/>
                </a:cxn>
                <a:cxn ang="0">
                  <a:pos x="T6" y="T7"/>
                </a:cxn>
              </a:cxnLst>
              <a:rect l="0" t="0" r="r" b="b"/>
              <a:pathLst>
                <a:path w="2" h="1">
                  <a:moveTo>
                    <a:pt x="2" y="1"/>
                  </a:moveTo>
                  <a:cubicBezTo>
                    <a:pt x="1" y="1"/>
                    <a:pt x="0" y="0"/>
                    <a:pt x="0" y="0"/>
                  </a:cubicBezTo>
                  <a:cubicBezTo>
                    <a:pt x="0" y="0"/>
                    <a:pt x="0" y="0"/>
                    <a:pt x="1" y="1"/>
                  </a:cubicBezTo>
                  <a:cubicBezTo>
                    <a:pt x="1" y="1"/>
                    <a:pt x="1" y="1"/>
                    <a:pt x="2" y="1"/>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8" name="Freeform 32">
              <a:extLst>
                <a:ext uri="{FF2B5EF4-FFF2-40B4-BE49-F238E27FC236}">
                  <a16:creationId xmlns:a16="http://schemas.microsoft.com/office/drawing/2014/main" id="{F041DEEC-E47A-4453-8500-F21F3C7D0890}"/>
                </a:ext>
              </a:extLst>
            </p:cNvPr>
            <p:cNvSpPr/>
            <p:nvPr/>
          </p:nvSpPr>
          <p:spPr bwMode="auto">
            <a:xfrm>
              <a:off x="5172076" y="1668463"/>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9" name="Freeform 33">
              <a:extLst>
                <a:ext uri="{FF2B5EF4-FFF2-40B4-BE49-F238E27FC236}">
                  <a16:creationId xmlns:a16="http://schemas.microsoft.com/office/drawing/2014/main" id="{A6063171-3842-45DD-9BEF-93080BE0A25C}"/>
                </a:ext>
              </a:extLst>
            </p:cNvPr>
            <p:cNvSpPr/>
            <p:nvPr/>
          </p:nvSpPr>
          <p:spPr bwMode="auto">
            <a:xfrm>
              <a:off x="4987926" y="1292226"/>
              <a:ext cx="360363" cy="398463"/>
            </a:xfrm>
            <a:custGeom>
              <a:avLst/>
              <a:gdLst>
                <a:gd name="T0" fmla="*/ 38 w 96"/>
                <a:gd name="T1" fmla="*/ 88 h 106"/>
                <a:gd name="T2" fmla="*/ 46 w 96"/>
                <a:gd name="T3" fmla="*/ 98 h 106"/>
                <a:gd name="T4" fmla="*/ 42 w 96"/>
                <a:gd name="T5" fmla="*/ 93 h 106"/>
                <a:gd name="T6" fmla="*/ 12 w 96"/>
                <a:gd name="T7" fmla="*/ 55 h 106"/>
                <a:gd name="T8" fmla="*/ 0 w 96"/>
                <a:gd name="T9" fmla="*/ 29 h 106"/>
                <a:gd name="T10" fmla="*/ 6 w 96"/>
                <a:gd name="T11" fmla="*/ 14 h 106"/>
                <a:gd name="T12" fmla="*/ 5 w 96"/>
                <a:gd name="T13" fmla="*/ 43 h 106"/>
                <a:gd name="T14" fmla="*/ 20 w 96"/>
                <a:gd name="T15" fmla="*/ 64 h 106"/>
                <a:gd name="T16" fmla="*/ 45 w 96"/>
                <a:gd name="T17" fmla="*/ 96 h 106"/>
                <a:gd name="T18" fmla="*/ 48 w 96"/>
                <a:gd name="T19" fmla="*/ 99 h 106"/>
                <a:gd name="T20" fmla="*/ 67 w 96"/>
                <a:gd name="T21" fmla="*/ 106 h 106"/>
                <a:gd name="T22" fmla="*/ 86 w 96"/>
                <a:gd name="T23" fmla="*/ 98 h 106"/>
                <a:gd name="T24" fmla="*/ 95 w 96"/>
                <a:gd name="T25" fmla="*/ 86 h 106"/>
                <a:gd name="T26" fmla="*/ 92 w 96"/>
                <a:gd name="T27" fmla="*/ 86 h 106"/>
                <a:gd name="T28" fmla="*/ 81 w 96"/>
                <a:gd name="T29" fmla="*/ 99 h 106"/>
                <a:gd name="T30" fmla="*/ 49 w 96"/>
                <a:gd name="T31" fmla="*/ 97 h 106"/>
                <a:gd name="T32" fmla="*/ 40 w 96"/>
                <a:gd name="T33" fmla="*/ 86 h 106"/>
                <a:gd name="T34" fmla="*/ 44 w 96"/>
                <a:gd name="T35" fmla="*/ 91 h 106"/>
                <a:gd name="T36" fmla="*/ 50 w 96"/>
                <a:gd name="T37" fmla="*/ 98 h 106"/>
                <a:gd name="T38" fmla="*/ 78 w 96"/>
                <a:gd name="T39" fmla="*/ 101 h 106"/>
                <a:gd name="T40" fmla="*/ 92 w 96"/>
                <a:gd name="T41" fmla="*/ 69 h 106"/>
                <a:gd name="T42" fmla="*/ 83 w 96"/>
                <a:gd name="T43" fmla="*/ 59 h 106"/>
                <a:gd name="T44" fmla="*/ 86 w 96"/>
                <a:gd name="T45" fmla="*/ 70 h 106"/>
                <a:gd name="T46" fmla="*/ 85 w 96"/>
                <a:gd name="T47" fmla="*/ 82 h 106"/>
                <a:gd name="T48" fmla="*/ 57 w 96"/>
                <a:gd name="T49" fmla="*/ 93 h 106"/>
                <a:gd name="T50" fmla="*/ 53 w 96"/>
                <a:gd name="T51" fmla="*/ 90 h 106"/>
                <a:gd name="T52" fmla="*/ 28 w 96"/>
                <a:gd name="T53" fmla="*/ 57 h 106"/>
                <a:gd name="T54" fmla="*/ 54 w 96"/>
                <a:gd name="T55" fmla="*/ 91 h 106"/>
                <a:gd name="T56" fmla="*/ 62 w 96"/>
                <a:gd name="T57" fmla="*/ 95 h 106"/>
                <a:gd name="T58" fmla="*/ 84 w 96"/>
                <a:gd name="T59" fmla="*/ 72 h 106"/>
                <a:gd name="T60" fmla="*/ 79 w 96"/>
                <a:gd name="T61" fmla="*/ 87 h 106"/>
                <a:gd name="T62" fmla="*/ 72 w 96"/>
                <a:gd name="T63" fmla="*/ 92 h 106"/>
                <a:gd name="T64" fmla="*/ 56 w 96"/>
                <a:gd name="T65" fmla="*/ 89 h 106"/>
                <a:gd name="T66" fmla="*/ 23 w 96"/>
                <a:gd name="T67" fmla="*/ 47 h 106"/>
                <a:gd name="T68" fmla="*/ 18 w 96"/>
                <a:gd name="T69" fmla="*/ 40 h 106"/>
                <a:gd name="T70" fmla="*/ 17 w 96"/>
                <a:gd name="T71" fmla="*/ 21 h 106"/>
                <a:gd name="T72" fmla="*/ 21 w 96"/>
                <a:gd name="T73" fmla="*/ 18 h 106"/>
                <a:gd name="T74" fmla="*/ 37 w 96"/>
                <a:gd name="T75" fmla="*/ 17 h 106"/>
                <a:gd name="T76" fmla="*/ 39 w 96"/>
                <a:gd name="T77" fmla="*/ 19 h 106"/>
                <a:gd name="T78" fmla="*/ 70 w 96"/>
                <a:gd name="T79" fmla="*/ 57 h 106"/>
                <a:gd name="T80" fmla="*/ 83 w 96"/>
                <a:gd name="T81" fmla="*/ 53 h 106"/>
                <a:gd name="T82" fmla="*/ 55 w 96"/>
                <a:gd name="T83" fmla="*/ 16 h 106"/>
                <a:gd name="T84" fmla="*/ 48 w 96"/>
                <a:gd name="T85" fmla="*/ 7 h 106"/>
                <a:gd name="T86" fmla="*/ 12 w 96"/>
                <a:gd name="T87" fmla="*/ 6 h 106"/>
                <a:gd name="T88" fmla="*/ 7 w 96"/>
                <a:gd name="T89" fmla="*/ 10 h 106"/>
                <a:gd name="T90" fmla="*/ 2 w 96"/>
                <a:gd name="T91" fmla="*/ 4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6" h="106">
                  <a:moveTo>
                    <a:pt x="14" y="58"/>
                  </a:moveTo>
                  <a:cubicBezTo>
                    <a:pt x="26" y="73"/>
                    <a:pt x="26" y="73"/>
                    <a:pt x="26" y="73"/>
                  </a:cubicBezTo>
                  <a:cubicBezTo>
                    <a:pt x="38" y="88"/>
                    <a:pt x="38" y="88"/>
                    <a:pt x="38" y="88"/>
                  </a:cubicBezTo>
                  <a:cubicBezTo>
                    <a:pt x="44" y="95"/>
                    <a:pt x="44" y="95"/>
                    <a:pt x="44" y="95"/>
                  </a:cubicBezTo>
                  <a:cubicBezTo>
                    <a:pt x="45" y="97"/>
                    <a:pt x="45" y="97"/>
                    <a:pt x="45" y="97"/>
                  </a:cubicBezTo>
                  <a:cubicBezTo>
                    <a:pt x="46" y="97"/>
                    <a:pt x="46" y="98"/>
                    <a:pt x="46" y="98"/>
                  </a:cubicBezTo>
                  <a:cubicBezTo>
                    <a:pt x="46" y="98"/>
                    <a:pt x="45" y="97"/>
                    <a:pt x="45" y="97"/>
                  </a:cubicBezTo>
                  <a:cubicBezTo>
                    <a:pt x="44" y="95"/>
                    <a:pt x="44" y="95"/>
                    <a:pt x="44" y="95"/>
                  </a:cubicBezTo>
                  <a:cubicBezTo>
                    <a:pt x="42" y="93"/>
                    <a:pt x="42" y="93"/>
                    <a:pt x="42" y="93"/>
                  </a:cubicBezTo>
                  <a:cubicBezTo>
                    <a:pt x="35" y="83"/>
                    <a:pt x="35" y="83"/>
                    <a:pt x="35" y="83"/>
                  </a:cubicBezTo>
                  <a:cubicBezTo>
                    <a:pt x="19" y="64"/>
                    <a:pt x="19" y="64"/>
                    <a:pt x="19" y="64"/>
                  </a:cubicBezTo>
                  <a:cubicBezTo>
                    <a:pt x="12" y="55"/>
                    <a:pt x="12" y="55"/>
                    <a:pt x="12" y="55"/>
                  </a:cubicBezTo>
                  <a:cubicBezTo>
                    <a:pt x="8" y="50"/>
                    <a:pt x="8" y="50"/>
                    <a:pt x="8" y="50"/>
                  </a:cubicBezTo>
                  <a:cubicBezTo>
                    <a:pt x="6" y="48"/>
                    <a:pt x="5" y="46"/>
                    <a:pt x="4" y="44"/>
                  </a:cubicBezTo>
                  <a:cubicBezTo>
                    <a:pt x="2" y="39"/>
                    <a:pt x="0" y="34"/>
                    <a:pt x="0" y="29"/>
                  </a:cubicBezTo>
                  <a:cubicBezTo>
                    <a:pt x="0" y="27"/>
                    <a:pt x="0" y="24"/>
                    <a:pt x="1" y="21"/>
                  </a:cubicBezTo>
                  <a:cubicBezTo>
                    <a:pt x="2" y="18"/>
                    <a:pt x="3" y="16"/>
                    <a:pt x="5" y="13"/>
                  </a:cubicBezTo>
                  <a:cubicBezTo>
                    <a:pt x="5" y="14"/>
                    <a:pt x="4" y="15"/>
                    <a:pt x="6" y="14"/>
                  </a:cubicBezTo>
                  <a:cubicBezTo>
                    <a:pt x="4" y="16"/>
                    <a:pt x="3" y="18"/>
                    <a:pt x="2" y="21"/>
                  </a:cubicBezTo>
                  <a:cubicBezTo>
                    <a:pt x="1" y="24"/>
                    <a:pt x="1" y="27"/>
                    <a:pt x="1" y="29"/>
                  </a:cubicBezTo>
                  <a:cubicBezTo>
                    <a:pt x="1" y="34"/>
                    <a:pt x="3" y="39"/>
                    <a:pt x="5" y="43"/>
                  </a:cubicBezTo>
                  <a:cubicBezTo>
                    <a:pt x="6" y="46"/>
                    <a:pt x="7" y="48"/>
                    <a:pt x="9" y="50"/>
                  </a:cubicBezTo>
                  <a:cubicBezTo>
                    <a:pt x="13" y="54"/>
                    <a:pt x="13" y="54"/>
                    <a:pt x="13" y="54"/>
                  </a:cubicBezTo>
                  <a:cubicBezTo>
                    <a:pt x="20" y="64"/>
                    <a:pt x="20" y="64"/>
                    <a:pt x="20" y="64"/>
                  </a:cubicBezTo>
                  <a:cubicBezTo>
                    <a:pt x="25" y="71"/>
                    <a:pt x="30" y="77"/>
                    <a:pt x="36" y="84"/>
                  </a:cubicBezTo>
                  <a:cubicBezTo>
                    <a:pt x="38" y="87"/>
                    <a:pt x="41" y="90"/>
                    <a:pt x="43" y="93"/>
                  </a:cubicBezTo>
                  <a:cubicBezTo>
                    <a:pt x="45" y="96"/>
                    <a:pt x="45" y="96"/>
                    <a:pt x="45" y="96"/>
                  </a:cubicBezTo>
                  <a:cubicBezTo>
                    <a:pt x="46" y="96"/>
                    <a:pt x="46" y="96"/>
                    <a:pt x="46" y="96"/>
                  </a:cubicBezTo>
                  <a:cubicBezTo>
                    <a:pt x="46" y="97"/>
                    <a:pt x="47" y="97"/>
                    <a:pt x="47" y="97"/>
                  </a:cubicBezTo>
                  <a:cubicBezTo>
                    <a:pt x="47" y="98"/>
                    <a:pt x="48" y="98"/>
                    <a:pt x="48" y="99"/>
                  </a:cubicBezTo>
                  <a:cubicBezTo>
                    <a:pt x="51" y="101"/>
                    <a:pt x="53" y="102"/>
                    <a:pt x="56" y="103"/>
                  </a:cubicBezTo>
                  <a:cubicBezTo>
                    <a:pt x="55" y="104"/>
                    <a:pt x="55" y="104"/>
                    <a:pt x="55" y="104"/>
                  </a:cubicBezTo>
                  <a:cubicBezTo>
                    <a:pt x="59" y="106"/>
                    <a:pt x="63" y="106"/>
                    <a:pt x="67" y="106"/>
                  </a:cubicBezTo>
                  <a:cubicBezTo>
                    <a:pt x="71" y="106"/>
                    <a:pt x="75" y="105"/>
                    <a:pt x="78" y="103"/>
                  </a:cubicBezTo>
                  <a:cubicBezTo>
                    <a:pt x="80" y="102"/>
                    <a:pt x="82" y="101"/>
                    <a:pt x="84" y="100"/>
                  </a:cubicBezTo>
                  <a:cubicBezTo>
                    <a:pt x="84" y="100"/>
                    <a:pt x="85" y="99"/>
                    <a:pt x="86" y="98"/>
                  </a:cubicBezTo>
                  <a:cubicBezTo>
                    <a:pt x="86" y="98"/>
                    <a:pt x="87" y="98"/>
                    <a:pt x="87" y="97"/>
                  </a:cubicBezTo>
                  <a:cubicBezTo>
                    <a:pt x="88" y="97"/>
                    <a:pt x="88" y="97"/>
                    <a:pt x="88" y="96"/>
                  </a:cubicBezTo>
                  <a:cubicBezTo>
                    <a:pt x="91" y="93"/>
                    <a:pt x="93" y="90"/>
                    <a:pt x="95" y="86"/>
                  </a:cubicBezTo>
                  <a:cubicBezTo>
                    <a:pt x="96" y="82"/>
                    <a:pt x="96" y="79"/>
                    <a:pt x="95" y="76"/>
                  </a:cubicBezTo>
                  <a:cubicBezTo>
                    <a:pt x="95" y="73"/>
                    <a:pt x="94" y="71"/>
                    <a:pt x="93" y="69"/>
                  </a:cubicBezTo>
                  <a:cubicBezTo>
                    <a:pt x="95" y="74"/>
                    <a:pt x="95" y="80"/>
                    <a:pt x="92" y="86"/>
                  </a:cubicBezTo>
                  <a:cubicBezTo>
                    <a:pt x="91" y="89"/>
                    <a:pt x="90" y="91"/>
                    <a:pt x="88" y="93"/>
                  </a:cubicBezTo>
                  <a:cubicBezTo>
                    <a:pt x="87" y="94"/>
                    <a:pt x="86" y="95"/>
                    <a:pt x="85" y="96"/>
                  </a:cubicBezTo>
                  <a:cubicBezTo>
                    <a:pt x="84" y="97"/>
                    <a:pt x="83" y="98"/>
                    <a:pt x="81" y="99"/>
                  </a:cubicBezTo>
                  <a:cubicBezTo>
                    <a:pt x="76" y="102"/>
                    <a:pt x="71" y="103"/>
                    <a:pt x="65" y="103"/>
                  </a:cubicBezTo>
                  <a:cubicBezTo>
                    <a:pt x="62" y="103"/>
                    <a:pt x="60" y="103"/>
                    <a:pt x="57" y="102"/>
                  </a:cubicBezTo>
                  <a:cubicBezTo>
                    <a:pt x="54" y="101"/>
                    <a:pt x="51" y="100"/>
                    <a:pt x="49" y="97"/>
                  </a:cubicBezTo>
                  <a:cubicBezTo>
                    <a:pt x="48" y="96"/>
                    <a:pt x="47" y="95"/>
                    <a:pt x="46" y="94"/>
                  </a:cubicBezTo>
                  <a:cubicBezTo>
                    <a:pt x="44" y="91"/>
                    <a:pt x="44" y="91"/>
                    <a:pt x="44" y="91"/>
                  </a:cubicBezTo>
                  <a:cubicBezTo>
                    <a:pt x="40" y="86"/>
                    <a:pt x="40" y="86"/>
                    <a:pt x="40" y="86"/>
                  </a:cubicBezTo>
                  <a:cubicBezTo>
                    <a:pt x="31" y="74"/>
                    <a:pt x="31" y="74"/>
                    <a:pt x="31" y="74"/>
                  </a:cubicBezTo>
                  <a:cubicBezTo>
                    <a:pt x="13" y="52"/>
                    <a:pt x="13" y="52"/>
                    <a:pt x="13" y="52"/>
                  </a:cubicBezTo>
                  <a:cubicBezTo>
                    <a:pt x="23" y="64"/>
                    <a:pt x="35" y="78"/>
                    <a:pt x="44" y="91"/>
                  </a:cubicBezTo>
                  <a:cubicBezTo>
                    <a:pt x="47" y="94"/>
                    <a:pt x="47" y="94"/>
                    <a:pt x="47" y="94"/>
                  </a:cubicBezTo>
                  <a:cubicBezTo>
                    <a:pt x="47" y="95"/>
                    <a:pt x="48" y="96"/>
                    <a:pt x="48" y="96"/>
                  </a:cubicBezTo>
                  <a:cubicBezTo>
                    <a:pt x="49" y="97"/>
                    <a:pt x="49" y="98"/>
                    <a:pt x="50" y="98"/>
                  </a:cubicBezTo>
                  <a:cubicBezTo>
                    <a:pt x="53" y="100"/>
                    <a:pt x="56" y="102"/>
                    <a:pt x="59" y="103"/>
                  </a:cubicBezTo>
                  <a:cubicBezTo>
                    <a:pt x="63" y="103"/>
                    <a:pt x="66" y="103"/>
                    <a:pt x="69" y="103"/>
                  </a:cubicBezTo>
                  <a:cubicBezTo>
                    <a:pt x="72" y="103"/>
                    <a:pt x="75" y="102"/>
                    <a:pt x="78" y="101"/>
                  </a:cubicBezTo>
                  <a:cubicBezTo>
                    <a:pt x="81" y="99"/>
                    <a:pt x="83" y="97"/>
                    <a:pt x="86" y="95"/>
                  </a:cubicBezTo>
                  <a:cubicBezTo>
                    <a:pt x="88" y="93"/>
                    <a:pt x="90" y="90"/>
                    <a:pt x="91" y="87"/>
                  </a:cubicBezTo>
                  <a:cubicBezTo>
                    <a:pt x="94" y="81"/>
                    <a:pt x="94" y="75"/>
                    <a:pt x="92" y="69"/>
                  </a:cubicBezTo>
                  <a:cubicBezTo>
                    <a:pt x="92" y="68"/>
                    <a:pt x="91" y="66"/>
                    <a:pt x="91" y="65"/>
                  </a:cubicBezTo>
                  <a:cubicBezTo>
                    <a:pt x="90" y="64"/>
                    <a:pt x="89" y="62"/>
                    <a:pt x="88" y="61"/>
                  </a:cubicBezTo>
                  <a:cubicBezTo>
                    <a:pt x="86" y="60"/>
                    <a:pt x="84" y="59"/>
                    <a:pt x="83" y="59"/>
                  </a:cubicBezTo>
                  <a:cubicBezTo>
                    <a:pt x="83" y="60"/>
                    <a:pt x="83" y="60"/>
                    <a:pt x="83" y="61"/>
                  </a:cubicBezTo>
                  <a:cubicBezTo>
                    <a:pt x="83" y="62"/>
                    <a:pt x="84" y="64"/>
                    <a:pt x="84" y="66"/>
                  </a:cubicBezTo>
                  <a:cubicBezTo>
                    <a:pt x="85" y="67"/>
                    <a:pt x="86" y="69"/>
                    <a:pt x="86" y="70"/>
                  </a:cubicBezTo>
                  <a:cubicBezTo>
                    <a:pt x="87" y="71"/>
                    <a:pt x="87" y="72"/>
                    <a:pt x="87" y="72"/>
                  </a:cubicBezTo>
                  <a:cubicBezTo>
                    <a:pt x="86" y="73"/>
                    <a:pt x="86" y="73"/>
                    <a:pt x="85" y="73"/>
                  </a:cubicBezTo>
                  <a:cubicBezTo>
                    <a:pt x="86" y="76"/>
                    <a:pt x="86" y="79"/>
                    <a:pt x="85" y="82"/>
                  </a:cubicBezTo>
                  <a:cubicBezTo>
                    <a:pt x="84" y="85"/>
                    <a:pt x="82" y="88"/>
                    <a:pt x="80" y="90"/>
                  </a:cubicBezTo>
                  <a:cubicBezTo>
                    <a:pt x="75" y="94"/>
                    <a:pt x="68" y="96"/>
                    <a:pt x="62" y="95"/>
                  </a:cubicBezTo>
                  <a:cubicBezTo>
                    <a:pt x="60" y="95"/>
                    <a:pt x="58" y="94"/>
                    <a:pt x="57" y="93"/>
                  </a:cubicBezTo>
                  <a:cubicBezTo>
                    <a:pt x="56" y="93"/>
                    <a:pt x="55" y="92"/>
                    <a:pt x="55" y="92"/>
                  </a:cubicBezTo>
                  <a:cubicBezTo>
                    <a:pt x="54" y="91"/>
                    <a:pt x="54" y="91"/>
                    <a:pt x="54" y="91"/>
                  </a:cubicBezTo>
                  <a:cubicBezTo>
                    <a:pt x="54" y="90"/>
                    <a:pt x="53" y="90"/>
                    <a:pt x="53" y="90"/>
                  </a:cubicBezTo>
                  <a:cubicBezTo>
                    <a:pt x="53" y="89"/>
                    <a:pt x="53" y="89"/>
                    <a:pt x="53" y="89"/>
                  </a:cubicBezTo>
                  <a:cubicBezTo>
                    <a:pt x="44" y="79"/>
                    <a:pt x="44" y="79"/>
                    <a:pt x="44" y="79"/>
                  </a:cubicBezTo>
                  <a:cubicBezTo>
                    <a:pt x="39" y="71"/>
                    <a:pt x="33" y="64"/>
                    <a:pt x="28" y="57"/>
                  </a:cubicBezTo>
                  <a:cubicBezTo>
                    <a:pt x="34" y="64"/>
                    <a:pt x="39" y="72"/>
                    <a:pt x="45" y="79"/>
                  </a:cubicBezTo>
                  <a:cubicBezTo>
                    <a:pt x="53" y="89"/>
                    <a:pt x="53" y="89"/>
                    <a:pt x="53" y="89"/>
                  </a:cubicBezTo>
                  <a:cubicBezTo>
                    <a:pt x="53" y="90"/>
                    <a:pt x="54" y="90"/>
                    <a:pt x="54" y="91"/>
                  </a:cubicBezTo>
                  <a:cubicBezTo>
                    <a:pt x="54" y="91"/>
                    <a:pt x="54" y="91"/>
                    <a:pt x="55" y="92"/>
                  </a:cubicBezTo>
                  <a:cubicBezTo>
                    <a:pt x="55" y="92"/>
                    <a:pt x="56" y="93"/>
                    <a:pt x="57" y="93"/>
                  </a:cubicBezTo>
                  <a:cubicBezTo>
                    <a:pt x="58" y="94"/>
                    <a:pt x="60" y="95"/>
                    <a:pt x="62" y="95"/>
                  </a:cubicBezTo>
                  <a:cubicBezTo>
                    <a:pt x="68" y="96"/>
                    <a:pt x="75" y="94"/>
                    <a:pt x="79" y="90"/>
                  </a:cubicBezTo>
                  <a:cubicBezTo>
                    <a:pt x="82" y="87"/>
                    <a:pt x="83" y="85"/>
                    <a:pt x="84" y="82"/>
                  </a:cubicBezTo>
                  <a:cubicBezTo>
                    <a:pt x="85" y="79"/>
                    <a:pt x="85" y="76"/>
                    <a:pt x="84" y="72"/>
                  </a:cubicBezTo>
                  <a:cubicBezTo>
                    <a:pt x="83" y="72"/>
                    <a:pt x="83" y="72"/>
                    <a:pt x="83" y="75"/>
                  </a:cubicBezTo>
                  <a:cubicBezTo>
                    <a:pt x="83" y="77"/>
                    <a:pt x="83" y="81"/>
                    <a:pt x="81" y="84"/>
                  </a:cubicBezTo>
                  <a:cubicBezTo>
                    <a:pt x="80" y="85"/>
                    <a:pt x="80" y="86"/>
                    <a:pt x="79" y="87"/>
                  </a:cubicBezTo>
                  <a:cubicBezTo>
                    <a:pt x="79" y="88"/>
                    <a:pt x="78" y="88"/>
                    <a:pt x="78" y="88"/>
                  </a:cubicBezTo>
                  <a:cubicBezTo>
                    <a:pt x="78" y="89"/>
                    <a:pt x="77" y="89"/>
                    <a:pt x="77" y="89"/>
                  </a:cubicBezTo>
                  <a:cubicBezTo>
                    <a:pt x="75" y="91"/>
                    <a:pt x="73" y="92"/>
                    <a:pt x="72" y="92"/>
                  </a:cubicBezTo>
                  <a:cubicBezTo>
                    <a:pt x="69" y="93"/>
                    <a:pt x="67" y="93"/>
                    <a:pt x="64" y="93"/>
                  </a:cubicBezTo>
                  <a:cubicBezTo>
                    <a:pt x="62" y="93"/>
                    <a:pt x="60" y="92"/>
                    <a:pt x="58" y="91"/>
                  </a:cubicBezTo>
                  <a:cubicBezTo>
                    <a:pt x="57" y="90"/>
                    <a:pt x="56" y="90"/>
                    <a:pt x="56" y="89"/>
                  </a:cubicBezTo>
                  <a:cubicBezTo>
                    <a:pt x="53" y="85"/>
                    <a:pt x="53" y="85"/>
                    <a:pt x="53" y="85"/>
                  </a:cubicBezTo>
                  <a:cubicBezTo>
                    <a:pt x="47" y="78"/>
                    <a:pt x="47" y="78"/>
                    <a:pt x="47" y="78"/>
                  </a:cubicBezTo>
                  <a:cubicBezTo>
                    <a:pt x="39" y="67"/>
                    <a:pt x="31" y="57"/>
                    <a:pt x="23" y="47"/>
                  </a:cubicBezTo>
                  <a:cubicBezTo>
                    <a:pt x="19" y="42"/>
                    <a:pt x="19" y="42"/>
                    <a:pt x="19" y="42"/>
                  </a:cubicBezTo>
                  <a:cubicBezTo>
                    <a:pt x="19" y="41"/>
                    <a:pt x="18" y="41"/>
                    <a:pt x="18" y="41"/>
                  </a:cubicBezTo>
                  <a:cubicBezTo>
                    <a:pt x="18" y="40"/>
                    <a:pt x="18" y="40"/>
                    <a:pt x="18" y="40"/>
                  </a:cubicBezTo>
                  <a:cubicBezTo>
                    <a:pt x="17" y="39"/>
                    <a:pt x="17" y="38"/>
                    <a:pt x="16" y="37"/>
                  </a:cubicBezTo>
                  <a:cubicBezTo>
                    <a:pt x="15" y="34"/>
                    <a:pt x="14" y="31"/>
                    <a:pt x="14" y="28"/>
                  </a:cubicBezTo>
                  <a:cubicBezTo>
                    <a:pt x="14" y="25"/>
                    <a:pt x="15" y="23"/>
                    <a:pt x="17" y="21"/>
                  </a:cubicBezTo>
                  <a:cubicBezTo>
                    <a:pt x="17" y="21"/>
                    <a:pt x="17" y="20"/>
                    <a:pt x="18" y="20"/>
                  </a:cubicBezTo>
                  <a:cubicBezTo>
                    <a:pt x="18" y="20"/>
                    <a:pt x="18" y="20"/>
                    <a:pt x="19" y="19"/>
                  </a:cubicBezTo>
                  <a:cubicBezTo>
                    <a:pt x="19" y="19"/>
                    <a:pt x="20" y="18"/>
                    <a:pt x="21" y="18"/>
                  </a:cubicBezTo>
                  <a:cubicBezTo>
                    <a:pt x="22" y="17"/>
                    <a:pt x="24" y="16"/>
                    <a:pt x="26" y="16"/>
                  </a:cubicBezTo>
                  <a:cubicBezTo>
                    <a:pt x="28" y="15"/>
                    <a:pt x="30" y="15"/>
                    <a:pt x="32" y="15"/>
                  </a:cubicBezTo>
                  <a:cubicBezTo>
                    <a:pt x="34" y="15"/>
                    <a:pt x="36" y="16"/>
                    <a:pt x="37" y="17"/>
                  </a:cubicBezTo>
                  <a:cubicBezTo>
                    <a:pt x="38" y="17"/>
                    <a:pt x="38" y="17"/>
                    <a:pt x="38" y="18"/>
                  </a:cubicBezTo>
                  <a:cubicBezTo>
                    <a:pt x="39" y="18"/>
                    <a:pt x="39" y="18"/>
                    <a:pt x="39" y="18"/>
                  </a:cubicBezTo>
                  <a:cubicBezTo>
                    <a:pt x="39" y="19"/>
                    <a:pt x="39" y="19"/>
                    <a:pt x="39" y="19"/>
                  </a:cubicBezTo>
                  <a:cubicBezTo>
                    <a:pt x="42" y="22"/>
                    <a:pt x="42" y="22"/>
                    <a:pt x="42" y="22"/>
                  </a:cubicBezTo>
                  <a:cubicBezTo>
                    <a:pt x="48" y="30"/>
                    <a:pt x="48" y="30"/>
                    <a:pt x="48" y="30"/>
                  </a:cubicBezTo>
                  <a:cubicBezTo>
                    <a:pt x="56" y="40"/>
                    <a:pt x="63" y="49"/>
                    <a:pt x="70" y="57"/>
                  </a:cubicBezTo>
                  <a:cubicBezTo>
                    <a:pt x="82" y="70"/>
                    <a:pt x="82" y="62"/>
                    <a:pt x="72" y="47"/>
                  </a:cubicBezTo>
                  <a:cubicBezTo>
                    <a:pt x="72" y="46"/>
                    <a:pt x="72" y="46"/>
                    <a:pt x="72" y="46"/>
                  </a:cubicBezTo>
                  <a:cubicBezTo>
                    <a:pt x="83" y="61"/>
                    <a:pt x="80" y="52"/>
                    <a:pt x="83" y="53"/>
                  </a:cubicBezTo>
                  <a:cubicBezTo>
                    <a:pt x="77" y="45"/>
                    <a:pt x="72" y="38"/>
                    <a:pt x="67" y="30"/>
                  </a:cubicBezTo>
                  <a:cubicBezTo>
                    <a:pt x="61" y="23"/>
                    <a:pt x="61" y="23"/>
                    <a:pt x="61" y="23"/>
                  </a:cubicBezTo>
                  <a:cubicBezTo>
                    <a:pt x="55" y="16"/>
                    <a:pt x="55" y="16"/>
                    <a:pt x="55" y="16"/>
                  </a:cubicBezTo>
                  <a:cubicBezTo>
                    <a:pt x="52" y="12"/>
                    <a:pt x="52" y="12"/>
                    <a:pt x="52" y="12"/>
                  </a:cubicBezTo>
                  <a:cubicBezTo>
                    <a:pt x="50" y="10"/>
                    <a:pt x="50" y="10"/>
                    <a:pt x="50" y="10"/>
                  </a:cubicBezTo>
                  <a:cubicBezTo>
                    <a:pt x="50" y="9"/>
                    <a:pt x="49" y="8"/>
                    <a:pt x="48" y="7"/>
                  </a:cubicBezTo>
                  <a:cubicBezTo>
                    <a:pt x="45" y="4"/>
                    <a:pt x="40" y="2"/>
                    <a:pt x="36" y="1"/>
                  </a:cubicBezTo>
                  <a:cubicBezTo>
                    <a:pt x="31" y="0"/>
                    <a:pt x="27" y="1"/>
                    <a:pt x="23" y="2"/>
                  </a:cubicBezTo>
                  <a:cubicBezTo>
                    <a:pt x="19" y="3"/>
                    <a:pt x="16" y="4"/>
                    <a:pt x="12" y="6"/>
                  </a:cubicBezTo>
                  <a:cubicBezTo>
                    <a:pt x="11" y="7"/>
                    <a:pt x="11" y="7"/>
                    <a:pt x="10" y="8"/>
                  </a:cubicBezTo>
                  <a:cubicBezTo>
                    <a:pt x="9" y="8"/>
                    <a:pt x="9" y="9"/>
                    <a:pt x="9" y="9"/>
                  </a:cubicBezTo>
                  <a:cubicBezTo>
                    <a:pt x="8" y="9"/>
                    <a:pt x="8" y="10"/>
                    <a:pt x="7" y="10"/>
                  </a:cubicBezTo>
                  <a:cubicBezTo>
                    <a:pt x="6" y="12"/>
                    <a:pt x="4" y="13"/>
                    <a:pt x="3" y="15"/>
                  </a:cubicBezTo>
                  <a:cubicBezTo>
                    <a:pt x="1" y="19"/>
                    <a:pt x="0" y="24"/>
                    <a:pt x="0" y="28"/>
                  </a:cubicBezTo>
                  <a:cubicBezTo>
                    <a:pt x="0" y="32"/>
                    <a:pt x="0" y="36"/>
                    <a:pt x="2" y="40"/>
                  </a:cubicBezTo>
                  <a:cubicBezTo>
                    <a:pt x="3" y="43"/>
                    <a:pt x="5" y="47"/>
                    <a:pt x="7" y="50"/>
                  </a:cubicBezTo>
                  <a:lnTo>
                    <a:pt x="14" y="5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0" name="Freeform 34">
              <a:extLst>
                <a:ext uri="{FF2B5EF4-FFF2-40B4-BE49-F238E27FC236}">
                  <a16:creationId xmlns:a16="http://schemas.microsoft.com/office/drawing/2014/main" id="{B9F8F5C3-3875-47DB-9B19-FAC3682CF69D}"/>
                </a:ext>
              </a:extLst>
            </p:cNvPr>
            <p:cNvSpPr/>
            <p:nvPr/>
          </p:nvSpPr>
          <p:spPr bwMode="auto">
            <a:xfrm>
              <a:off x="5984876" y="954088"/>
              <a:ext cx="222250" cy="431800"/>
            </a:xfrm>
            <a:custGeom>
              <a:avLst/>
              <a:gdLst>
                <a:gd name="T0" fmla="*/ 0 w 59"/>
                <a:gd name="T1" fmla="*/ 87 h 115"/>
                <a:gd name="T2" fmla="*/ 17 w 59"/>
                <a:gd name="T3" fmla="*/ 113 h 115"/>
                <a:gd name="T4" fmla="*/ 47 w 59"/>
                <a:gd name="T5" fmla="*/ 110 h 115"/>
                <a:gd name="T6" fmla="*/ 48 w 59"/>
                <a:gd name="T7" fmla="*/ 108 h 115"/>
                <a:gd name="T8" fmla="*/ 51 w 59"/>
                <a:gd name="T9" fmla="*/ 106 h 115"/>
                <a:gd name="T10" fmla="*/ 58 w 59"/>
                <a:gd name="T11" fmla="*/ 87 h 115"/>
                <a:gd name="T12" fmla="*/ 58 w 59"/>
                <a:gd name="T13" fmla="*/ 73 h 115"/>
                <a:gd name="T14" fmla="*/ 58 w 59"/>
                <a:gd name="T15" fmla="*/ 85 h 115"/>
                <a:gd name="T16" fmla="*/ 57 w 59"/>
                <a:gd name="T17" fmla="*/ 92 h 115"/>
                <a:gd name="T18" fmla="*/ 48 w 59"/>
                <a:gd name="T19" fmla="*/ 108 h 115"/>
                <a:gd name="T20" fmla="*/ 47 w 59"/>
                <a:gd name="T21" fmla="*/ 108 h 115"/>
                <a:gd name="T22" fmla="*/ 29 w 59"/>
                <a:gd name="T23" fmla="*/ 115 h 115"/>
                <a:gd name="T24" fmla="*/ 1 w 59"/>
                <a:gd name="T25" fmla="*/ 92 h 115"/>
                <a:gd name="T26" fmla="*/ 37 w 59"/>
                <a:gd name="T27" fmla="*/ 113 h 115"/>
                <a:gd name="T28" fmla="*/ 48 w 59"/>
                <a:gd name="T29" fmla="*/ 106 h 115"/>
                <a:gd name="T30" fmla="*/ 57 w 59"/>
                <a:gd name="T31" fmla="*/ 87 h 115"/>
                <a:gd name="T32" fmla="*/ 57 w 59"/>
                <a:gd name="T33" fmla="*/ 53 h 115"/>
                <a:gd name="T34" fmla="*/ 59 w 59"/>
                <a:gd name="T35" fmla="*/ 30 h 115"/>
                <a:gd name="T36" fmla="*/ 43 w 59"/>
                <a:gd name="T37" fmla="*/ 2 h 115"/>
                <a:gd name="T38" fmla="*/ 57 w 59"/>
                <a:gd name="T39" fmla="*/ 25 h 115"/>
                <a:gd name="T40" fmla="*/ 57 w 59"/>
                <a:gd name="T41" fmla="*/ 31 h 115"/>
                <a:gd name="T42" fmla="*/ 56 w 59"/>
                <a:gd name="T43" fmla="*/ 81 h 115"/>
                <a:gd name="T44" fmla="*/ 56 w 59"/>
                <a:gd name="T45" fmla="*/ 88 h 115"/>
                <a:gd name="T46" fmla="*/ 47 w 59"/>
                <a:gd name="T47" fmla="*/ 105 h 115"/>
                <a:gd name="T48" fmla="*/ 46 w 59"/>
                <a:gd name="T49" fmla="*/ 107 h 115"/>
                <a:gd name="T50" fmla="*/ 41 w 59"/>
                <a:gd name="T51" fmla="*/ 110 h 115"/>
                <a:gd name="T52" fmla="*/ 46 w 59"/>
                <a:gd name="T53" fmla="*/ 106 h 115"/>
                <a:gd name="T54" fmla="*/ 55 w 59"/>
                <a:gd name="T55" fmla="*/ 93 h 115"/>
                <a:gd name="T56" fmla="*/ 55 w 59"/>
                <a:gd name="T57" fmla="*/ 79 h 115"/>
                <a:gd name="T58" fmla="*/ 56 w 59"/>
                <a:gd name="T59" fmla="*/ 26 h 115"/>
                <a:gd name="T60" fmla="*/ 39 w 59"/>
                <a:gd name="T61" fmla="*/ 1 h 115"/>
                <a:gd name="T62" fmla="*/ 31 w 59"/>
                <a:gd name="T63" fmla="*/ 4 h 115"/>
                <a:gd name="T64" fmla="*/ 41 w 59"/>
                <a:gd name="T65" fmla="*/ 9 h 115"/>
                <a:gd name="T66" fmla="*/ 48 w 59"/>
                <a:gd name="T67" fmla="*/ 49 h 115"/>
                <a:gd name="T68" fmla="*/ 47 w 59"/>
                <a:gd name="T69" fmla="*/ 86 h 115"/>
                <a:gd name="T70" fmla="*/ 47 w 59"/>
                <a:gd name="T71" fmla="*/ 89 h 115"/>
                <a:gd name="T72" fmla="*/ 47 w 59"/>
                <a:gd name="T73" fmla="*/ 76 h 115"/>
                <a:gd name="T74" fmla="*/ 39 w 59"/>
                <a:gd name="T75" fmla="*/ 11 h 115"/>
                <a:gd name="T76" fmla="*/ 46 w 59"/>
                <a:gd name="T77" fmla="*/ 25 h 115"/>
                <a:gd name="T78" fmla="*/ 46 w 59"/>
                <a:gd name="T79" fmla="*/ 37 h 115"/>
                <a:gd name="T80" fmla="*/ 45 w 59"/>
                <a:gd name="T81" fmla="*/ 86 h 115"/>
                <a:gd name="T82" fmla="*/ 44 w 59"/>
                <a:gd name="T83" fmla="*/ 92 h 115"/>
                <a:gd name="T84" fmla="*/ 39 w 59"/>
                <a:gd name="T85" fmla="*/ 98 h 115"/>
                <a:gd name="T86" fmla="*/ 34 w 59"/>
                <a:gd name="T87" fmla="*/ 101 h 115"/>
                <a:gd name="T88" fmla="*/ 18 w 59"/>
                <a:gd name="T89" fmla="*/ 96 h 115"/>
                <a:gd name="T90" fmla="*/ 14 w 59"/>
                <a:gd name="T91" fmla="*/ 85 h 115"/>
                <a:gd name="T92" fmla="*/ 14 w 59"/>
                <a:gd name="T93" fmla="*/ 36 h 115"/>
                <a:gd name="T94" fmla="*/ 14 w 59"/>
                <a:gd name="T95" fmla="*/ 26 h 115"/>
                <a:gd name="T96" fmla="*/ 22 w 59"/>
                <a:gd name="T97" fmla="*/ 13 h 115"/>
                <a:gd name="T98" fmla="*/ 30 w 59"/>
                <a:gd name="T99" fmla="*/ 9 h 115"/>
                <a:gd name="T100" fmla="*/ 13 w 59"/>
                <a:gd name="T101" fmla="*/ 10 h 115"/>
                <a:gd name="T102" fmla="*/ 23 w 59"/>
                <a:gd name="T103" fmla="*/ 2 h 115"/>
                <a:gd name="T104" fmla="*/ 0 w 59"/>
                <a:gd name="T105" fmla="*/ 24 h 115"/>
                <a:gd name="T106" fmla="*/ 0 w 59"/>
                <a:gd name="T107" fmla="*/ 34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9" h="115">
                  <a:moveTo>
                    <a:pt x="0" y="83"/>
                  </a:moveTo>
                  <a:cubicBezTo>
                    <a:pt x="0" y="85"/>
                    <a:pt x="0" y="85"/>
                    <a:pt x="0" y="85"/>
                  </a:cubicBezTo>
                  <a:cubicBezTo>
                    <a:pt x="0" y="87"/>
                    <a:pt x="0" y="87"/>
                    <a:pt x="0" y="87"/>
                  </a:cubicBezTo>
                  <a:cubicBezTo>
                    <a:pt x="0" y="87"/>
                    <a:pt x="0" y="88"/>
                    <a:pt x="0" y="88"/>
                  </a:cubicBezTo>
                  <a:cubicBezTo>
                    <a:pt x="0" y="90"/>
                    <a:pt x="0" y="92"/>
                    <a:pt x="1" y="94"/>
                  </a:cubicBezTo>
                  <a:cubicBezTo>
                    <a:pt x="3" y="103"/>
                    <a:pt x="9" y="109"/>
                    <a:pt x="17" y="113"/>
                  </a:cubicBezTo>
                  <a:cubicBezTo>
                    <a:pt x="21" y="115"/>
                    <a:pt x="25" y="115"/>
                    <a:pt x="29" y="115"/>
                  </a:cubicBezTo>
                  <a:cubicBezTo>
                    <a:pt x="33" y="115"/>
                    <a:pt x="37" y="115"/>
                    <a:pt x="41" y="113"/>
                  </a:cubicBezTo>
                  <a:cubicBezTo>
                    <a:pt x="43" y="112"/>
                    <a:pt x="45" y="111"/>
                    <a:pt x="47" y="110"/>
                  </a:cubicBezTo>
                  <a:cubicBezTo>
                    <a:pt x="47" y="109"/>
                    <a:pt x="48" y="109"/>
                    <a:pt x="48" y="109"/>
                  </a:cubicBezTo>
                  <a:cubicBezTo>
                    <a:pt x="48" y="108"/>
                    <a:pt x="48" y="108"/>
                    <a:pt x="48" y="108"/>
                  </a:cubicBezTo>
                  <a:cubicBezTo>
                    <a:pt x="48" y="108"/>
                    <a:pt x="48" y="108"/>
                    <a:pt x="48" y="108"/>
                  </a:cubicBezTo>
                  <a:cubicBezTo>
                    <a:pt x="48" y="108"/>
                    <a:pt x="48" y="108"/>
                    <a:pt x="48" y="108"/>
                  </a:cubicBezTo>
                  <a:cubicBezTo>
                    <a:pt x="49" y="108"/>
                    <a:pt x="49" y="108"/>
                    <a:pt x="49" y="108"/>
                  </a:cubicBezTo>
                  <a:cubicBezTo>
                    <a:pt x="50" y="107"/>
                    <a:pt x="50" y="106"/>
                    <a:pt x="51" y="106"/>
                  </a:cubicBezTo>
                  <a:cubicBezTo>
                    <a:pt x="54" y="103"/>
                    <a:pt x="56" y="99"/>
                    <a:pt x="57" y="94"/>
                  </a:cubicBezTo>
                  <a:cubicBezTo>
                    <a:pt x="58" y="92"/>
                    <a:pt x="58" y="90"/>
                    <a:pt x="58" y="88"/>
                  </a:cubicBezTo>
                  <a:cubicBezTo>
                    <a:pt x="58" y="88"/>
                    <a:pt x="58" y="87"/>
                    <a:pt x="58" y="87"/>
                  </a:cubicBezTo>
                  <a:cubicBezTo>
                    <a:pt x="58" y="86"/>
                    <a:pt x="58" y="86"/>
                    <a:pt x="58" y="86"/>
                  </a:cubicBezTo>
                  <a:cubicBezTo>
                    <a:pt x="58" y="83"/>
                    <a:pt x="58" y="83"/>
                    <a:pt x="58" y="83"/>
                  </a:cubicBezTo>
                  <a:cubicBezTo>
                    <a:pt x="58" y="73"/>
                    <a:pt x="58" y="73"/>
                    <a:pt x="58" y="73"/>
                  </a:cubicBezTo>
                  <a:cubicBezTo>
                    <a:pt x="59" y="54"/>
                    <a:pt x="59" y="54"/>
                    <a:pt x="59" y="54"/>
                  </a:cubicBezTo>
                  <a:cubicBezTo>
                    <a:pt x="58" y="79"/>
                    <a:pt x="58" y="79"/>
                    <a:pt x="58" y="79"/>
                  </a:cubicBezTo>
                  <a:cubicBezTo>
                    <a:pt x="58" y="85"/>
                    <a:pt x="58" y="85"/>
                    <a:pt x="58" y="85"/>
                  </a:cubicBezTo>
                  <a:cubicBezTo>
                    <a:pt x="58" y="86"/>
                    <a:pt x="58" y="86"/>
                    <a:pt x="58" y="86"/>
                  </a:cubicBezTo>
                  <a:cubicBezTo>
                    <a:pt x="58" y="87"/>
                    <a:pt x="58" y="88"/>
                    <a:pt x="58" y="88"/>
                  </a:cubicBezTo>
                  <a:cubicBezTo>
                    <a:pt x="58" y="90"/>
                    <a:pt x="58" y="91"/>
                    <a:pt x="57" y="92"/>
                  </a:cubicBezTo>
                  <a:cubicBezTo>
                    <a:pt x="57" y="97"/>
                    <a:pt x="54" y="102"/>
                    <a:pt x="50" y="106"/>
                  </a:cubicBezTo>
                  <a:cubicBezTo>
                    <a:pt x="50" y="107"/>
                    <a:pt x="49" y="107"/>
                    <a:pt x="49" y="108"/>
                  </a:cubicBezTo>
                  <a:cubicBezTo>
                    <a:pt x="48" y="108"/>
                    <a:pt x="48" y="108"/>
                    <a:pt x="48" y="108"/>
                  </a:cubicBezTo>
                  <a:cubicBezTo>
                    <a:pt x="48" y="108"/>
                    <a:pt x="48" y="108"/>
                    <a:pt x="48" y="108"/>
                  </a:cubicBezTo>
                  <a:cubicBezTo>
                    <a:pt x="48" y="108"/>
                    <a:pt x="48" y="108"/>
                    <a:pt x="48" y="108"/>
                  </a:cubicBezTo>
                  <a:cubicBezTo>
                    <a:pt x="47" y="108"/>
                    <a:pt x="47" y="108"/>
                    <a:pt x="47" y="108"/>
                  </a:cubicBezTo>
                  <a:cubicBezTo>
                    <a:pt x="46" y="109"/>
                    <a:pt x="45" y="110"/>
                    <a:pt x="44" y="111"/>
                  </a:cubicBezTo>
                  <a:cubicBezTo>
                    <a:pt x="42" y="112"/>
                    <a:pt x="39" y="113"/>
                    <a:pt x="37" y="114"/>
                  </a:cubicBezTo>
                  <a:cubicBezTo>
                    <a:pt x="34" y="115"/>
                    <a:pt x="32" y="115"/>
                    <a:pt x="29" y="115"/>
                  </a:cubicBezTo>
                  <a:cubicBezTo>
                    <a:pt x="27" y="115"/>
                    <a:pt x="24" y="115"/>
                    <a:pt x="21" y="114"/>
                  </a:cubicBezTo>
                  <a:cubicBezTo>
                    <a:pt x="11" y="111"/>
                    <a:pt x="3" y="103"/>
                    <a:pt x="1" y="92"/>
                  </a:cubicBezTo>
                  <a:cubicBezTo>
                    <a:pt x="1" y="92"/>
                    <a:pt x="1" y="93"/>
                    <a:pt x="1" y="92"/>
                  </a:cubicBezTo>
                  <a:cubicBezTo>
                    <a:pt x="4" y="102"/>
                    <a:pt x="12" y="110"/>
                    <a:pt x="22" y="113"/>
                  </a:cubicBezTo>
                  <a:cubicBezTo>
                    <a:pt x="24" y="114"/>
                    <a:pt x="27" y="114"/>
                    <a:pt x="30" y="114"/>
                  </a:cubicBezTo>
                  <a:cubicBezTo>
                    <a:pt x="32" y="114"/>
                    <a:pt x="35" y="114"/>
                    <a:pt x="37" y="113"/>
                  </a:cubicBezTo>
                  <a:cubicBezTo>
                    <a:pt x="40" y="112"/>
                    <a:pt x="42" y="111"/>
                    <a:pt x="44" y="110"/>
                  </a:cubicBezTo>
                  <a:cubicBezTo>
                    <a:pt x="45" y="109"/>
                    <a:pt x="46" y="108"/>
                    <a:pt x="47" y="107"/>
                  </a:cubicBezTo>
                  <a:cubicBezTo>
                    <a:pt x="47" y="107"/>
                    <a:pt x="48" y="107"/>
                    <a:pt x="48" y="106"/>
                  </a:cubicBezTo>
                  <a:cubicBezTo>
                    <a:pt x="49" y="106"/>
                    <a:pt x="49" y="106"/>
                    <a:pt x="50" y="105"/>
                  </a:cubicBezTo>
                  <a:cubicBezTo>
                    <a:pt x="54" y="101"/>
                    <a:pt x="56" y="96"/>
                    <a:pt x="57" y="91"/>
                  </a:cubicBezTo>
                  <a:cubicBezTo>
                    <a:pt x="57" y="90"/>
                    <a:pt x="57" y="89"/>
                    <a:pt x="57" y="87"/>
                  </a:cubicBezTo>
                  <a:cubicBezTo>
                    <a:pt x="57" y="84"/>
                    <a:pt x="57" y="84"/>
                    <a:pt x="57" y="84"/>
                  </a:cubicBezTo>
                  <a:cubicBezTo>
                    <a:pt x="57" y="78"/>
                    <a:pt x="57" y="78"/>
                    <a:pt x="57" y="78"/>
                  </a:cubicBezTo>
                  <a:cubicBezTo>
                    <a:pt x="58" y="70"/>
                    <a:pt x="58" y="61"/>
                    <a:pt x="57" y="53"/>
                  </a:cubicBezTo>
                  <a:cubicBezTo>
                    <a:pt x="59" y="53"/>
                    <a:pt x="59" y="53"/>
                    <a:pt x="59" y="53"/>
                  </a:cubicBezTo>
                  <a:cubicBezTo>
                    <a:pt x="59" y="35"/>
                    <a:pt x="59" y="35"/>
                    <a:pt x="59" y="35"/>
                  </a:cubicBezTo>
                  <a:cubicBezTo>
                    <a:pt x="59" y="30"/>
                    <a:pt x="59" y="30"/>
                    <a:pt x="59" y="30"/>
                  </a:cubicBezTo>
                  <a:cubicBezTo>
                    <a:pt x="59" y="28"/>
                    <a:pt x="59" y="27"/>
                    <a:pt x="59" y="25"/>
                  </a:cubicBezTo>
                  <a:cubicBezTo>
                    <a:pt x="59" y="21"/>
                    <a:pt x="58" y="17"/>
                    <a:pt x="56" y="13"/>
                  </a:cubicBezTo>
                  <a:cubicBezTo>
                    <a:pt x="53" y="7"/>
                    <a:pt x="48" y="4"/>
                    <a:pt x="43" y="2"/>
                  </a:cubicBezTo>
                  <a:cubicBezTo>
                    <a:pt x="48" y="5"/>
                    <a:pt x="52" y="10"/>
                    <a:pt x="54" y="15"/>
                  </a:cubicBezTo>
                  <a:cubicBezTo>
                    <a:pt x="55" y="17"/>
                    <a:pt x="56" y="20"/>
                    <a:pt x="57" y="23"/>
                  </a:cubicBezTo>
                  <a:cubicBezTo>
                    <a:pt x="57" y="24"/>
                    <a:pt x="57" y="25"/>
                    <a:pt x="57" y="25"/>
                  </a:cubicBezTo>
                  <a:cubicBezTo>
                    <a:pt x="57" y="26"/>
                    <a:pt x="57" y="26"/>
                    <a:pt x="57" y="26"/>
                  </a:cubicBezTo>
                  <a:cubicBezTo>
                    <a:pt x="57" y="27"/>
                    <a:pt x="57" y="27"/>
                    <a:pt x="57" y="27"/>
                  </a:cubicBezTo>
                  <a:cubicBezTo>
                    <a:pt x="57" y="31"/>
                    <a:pt x="57" y="31"/>
                    <a:pt x="57" y="31"/>
                  </a:cubicBezTo>
                  <a:cubicBezTo>
                    <a:pt x="56" y="40"/>
                    <a:pt x="56" y="50"/>
                    <a:pt x="56" y="59"/>
                  </a:cubicBezTo>
                  <a:cubicBezTo>
                    <a:pt x="56" y="74"/>
                    <a:pt x="56" y="74"/>
                    <a:pt x="56" y="74"/>
                  </a:cubicBezTo>
                  <a:cubicBezTo>
                    <a:pt x="56" y="81"/>
                    <a:pt x="56" y="81"/>
                    <a:pt x="56" y="81"/>
                  </a:cubicBezTo>
                  <a:cubicBezTo>
                    <a:pt x="56" y="85"/>
                    <a:pt x="56" y="85"/>
                    <a:pt x="56" y="85"/>
                  </a:cubicBezTo>
                  <a:cubicBezTo>
                    <a:pt x="56" y="86"/>
                    <a:pt x="56" y="86"/>
                    <a:pt x="56" y="86"/>
                  </a:cubicBezTo>
                  <a:cubicBezTo>
                    <a:pt x="56" y="87"/>
                    <a:pt x="56" y="88"/>
                    <a:pt x="56" y="88"/>
                  </a:cubicBezTo>
                  <a:cubicBezTo>
                    <a:pt x="55" y="91"/>
                    <a:pt x="55" y="94"/>
                    <a:pt x="54" y="97"/>
                  </a:cubicBezTo>
                  <a:cubicBezTo>
                    <a:pt x="53" y="99"/>
                    <a:pt x="51" y="102"/>
                    <a:pt x="49" y="104"/>
                  </a:cubicBezTo>
                  <a:cubicBezTo>
                    <a:pt x="48" y="104"/>
                    <a:pt x="48" y="105"/>
                    <a:pt x="47" y="105"/>
                  </a:cubicBezTo>
                  <a:cubicBezTo>
                    <a:pt x="47" y="106"/>
                    <a:pt x="47" y="106"/>
                    <a:pt x="47" y="106"/>
                  </a:cubicBezTo>
                  <a:cubicBezTo>
                    <a:pt x="46" y="106"/>
                    <a:pt x="46" y="106"/>
                    <a:pt x="46" y="106"/>
                  </a:cubicBezTo>
                  <a:cubicBezTo>
                    <a:pt x="46" y="107"/>
                    <a:pt x="46" y="107"/>
                    <a:pt x="46" y="107"/>
                  </a:cubicBezTo>
                  <a:cubicBezTo>
                    <a:pt x="45" y="107"/>
                    <a:pt x="44" y="108"/>
                    <a:pt x="43" y="109"/>
                  </a:cubicBezTo>
                  <a:cubicBezTo>
                    <a:pt x="40" y="110"/>
                    <a:pt x="37" y="111"/>
                    <a:pt x="35" y="112"/>
                  </a:cubicBezTo>
                  <a:cubicBezTo>
                    <a:pt x="37" y="111"/>
                    <a:pt x="39" y="111"/>
                    <a:pt x="41" y="110"/>
                  </a:cubicBezTo>
                  <a:cubicBezTo>
                    <a:pt x="42" y="109"/>
                    <a:pt x="44" y="108"/>
                    <a:pt x="45" y="108"/>
                  </a:cubicBezTo>
                  <a:cubicBezTo>
                    <a:pt x="45" y="107"/>
                    <a:pt x="46" y="107"/>
                    <a:pt x="46" y="106"/>
                  </a:cubicBezTo>
                  <a:cubicBezTo>
                    <a:pt x="46" y="106"/>
                    <a:pt x="46" y="106"/>
                    <a:pt x="46" y="106"/>
                  </a:cubicBezTo>
                  <a:cubicBezTo>
                    <a:pt x="46" y="106"/>
                    <a:pt x="46" y="106"/>
                    <a:pt x="46" y="106"/>
                  </a:cubicBezTo>
                  <a:cubicBezTo>
                    <a:pt x="47" y="105"/>
                    <a:pt x="47" y="105"/>
                    <a:pt x="47" y="105"/>
                  </a:cubicBezTo>
                  <a:cubicBezTo>
                    <a:pt x="51" y="102"/>
                    <a:pt x="54" y="97"/>
                    <a:pt x="55" y="93"/>
                  </a:cubicBezTo>
                  <a:cubicBezTo>
                    <a:pt x="55" y="91"/>
                    <a:pt x="55" y="90"/>
                    <a:pt x="55" y="89"/>
                  </a:cubicBezTo>
                  <a:cubicBezTo>
                    <a:pt x="55" y="88"/>
                    <a:pt x="55" y="86"/>
                    <a:pt x="55" y="85"/>
                  </a:cubicBezTo>
                  <a:cubicBezTo>
                    <a:pt x="55" y="79"/>
                    <a:pt x="55" y="79"/>
                    <a:pt x="55" y="79"/>
                  </a:cubicBezTo>
                  <a:cubicBezTo>
                    <a:pt x="55" y="75"/>
                    <a:pt x="55" y="71"/>
                    <a:pt x="56" y="67"/>
                  </a:cubicBezTo>
                  <a:cubicBezTo>
                    <a:pt x="56" y="55"/>
                    <a:pt x="56" y="45"/>
                    <a:pt x="56" y="34"/>
                  </a:cubicBezTo>
                  <a:cubicBezTo>
                    <a:pt x="56" y="26"/>
                    <a:pt x="56" y="26"/>
                    <a:pt x="56" y="26"/>
                  </a:cubicBezTo>
                  <a:cubicBezTo>
                    <a:pt x="56" y="23"/>
                    <a:pt x="56" y="20"/>
                    <a:pt x="54" y="17"/>
                  </a:cubicBezTo>
                  <a:cubicBezTo>
                    <a:pt x="52" y="11"/>
                    <a:pt x="48" y="6"/>
                    <a:pt x="43" y="3"/>
                  </a:cubicBezTo>
                  <a:cubicBezTo>
                    <a:pt x="41" y="2"/>
                    <a:pt x="40" y="1"/>
                    <a:pt x="39" y="1"/>
                  </a:cubicBezTo>
                  <a:cubicBezTo>
                    <a:pt x="37" y="0"/>
                    <a:pt x="35" y="0"/>
                    <a:pt x="34" y="0"/>
                  </a:cubicBezTo>
                  <a:cubicBezTo>
                    <a:pt x="31" y="1"/>
                    <a:pt x="29" y="2"/>
                    <a:pt x="29" y="3"/>
                  </a:cubicBezTo>
                  <a:cubicBezTo>
                    <a:pt x="29" y="3"/>
                    <a:pt x="30" y="4"/>
                    <a:pt x="31" y="4"/>
                  </a:cubicBezTo>
                  <a:cubicBezTo>
                    <a:pt x="32" y="5"/>
                    <a:pt x="33" y="5"/>
                    <a:pt x="35" y="6"/>
                  </a:cubicBezTo>
                  <a:cubicBezTo>
                    <a:pt x="36" y="6"/>
                    <a:pt x="38" y="7"/>
                    <a:pt x="39" y="8"/>
                  </a:cubicBezTo>
                  <a:cubicBezTo>
                    <a:pt x="40" y="8"/>
                    <a:pt x="41" y="9"/>
                    <a:pt x="41" y="9"/>
                  </a:cubicBezTo>
                  <a:cubicBezTo>
                    <a:pt x="41" y="10"/>
                    <a:pt x="41" y="10"/>
                    <a:pt x="40" y="10"/>
                  </a:cubicBezTo>
                  <a:cubicBezTo>
                    <a:pt x="45" y="14"/>
                    <a:pt x="49" y="21"/>
                    <a:pt x="48" y="27"/>
                  </a:cubicBezTo>
                  <a:cubicBezTo>
                    <a:pt x="48" y="49"/>
                    <a:pt x="48" y="49"/>
                    <a:pt x="48" y="49"/>
                  </a:cubicBezTo>
                  <a:cubicBezTo>
                    <a:pt x="48" y="58"/>
                    <a:pt x="48" y="67"/>
                    <a:pt x="48" y="76"/>
                  </a:cubicBezTo>
                  <a:cubicBezTo>
                    <a:pt x="47" y="83"/>
                    <a:pt x="47" y="83"/>
                    <a:pt x="47" y="83"/>
                  </a:cubicBezTo>
                  <a:cubicBezTo>
                    <a:pt x="47" y="86"/>
                    <a:pt x="47" y="86"/>
                    <a:pt x="47" y="86"/>
                  </a:cubicBezTo>
                  <a:cubicBezTo>
                    <a:pt x="47" y="87"/>
                    <a:pt x="47" y="88"/>
                    <a:pt x="47" y="89"/>
                  </a:cubicBezTo>
                  <a:cubicBezTo>
                    <a:pt x="46" y="93"/>
                    <a:pt x="45" y="96"/>
                    <a:pt x="42" y="98"/>
                  </a:cubicBezTo>
                  <a:cubicBezTo>
                    <a:pt x="45" y="96"/>
                    <a:pt x="46" y="93"/>
                    <a:pt x="47" y="89"/>
                  </a:cubicBezTo>
                  <a:cubicBezTo>
                    <a:pt x="47" y="88"/>
                    <a:pt x="47" y="87"/>
                    <a:pt x="47" y="86"/>
                  </a:cubicBezTo>
                  <a:cubicBezTo>
                    <a:pt x="47" y="83"/>
                    <a:pt x="47" y="83"/>
                    <a:pt x="47" y="83"/>
                  </a:cubicBezTo>
                  <a:cubicBezTo>
                    <a:pt x="47" y="76"/>
                    <a:pt x="47" y="76"/>
                    <a:pt x="47" y="76"/>
                  </a:cubicBezTo>
                  <a:cubicBezTo>
                    <a:pt x="48" y="49"/>
                    <a:pt x="48" y="49"/>
                    <a:pt x="48" y="49"/>
                  </a:cubicBezTo>
                  <a:cubicBezTo>
                    <a:pt x="48" y="27"/>
                    <a:pt x="48" y="27"/>
                    <a:pt x="48" y="27"/>
                  </a:cubicBezTo>
                  <a:cubicBezTo>
                    <a:pt x="48" y="20"/>
                    <a:pt x="45" y="14"/>
                    <a:pt x="39" y="11"/>
                  </a:cubicBezTo>
                  <a:cubicBezTo>
                    <a:pt x="38" y="11"/>
                    <a:pt x="38" y="12"/>
                    <a:pt x="40" y="14"/>
                  </a:cubicBezTo>
                  <a:cubicBezTo>
                    <a:pt x="41" y="15"/>
                    <a:pt x="44" y="18"/>
                    <a:pt x="45" y="22"/>
                  </a:cubicBezTo>
                  <a:cubicBezTo>
                    <a:pt x="46" y="23"/>
                    <a:pt x="46" y="24"/>
                    <a:pt x="46" y="25"/>
                  </a:cubicBezTo>
                  <a:cubicBezTo>
                    <a:pt x="46" y="26"/>
                    <a:pt x="46" y="26"/>
                    <a:pt x="46" y="27"/>
                  </a:cubicBezTo>
                  <a:cubicBezTo>
                    <a:pt x="46" y="29"/>
                    <a:pt x="46" y="29"/>
                    <a:pt x="46" y="29"/>
                  </a:cubicBezTo>
                  <a:cubicBezTo>
                    <a:pt x="46" y="32"/>
                    <a:pt x="46" y="35"/>
                    <a:pt x="46" y="37"/>
                  </a:cubicBezTo>
                  <a:cubicBezTo>
                    <a:pt x="45" y="49"/>
                    <a:pt x="45" y="62"/>
                    <a:pt x="45" y="75"/>
                  </a:cubicBezTo>
                  <a:cubicBezTo>
                    <a:pt x="45" y="85"/>
                    <a:pt x="45" y="85"/>
                    <a:pt x="45" y="85"/>
                  </a:cubicBezTo>
                  <a:cubicBezTo>
                    <a:pt x="45" y="86"/>
                    <a:pt x="45" y="86"/>
                    <a:pt x="45" y="86"/>
                  </a:cubicBezTo>
                  <a:cubicBezTo>
                    <a:pt x="45" y="87"/>
                    <a:pt x="45" y="87"/>
                    <a:pt x="45" y="87"/>
                  </a:cubicBezTo>
                  <a:cubicBezTo>
                    <a:pt x="45" y="88"/>
                    <a:pt x="45" y="89"/>
                    <a:pt x="45" y="89"/>
                  </a:cubicBezTo>
                  <a:cubicBezTo>
                    <a:pt x="44" y="90"/>
                    <a:pt x="44" y="91"/>
                    <a:pt x="44" y="92"/>
                  </a:cubicBezTo>
                  <a:cubicBezTo>
                    <a:pt x="43" y="94"/>
                    <a:pt x="42" y="96"/>
                    <a:pt x="40" y="97"/>
                  </a:cubicBezTo>
                  <a:cubicBezTo>
                    <a:pt x="40" y="97"/>
                    <a:pt x="40" y="97"/>
                    <a:pt x="40" y="97"/>
                  </a:cubicBezTo>
                  <a:cubicBezTo>
                    <a:pt x="40" y="98"/>
                    <a:pt x="39" y="98"/>
                    <a:pt x="39" y="98"/>
                  </a:cubicBezTo>
                  <a:cubicBezTo>
                    <a:pt x="39" y="98"/>
                    <a:pt x="39" y="98"/>
                    <a:pt x="38" y="99"/>
                  </a:cubicBezTo>
                  <a:cubicBezTo>
                    <a:pt x="38" y="99"/>
                    <a:pt x="38" y="99"/>
                    <a:pt x="37" y="99"/>
                  </a:cubicBezTo>
                  <a:cubicBezTo>
                    <a:pt x="36" y="100"/>
                    <a:pt x="35" y="100"/>
                    <a:pt x="34" y="101"/>
                  </a:cubicBezTo>
                  <a:cubicBezTo>
                    <a:pt x="33" y="101"/>
                    <a:pt x="31" y="101"/>
                    <a:pt x="30" y="101"/>
                  </a:cubicBezTo>
                  <a:cubicBezTo>
                    <a:pt x="28" y="101"/>
                    <a:pt x="27" y="101"/>
                    <a:pt x="25" y="101"/>
                  </a:cubicBezTo>
                  <a:cubicBezTo>
                    <a:pt x="22" y="100"/>
                    <a:pt x="20" y="98"/>
                    <a:pt x="18" y="96"/>
                  </a:cubicBezTo>
                  <a:cubicBezTo>
                    <a:pt x="16" y="93"/>
                    <a:pt x="14" y="90"/>
                    <a:pt x="14" y="87"/>
                  </a:cubicBezTo>
                  <a:cubicBezTo>
                    <a:pt x="14" y="87"/>
                    <a:pt x="14" y="87"/>
                    <a:pt x="14" y="86"/>
                  </a:cubicBezTo>
                  <a:cubicBezTo>
                    <a:pt x="14" y="85"/>
                    <a:pt x="14" y="85"/>
                    <a:pt x="14" y="85"/>
                  </a:cubicBezTo>
                  <a:cubicBezTo>
                    <a:pt x="14" y="81"/>
                    <a:pt x="14" y="81"/>
                    <a:pt x="14" y="81"/>
                  </a:cubicBezTo>
                  <a:cubicBezTo>
                    <a:pt x="14" y="75"/>
                    <a:pt x="14" y="75"/>
                    <a:pt x="14" y="75"/>
                  </a:cubicBezTo>
                  <a:cubicBezTo>
                    <a:pt x="14" y="62"/>
                    <a:pt x="14" y="49"/>
                    <a:pt x="14" y="36"/>
                  </a:cubicBezTo>
                  <a:cubicBezTo>
                    <a:pt x="14" y="27"/>
                    <a:pt x="14" y="27"/>
                    <a:pt x="14" y="27"/>
                  </a:cubicBezTo>
                  <a:cubicBezTo>
                    <a:pt x="14" y="26"/>
                    <a:pt x="14" y="26"/>
                    <a:pt x="14" y="26"/>
                  </a:cubicBezTo>
                  <a:cubicBezTo>
                    <a:pt x="14" y="26"/>
                    <a:pt x="14" y="26"/>
                    <a:pt x="14" y="26"/>
                  </a:cubicBezTo>
                  <a:cubicBezTo>
                    <a:pt x="14" y="25"/>
                    <a:pt x="14" y="25"/>
                    <a:pt x="14" y="24"/>
                  </a:cubicBezTo>
                  <a:cubicBezTo>
                    <a:pt x="14" y="23"/>
                    <a:pt x="14" y="22"/>
                    <a:pt x="15" y="21"/>
                  </a:cubicBezTo>
                  <a:cubicBezTo>
                    <a:pt x="16" y="18"/>
                    <a:pt x="19" y="15"/>
                    <a:pt x="22" y="13"/>
                  </a:cubicBezTo>
                  <a:cubicBezTo>
                    <a:pt x="25" y="11"/>
                    <a:pt x="27" y="10"/>
                    <a:pt x="28" y="10"/>
                  </a:cubicBezTo>
                  <a:cubicBezTo>
                    <a:pt x="29" y="10"/>
                    <a:pt x="29" y="9"/>
                    <a:pt x="29" y="9"/>
                  </a:cubicBezTo>
                  <a:cubicBezTo>
                    <a:pt x="29" y="9"/>
                    <a:pt x="30" y="9"/>
                    <a:pt x="30" y="9"/>
                  </a:cubicBezTo>
                  <a:cubicBezTo>
                    <a:pt x="30" y="8"/>
                    <a:pt x="30" y="8"/>
                    <a:pt x="29" y="8"/>
                  </a:cubicBezTo>
                  <a:cubicBezTo>
                    <a:pt x="28" y="7"/>
                    <a:pt x="27" y="6"/>
                    <a:pt x="24" y="6"/>
                  </a:cubicBezTo>
                  <a:cubicBezTo>
                    <a:pt x="21" y="6"/>
                    <a:pt x="17" y="7"/>
                    <a:pt x="13" y="10"/>
                  </a:cubicBezTo>
                  <a:cubicBezTo>
                    <a:pt x="13" y="9"/>
                    <a:pt x="13" y="9"/>
                    <a:pt x="13" y="9"/>
                  </a:cubicBezTo>
                  <a:cubicBezTo>
                    <a:pt x="16" y="6"/>
                    <a:pt x="19" y="5"/>
                    <a:pt x="21" y="4"/>
                  </a:cubicBezTo>
                  <a:cubicBezTo>
                    <a:pt x="22" y="3"/>
                    <a:pt x="23" y="3"/>
                    <a:pt x="23" y="2"/>
                  </a:cubicBezTo>
                  <a:cubicBezTo>
                    <a:pt x="23" y="1"/>
                    <a:pt x="21" y="1"/>
                    <a:pt x="22" y="0"/>
                  </a:cubicBezTo>
                  <a:cubicBezTo>
                    <a:pt x="17" y="1"/>
                    <a:pt x="12" y="4"/>
                    <a:pt x="8" y="8"/>
                  </a:cubicBezTo>
                  <a:cubicBezTo>
                    <a:pt x="4" y="12"/>
                    <a:pt x="1" y="18"/>
                    <a:pt x="0" y="24"/>
                  </a:cubicBezTo>
                  <a:cubicBezTo>
                    <a:pt x="0" y="25"/>
                    <a:pt x="0" y="26"/>
                    <a:pt x="0" y="27"/>
                  </a:cubicBezTo>
                  <a:cubicBezTo>
                    <a:pt x="0" y="29"/>
                    <a:pt x="0" y="29"/>
                    <a:pt x="0" y="29"/>
                  </a:cubicBezTo>
                  <a:cubicBezTo>
                    <a:pt x="0" y="34"/>
                    <a:pt x="0" y="34"/>
                    <a:pt x="0" y="34"/>
                  </a:cubicBezTo>
                  <a:cubicBezTo>
                    <a:pt x="0" y="73"/>
                    <a:pt x="0" y="73"/>
                    <a:pt x="0" y="73"/>
                  </a:cubicBezTo>
                  <a:lnTo>
                    <a:pt x="0" y="8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1" name="Freeform 35">
              <a:extLst>
                <a:ext uri="{FF2B5EF4-FFF2-40B4-BE49-F238E27FC236}">
                  <a16:creationId xmlns:a16="http://schemas.microsoft.com/office/drawing/2014/main" id="{42E8C5C0-DAE5-41AB-9FE6-0E01D2D8C396}"/>
                </a:ext>
              </a:extLst>
            </p:cNvPr>
            <p:cNvSpPr/>
            <p:nvPr/>
          </p:nvSpPr>
          <p:spPr bwMode="auto">
            <a:xfrm>
              <a:off x="6292851" y="2822576"/>
              <a:ext cx="49213" cy="33338"/>
            </a:xfrm>
            <a:custGeom>
              <a:avLst/>
              <a:gdLst>
                <a:gd name="T0" fmla="*/ 13 w 13"/>
                <a:gd name="T1" fmla="*/ 0 h 9"/>
                <a:gd name="T2" fmla="*/ 9 w 13"/>
                <a:gd name="T3" fmla="*/ 3 h 9"/>
                <a:gd name="T4" fmla="*/ 0 w 13"/>
                <a:gd name="T5" fmla="*/ 9 h 9"/>
                <a:gd name="T6" fmla="*/ 0 w 13"/>
                <a:gd name="T7" fmla="*/ 9 h 9"/>
                <a:gd name="T8" fmla="*/ 9 w 13"/>
                <a:gd name="T9" fmla="*/ 3 h 9"/>
                <a:gd name="T10" fmla="*/ 13 w 13"/>
                <a:gd name="T11" fmla="*/ 0 h 9"/>
              </a:gdLst>
              <a:ahLst/>
              <a:cxnLst>
                <a:cxn ang="0">
                  <a:pos x="T0" y="T1"/>
                </a:cxn>
                <a:cxn ang="0">
                  <a:pos x="T2" y="T3"/>
                </a:cxn>
                <a:cxn ang="0">
                  <a:pos x="T4" y="T5"/>
                </a:cxn>
                <a:cxn ang="0">
                  <a:pos x="T6" y="T7"/>
                </a:cxn>
                <a:cxn ang="0">
                  <a:pos x="T8" y="T9"/>
                </a:cxn>
                <a:cxn ang="0">
                  <a:pos x="T10" y="T11"/>
                </a:cxn>
              </a:cxnLst>
              <a:rect l="0" t="0" r="r" b="b"/>
              <a:pathLst>
                <a:path w="13" h="9">
                  <a:moveTo>
                    <a:pt x="13" y="0"/>
                  </a:moveTo>
                  <a:cubicBezTo>
                    <a:pt x="12" y="1"/>
                    <a:pt x="10" y="2"/>
                    <a:pt x="9" y="3"/>
                  </a:cubicBezTo>
                  <a:cubicBezTo>
                    <a:pt x="0" y="9"/>
                    <a:pt x="0" y="9"/>
                    <a:pt x="0" y="9"/>
                  </a:cubicBezTo>
                  <a:cubicBezTo>
                    <a:pt x="0" y="9"/>
                    <a:pt x="0" y="9"/>
                    <a:pt x="0" y="9"/>
                  </a:cubicBezTo>
                  <a:cubicBezTo>
                    <a:pt x="9" y="3"/>
                    <a:pt x="9" y="3"/>
                    <a:pt x="9" y="3"/>
                  </a:cubicBezTo>
                  <a:cubicBezTo>
                    <a:pt x="10" y="2"/>
                    <a:pt x="12" y="1"/>
                    <a:pt x="13"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2" name="Freeform 36">
              <a:extLst>
                <a:ext uri="{FF2B5EF4-FFF2-40B4-BE49-F238E27FC236}">
                  <a16:creationId xmlns:a16="http://schemas.microsoft.com/office/drawing/2014/main" id="{F462EB28-1941-4A45-980A-70CB395CA317}"/>
                </a:ext>
              </a:extLst>
            </p:cNvPr>
            <p:cNvSpPr/>
            <p:nvPr/>
          </p:nvSpPr>
          <p:spPr bwMode="auto">
            <a:xfrm>
              <a:off x="6289676" y="2833688"/>
              <a:ext cx="3175" cy="22225"/>
            </a:xfrm>
            <a:custGeom>
              <a:avLst/>
              <a:gdLst>
                <a:gd name="T0" fmla="*/ 2 w 2"/>
                <a:gd name="T1" fmla="*/ 14 h 14"/>
                <a:gd name="T2" fmla="*/ 2 w 2"/>
                <a:gd name="T3" fmla="*/ 14 h 14"/>
                <a:gd name="T4" fmla="*/ 0 w 2"/>
                <a:gd name="T5" fmla="*/ 0 h 14"/>
                <a:gd name="T6" fmla="*/ 2 w 2"/>
                <a:gd name="T7" fmla="*/ 14 h 14"/>
              </a:gdLst>
              <a:ahLst/>
              <a:cxnLst>
                <a:cxn ang="0">
                  <a:pos x="T0" y="T1"/>
                </a:cxn>
                <a:cxn ang="0">
                  <a:pos x="T2" y="T3"/>
                </a:cxn>
                <a:cxn ang="0">
                  <a:pos x="T4" y="T5"/>
                </a:cxn>
                <a:cxn ang="0">
                  <a:pos x="T6" y="T7"/>
                </a:cxn>
              </a:cxnLst>
              <a:rect l="0" t="0" r="r" b="b"/>
              <a:pathLst>
                <a:path w="2" h="14">
                  <a:moveTo>
                    <a:pt x="2" y="14"/>
                  </a:moveTo>
                  <a:lnTo>
                    <a:pt x="2" y="14"/>
                  </a:lnTo>
                  <a:lnTo>
                    <a:pt x="0" y="0"/>
                  </a:lnTo>
                  <a:lnTo>
                    <a:pt x="2" y="1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3" name="Freeform 37">
              <a:extLst>
                <a:ext uri="{FF2B5EF4-FFF2-40B4-BE49-F238E27FC236}">
                  <a16:creationId xmlns:a16="http://schemas.microsoft.com/office/drawing/2014/main" id="{99BE89D8-58A3-403C-BD66-060750F1588F}"/>
                </a:ext>
              </a:extLst>
            </p:cNvPr>
            <p:cNvSpPr>
              <a:spLocks noEditPoints="1"/>
            </p:cNvSpPr>
            <p:nvPr/>
          </p:nvSpPr>
          <p:spPr bwMode="auto">
            <a:xfrm>
              <a:off x="6286501" y="2674938"/>
              <a:ext cx="120650" cy="177800"/>
            </a:xfrm>
            <a:custGeom>
              <a:avLst/>
              <a:gdLst>
                <a:gd name="T0" fmla="*/ 1 w 32"/>
                <a:gd name="T1" fmla="*/ 18 h 47"/>
                <a:gd name="T2" fmla="*/ 3 w 32"/>
                <a:gd name="T3" fmla="*/ 14 h 47"/>
                <a:gd name="T4" fmla="*/ 3 w 32"/>
                <a:gd name="T5" fmla="*/ 13 h 47"/>
                <a:gd name="T6" fmla="*/ 5 w 32"/>
                <a:gd name="T7" fmla="*/ 12 h 47"/>
                <a:gd name="T8" fmla="*/ 2 w 32"/>
                <a:gd name="T9" fmla="*/ 19 h 47"/>
                <a:gd name="T10" fmla="*/ 1 w 32"/>
                <a:gd name="T11" fmla="*/ 38 h 47"/>
                <a:gd name="T12" fmla="*/ 11 w 32"/>
                <a:gd name="T13" fmla="*/ 41 h 47"/>
                <a:gd name="T14" fmla="*/ 15 w 32"/>
                <a:gd name="T15" fmla="*/ 39 h 47"/>
                <a:gd name="T16" fmla="*/ 25 w 32"/>
                <a:gd name="T17" fmla="*/ 27 h 47"/>
                <a:gd name="T18" fmla="*/ 4 w 32"/>
                <a:gd name="T19" fmla="*/ 44 h 47"/>
                <a:gd name="T20" fmla="*/ 10 w 32"/>
                <a:gd name="T21" fmla="*/ 40 h 47"/>
                <a:gd name="T22" fmla="*/ 18 w 32"/>
                <a:gd name="T23" fmla="*/ 34 h 47"/>
                <a:gd name="T24" fmla="*/ 25 w 32"/>
                <a:gd name="T25" fmla="*/ 26 h 47"/>
                <a:gd name="T26" fmla="*/ 20 w 32"/>
                <a:gd name="T27" fmla="*/ 22 h 47"/>
                <a:gd name="T28" fmla="*/ 17 w 32"/>
                <a:gd name="T29" fmla="*/ 23 h 47"/>
                <a:gd name="T30" fmla="*/ 14 w 32"/>
                <a:gd name="T31" fmla="*/ 26 h 47"/>
                <a:gd name="T32" fmla="*/ 15 w 32"/>
                <a:gd name="T33" fmla="*/ 22 h 47"/>
                <a:gd name="T34" fmla="*/ 16 w 32"/>
                <a:gd name="T35" fmla="*/ 20 h 47"/>
                <a:gd name="T36" fmla="*/ 16 w 32"/>
                <a:gd name="T37" fmla="*/ 19 h 47"/>
                <a:gd name="T38" fmla="*/ 17 w 32"/>
                <a:gd name="T39" fmla="*/ 19 h 47"/>
                <a:gd name="T40" fmla="*/ 21 w 32"/>
                <a:gd name="T41" fmla="*/ 20 h 47"/>
                <a:gd name="T42" fmla="*/ 24 w 32"/>
                <a:gd name="T43" fmla="*/ 17 h 47"/>
                <a:gd name="T44" fmla="*/ 27 w 32"/>
                <a:gd name="T45" fmla="*/ 22 h 47"/>
                <a:gd name="T46" fmla="*/ 28 w 32"/>
                <a:gd name="T47" fmla="*/ 8 h 47"/>
                <a:gd name="T48" fmla="*/ 27 w 32"/>
                <a:gd name="T49" fmla="*/ 5 h 47"/>
                <a:gd name="T50" fmla="*/ 26 w 32"/>
                <a:gd name="T51" fmla="*/ 5 h 47"/>
                <a:gd name="T52" fmla="*/ 20 w 32"/>
                <a:gd name="T53" fmla="*/ 1 h 47"/>
                <a:gd name="T54" fmla="*/ 20 w 32"/>
                <a:gd name="T55" fmla="*/ 1 h 47"/>
                <a:gd name="T56" fmla="*/ 15 w 32"/>
                <a:gd name="T57" fmla="*/ 2 h 47"/>
                <a:gd name="T58" fmla="*/ 5 w 32"/>
                <a:gd name="T59" fmla="*/ 10 h 47"/>
                <a:gd name="T60" fmla="*/ 3 w 32"/>
                <a:gd name="T61" fmla="*/ 14 h 47"/>
                <a:gd name="T62" fmla="*/ 2 w 32"/>
                <a:gd name="T63" fmla="*/ 16 h 47"/>
                <a:gd name="T64" fmla="*/ 0 w 32"/>
                <a:gd name="T65" fmla="*/ 38 h 47"/>
                <a:gd name="T66" fmla="*/ 1 w 32"/>
                <a:gd name="T67" fmla="*/ 38 h 47"/>
                <a:gd name="T68" fmla="*/ 11 w 32"/>
                <a:gd name="T69" fmla="*/ 29 h 47"/>
                <a:gd name="T70" fmla="*/ 11 w 32"/>
                <a:gd name="T71" fmla="*/ 29 h 47"/>
                <a:gd name="T72" fmla="*/ 11 w 32"/>
                <a:gd name="T73" fmla="*/ 29 h 47"/>
                <a:gd name="T74" fmla="*/ 3 w 32"/>
                <a:gd name="T75" fmla="*/ 24 h 47"/>
                <a:gd name="T76" fmla="*/ 4 w 32"/>
                <a:gd name="T77" fmla="*/ 42 h 47"/>
                <a:gd name="T78" fmla="*/ 6 w 32"/>
                <a:gd name="T79" fmla="*/ 32 h 47"/>
                <a:gd name="T80" fmla="*/ 5 w 32"/>
                <a:gd name="T81" fmla="*/ 33 h 47"/>
                <a:gd name="T82" fmla="*/ 6 w 32"/>
                <a:gd name="T83" fmla="*/ 32 h 47"/>
                <a:gd name="T84" fmla="*/ 11 w 32"/>
                <a:gd name="T85" fmla="*/ 34 h 47"/>
                <a:gd name="T86" fmla="*/ 11 w 32"/>
                <a:gd name="T87" fmla="*/ 36 h 47"/>
                <a:gd name="T88" fmla="*/ 21 w 32"/>
                <a:gd name="T8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2" h="47">
                  <a:moveTo>
                    <a:pt x="0" y="25"/>
                  </a:moveTo>
                  <a:cubicBezTo>
                    <a:pt x="0" y="23"/>
                    <a:pt x="1" y="21"/>
                    <a:pt x="1" y="18"/>
                  </a:cubicBezTo>
                  <a:cubicBezTo>
                    <a:pt x="2" y="17"/>
                    <a:pt x="2" y="16"/>
                    <a:pt x="3" y="15"/>
                  </a:cubicBezTo>
                  <a:cubicBezTo>
                    <a:pt x="3" y="14"/>
                    <a:pt x="3" y="14"/>
                    <a:pt x="3" y="14"/>
                  </a:cubicBezTo>
                  <a:cubicBezTo>
                    <a:pt x="3" y="14"/>
                    <a:pt x="3" y="14"/>
                    <a:pt x="3" y="14"/>
                  </a:cubicBezTo>
                  <a:cubicBezTo>
                    <a:pt x="3" y="13"/>
                    <a:pt x="3" y="13"/>
                    <a:pt x="3" y="13"/>
                  </a:cubicBezTo>
                  <a:cubicBezTo>
                    <a:pt x="4" y="12"/>
                    <a:pt x="4" y="12"/>
                    <a:pt x="5" y="11"/>
                  </a:cubicBezTo>
                  <a:cubicBezTo>
                    <a:pt x="5" y="11"/>
                    <a:pt x="5" y="12"/>
                    <a:pt x="5" y="12"/>
                  </a:cubicBezTo>
                  <a:cubicBezTo>
                    <a:pt x="4" y="13"/>
                    <a:pt x="4" y="14"/>
                    <a:pt x="3" y="15"/>
                  </a:cubicBezTo>
                  <a:cubicBezTo>
                    <a:pt x="3" y="16"/>
                    <a:pt x="3" y="18"/>
                    <a:pt x="2" y="19"/>
                  </a:cubicBezTo>
                  <a:cubicBezTo>
                    <a:pt x="2" y="21"/>
                    <a:pt x="1" y="23"/>
                    <a:pt x="1" y="25"/>
                  </a:cubicBezTo>
                  <a:cubicBezTo>
                    <a:pt x="1" y="29"/>
                    <a:pt x="1" y="34"/>
                    <a:pt x="1" y="38"/>
                  </a:cubicBezTo>
                  <a:cubicBezTo>
                    <a:pt x="3" y="47"/>
                    <a:pt x="3" y="47"/>
                    <a:pt x="3" y="47"/>
                  </a:cubicBezTo>
                  <a:cubicBezTo>
                    <a:pt x="11" y="41"/>
                    <a:pt x="11" y="41"/>
                    <a:pt x="11" y="41"/>
                  </a:cubicBezTo>
                  <a:cubicBezTo>
                    <a:pt x="12" y="40"/>
                    <a:pt x="13" y="39"/>
                    <a:pt x="15" y="38"/>
                  </a:cubicBezTo>
                  <a:cubicBezTo>
                    <a:pt x="15" y="39"/>
                    <a:pt x="15" y="39"/>
                    <a:pt x="15" y="39"/>
                  </a:cubicBezTo>
                  <a:cubicBezTo>
                    <a:pt x="18" y="37"/>
                    <a:pt x="21" y="34"/>
                    <a:pt x="24" y="32"/>
                  </a:cubicBezTo>
                  <a:cubicBezTo>
                    <a:pt x="25" y="30"/>
                    <a:pt x="25" y="29"/>
                    <a:pt x="25" y="27"/>
                  </a:cubicBezTo>
                  <a:cubicBezTo>
                    <a:pt x="20" y="32"/>
                    <a:pt x="15" y="36"/>
                    <a:pt x="10" y="40"/>
                  </a:cubicBezTo>
                  <a:cubicBezTo>
                    <a:pt x="4" y="44"/>
                    <a:pt x="4" y="44"/>
                    <a:pt x="4" y="44"/>
                  </a:cubicBezTo>
                  <a:cubicBezTo>
                    <a:pt x="4" y="43"/>
                    <a:pt x="4" y="43"/>
                    <a:pt x="4" y="43"/>
                  </a:cubicBezTo>
                  <a:cubicBezTo>
                    <a:pt x="10" y="40"/>
                    <a:pt x="10" y="40"/>
                    <a:pt x="10" y="40"/>
                  </a:cubicBezTo>
                  <a:cubicBezTo>
                    <a:pt x="10" y="39"/>
                    <a:pt x="10" y="39"/>
                    <a:pt x="10" y="39"/>
                  </a:cubicBezTo>
                  <a:cubicBezTo>
                    <a:pt x="13" y="38"/>
                    <a:pt x="16" y="36"/>
                    <a:pt x="18" y="34"/>
                  </a:cubicBezTo>
                  <a:cubicBezTo>
                    <a:pt x="20" y="31"/>
                    <a:pt x="22" y="29"/>
                    <a:pt x="24" y="27"/>
                  </a:cubicBezTo>
                  <a:cubicBezTo>
                    <a:pt x="25" y="26"/>
                    <a:pt x="25" y="26"/>
                    <a:pt x="25" y="26"/>
                  </a:cubicBezTo>
                  <a:cubicBezTo>
                    <a:pt x="25" y="25"/>
                    <a:pt x="25" y="25"/>
                    <a:pt x="25" y="24"/>
                  </a:cubicBezTo>
                  <a:cubicBezTo>
                    <a:pt x="24" y="22"/>
                    <a:pt x="22" y="21"/>
                    <a:pt x="20" y="22"/>
                  </a:cubicBezTo>
                  <a:cubicBezTo>
                    <a:pt x="19" y="23"/>
                    <a:pt x="19" y="24"/>
                    <a:pt x="19" y="24"/>
                  </a:cubicBezTo>
                  <a:cubicBezTo>
                    <a:pt x="18" y="24"/>
                    <a:pt x="18" y="23"/>
                    <a:pt x="17" y="23"/>
                  </a:cubicBezTo>
                  <a:cubicBezTo>
                    <a:pt x="16" y="24"/>
                    <a:pt x="15" y="26"/>
                    <a:pt x="14" y="27"/>
                  </a:cubicBezTo>
                  <a:cubicBezTo>
                    <a:pt x="14" y="27"/>
                    <a:pt x="14" y="26"/>
                    <a:pt x="14" y="26"/>
                  </a:cubicBezTo>
                  <a:cubicBezTo>
                    <a:pt x="15" y="25"/>
                    <a:pt x="16" y="24"/>
                    <a:pt x="17" y="22"/>
                  </a:cubicBezTo>
                  <a:cubicBezTo>
                    <a:pt x="16" y="22"/>
                    <a:pt x="16" y="22"/>
                    <a:pt x="15" y="22"/>
                  </a:cubicBezTo>
                  <a:cubicBezTo>
                    <a:pt x="15" y="22"/>
                    <a:pt x="15" y="21"/>
                    <a:pt x="15" y="21"/>
                  </a:cubicBezTo>
                  <a:cubicBezTo>
                    <a:pt x="15" y="20"/>
                    <a:pt x="16" y="20"/>
                    <a:pt x="16" y="20"/>
                  </a:cubicBezTo>
                  <a:cubicBezTo>
                    <a:pt x="16" y="20"/>
                    <a:pt x="16" y="20"/>
                    <a:pt x="16" y="19"/>
                  </a:cubicBezTo>
                  <a:cubicBezTo>
                    <a:pt x="16" y="19"/>
                    <a:pt x="16" y="19"/>
                    <a:pt x="16" y="19"/>
                  </a:cubicBezTo>
                  <a:cubicBezTo>
                    <a:pt x="16" y="19"/>
                    <a:pt x="16" y="19"/>
                    <a:pt x="17" y="19"/>
                  </a:cubicBezTo>
                  <a:cubicBezTo>
                    <a:pt x="17" y="19"/>
                    <a:pt x="17" y="19"/>
                    <a:pt x="17" y="19"/>
                  </a:cubicBezTo>
                  <a:cubicBezTo>
                    <a:pt x="18" y="20"/>
                    <a:pt x="18" y="20"/>
                    <a:pt x="18" y="20"/>
                  </a:cubicBezTo>
                  <a:cubicBezTo>
                    <a:pt x="19" y="20"/>
                    <a:pt x="20" y="20"/>
                    <a:pt x="21" y="20"/>
                  </a:cubicBezTo>
                  <a:cubicBezTo>
                    <a:pt x="21" y="19"/>
                    <a:pt x="22" y="18"/>
                    <a:pt x="23" y="17"/>
                  </a:cubicBezTo>
                  <a:cubicBezTo>
                    <a:pt x="24" y="17"/>
                    <a:pt x="24" y="17"/>
                    <a:pt x="24" y="17"/>
                  </a:cubicBezTo>
                  <a:cubicBezTo>
                    <a:pt x="23" y="20"/>
                    <a:pt x="24" y="20"/>
                    <a:pt x="25" y="21"/>
                  </a:cubicBezTo>
                  <a:cubicBezTo>
                    <a:pt x="25" y="21"/>
                    <a:pt x="27" y="21"/>
                    <a:pt x="27" y="22"/>
                  </a:cubicBezTo>
                  <a:cubicBezTo>
                    <a:pt x="28" y="18"/>
                    <a:pt x="28" y="15"/>
                    <a:pt x="29" y="11"/>
                  </a:cubicBezTo>
                  <a:cubicBezTo>
                    <a:pt x="29" y="11"/>
                    <a:pt x="28" y="9"/>
                    <a:pt x="28" y="8"/>
                  </a:cubicBezTo>
                  <a:cubicBezTo>
                    <a:pt x="28" y="8"/>
                    <a:pt x="28" y="7"/>
                    <a:pt x="27" y="6"/>
                  </a:cubicBezTo>
                  <a:cubicBezTo>
                    <a:pt x="27" y="6"/>
                    <a:pt x="27" y="6"/>
                    <a:pt x="27" y="5"/>
                  </a:cubicBezTo>
                  <a:cubicBezTo>
                    <a:pt x="27" y="5"/>
                    <a:pt x="27" y="5"/>
                    <a:pt x="27" y="5"/>
                  </a:cubicBezTo>
                  <a:cubicBezTo>
                    <a:pt x="26" y="5"/>
                    <a:pt x="26" y="5"/>
                    <a:pt x="26" y="5"/>
                  </a:cubicBezTo>
                  <a:cubicBezTo>
                    <a:pt x="26" y="5"/>
                    <a:pt x="26" y="5"/>
                    <a:pt x="26" y="5"/>
                  </a:cubicBezTo>
                  <a:cubicBezTo>
                    <a:pt x="32" y="8"/>
                    <a:pt x="19" y="0"/>
                    <a:pt x="20" y="1"/>
                  </a:cubicBezTo>
                  <a:cubicBezTo>
                    <a:pt x="20" y="1"/>
                    <a:pt x="20" y="1"/>
                    <a:pt x="20" y="1"/>
                  </a:cubicBezTo>
                  <a:cubicBezTo>
                    <a:pt x="20" y="1"/>
                    <a:pt x="20" y="1"/>
                    <a:pt x="20" y="1"/>
                  </a:cubicBezTo>
                  <a:cubicBezTo>
                    <a:pt x="20" y="1"/>
                    <a:pt x="20" y="1"/>
                    <a:pt x="20" y="1"/>
                  </a:cubicBezTo>
                  <a:cubicBezTo>
                    <a:pt x="18" y="1"/>
                    <a:pt x="17" y="2"/>
                    <a:pt x="15" y="2"/>
                  </a:cubicBezTo>
                  <a:cubicBezTo>
                    <a:pt x="13" y="3"/>
                    <a:pt x="11" y="4"/>
                    <a:pt x="10" y="5"/>
                  </a:cubicBezTo>
                  <a:cubicBezTo>
                    <a:pt x="8" y="7"/>
                    <a:pt x="7" y="8"/>
                    <a:pt x="5" y="10"/>
                  </a:cubicBezTo>
                  <a:cubicBezTo>
                    <a:pt x="4" y="11"/>
                    <a:pt x="4" y="12"/>
                    <a:pt x="3" y="13"/>
                  </a:cubicBezTo>
                  <a:cubicBezTo>
                    <a:pt x="3" y="13"/>
                    <a:pt x="3" y="13"/>
                    <a:pt x="3" y="14"/>
                  </a:cubicBezTo>
                  <a:cubicBezTo>
                    <a:pt x="2" y="14"/>
                    <a:pt x="2" y="14"/>
                    <a:pt x="2" y="14"/>
                  </a:cubicBezTo>
                  <a:cubicBezTo>
                    <a:pt x="2" y="15"/>
                    <a:pt x="2" y="15"/>
                    <a:pt x="2" y="16"/>
                  </a:cubicBezTo>
                  <a:cubicBezTo>
                    <a:pt x="0" y="20"/>
                    <a:pt x="0" y="23"/>
                    <a:pt x="0" y="27"/>
                  </a:cubicBezTo>
                  <a:cubicBezTo>
                    <a:pt x="0" y="31"/>
                    <a:pt x="0" y="34"/>
                    <a:pt x="0" y="38"/>
                  </a:cubicBezTo>
                  <a:cubicBezTo>
                    <a:pt x="1" y="42"/>
                    <a:pt x="1" y="42"/>
                    <a:pt x="1" y="42"/>
                  </a:cubicBezTo>
                  <a:cubicBezTo>
                    <a:pt x="1" y="38"/>
                    <a:pt x="1" y="38"/>
                    <a:pt x="1" y="38"/>
                  </a:cubicBezTo>
                  <a:cubicBezTo>
                    <a:pt x="0" y="34"/>
                    <a:pt x="0" y="29"/>
                    <a:pt x="0" y="25"/>
                  </a:cubicBezTo>
                  <a:close/>
                  <a:moveTo>
                    <a:pt x="11" y="29"/>
                  </a:moveTo>
                  <a:cubicBezTo>
                    <a:pt x="11" y="29"/>
                    <a:pt x="11" y="29"/>
                    <a:pt x="11" y="29"/>
                  </a:cubicBezTo>
                  <a:cubicBezTo>
                    <a:pt x="11" y="29"/>
                    <a:pt x="11" y="29"/>
                    <a:pt x="11" y="29"/>
                  </a:cubicBezTo>
                  <a:cubicBezTo>
                    <a:pt x="11" y="29"/>
                    <a:pt x="11" y="29"/>
                    <a:pt x="11" y="29"/>
                  </a:cubicBezTo>
                  <a:cubicBezTo>
                    <a:pt x="11" y="29"/>
                    <a:pt x="11" y="29"/>
                    <a:pt x="11" y="29"/>
                  </a:cubicBezTo>
                  <a:close/>
                  <a:moveTo>
                    <a:pt x="3" y="37"/>
                  </a:moveTo>
                  <a:cubicBezTo>
                    <a:pt x="2" y="33"/>
                    <a:pt x="2" y="28"/>
                    <a:pt x="3" y="24"/>
                  </a:cubicBezTo>
                  <a:cubicBezTo>
                    <a:pt x="2" y="28"/>
                    <a:pt x="3" y="33"/>
                    <a:pt x="3" y="37"/>
                  </a:cubicBezTo>
                  <a:cubicBezTo>
                    <a:pt x="4" y="42"/>
                    <a:pt x="4" y="42"/>
                    <a:pt x="4" y="42"/>
                  </a:cubicBezTo>
                  <a:lnTo>
                    <a:pt x="3" y="37"/>
                  </a:lnTo>
                  <a:close/>
                  <a:moveTo>
                    <a:pt x="6" y="32"/>
                  </a:moveTo>
                  <a:cubicBezTo>
                    <a:pt x="6" y="32"/>
                    <a:pt x="6" y="32"/>
                    <a:pt x="6" y="32"/>
                  </a:cubicBezTo>
                  <a:cubicBezTo>
                    <a:pt x="6" y="33"/>
                    <a:pt x="5" y="33"/>
                    <a:pt x="5" y="33"/>
                  </a:cubicBezTo>
                  <a:cubicBezTo>
                    <a:pt x="5" y="33"/>
                    <a:pt x="5" y="33"/>
                    <a:pt x="5" y="33"/>
                  </a:cubicBezTo>
                  <a:cubicBezTo>
                    <a:pt x="5" y="33"/>
                    <a:pt x="6" y="33"/>
                    <a:pt x="6" y="32"/>
                  </a:cubicBezTo>
                  <a:close/>
                  <a:moveTo>
                    <a:pt x="11" y="36"/>
                  </a:moveTo>
                  <a:cubicBezTo>
                    <a:pt x="11" y="35"/>
                    <a:pt x="11" y="35"/>
                    <a:pt x="11" y="34"/>
                  </a:cubicBezTo>
                  <a:cubicBezTo>
                    <a:pt x="11" y="34"/>
                    <a:pt x="11" y="34"/>
                    <a:pt x="11" y="34"/>
                  </a:cubicBezTo>
                  <a:cubicBezTo>
                    <a:pt x="11" y="35"/>
                    <a:pt x="11" y="35"/>
                    <a:pt x="11" y="36"/>
                  </a:cubicBezTo>
                  <a:close/>
                  <a:moveTo>
                    <a:pt x="21" y="15"/>
                  </a:moveTo>
                  <a:cubicBezTo>
                    <a:pt x="21" y="15"/>
                    <a:pt x="21" y="15"/>
                    <a:pt x="21" y="15"/>
                  </a:cubicBezTo>
                  <a:cubicBezTo>
                    <a:pt x="21" y="15"/>
                    <a:pt x="21" y="15"/>
                    <a:pt x="21" y="1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4" name="Freeform 38">
              <a:extLst>
                <a:ext uri="{FF2B5EF4-FFF2-40B4-BE49-F238E27FC236}">
                  <a16:creationId xmlns:a16="http://schemas.microsoft.com/office/drawing/2014/main" id="{69556B10-AAF0-4CCD-9A64-8E9CFAC11811}"/>
                </a:ext>
              </a:extLst>
            </p:cNvPr>
            <p:cNvSpPr/>
            <p:nvPr/>
          </p:nvSpPr>
          <p:spPr bwMode="auto">
            <a:xfrm>
              <a:off x="5940426" y="2652713"/>
              <a:ext cx="112713" cy="173038"/>
            </a:xfrm>
            <a:custGeom>
              <a:avLst/>
              <a:gdLst>
                <a:gd name="T0" fmla="*/ 15 w 30"/>
                <a:gd name="T1" fmla="*/ 42 h 46"/>
                <a:gd name="T2" fmla="*/ 16 w 30"/>
                <a:gd name="T3" fmla="*/ 41 h 46"/>
                <a:gd name="T4" fmla="*/ 17 w 30"/>
                <a:gd name="T5" fmla="*/ 36 h 46"/>
                <a:gd name="T6" fmla="*/ 14 w 30"/>
                <a:gd name="T7" fmla="*/ 36 h 46"/>
                <a:gd name="T8" fmla="*/ 10 w 30"/>
                <a:gd name="T9" fmla="*/ 40 h 46"/>
                <a:gd name="T10" fmla="*/ 7 w 30"/>
                <a:gd name="T11" fmla="*/ 43 h 46"/>
                <a:gd name="T12" fmla="*/ 6 w 30"/>
                <a:gd name="T13" fmla="*/ 41 h 46"/>
                <a:gd name="T14" fmla="*/ 5 w 30"/>
                <a:gd name="T15" fmla="*/ 36 h 46"/>
                <a:gd name="T16" fmla="*/ 4 w 30"/>
                <a:gd name="T17" fmla="*/ 37 h 46"/>
                <a:gd name="T18" fmla="*/ 3 w 30"/>
                <a:gd name="T19" fmla="*/ 31 h 46"/>
                <a:gd name="T20" fmla="*/ 4 w 30"/>
                <a:gd name="T21" fmla="*/ 36 h 46"/>
                <a:gd name="T22" fmla="*/ 4 w 30"/>
                <a:gd name="T23" fmla="*/ 36 h 46"/>
                <a:gd name="T24" fmla="*/ 5 w 30"/>
                <a:gd name="T25" fmla="*/ 36 h 46"/>
                <a:gd name="T26" fmla="*/ 5 w 30"/>
                <a:gd name="T27" fmla="*/ 37 h 46"/>
                <a:gd name="T28" fmla="*/ 7 w 30"/>
                <a:gd name="T29" fmla="*/ 43 h 46"/>
                <a:gd name="T30" fmla="*/ 12 w 30"/>
                <a:gd name="T31" fmla="*/ 38 h 46"/>
                <a:gd name="T32" fmla="*/ 14 w 30"/>
                <a:gd name="T33" fmla="*/ 36 h 46"/>
                <a:gd name="T34" fmla="*/ 15 w 30"/>
                <a:gd name="T35" fmla="*/ 38 h 46"/>
                <a:gd name="T36" fmla="*/ 15 w 30"/>
                <a:gd name="T37" fmla="*/ 38 h 46"/>
                <a:gd name="T38" fmla="*/ 25 w 30"/>
                <a:gd name="T39" fmla="*/ 26 h 46"/>
                <a:gd name="T40" fmla="*/ 24 w 30"/>
                <a:gd name="T41" fmla="*/ 20 h 46"/>
                <a:gd name="T42" fmla="*/ 19 w 30"/>
                <a:gd name="T43" fmla="*/ 20 h 46"/>
                <a:gd name="T44" fmla="*/ 12 w 30"/>
                <a:gd name="T45" fmla="*/ 27 h 46"/>
                <a:gd name="T46" fmla="*/ 12 w 30"/>
                <a:gd name="T47" fmla="*/ 27 h 46"/>
                <a:gd name="T48" fmla="*/ 12 w 30"/>
                <a:gd name="T49" fmla="*/ 27 h 46"/>
                <a:gd name="T50" fmla="*/ 13 w 30"/>
                <a:gd name="T51" fmla="*/ 26 h 46"/>
                <a:gd name="T52" fmla="*/ 17 w 30"/>
                <a:gd name="T53" fmla="*/ 18 h 46"/>
                <a:gd name="T54" fmla="*/ 15 w 30"/>
                <a:gd name="T55" fmla="*/ 20 h 46"/>
                <a:gd name="T56" fmla="*/ 14 w 30"/>
                <a:gd name="T57" fmla="*/ 19 h 46"/>
                <a:gd name="T58" fmla="*/ 15 w 30"/>
                <a:gd name="T59" fmla="*/ 16 h 46"/>
                <a:gd name="T60" fmla="*/ 16 w 30"/>
                <a:gd name="T61" fmla="*/ 15 h 46"/>
                <a:gd name="T62" fmla="*/ 18 w 30"/>
                <a:gd name="T63" fmla="*/ 16 h 46"/>
                <a:gd name="T64" fmla="*/ 20 w 30"/>
                <a:gd name="T65" fmla="*/ 17 h 46"/>
                <a:gd name="T66" fmla="*/ 25 w 30"/>
                <a:gd name="T67" fmla="*/ 13 h 46"/>
                <a:gd name="T68" fmla="*/ 29 w 30"/>
                <a:gd name="T69" fmla="*/ 18 h 46"/>
                <a:gd name="T70" fmla="*/ 28 w 30"/>
                <a:gd name="T71" fmla="*/ 2 h 46"/>
                <a:gd name="T72" fmla="*/ 18 w 30"/>
                <a:gd name="T73" fmla="*/ 0 h 46"/>
                <a:gd name="T74" fmla="*/ 0 w 30"/>
                <a:gd name="T75" fmla="*/ 28 h 46"/>
                <a:gd name="T76" fmla="*/ 2 w 30"/>
                <a:gd name="T77" fmla="*/ 40 h 46"/>
                <a:gd name="T78" fmla="*/ 2 w 30"/>
                <a:gd name="T79" fmla="*/ 40 h 46"/>
                <a:gd name="T80" fmla="*/ 3 w 30"/>
                <a:gd name="T81" fmla="*/ 39 h 46"/>
                <a:gd name="T82" fmla="*/ 6 w 30"/>
                <a:gd name="T83" fmla="*/ 44 h 46"/>
                <a:gd name="T84" fmla="*/ 11 w 30"/>
                <a:gd name="T85" fmla="*/ 41 h 46"/>
                <a:gd name="T86" fmla="*/ 6 w 30"/>
                <a:gd name="T87" fmla="*/ 45 h 46"/>
                <a:gd name="T88" fmla="*/ 4 w 30"/>
                <a:gd name="T89" fmla="*/ 40 h 46"/>
                <a:gd name="T90" fmla="*/ 4 w 30"/>
                <a:gd name="T91" fmla="*/ 38 h 46"/>
                <a:gd name="T92" fmla="*/ 2 w 30"/>
                <a:gd name="T93" fmla="*/ 40 h 46"/>
                <a:gd name="T94" fmla="*/ 2 w 30"/>
                <a:gd name="T95" fmla="*/ 38 h 46"/>
                <a:gd name="T96" fmla="*/ 3 w 30"/>
                <a:gd name="T97" fmla="*/ 17 h 46"/>
                <a:gd name="T98" fmla="*/ 4 w 30"/>
                <a:gd name="T99" fmla="*/ 38 h 46"/>
                <a:gd name="T100" fmla="*/ 4 w 30"/>
                <a:gd name="T101" fmla="*/ 38 h 46"/>
                <a:gd name="T102" fmla="*/ 6 w 30"/>
                <a:gd name="T103" fmla="*/ 44 h 46"/>
                <a:gd name="T104" fmla="*/ 7 w 30"/>
                <a:gd name="T105" fmla="*/ 44 h 46"/>
                <a:gd name="T106" fmla="*/ 11 w 30"/>
                <a:gd name="T107" fmla="*/ 41 h 46"/>
                <a:gd name="T108" fmla="*/ 14 w 30"/>
                <a:gd name="T109" fmla="*/ 38 h 46"/>
                <a:gd name="T110" fmla="*/ 15 w 30"/>
                <a:gd name="T111" fmla="*/ 4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 h="46">
                  <a:moveTo>
                    <a:pt x="15" y="42"/>
                  </a:moveTo>
                  <a:cubicBezTo>
                    <a:pt x="15" y="42"/>
                    <a:pt x="15" y="42"/>
                    <a:pt x="15" y="42"/>
                  </a:cubicBezTo>
                  <a:cubicBezTo>
                    <a:pt x="15" y="42"/>
                    <a:pt x="15" y="42"/>
                    <a:pt x="15" y="42"/>
                  </a:cubicBezTo>
                  <a:cubicBezTo>
                    <a:pt x="15" y="42"/>
                    <a:pt x="15" y="42"/>
                    <a:pt x="15" y="42"/>
                  </a:cubicBezTo>
                  <a:cubicBezTo>
                    <a:pt x="15" y="42"/>
                    <a:pt x="15" y="42"/>
                    <a:pt x="15" y="42"/>
                  </a:cubicBezTo>
                  <a:cubicBezTo>
                    <a:pt x="16" y="41"/>
                    <a:pt x="16" y="41"/>
                    <a:pt x="16" y="41"/>
                  </a:cubicBezTo>
                  <a:cubicBezTo>
                    <a:pt x="18" y="39"/>
                    <a:pt x="20" y="36"/>
                    <a:pt x="22" y="34"/>
                  </a:cubicBezTo>
                  <a:cubicBezTo>
                    <a:pt x="24" y="32"/>
                    <a:pt x="25" y="29"/>
                    <a:pt x="25" y="27"/>
                  </a:cubicBezTo>
                  <a:cubicBezTo>
                    <a:pt x="22" y="30"/>
                    <a:pt x="20" y="33"/>
                    <a:pt x="17" y="36"/>
                  </a:cubicBezTo>
                  <a:cubicBezTo>
                    <a:pt x="16" y="37"/>
                    <a:pt x="16" y="38"/>
                    <a:pt x="15" y="38"/>
                  </a:cubicBezTo>
                  <a:cubicBezTo>
                    <a:pt x="15" y="37"/>
                    <a:pt x="15" y="37"/>
                    <a:pt x="15" y="37"/>
                  </a:cubicBezTo>
                  <a:cubicBezTo>
                    <a:pt x="15" y="36"/>
                    <a:pt x="15" y="36"/>
                    <a:pt x="14" y="36"/>
                  </a:cubicBezTo>
                  <a:cubicBezTo>
                    <a:pt x="14" y="36"/>
                    <a:pt x="14" y="36"/>
                    <a:pt x="14" y="36"/>
                  </a:cubicBezTo>
                  <a:cubicBezTo>
                    <a:pt x="13" y="37"/>
                    <a:pt x="13" y="37"/>
                    <a:pt x="13" y="37"/>
                  </a:cubicBezTo>
                  <a:cubicBezTo>
                    <a:pt x="12" y="38"/>
                    <a:pt x="11" y="39"/>
                    <a:pt x="10" y="40"/>
                  </a:cubicBezTo>
                  <a:cubicBezTo>
                    <a:pt x="9" y="41"/>
                    <a:pt x="8" y="42"/>
                    <a:pt x="7" y="43"/>
                  </a:cubicBezTo>
                  <a:cubicBezTo>
                    <a:pt x="7" y="43"/>
                    <a:pt x="7" y="43"/>
                    <a:pt x="7" y="43"/>
                  </a:cubicBezTo>
                  <a:cubicBezTo>
                    <a:pt x="7" y="43"/>
                    <a:pt x="7" y="43"/>
                    <a:pt x="7" y="43"/>
                  </a:cubicBezTo>
                  <a:cubicBezTo>
                    <a:pt x="7" y="43"/>
                    <a:pt x="7" y="43"/>
                    <a:pt x="7" y="43"/>
                  </a:cubicBezTo>
                  <a:cubicBezTo>
                    <a:pt x="7" y="42"/>
                    <a:pt x="7" y="42"/>
                    <a:pt x="7" y="42"/>
                  </a:cubicBezTo>
                  <a:cubicBezTo>
                    <a:pt x="6" y="41"/>
                    <a:pt x="6" y="41"/>
                    <a:pt x="6" y="41"/>
                  </a:cubicBezTo>
                  <a:cubicBezTo>
                    <a:pt x="6" y="40"/>
                    <a:pt x="6" y="40"/>
                    <a:pt x="5" y="39"/>
                  </a:cubicBezTo>
                  <a:cubicBezTo>
                    <a:pt x="5" y="38"/>
                    <a:pt x="5" y="37"/>
                    <a:pt x="5" y="36"/>
                  </a:cubicBezTo>
                  <a:cubicBezTo>
                    <a:pt x="5" y="36"/>
                    <a:pt x="5" y="36"/>
                    <a:pt x="5" y="36"/>
                  </a:cubicBezTo>
                  <a:cubicBezTo>
                    <a:pt x="5" y="36"/>
                    <a:pt x="4" y="36"/>
                    <a:pt x="4" y="36"/>
                  </a:cubicBezTo>
                  <a:cubicBezTo>
                    <a:pt x="4" y="37"/>
                    <a:pt x="4" y="37"/>
                    <a:pt x="4" y="37"/>
                  </a:cubicBezTo>
                  <a:cubicBezTo>
                    <a:pt x="4" y="37"/>
                    <a:pt x="4" y="37"/>
                    <a:pt x="4" y="37"/>
                  </a:cubicBezTo>
                  <a:cubicBezTo>
                    <a:pt x="4" y="37"/>
                    <a:pt x="4" y="37"/>
                    <a:pt x="4" y="37"/>
                  </a:cubicBezTo>
                  <a:cubicBezTo>
                    <a:pt x="4" y="36"/>
                    <a:pt x="3" y="36"/>
                    <a:pt x="3" y="36"/>
                  </a:cubicBezTo>
                  <a:cubicBezTo>
                    <a:pt x="3" y="34"/>
                    <a:pt x="3" y="32"/>
                    <a:pt x="3" y="31"/>
                  </a:cubicBezTo>
                  <a:cubicBezTo>
                    <a:pt x="3" y="32"/>
                    <a:pt x="3" y="33"/>
                    <a:pt x="3" y="35"/>
                  </a:cubicBezTo>
                  <a:cubicBezTo>
                    <a:pt x="4" y="36"/>
                    <a:pt x="4" y="36"/>
                    <a:pt x="4" y="36"/>
                  </a:cubicBezTo>
                  <a:cubicBezTo>
                    <a:pt x="4" y="36"/>
                    <a:pt x="4" y="36"/>
                    <a:pt x="4" y="36"/>
                  </a:cubicBezTo>
                  <a:cubicBezTo>
                    <a:pt x="4" y="36"/>
                    <a:pt x="4" y="36"/>
                    <a:pt x="4" y="36"/>
                  </a:cubicBezTo>
                  <a:cubicBezTo>
                    <a:pt x="4" y="36"/>
                    <a:pt x="4" y="37"/>
                    <a:pt x="4" y="37"/>
                  </a:cubicBezTo>
                  <a:cubicBezTo>
                    <a:pt x="4" y="36"/>
                    <a:pt x="4" y="36"/>
                    <a:pt x="4" y="36"/>
                  </a:cubicBezTo>
                  <a:cubicBezTo>
                    <a:pt x="5" y="36"/>
                    <a:pt x="5" y="36"/>
                    <a:pt x="5" y="36"/>
                  </a:cubicBezTo>
                  <a:cubicBezTo>
                    <a:pt x="5" y="36"/>
                    <a:pt x="5" y="36"/>
                    <a:pt x="5" y="36"/>
                  </a:cubicBezTo>
                  <a:cubicBezTo>
                    <a:pt x="5" y="36"/>
                    <a:pt x="5" y="36"/>
                    <a:pt x="5" y="36"/>
                  </a:cubicBezTo>
                  <a:cubicBezTo>
                    <a:pt x="5" y="36"/>
                    <a:pt x="5" y="36"/>
                    <a:pt x="5" y="36"/>
                  </a:cubicBezTo>
                  <a:cubicBezTo>
                    <a:pt x="5" y="36"/>
                    <a:pt x="5" y="36"/>
                    <a:pt x="5" y="36"/>
                  </a:cubicBezTo>
                  <a:cubicBezTo>
                    <a:pt x="5" y="37"/>
                    <a:pt x="5" y="37"/>
                    <a:pt x="5" y="37"/>
                  </a:cubicBezTo>
                  <a:cubicBezTo>
                    <a:pt x="6" y="39"/>
                    <a:pt x="6" y="40"/>
                    <a:pt x="7" y="41"/>
                  </a:cubicBezTo>
                  <a:cubicBezTo>
                    <a:pt x="7" y="42"/>
                    <a:pt x="7" y="42"/>
                    <a:pt x="7" y="42"/>
                  </a:cubicBezTo>
                  <a:cubicBezTo>
                    <a:pt x="7" y="43"/>
                    <a:pt x="7" y="43"/>
                    <a:pt x="7" y="43"/>
                  </a:cubicBezTo>
                  <a:cubicBezTo>
                    <a:pt x="7" y="43"/>
                    <a:pt x="7" y="42"/>
                    <a:pt x="8" y="42"/>
                  </a:cubicBezTo>
                  <a:cubicBezTo>
                    <a:pt x="8" y="42"/>
                    <a:pt x="8" y="42"/>
                    <a:pt x="9" y="41"/>
                  </a:cubicBezTo>
                  <a:cubicBezTo>
                    <a:pt x="12" y="38"/>
                    <a:pt x="12" y="38"/>
                    <a:pt x="12" y="38"/>
                  </a:cubicBezTo>
                  <a:cubicBezTo>
                    <a:pt x="14" y="36"/>
                    <a:pt x="14" y="36"/>
                    <a:pt x="14" y="36"/>
                  </a:cubicBezTo>
                  <a:cubicBezTo>
                    <a:pt x="14" y="36"/>
                    <a:pt x="14" y="36"/>
                    <a:pt x="14" y="36"/>
                  </a:cubicBezTo>
                  <a:cubicBezTo>
                    <a:pt x="14" y="36"/>
                    <a:pt x="14" y="36"/>
                    <a:pt x="14" y="36"/>
                  </a:cubicBezTo>
                  <a:cubicBezTo>
                    <a:pt x="15" y="36"/>
                    <a:pt x="15" y="36"/>
                    <a:pt x="15" y="36"/>
                  </a:cubicBezTo>
                  <a:cubicBezTo>
                    <a:pt x="15" y="38"/>
                    <a:pt x="15" y="38"/>
                    <a:pt x="15" y="38"/>
                  </a:cubicBezTo>
                  <a:cubicBezTo>
                    <a:pt x="15" y="38"/>
                    <a:pt x="15" y="38"/>
                    <a:pt x="15" y="38"/>
                  </a:cubicBezTo>
                  <a:cubicBezTo>
                    <a:pt x="15" y="38"/>
                    <a:pt x="15" y="38"/>
                    <a:pt x="15" y="38"/>
                  </a:cubicBezTo>
                  <a:cubicBezTo>
                    <a:pt x="15" y="38"/>
                    <a:pt x="15" y="38"/>
                    <a:pt x="15" y="38"/>
                  </a:cubicBezTo>
                  <a:cubicBezTo>
                    <a:pt x="15" y="38"/>
                    <a:pt x="15" y="38"/>
                    <a:pt x="15" y="38"/>
                  </a:cubicBezTo>
                  <a:cubicBezTo>
                    <a:pt x="16" y="37"/>
                    <a:pt x="16" y="37"/>
                    <a:pt x="16" y="37"/>
                  </a:cubicBezTo>
                  <a:cubicBezTo>
                    <a:pt x="16" y="37"/>
                    <a:pt x="16" y="37"/>
                    <a:pt x="16" y="37"/>
                  </a:cubicBezTo>
                  <a:cubicBezTo>
                    <a:pt x="19" y="33"/>
                    <a:pt x="22" y="30"/>
                    <a:pt x="25" y="26"/>
                  </a:cubicBezTo>
                  <a:cubicBezTo>
                    <a:pt x="26" y="25"/>
                    <a:pt x="26" y="25"/>
                    <a:pt x="26" y="25"/>
                  </a:cubicBezTo>
                  <a:cubicBezTo>
                    <a:pt x="26" y="24"/>
                    <a:pt x="26" y="23"/>
                    <a:pt x="26" y="22"/>
                  </a:cubicBezTo>
                  <a:cubicBezTo>
                    <a:pt x="26" y="21"/>
                    <a:pt x="25" y="20"/>
                    <a:pt x="24" y="20"/>
                  </a:cubicBezTo>
                  <a:cubicBezTo>
                    <a:pt x="23" y="19"/>
                    <a:pt x="22" y="19"/>
                    <a:pt x="21" y="20"/>
                  </a:cubicBezTo>
                  <a:cubicBezTo>
                    <a:pt x="21" y="20"/>
                    <a:pt x="20" y="22"/>
                    <a:pt x="20" y="22"/>
                  </a:cubicBezTo>
                  <a:cubicBezTo>
                    <a:pt x="20" y="21"/>
                    <a:pt x="19" y="20"/>
                    <a:pt x="19" y="20"/>
                  </a:cubicBezTo>
                  <a:cubicBezTo>
                    <a:pt x="17" y="22"/>
                    <a:pt x="16" y="24"/>
                    <a:pt x="14" y="25"/>
                  </a:cubicBezTo>
                  <a:cubicBezTo>
                    <a:pt x="14" y="25"/>
                    <a:pt x="13" y="26"/>
                    <a:pt x="13" y="26"/>
                  </a:cubicBezTo>
                  <a:cubicBezTo>
                    <a:pt x="13" y="27"/>
                    <a:pt x="13" y="27"/>
                    <a:pt x="12" y="27"/>
                  </a:cubicBezTo>
                  <a:cubicBezTo>
                    <a:pt x="12" y="27"/>
                    <a:pt x="12" y="27"/>
                    <a:pt x="12" y="27"/>
                  </a:cubicBezTo>
                  <a:cubicBezTo>
                    <a:pt x="12" y="27"/>
                    <a:pt x="12" y="27"/>
                    <a:pt x="12" y="27"/>
                  </a:cubicBezTo>
                  <a:cubicBezTo>
                    <a:pt x="12" y="27"/>
                    <a:pt x="12" y="27"/>
                    <a:pt x="12" y="27"/>
                  </a:cubicBezTo>
                  <a:cubicBezTo>
                    <a:pt x="12" y="25"/>
                    <a:pt x="12" y="23"/>
                    <a:pt x="12" y="21"/>
                  </a:cubicBezTo>
                  <a:cubicBezTo>
                    <a:pt x="12" y="23"/>
                    <a:pt x="12" y="24"/>
                    <a:pt x="12" y="26"/>
                  </a:cubicBezTo>
                  <a:cubicBezTo>
                    <a:pt x="12" y="27"/>
                    <a:pt x="12" y="27"/>
                    <a:pt x="12" y="27"/>
                  </a:cubicBezTo>
                  <a:cubicBezTo>
                    <a:pt x="12" y="27"/>
                    <a:pt x="12" y="27"/>
                    <a:pt x="12" y="27"/>
                  </a:cubicBezTo>
                  <a:cubicBezTo>
                    <a:pt x="12" y="26"/>
                    <a:pt x="12" y="26"/>
                    <a:pt x="12" y="26"/>
                  </a:cubicBezTo>
                  <a:cubicBezTo>
                    <a:pt x="13" y="26"/>
                    <a:pt x="13" y="26"/>
                    <a:pt x="13" y="26"/>
                  </a:cubicBezTo>
                  <a:cubicBezTo>
                    <a:pt x="13" y="26"/>
                    <a:pt x="14" y="25"/>
                    <a:pt x="14" y="25"/>
                  </a:cubicBezTo>
                  <a:cubicBezTo>
                    <a:pt x="16" y="23"/>
                    <a:pt x="17" y="21"/>
                    <a:pt x="19" y="19"/>
                  </a:cubicBezTo>
                  <a:cubicBezTo>
                    <a:pt x="18" y="19"/>
                    <a:pt x="18" y="18"/>
                    <a:pt x="17" y="18"/>
                  </a:cubicBezTo>
                  <a:cubicBezTo>
                    <a:pt x="17" y="18"/>
                    <a:pt x="17" y="18"/>
                    <a:pt x="16" y="19"/>
                  </a:cubicBezTo>
                  <a:cubicBezTo>
                    <a:pt x="16" y="19"/>
                    <a:pt x="16" y="20"/>
                    <a:pt x="15" y="20"/>
                  </a:cubicBezTo>
                  <a:cubicBezTo>
                    <a:pt x="15" y="20"/>
                    <a:pt x="15" y="20"/>
                    <a:pt x="15" y="20"/>
                  </a:cubicBezTo>
                  <a:cubicBezTo>
                    <a:pt x="15" y="20"/>
                    <a:pt x="15" y="20"/>
                    <a:pt x="14" y="19"/>
                  </a:cubicBezTo>
                  <a:cubicBezTo>
                    <a:pt x="14" y="19"/>
                    <a:pt x="14" y="19"/>
                    <a:pt x="14" y="19"/>
                  </a:cubicBezTo>
                  <a:cubicBezTo>
                    <a:pt x="14" y="19"/>
                    <a:pt x="14" y="19"/>
                    <a:pt x="14" y="19"/>
                  </a:cubicBezTo>
                  <a:cubicBezTo>
                    <a:pt x="14" y="19"/>
                    <a:pt x="14" y="19"/>
                    <a:pt x="14" y="19"/>
                  </a:cubicBezTo>
                  <a:cubicBezTo>
                    <a:pt x="14" y="19"/>
                    <a:pt x="14" y="19"/>
                    <a:pt x="14" y="19"/>
                  </a:cubicBezTo>
                  <a:cubicBezTo>
                    <a:pt x="14" y="18"/>
                    <a:pt x="14" y="17"/>
                    <a:pt x="15" y="16"/>
                  </a:cubicBezTo>
                  <a:cubicBezTo>
                    <a:pt x="15" y="16"/>
                    <a:pt x="15" y="16"/>
                    <a:pt x="15" y="16"/>
                  </a:cubicBezTo>
                  <a:cubicBezTo>
                    <a:pt x="15" y="16"/>
                    <a:pt x="15" y="15"/>
                    <a:pt x="15" y="15"/>
                  </a:cubicBezTo>
                  <a:cubicBezTo>
                    <a:pt x="15" y="15"/>
                    <a:pt x="16" y="15"/>
                    <a:pt x="16" y="15"/>
                  </a:cubicBezTo>
                  <a:cubicBezTo>
                    <a:pt x="16" y="15"/>
                    <a:pt x="16" y="15"/>
                    <a:pt x="16" y="15"/>
                  </a:cubicBezTo>
                  <a:cubicBezTo>
                    <a:pt x="16" y="15"/>
                    <a:pt x="16" y="15"/>
                    <a:pt x="17" y="16"/>
                  </a:cubicBezTo>
                  <a:cubicBezTo>
                    <a:pt x="17" y="16"/>
                    <a:pt x="17" y="16"/>
                    <a:pt x="18" y="16"/>
                  </a:cubicBezTo>
                  <a:cubicBezTo>
                    <a:pt x="18" y="17"/>
                    <a:pt x="18" y="17"/>
                    <a:pt x="18" y="17"/>
                  </a:cubicBezTo>
                  <a:cubicBezTo>
                    <a:pt x="18" y="17"/>
                    <a:pt x="19" y="17"/>
                    <a:pt x="19" y="17"/>
                  </a:cubicBezTo>
                  <a:cubicBezTo>
                    <a:pt x="19" y="17"/>
                    <a:pt x="19" y="17"/>
                    <a:pt x="20" y="17"/>
                  </a:cubicBezTo>
                  <a:cubicBezTo>
                    <a:pt x="20" y="18"/>
                    <a:pt x="21" y="17"/>
                    <a:pt x="22" y="17"/>
                  </a:cubicBezTo>
                  <a:cubicBezTo>
                    <a:pt x="23" y="16"/>
                    <a:pt x="24" y="15"/>
                    <a:pt x="24" y="14"/>
                  </a:cubicBezTo>
                  <a:cubicBezTo>
                    <a:pt x="25" y="13"/>
                    <a:pt x="25" y="13"/>
                    <a:pt x="25" y="13"/>
                  </a:cubicBezTo>
                  <a:cubicBezTo>
                    <a:pt x="25" y="15"/>
                    <a:pt x="25" y="16"/>
                    <a:pt x="25" y="17"/>
                  </a:cubicBezTo>
                  <a:cubicBezTo>
                    <a:pt x="25" y="17"/>
                    <a:pt x="26" y="18"/>
                    <a:pt x="26" y="18"/>
                  </a:cubicBezTo>
                  <a:cubicBezTo>
                    <a:pt x="27" y="18"/>
                    <a:pt x="28" y="18"/>
                    <a:pt x="29" y="18"/>
                  </a:cubicBezTo>
                  <a:cubicBezTo>
                    <a:pt x="29" y="16"/>
                    <a:pt x="30" y="14"/>
                    <a:pt x="30" y="11"/>
                  </a:cubicBezTo>
                  <a:cubicBezTo>
                    <a:pt x="30" y="9"/>
                    <a:pt x="30" y="6"/>
                    <a:pt x="29" y="4"/>
                  </a:cubicBezTo>
                  <a:cubicBezTo>
                    <a:pt x="29" y="4"/>
                    <a:pt x="29" y="3"/>
                    <a:pt x="28" y="2"/>
                  </a:cubicBezTo>
                  <a:cubicBezTo>
                    <a:pt x="28" y="2"/>
                    <a:pt x="27" y="1"/>
                    <a:pt x="27" y="1"/>
                  </a:cubicBezTo>
                  <a:cubicBezTo>
                    <a:pt x="26" y="0"/>
                    <a:pt x="24" y="0"/>
                    <a:pt x="23" y="0"/>
                  </a:cubicBezTo>
                  <a:cubicBezTo>
                    <a:pt x="21" y="0"/>
                    <a:pt x="20" y="0"/>
                    <a:pt x="18" y="0"/>
                  </a:cubicBezTo>
                  <a:cubicBezTo>
                    <a:pt x="15" y="1"/>
                    <a:pt x="11" y="3"/>
                    <a:pt x="8" y="7"/>
                  </a:cubicBezTo>
                  <a:cubicBezTo>
                    <a:pt x="4" y="10"/>
                    <a:pt x="2" y="15"/>
                    <a:pt x="1" y="18"/>
                  </a:cubicBezTo>
                  <a:cubicBezTo>
                    <a:pt x="0" y="22"/>
                    <a:pt x="0" y="25"/>
                    <a:pt x="0" y="28"/>
                  </a:cubicBezTo>
                  <a:cubicBezTo>
                    <a:pt x="0" y="31"/>
                    <a:pt x="0" y="33"/>
                    <a:pt x="0" y="36"/>
                  </a:cubicBezTo>
                  <a:cubicBezTo>
                    <a:pt x="1" y="37"/>
                    <a:pt x="1" y="38"/>
                    <a:pt x="1" y="39"/>
                  </a:cubicBezTo>
                  <a:cubicBezTo>
                    <a:pt x="2" y="40"/>
                    <a:pt x="2" y="40"/>
                    <a:pt x="2" y="40"/>
                  </a:cubicBezTo>
                  <a:cubicBezTo>
                    <a:pt x="2" y="40"/>
                    <a:pt x="2" y="40"/>
                    <a:pt x="2" y="40"/>
                  </a:cubicBezTo>
                  <a:cubicBezTo>
                    <a:pt x="2" y="40"/>
                    <a:pt x="2" y="40"/>
                    <a:pt x="2" y="40"/>
                  </a:cubicBezTo>
                  <a:cubicBezTo>
                    <a:pt x="2" y="40"/>
                    <a:pt x="2" y="40"/>
                    <a:pt x="2" y="40"/>
                  </a:cubicBezTo>
                  <a:cubicBezTo>
                    <a:pt x="2" y="40"/>
                    <a:pt x="2" y="40"/>
                    <a:pt x="2" y="40"/>
                  </a:cubicBezTo>
                  <a:cubicBezTo>
                    <a:pt x="3" y="39"/>
                    <a:pt x="3" y="39"/>
                    <a:pt x="3" y="39"/>
                  </a:cubicBezTo>
                  <a:cubicBezTo>
                    <a:pt x="3" y="39"/>
                    <a:pt x="3" y="39"/>
                    <a:pt x="3" y="39"/>
                  </a:cubicBezTo>
                  <a:cubicBezTo>
                    <a:pt x="4" y="40"/>
                    <a:pt x="4" y="40"/>
                    <a:pt x="4" y="40"/>
                  </a:cubicBezTo>
                  <a:cubicBezTo>
                    <a:pt x="4" y="41"/>
                    <a:pt x="5" y="42"/>
                    <a:pt x="5" y="43"/>
                  </a:cubicBezTo>
                  <a:cubicBezTo>
                    <a:pt x="5" y="43"/>
                    <a:pt x="5" y="44"/>
                    <a:pt x="6" y="44"/>
                  </a:cubicBezTo>
                  <a:cubicBezTo>
                    <a:pt x="6" y="45"/>
                    <a:pt x="6" y="45"/>
                    <a:pt x="6" y="45"/>
                  </a:cubicBezTo>
                  <a:cubicBezTo>
                    <a:pt x="6" y="45"/>
                    <a:pt x="6" y="46"/>
                    <a:pt x="7" y="45"/>
                  </a:cubicBezTo>
                  <a:cubicBezTo>
                    <a:pt x="8" y="44"/>
                    <a:pt x="9" y="42"/>
                    <a:pt x="11" y="41"/>
                  </a:cubicBezTo>
                  <a:cubicBezTo>
                    <a:pt x="10" y="42"/>
                    <a:pt x="9" y="43"/>
                    <a:pt x="8" y="44"/>
                  </a:cubicBezTo>
                  <a:cubicBezTo>
                    <a:pt x="7" y="45"/>
                    <a:pt x="7" y="45"/>
                    <a:pt x="7" y="45"/>
                  </a:cubicBezTo>
                  <a:cubicBezTo>
                    <a:pt x="6" y="45"/>
                    <a:pt x="6" y="45"/>
                    <a:pt x="6" y="45"/>
                  </a:cubicBezTo>
                  <a:cubicBezTo>
                    <a:pt x="6" y="45"/>
                    <a:pt x="6" y="45"/>
                    <a:pt x="6" y="45"/>
                  </a:cubicBezTo>
                  <a:cubicBezTo>
                    <a:pt x="6" y="44"/>
                    <a:pt x="6" y="44"/>
                    <a:pt x="6" y="44"/>
                  </a:cubicBezTo>
                  <a:cubicBezTo>
                    <a:pt x="5" y="43"/>
                    <a:pt x="5" y="41"/>
                    <a:pt x="4" y="40"/>
                  </a:cubicBezTo>
                  <a:cubicBezTo>
                    <a:pt x="4" y="39"/>
                    <a:pt x="4" y="39"/>
                    <a:pt x="4" y="39"/>
                  </a:cubicBezTo>
                  <a:cubicBezTo>
                    <a:pt x="4" y="38"/>
                    <a:pt x="4" y="38"/>
                    <a:pt x="4" y="38"/>
                  </a:cubicBezTo>
                  <a:cubicBezTo>
                    <a:pt x="4" y="38"/>
                    <a:pt x="4" y="38"/>
                    <a:pt x="4" y="38"/>
                  </a:cubicBezTo>
                  <a:cubicBezTo>
                    <a:pt x="3" y="39"/>
                    <a:pt x="3" y="39"/>
                    <a:pt x="3" y="39"/>
                  </a:cubicBezTo>
                  <a:cubicBezTo>
                    <a:pt x="2" y="39"/>
                    <a:pt x="2" y="39"/>
                    <a:pt x="2" y="39"/>
                  </a:cubicBezTo>
                  <a:cubicBezTo>
                    <a:pt x="2" y="40"/>
                    <a:pt x="2" y="40"/>
                    <a:pt x="2" y="40"/>
                  </a:cubicBezTo>
                  <a:cubicBezTo>
                    <a:pt x="2" y="40"/>
                    <a:pt x="2" y="40"/>
                    <a:pt x="2" y="40"/>
                  </a:cubicBezTo>
                  <a:cubicBezTo>
                    <a:pt x="2" y="39"/>
                    <a:pt x="2" y="39"/>
                    <a:pt x="2" y="39"/>
                  </a:cubicBezTo>
                  <a:cubicBezTo>
                    <a:pt x="2" y="38"/>
                    <a:pt x="2" y="38"/>
                    <a:pt x="2" y="38"/>
                  </a:cubicBezTo>
                  <a:cubicBezTo>
                    <a:pt x="1" y="35"/>
                    <a:pt x="0" y="33"/>
                    <a:pt x="0" y="29"/>
                  </a:cubicBezTo>
                  <a:cubicBezTo>
                    <a:pt x="0" y="26"/>
                    <a:pt x="0" y="22"/>
                    <a:pt x="2" y="17"/>
                  </a:cubicBezTo>
                  <a:cubicBezTo>
                    <a:pt x="2" y="17"/>
                    <a:pt x="2" y="18"/>
                    <a:pt x="3" y="17"/>
                  </a:cubicBezTo>
                  <a:cubicBezTo>
                    <a:pt x="2" y="22"/>
                    <a:pt x="1" y="25"/>
                    <a:pt x="1" y="28"/>
                  </a:cubicBezTo>
                  <a:cubicBezTo>
                    <a:pt x="1" y="32"/>
                    <a:pt x="2" y="35"/>
                    <a:pt x="2" y="37"/>
                  </a:cubicBezTo>
                  <a:cubicBezTo>
                    <a:pt x="2" y="38"/>
                    <a:pt x="2" y="40"/>
                    <a:pt x="4" y="38"/>
                  </a:cubicBezTo>
                  <a:cubicBezTo>
                    <a:pt x="4" y="38"/>
                    <a:pt x="4" y="38"/>
                    <a:pt x="4" y="38"/>
                  </a:cubicBezTo>
                  <a:cubicBezTo>
                    <a:pt x="4" y="38"/>
                    <a:pt x="4" y="38"/>
                    <a:pt x="4" y="38"/>
                  </a:cubicBezTo>
                  <a:cubicBezTo>
                    <a:pt x="4" y="38"/>
                    <a:pt x="4" y="38"/>
                    <a:pt x="4" y="38"/>
                  </a:cubicBezTo>
                  <a:cubicBezTo>
                    <a:pt x="4" y="39"/>
                    <a:pt x="4" y="39"/>
                    <a:pt x="4" y="39"/>
                  </a:cubicBezTo>
                  <a:cubicBezTo>
                    <a:pt x="4" y="40"/>
                    <a:pt x="4" y="40"/>
                    <a:pt x="4" y="40"/>
                  </a:cubicBezTo>
                  <a:cubicBezTo>
                    <a:pt x="5" y="41"/>
                    <a:pt x="5" y="42"/>
                    <a:pt x="6" y="44"/>
                  </a:cubicBezTo>
                  <a:cubicBezTo>
                    <a:pt x="7" y="44"/>
                    <a:pt x="7" y="44"/>
                    <a:pt x="7" y="44"/>
                  </a:cubicBezTo>
                  <a:cubicBezTo>
                    <a:pt x="7" y="45"/>
                    <a:pt x="7" y="44"/>
                    <a:pt x="7" y="44"/>
                  </a:cubicBezTo>
                  <a:cubicBezTo>
                    <a:pt x="7" y="44"/>
                    <a:pt x="7" y="44"/>
                    <a:pt x="7" y="44"/>
                  </a:cubicBezTo>
                  <a:cubicBezTo>
                    <a:pt x="9" y="43"/>
                    <a:pt x="9" y="43"/>
                    <a:pt x="9" y="43"/>
                  </a:cubicBezTo>
                  <a:cubicBezTo>
                    <a:pt x="10" y="42"/>
                    <a:pt x="11" y="41"/>
                    <a:pt x="12" y="40"/>
                  </a:cubicBezTo>
                  <a:cubicBezTo>
                    <a:pt x="11" y="41"/>
                    <a:pt x="11" y="41"/>
                    <a:pt x="11" y="41"/>
                  </a:cubicBezTo>
                  <a:cubicBezTo>
                    <a:pt x="14" y="39"/>
                    <a:pt x="14" y="39"/>
                    <a:pt x="14" y="39"/>
                  </a:cubicBezTo>
                  <a:cubicBezTo>
                    <a:pt x="14" y="38"/>
                    <a:pt x="14" y="38"/>
                    <a:pt x="14" y="38"/>
                  </a:cubicBezTo>
                  <a:cubicBezTo>
                    <a:pt x="14" y="38"/>
                    <a:pt x="14" y="38"/>
                    <a:pt x="14" y="38"/>
                  </a:cubicBezTo>
                  <a:cubicBezTo>
                    <a:pt x="14" y="38"/>
                    <a:pt x="14" y="38"/>
                    <a:pt x="14" y="38"/>
                  </a:cubicBezTo>
                  <a:cubicBezTo>
                    <a:pt x="14" y="39"/>
                    <a:pt x="14" y="39"/>
                    <a:pt x="14" y="39"/>
                  </a:cubicBezTo>
                  <a:cubicBezTo>
                    <a:pt x="15" y="40"/>
                    <a:pt x="15" y="40"/>
                    <a:pt x="15" y="40"/>
                  </a:cubicBezTo>
                  <a:cubicBezTo>
                    <a:pt x="15" y="42"/>
                    <a:pt x="15" y="42"/>
                    <a:pt x="15" y="4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5" name="Freeform 39">
              <a:extLst>
                <a:ext uri="{FF2B5EF4-FFF2-40B4-BE49-F238E27FC236}">
                  <a16:creationId xmlns:a16="http://schemas.microsoft.com/office/drawing/2014/main" id="{FC583D08-FF06-4B43-8284-6A5B261E765B}"/>
                </a:ext>
              </a:extLst>
            </p:cNvPr>
            <p:cNvSpPr>
              <a:spLocks noEditPoints="1"/>
            </p:cNvSpPr>
            <p:nvPr/>
          </p:nvSpPr>
          <p:spPr bwMode="auto">
            <a:xfrm>
              <a:off x="5534026" y="2908301"/>
              <a:ext cx="160338" cy="146050"/>
            </a:xfrm>
            <a:custGeom>
              <a:avLst/>
              <a:gdLst>
                <a:gd name="T0" fmla="*/ 42 w 43"/>
                <a:gd name="T1" fmla="*/ 30 h 39"/>
                <a:gd name="T2" fmla="*/ 38 w 43"/>
                <a:gd name="T3" fmla="*/ 23 h 39"/>
                <a:gd name="T4" fmla="*/ 43 w 43"/>
                <a:gd name="T5" fmla="*/ 33 h 39"/>
                <a:gd name="T6" fmla="*/ 42 w 43"/>
                <a:gd name="T7" fmla="*/ 36 h 39"/>
                <a:gd name="T8" fmla="*/ 40 w 43"/>
                <a:gd name="T9" fmla="*/ 37 h 39"/>
                <a:gd name="T10" fmla="*/ 23 w 43"/>
                <a:gd name="T11" fmla="*/ 35 h 39"/>
                <a:gd name="T12" fmla="*/ 39 w 43"/>
                <a:gd name="T13" fmla="*/ 36 h 39"/>
                <a:gd name="T14" fmla="*/ 40 w 43"/>
                <a:gd name="T15" fmla="*/ 36 h 39"/>
                <a:gd name="T16" fmla="*/ 41 w 43"/>
                <a:gd name="T17" fmla="*/ 35 h 39"/>
                <a:gd name="T18" fmla="*/ 42 w 43"/>
                <a:gd name="T19" fmla="*/ 34 h 39"/>
                <a:gd name="T20" fmla="*/ 41 w 43"/>
                <a:gd name="T21" fmla="*/ 32 h 39"/>
                <a:gd name="T22" fmla="*/ 39 w 43"/>
                <a:gd name="T23" fmla="*/ 27 h 39"/>
                <a:gd name="T24" fmla="*/ 34 w 43"/>
                <a:gd name="T25" fmla="*/ 14 h 39"/>
                <a:gd name="T26" fmla="*/ 27 w 43"/>
                <a:gd name="T27" fmla="*/ 7 h 39"/>
                <a:gd name="T28" fmla="*/ 36 w 43"/>
                <a:gd name="T29" fmla="*/ 23 h 39"/>
                <a:gd name="T30" fmla="*/ 38 w 43"/>
                <a:gd name="T31" fmla="*/ 29 h 39"/>
                <a:gd name="T32" fmla="*/ 39 w 43"/>
                <a:gd name="T33" fmla="*/ 32 h 39"/>
                <a:gd name="T34" fmla="*/ 39 w 43"/>
                <a:gd name="T35" fmla="*/ 33 h 39"/>
                <a:gd name="T36" fmla="*/ 38 w 43"/>
                <a:gd name="T37" fmla="*/ 35 h 39"/>
                <a:gd name="T38" fmla="*/ 39 w 43"/>
                <a:gd name="T39" fmla="*/ 33 h 39"/>
                <a:gd name="T40" fmla="*/ 39 w 43"/>
                <a:gd name="T41" fmla="*/ 32 h 39"/>
                <a:gd name="T42" fmla="*/ 38 w 43"/>
                <a:gd name="T43" fmla="*/ 28 h 39"/>
                <a:gd name="T44" fmla="*/ 31 w 43"/>
                <a:gd name="T45" fmla="*/ 14 h 39"/>
                <a:gd name="T46" fmla="*/ 17 w 43"/>
                <a:gd name="T47" fmla="*/ 2 h 39"/>
                <a:gd name="T48" fmla="*/ 18 w 43"/>
                <a:gd name="T49" fmla="*/ 8 h 39"/>
                <a:gd name="T50" fmla="*/ 23 w 43"/>
                <a:gd name="T51" fmla="*/ 19 h 39"/>
                <a:gd name="T52" fmla="*/ 22 w 43"/>
                <a:gd name="T53" fmla="*/ 21 h 39"/>
                <a:gd name="T54" fmla="*/ 22 w 43"/>
                <a:gd name="T55" fmla="*/ 21 h 39"/>
                <a:gd name="T56" fmla="*/ 22 w 43"/>
                <a:gd name="T57" fmla="*/ 20 h 39"/>
                <a:gd name="T58" fmla="*/ 17 w 43"/>
                <a:gd name="T59" fmla="*/ 10 h 39"/>
                <a:gd name="T60" fmla="*/ 17 w 43"/>
                <a:gd name="T61" fmla="*/ 14 h 39"/>
                <a:gd name="T62" fmla="*/ 16 w 43"/>
                <a:gd name="T63" fmla="*/ 16 h 39"/>
                <a:gd name="T64" fmla="*/ 14 w 43"/>
                <a:gd name="T65" fmla="*/ 14 h 39"/>
                <a:gd name="T66" fmla="*/ 13 w 43"/>
                <a:gd name="T67" fmla="*/ 13 h 39"/>
                <a:gd name="T68" fmla="*/ 13 w 43"/>
                <a:gd name="T69" fmla="*/ 13 h 39"/>
                <a:gd name="T70" fmla="*/ 13 w 43"/>
                <a:gd name="T71" fmla="*/ 13 h 39"/>
                <a:gd name="T72" fmla="*/ 13 w 43"/>
                <a:gd name="T73" fmla="*/ 13 h 39"/>
                <a:gd name="T74" fmla="*/ 15 w 43"/>
                <a:gd name="T75" fmla="*/ 9 h 39"/>
                <a:gd name="T76" fmla="*/ 9 w 43"/>
                <a:gd name="T77" fmla="*/ 6 h 39"/>
                <a:gd name="T78" fmla="*/ 12 w 43"/>
                <a:gd name="T79" fmla="*/ 0 h 39"/>
                <a:gd name="T80" fmla="*/ 1 w 43"/>
                <a:gd name="T81" fmla="*/ 9 h 39"/>
                <a:gd name="T82" fmla="*/ 7 w 43"/>
                <a:gd name="T83" fmla="*/ 27 h 39"/>
                <a:gd name="T84" fmla="*/ 35 w 43"/>
                <a:gd name="T85" fmla="*/ 39 h 39"/>
                <a:gd name="T86" fmla="*/ 40 w 43"/>
                <a:gd name="T87" fmla="*/ 37 h 39"/>
                <a:gd name="T88" fmla="*/ 43 w 43"/>
                <a:gd name="T89" fmla="*/ 36 h 39"/>
                <a:gd name="T90" fmla="*/ 43 w 43"/>
                <a:gd name="T91" fmla="*/ 34 h 39"/>
                <a:gd name="T92" fmla="*/ 12 w 43"/>
                <a:gd name="T93" fmla="*/ 1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3" h="39">
                  <a:moveTo>
                    <a:pt x="43" y="33"/>
                  </a:moveTo>
                  <a:cubicBezTo>
                    <a:pt x="42" y="31"/>
                    <a:pt x="42" y="31"/>
                    <a:pt x="42" y="31"/>
                  </a:cubicBezTo>
                  <a:cubicBezTo>
                    <a:pt x="42" y="31"/>
                    <a:pt x="42" y="31"/>
                    <a:pt x="42" y="30"/>
                  </a:cubicBezTo>
                  <a:cubicBezTo>
                    <a:pt x="41" y="29"/>
                    <a:pt x="41" y="29"/>
                    <a:pt x="41" y="29"/>
                  </a:cubicBezTo>
                  <a:cubicBezTo>
                    <a:pt x="40" y="27"/>
                    <a:pt x="40" y="27"/>
                    <a:pt x="40" y="27"/>
                  </a:cubicBezTo>
                  <a:cubicBezTo>
                    <a:pt x="38" y="23"/>
                    <a:pt x="38" y="23"/>
                    <a:pt x="38" y="23"/>
                  </a:cubicBezTo>
                  <a:cubicBezTo>
                    <a:pt x="39" y="24"/>
                    <a:pt x="40" y="26"/>
                    <a:pt x="41" y="28"/>
                  </a:cubicBezTo>
                  <a:cubicBezTo>
                    <a:pt x="42" y="31"/>
                    <a:pt x="42" y="31"/>
                    <a:pt x="42" y="31"/>
                  </a:cubicBezTo>
                  <a:cubicBezTo>
                    <a:pt x="43" y="33"/>
                    <a:pt x="43" y="33"/>
                    <a:pt x="43" y="33"/>
                  </a:cubicBezTo>
                  <a:cubicBezTo>
                    <a:pt x="43" y="33"/>
                    <a:pt x="43" y="34"/>
                    <a:pt x="43" y="34"/>
                  </a:cubicBezTo>
                  <a:cubicBezTo>
                    <a:pt x="43" y="35"/>
                    <a:pt x="43" y="35"/>
                    <a:pt x="43" y="35"/>
                  </a:cubicBezTo>
                  <a:cubicBezTo>
                    <a:pt x="42" y="36"/>
                    <a:pt x="42" y="36"/>
                    <a:pt x="42" y="36"/>
                  </a:cubicBezTo>
                  <a:cubicBezTo>
                    <a:pt x="41" y="36"/>
                    <a:pt x="41" y="36"/>
                    <a:pt x="41" y="36"/>
                  </a:cubicBezTo>
                  <a:cubicBezTo>
                    <a:pt x="40" y="36"/>
                    <a:pt x="40" y="36"/>
                    <a:pt x="40" y="36"/>
                  </a:cubicBezTo>
                  <a:cubicBezTo>
                    <a:pt x="40" y="37"/>
                    <a:pt x="40" y="37"/>
                    <a:pt x="40" y="37"/>
                  </a:cubicBezTo>
                  <a:cubicBezTo>
                    <a:pt x="39" y="39"/>
                    <a:pt x="35" y="38"/>
                    <a:pt x="32" y="38"/>
                  </a:cubicBezTo>
                  <a:cubicBezTo>
                    <a:pt x="30" y="38"/>
                    <a:pt x="26" y="37"/>
                    <a:pt x="23" y="36"/>
                  </a:cubicBezTo>
                  <a:cubicBezTo>
                    <a:pt x="23" y="36"/>
                    <a:pt x="23" y="36"/>
                    <a:pt x="23" y="35"/>
                  </a:cubicBezTo>
                  <a:cubicBezTo>
                    <a:pt x="26" y="36"/>
                    <a:pt x="29" y="37"/>
                    <a:pt x="32" y="37"/>
                  </a:cubicBezTo>
                  <a:cubicBezTo>
                    <a:pt x="33" y="37"/>
                    <a:pt x="35" y="37"/>
                    <a:pt x="36" y="37"/>
                  </a:cubicBezTo>
                  <a:cubicBezTo>
                    <a:pt x="37" y="37"/>
                    <a:pt x="39" y="37"/>
                    <a:pt x="39" y="36"/>
                  </a:cubicBezTo>
                  <a:cubicBezTo>
                    <a:pt x="39" y="36"/>
                    <a:pt x="39" y="36"/>
                    <a:pt x="39" y="36"/>
                  </a:cubicBezTo>
                  <a:cubicBezTo>
                    <a:pt x="40" y="36"/>
                    <a:pt x="40" y="36"/>
                    <a:pt x="40" y="36"/>
                  </a:cubicBezTo>
                  <a:cubicBezTo>
                    <a:pt x="40" y="36"/>
                    <a:pt x="40" y="36"/>
                    <a:pt x="40" y="36"/>
                  </a:cubicBezTo>
                  <a:cubicBezTo>
                    <a:pt x="41" y="35"/>
                    <a:pt x="41" y="35"/>
                    <a:pt x="41" y="35"/>
                  </a:cubicBezTo>
                  <a:cubicBezTo>
                    <a:pt x="41" y="35"/>
                    <a:pt x="41" y="35"/>
                    <a:pt x="41" y="35"/>
                  </a:cubicBezTo>
                  <a:cubicBezTo>
                    <a:pt x="41" y="35"/>
                    <a:pt x="41" y="35"/>
                    <a:pt x="41" y="35"/>
                  </a:cubicBezTo>
                  <a:cubicBezTo>
                    <a:pt x="41" y="35"/>
                    <a:pt x="41" y="35"/>
                    <a:pt x="41" y="35"/>
                  </a:cubicBezTo>
                  <a:cubicBezTo>
                    <a:pt x="42" y="34"/>
                    <a:pt x="42" y="34"/>
                    <a:pt x="42" y="34"/>
                  </a:cubicBezTo>
                  <a:cubicBezTo>
                    <a:pt x="42" y="34"/>
                    <a:pt x="42" y="34"/>
                    <a:pt x="42" y="34"/>
                  </a:cubicBezTo>
                  <a:cubicBezTo>
                    <a:pt x="42" y="33"/>
                    <a:pt x="42" y="33"/>
                    <a:pt x="42" y="33"/>
                  </a:cubicBezTo>
                  <a:cubicBezTo>
                    <a:pt x="42" y="33"/>
                    <a:pt x="42" y="33"/>
                    <a:pt x="42" y="33"/>
                  </a:cubicBezTo>
                  <a:cubicBezTo>
                    <a:pt x="41" y="32"/>
                    <a:pt x="41" y="32"/>
                    <a:pt x="41" y="32"/>
                  </a:cubicBezTo>
                  <a:cubicBezTo>
                    <a:pt x="41" y="31"/>
                    <a:pt x="41" y="31"/>
                    <a:pt x="41" y="31"/>
                  </a:cubicBezTo>
                  <a:cubicBezTo>
                    <a:pt x="41" y="31"/>
                    <a:pt x="41" y="30"/>
                    <a:pt x="41" y="30"/>
                  </a:cubicBezTo>
                  <a:cubicBezTo>
                    <a:pt x="39" y="27"/>
                    <a:pt x="39" y="27"/>
                    <a:pt x="39" y="27"/>
                  </a:cubicBezTo>
                  <a:cubicBezTo>
                    <a:pt x="39" y="25"/>
                    <a:pt x="37" y="23"/>
                    <a:pt x="36" y="21"/>
                  </a:cubicBezTo>
                  <a:cubicBezTo>
                    <a:pt x="38" y="22"/>
                    <a:pt x="38" y="22"/>
                    <a:pt x="38" y="22"/>
                  </a:cubicBezTo>
                  <a:cubicBezTo>
                    <a:pt x="37" y="19"/>
                    <a:pt x="36" y="17"/>
                    <a:pt x="34" y="14"/>
                  </a:cubicBezTo>
                  <a:cubicBezTo>
                    <a:pt x="33" y="11"/>
                    <a:pt x="31" y="8"/>
                    <a:pt x="29" y="6"/>
                  </a:cubicBezTo>
                  <a:cubicBezTo>
                    <a:pt x="27" y="3"/>
                    <a:pt x="24" y="2"/>
                    <a:pt x="22" y="2"/>
                  </a:cubicBezTo>
                  <a:cubicBezTo>
                    <a:pt x="24" y="3"/>
                    <a:pt x="26" y="5"/>
                    <a:pt x="27" y="7"/>
                  </a:cubicBezTo>
                  <a:cubicBezTo>
                    <a:pt x="28" y="9"/>
                    <a:pt x="30" y="11"/>
                    <a:pt x="31" y="12"/>
                  </a:cubicBezTo>
                  <a:cubicBezTo>
                    <a:pt x="32" y="14"/>
                    <a:pt x="33" y="16"/>
                    <a:pt x="33" y="18"/>
                  </a:cubicBezTo>
                  <a:cubicBezTo>
                    <a:pt x="36" y="23"/>
                    <a:pt x="36" y="23"/>
                    <a:pt x="36" y="23"/>
                  </a:cubicBezTo>
                  <a:cubicBezTo>
                    <a:pt x="37" y="26"/>
                    <a:pt x="37" y="26"/>
                    <a:pt x="37" y="26"/>
                  </a:cubicBezTo>
                  <a:cubicBezTo>
                    <a:pt x="38" y="28"/>
                    <a:pt x="38" y="28"/>
                    <a:pt x="38" y="28"/>
                  </a:cubicBezTo>
                  <a:cubicBezTo>
                    <a:pt x="38" y="28"/>
                    <a:pt x="38" y="29"/>
                    <a:pt x="38" y="29"/>
                  </a:cubicBezTo>
                  <a:cubicBezTo>
                    <a:pt x="39" y="31"/>
                    <a:pt x="39" y="31"/>
                    <a:pt x="39" y="31"/>
                  </a:cubicBezTo>
                  <a:cubicBezTo>
                    <a:pt x="39" y="31"/>
                    <a:pt x="39" y="32"/>
                    <a:pt x="39" y="32"/>
                  </a:cubicBezTo>
                  <a:cubicBezTo>
                    <a:pt x="39" y="32"/>
                    <a:pt x="39" y="32"/>
                    <a:pt x="39" y="32"/>
                  </a:cubicBezTo>
                  <a:cubicBezTo>
                    <a:pt x="39" y="32"/>
                    <a:pt x="39" y="32"/>
                    <a:pt x="39" y="32"/>
                  </a:cubicBezTo>
                  <a:cubicBezTo>
                    <a:pt x="39" y="33"/>
                    <a:pt x="39" y="33"/>
                    <a:pt x="39" y="33"/>
                  </a:cubicBezTo>
                  <a:cubicBezTo>
                    <a:pt x="39" y="33"/>
                    <a:pt x="39" y="33"/>
                    <a:pt x="39" y="33"/>
                  </a:cubicBezTo>
                  <a:cubicBezTo>
                    <a:pt x="39" y="34"/>
                    <a:pt x="39" y="34"/>
                    <a:pt x="39" y="34"/>
                  </a:cubicBezTo>
                  <a:cubicBezTo>
                    <a:pt x="39" y="34"/>
                    <a:pt x="39" y="34"/>
                    <a:pt x="39" y="34"/>
                  </a:cubicBezTo>
                  <a:cubicBezTo>
                    <a:pt x="39" y="35"/>
                    <a:pt x="39" y="35"/>
                    <a:pt x="38" y="35"/>
                  </a:cubicBezTo>
                  <a:cubicBezTo>
                    <a:pt x="37" y="36"/>
                    <a:pt x="35" y="36"/>
                    <a:pt x="34" y="36"/>
                  </a:cubicBezTo>
                  <a:cubicBezTo>
                    <a:pt x="35" y="36"/>
                    <a:pt x="36" y="36"/>
                    <a:pt x="37" y="35"/>
                  </a:cubicBezTo>
                  <a:cubicBezTo>
                    <a:pt x="38" y="35"/>
                    <a:pt x="38" y="34"/>
                    <a:pt x="39" y="33"/>
                  </a:cubicBezTo>
                  <a:cubicBezTo>
                    <a:pt x="39" y="33"/>
                    <a:pt x="39" y="33"/>
                    <a:pt x="39" y="33"/>
                  </a:cubicBezTo>
                  <a:cubicBezTo>
                    <a:pt x="39" y="33"/>
                    <a:pt x="39" y="33"/>
                    <a:pt x="39" y="33"/>
                  </a:cubicBezTo>
                  <a:cubicBezTo>
                    <a:pt x="39" y="32"/>
                    <a:pt x="39" y="32"/>
                    <a:pt x="39" y="32"/>
                  </a:cubicBezTo>
                  <a:cubicBezTo>
                    <a:pt x="39" y="31"/>
                    <a:pt x="39" y="31"/>
                    <a:pt x="39" y="31"/>
                  </a:cubicBezTo>
                  <a:cubicBezTo>
                    <a:pt x="39" y="31"/>
                    <a:pt x="38" y="31"/>
                    <a:pt x="38" y="30"/>
                  </a:cubicBezTo>
                  <a:cubicBezTo>
                    <a:pt x="38" y="30"/>
                    <a:pt x="38" y="29"/>
                    <a:pt x="38" y="28"/>
                  </a:cubicBezTo>
                  <a:cubicBezTo>
                    <a:pt x="37" y="26"/>
                    <a:pt x="37" y="26"/>
                    <a:pt x="37" y="26"/>
                  </a:cubicBezTo>
                  <a:cubicBezTo>
                    <a:pt x="36" y="24"/>
                    <a:pt x="35" y="22"/>
                    <a:pt x="34" y="20"/>
                  </a:cubicBezTo>
                  <a:cubicBezTo>
                    <a:pt x="33" y="18"/>
                    <a:pt x="32" y="16"/>
                    <a:pt x="31" y="14"/>
                  </a:cubicBezTo>
                  <a:cubicBezTo>
                    <a:pt x="28" y="10"/>
                    <a:pt x="26" y="6"/>
                    <a:pt x="21" y="3"/>
                  </a:cubicBezTo>
                  <a:cubicBezTo>
                    <a:pt x="21" y="2"/>
                    <a:pt x="20" y="2"/>
                    <a:pt x="20" y="2"/>
                  </a:cubicBezTo>
                  <a:cubicBezTo>
                    <a:pt x="19" y="2"/>
                    <a:pt x="18" y="2"/>
                    <a:pt x="17" y="2"/>
                  </a:cubicBezTo>
                  <a:cubicBezTo>
                    <a:pt x="16" y="2"/>
                    <a:pt x="15" y="3"/>
                    <a:pt x="15" y="4"/>
                  </a:cubicBezTo>
                  <a:cubicBezTo>
                    <a:pt x="15" y="5"/>
                    <a:pt x="15" y="6"/>
                    <a:pt x="16" y="7"/>
                  </a:cubicBezTo>
                  <a:cubicBezTo>
                    <a:pt x="17" y="7"/>
                    <a:pt x="18" y="8"/>
                    <a:pt x="18" y="8"/>
                  </a:cubicBezTo>
                  <a:cubicBezTo>
                    <a:pt x="18" y="9"/>
                    <a:pt x="17" y="9"/>
                    <a:pt x="17" y="9"/>
                  </a:cubicBezTo>
                  <a:cubicBezTo>
                    <a:pt x="19" y="11"/>
                    <a:pt x="21" y="14"/>
                    <a:pt x="21" y="16"/>
                  </a:cubicBezTo>
                  <a:cubicBezTo>
                    <a:pt x="22" y="17"/>
                    <a:pt x="23" y="18"/>
                    <a:pt x="23" y="19"/>
                  </a:cubicBezTo>
                  <a:cubicBezTo>
                    <a:pt x="23" y="20"/>
                    <a:pt x="23" y="20"/>
                    <a:pt x="23" y="21"/>
                  </a:cubicBezTo>
                  <a:cubicBezTo>
                    <a:pt x="23" y="21"/>
                    <a:pt x="22" y="21"/>
                    <a:pt x="22" y="21"/>
                  </a:cubicBezTo>
                  <a:cubicBezTo>
                    <a:pt x="22" y="21"/>
                    <a:pt x="22" y="21"/>
                    <a:pt x="22" y="21"/>
                  </a:cubicBezTo>
                  <a:cubicBezTo>
                    <a:pt x="22" y="21"/>
                    <a:pt x="22" y="21"/>
                    <a:pt x="22" y="21"/>
                  </a:cubicBezTo>
                  <a:cubicBezTo>
                    <a:pt x="21" y="21"/>
                    <a:pt x="21" y="21"/>
                    <a:pt x="21" y="21"/>
                  </a:cubicBezTo>
                  <a:cubicBezTo>
                    <a:pt x="22" y="21"/>
                    <a:pt x="22" y="21"/>
                    <a:pt x="22" y="21"/>
                  </a:cubicBezTo>
                  <a:cubicBezTo>
                    <a:pt x="22" y="21"/>
                    <a:pt x="22" y="21"/>
                    <a:pt x="22" y="21"/>
                  </a:cubicBezTo>
                  <a:cubicBezTo>
                    <a:pt x="22" y="21"/>
                    <a:pt x="22" y="21"/>
                    <a:pt x="22" y="21"/>
                  </a:cubicBezTo>
                  <a:cubicBezTo>
                    <a:pt x="22" y="21"/>
                    <a:pt x="22" y="20"/>
                    <a:pt x="22" y="20"/>
                  </a:cubicBezTo>
                  <a:cubicBezTo>
                    <a:pt x="22" y="20"/>
                    <a:pt x="22" y="20"/>
                    <a:pt x="22" y="19"/>
                  </a:cubicBezTo>
                  <a:cubicBezTo>
                    <a:pt x="22" y="18"/>
                    <a:pt x="22" y="17"/>
                    <a:pt x="21" y="16"/>
                  </a:cubicBezTo>
                  <a:cubicBezTo>
                    <a:pt x="20" y="14"/>
                    <a:pt x="19" y="11"/>
                    <a:pt x="17" y="10"/>
                  </a:cubicBezTo>
                  <a:cubicBezTo>
                    <a:pt x="16" y="10"/>
                    <a:pt x="16" y="11"/>
                    <a:pt x="16" y="12"/>
                  </a:cubicBezTo>
                  <a:cubicBezTo>
                    <a:pt x="16" y="12"/>
                    <a:pt x="16" y="12"/>
                    <a:pt x="16" y="13"/>
                  </a:cubicBezTo>
                  <a:cubicBezTo>
                    <a:pt x="17" y="13"/>
                    <a:pt x="17" y="13"/>
                    <a:pt x="17" y="14"/>
                  </a:cubicBezTo>
                  <a:cubicBezTo>
                    <a:pt x="17" y="15"/>
                    <a:pt x="17" y="15"/>
                    <a:pt x="17" y="16"/>
                  </a:cubicBezTo>
                  <a:cubicBezTo>
                    <a:pt x="17" y="16"/>
                    <a:pt x="17" y="16"/>
                    <a:pt x="16" y="16"/>
                  </a:cubicBezTo>
                  <a:cubicBezTo>
                    <a:pt x="16" y="16"/>
                    <a:pt x="16" y="16"/>
                    <a:pt x="16" y="16"/>
                  </a:cubicBezTo>
                  <a:cubicBezTo>
                    <a:pt x="16" y="16"/>
                    <a:pt x="16" y="16"/>
                    <a:pt x="16" y="15"/>
                  </a:cubicBezTo>
                  <a:cubicBezTo>
                    <a:pt x="16" y="15"/>
                    <a:pt x="15" y="15"/>
                    <a:pt x="15" y="15"/>
                  </a:cubicBezTo>
                  <a:cubicBezTo>
                    <a:pt x="14" y="14"/>
                    <a:pt x="14" y="14"/>
                    <a:pt x="14" y="14"/>
                  </a:cubicBezTo>
                  <a:cubicBezTo>
                    <a:pt x="14" y="14"/>
                    <a:pt x="14" y="14"/>
                    <a:pt x="14" y="14"/>
                  </a:cubicBezTo>
                  <a:cubicBezTo>
                    <a:pt x="14" y="15"/>
                    <a:pt x="13" y="14"/>
                    <a:pt x="13" y="14"/>
                  </a:cubicBezTo>
                  <a:cubicBezTo>
                    <a:pt x="13" y="14"/>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4" y="12"/>
                    <a:pt x="14" y="12"/>
                    <a:pt x="15" y="11"/>
                  </a:cubicBezTo>
                  <a:cubicBezTo>
                    <a:pt x="15" y="11"/>
                    <a:pt x="15" y="10"/>
                    <a:pt x="15" y="10"/>
                  </a:cubicBezTo>
                  <a:cubicBezTo>
                    <a:pt x="15" y="10"/>
                    <a:pt x="15" y="9"/>
                    <a:pt x="15" y="9"/>
                  </a:cubicBezTo>
                  <a:cubicBezTo>
                    <a:pt x="15" y="8"/>
                    <a:pt x="14" y="8"/>
                    <a:pt x="13" y="7"/>
                  </a:cubicBezTo>
                  <a:cubicBezTo>
                    <a:pt x="12" y="7"/>
                    <a:pt x="11" y="6"/>
                    <a:pt x="9" y="7"/>
                  </a:cubicBezTo>
                  <a:cubicBezTo>
                    <a:pt x="9" y="6"/>
                    <a:pt x="9" y="6"/>
                    <a:pt x="9" y="6"/>
                  </a:cubicBezTo>
                  <a:cubicBezTo>
                    <a:pt x="10" y="5"/>
                    <a:pt x="11" y="5"/>
                    <a:pt x="12" y="4"/>
                  </a:cubicBezTo>
                  <a:cubicBezTo>
                    <a:pt x="12" y="4"/>
                    <a:pt x="13" y="4"/>
                    <a:pt x="13" y="3"/>
                  </a:cubicBezTo>
                  <a:cubicBezTo>
                    <a:pt x="13" y="2"/>
                    <a:pt x="12" y="1"/>
                    <a:pt x="12" y="0"/>
                  </a:cubicBezTo>
                  <a:cubicBezTo>
                    <a:pt x="11" y="0"/>
                    <a:pt x="10" y="1"/>
                    <a:pt x="9" y="1"/>
                  </a:cubicBezTo>
                  <a:cubicBezTo>
                    <a:pt x="8" y="1"/>
                    <a:pt x="7" y="2"/>
                    <a:pt x="5" y="3"/>
                  </a:cubicBezTo>
                  <a:cubicBezTo>
                    <a:pt x="3" y="4"/>
                    <a:pt x="2" y="6"/>
                    <a:pt x="1" y="9"/>
                  </a:cubicBezTo>
                  <a:cubicBezTo>
                    <a:pt x="1" y="10"/>
                    <a:pt x="0" y="11"/>
                    <a:pt x="0" y="12"/>
                  </a:cubicBezTo>
                  <a:cubicBezTo>
                    <a:pt x="0" y="13"/>
                    <a:pt x="1" y="14"/>
                    <a:pt x="1" y="15"/>
                  </a:cubicBezTo>
                  <a:cubicBezTo>
                    <a:pt x="2" y="20"/>
                    <a:pt x="4" y="24"/>
                    <a:pt x="7" y="27"/>
                  </a:cubicBezTo>
                  <a:cubicBezTo>
                    <a:pt x="10" y="30"/>
                    <a:pt x="13" y="32"/>
                    <a:pt x="16" y="33"/>
                  </a:cubicBezTo>
                  <a:cubicBezTo>
                    <a:pt x="21" y="37"/>
                    <a:pt x="27" y="38"/>
                    <a:pt x="32" y="39"/>
                  </a:cubicBezTo>
                  <a:cubicBezTo>
                    <a:pt x="33" y="39"/>
                    <a:pt x="34" y="39"/>
                    <a:pt x="35" y="39"/>
                  </a:cubicBezTo>
                  <a:cubicBezTo>
                    <a:pt x="36" y="39"/>
                    <a:pt x="37" y="39"/>
                    <a:pt x="38" y="39"/>
                  </a:cubicBezTo>
                  <a:cubicBezTo>
                    <a:pt x="39" y="39"/>
                    <a:pt x="40" y="38"/>
                    <a:pt x="40" y="37"/>
                  </a:cubicBezTo>
                  <a:cubicBezTo>
                    <a:pt x="40" y="37"/>
                    <a:pt x="40" y="37"/>
                    <a:pt x="40" y="37"/>
                  </a:cubicBezTo>
                  <a:cubicBezTo>
                    <a:pt x="41" y="37"/>
                    <a:pt x="41" y="37"/>
                    <a:pt x="41" y="37"/>
                  </a:cubicBezTo>
                  <a:cubicBezTo>
                    <a:pt x="42" y="36"/>
                    <a:pt x="42" y="36"/>
                    <a:pt x="42" y="36"/>
                  </a:cubicBezTo>
                  <a:cubicBezTo>
                    <a:pt x="43" y="36"/>
                    <a:pt x="43" y="36"/>
                    <a:pt x="43" y="36"/>
                  </a:cubicBezTo>
                  <a:cubicBezTo>
                    <a:pt x="43" y="35"/>
                    <a:pt x="43" y="35"/>
                    <a:pt x="43" y="35"/>
                  </a:cubicBezTo>
                  <a:cubicBezTo>
                    <a:pt x="43" y="34"/>
                    <a:pt x="43" y="34"/>
                    <a:pt x="43" y="34"/>
                  </a:cubicBezTo>
                  <a:cubicBezTo>
                    <a:pt x="43" y="34"/>
                    <a:pt x="43" y="34"/>
                    <a:pt x="43" y="34"/>
                  </a:cubicBezTo>
                  <a:lnTo>
                    <a:pt x="43" y="33"/>
                  </a:lnTo>
                  <a:close/>
                  <a:moveTo>
                    <a:pt x="12" y="11"/>
                  </a:moveTo>
                  <a:cubicBezTo>
                    <a:pt x="12" y="11"/>
                    <a:pt x="12" y="11"/>
                    <a:pt x="12" y="11"/>
                  </a:cubicBezTo>
                  <a:cubicBezTo>
                    <a:pt x="12" y="11"/>
                    <a:pt x="12" y="11"/>
                    <a:pt x="12" y="11"/>
                  </a:cubicBezTo>
                  <a:cubicBezTo>
                    <a:pt x="11" y="11"/>
                    <a:pt x="11" y="11"/>
                    <a:pt x="12" y="1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6" name="Freeform 40">
              <a:extLst>
                <a:ext uri="{FF2B5EF4-FFF2-40B4-BE49-F238E27FC236}">
                  <a16:creationId xmlns:a16="http://schemas.microsoft.com/office/drawing/2014/main" id="{950B24C1-7025-4F4A-B4C1-D3CD0DB9C521}"/>
                </a:ext>
              </a:extLst>
            </p:cNvPr>
            <p:cNvSpPr/>
            <p:nvPr/>
          </p:nvSpPr>
          <p:spPr bwMode="auto">
            <a:xfrm>
              <a:off x="6613526" y="2957513"/>
              <a:ext cx="0" cy="3175"/>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1"/>
                    <a:pt x="0" y="1"/>
                    <a:pt x="0" y="0"/>
                  </a:cubicBezTo>
                  <a:cubicBezTo>
                    <a:pt x="0" y="0"/>
                    <a:pt x="0" y="1"/>
                    <a:pt x="0"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7" name="Freeform 41">
              <a:extLst>
                <a:ext uri="{FF2B5EF4-FFF2-40B4-BE49-F238E27FC236}">
                  <a16:creationId xmlns:a16="http://schemas.microsoft.com/office/drawing/2014/main" id="{2E7D527C-ED98-4732-9E36-6ECA5A7F7E50}"/>
                </a:ext>
              </a:extLst>
            </p:cNvPr>
            <p:cNvSpPr/>
            <p:nvPr/>
          </p:nvSpPr>
          <p:spPr bwMode="auto">
            <a:xfrm>
              <a:off x="6613526" y="296068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8" name="Freeform 42">
              <a:extLst>
                <a:ext uri="{FF2B5EF4-FFF2-40B4-BE49-F238E27FC236}">
                  <a16:creationId xmlns:a16="http://schemas.microsoft.com/office/drawing/2014/main" id="{0C8992DE-D7B3-4043-80C4-89BF4581F6FE}"/>
                </a:ext>
              </a:extLst>
            </p:cNvPr>
            <p:cNvSpPr/>
            <p:nvPr/>
          </p:nvSpPr>
          <p:spPr bwMode="auto">
            <a:xfrm>
              <a:off x="6616701" y="29606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9" name="Freeform 43">
              <a:extLst>
                <a:ext uri="{FF2B5EF4-FFF2-40B4-BE49-F238E27FC236}">
                  <a16:creationId xmlns:a16="http://schemas.microsoft.com/office/drawing/2014/main" id="{2D3F4158-5A84-4294-87D3-D7577BC1093F}"/>
                </a:ext>
              </a:extLst>
            </p:cNvPr>
            <p:cNvSpPr>
              <a:spLocks noEditPoints="1"/>
            </p:cNvSpPr>
            <p:nvPr/>
          </p:nvSpPr>
          <p:spPr bwMode="auto">
            <a:xfrm>
              <a:off x="6503988" y="2938463"/>
              <a:ext cx="150813" cy="153988"/>
            </a:xfrm>
            <a:custGeom>
              <a:avLst/>
              <a:gdLst>
                <a:gd name="T0" fmla="*/ 32 w 40"/>
                <a:gd name="T1" fmla="*/ 31 h 41"/>
                <a:gd name="T2" fmla="*/ 32 w 40"/>
                <a:gd name="T3" fmla="*/ 31 h 41"/>
                <a:gd name="T4" fmla="*/ 12 w 40"/>
                <a:gd name="T5" fmla="*/ 39 h 41"/>
                <a:gd name="T6" fmla="*/ 6 w 40"/>
                <a:gd name="T7" fmla="*/ 30 h 41"/>
                <a:gd name="T8" fmla="*/ 9 w 40"/>
                <a:gd name="T9" fmla="*/ 26 h 41"/>
                <a:gd name="T10" fmla="*/ 3 w 40"/>
                <a:gd name="T11" fmla="*/ 39 h 41"/>
                <a:gd name="T12" fmla="*/ 26 w 40"/>
                <a:gd name="T13" fmla="*/ 35 h 41"/>
                <a:gd name="T14" fmla="*/ 36 w 40"/>
                <a:gd name="T15" fmla="*/ 23 h 41"/>
                <a:gd name="T16" fmla="*/ 39 w 40"/>
                <a:gd name="T17" fmla="*/ 10 h 41"/>
                <a:gd name="T18" fmla="*/ 38 w 40"/>
                <a:gd name="T19" fmla="*/ 10 h 41"/>
                <a:gd name="T20" fmla="*/ 37 w 40"/>
                <a:gd name="T21" fmla="*/ 15 h 41"/>
                <a:gd name="T22" fmla="*/ 27 w 40"/>
                <a:gd name="T23" fmla="*/ 32 h 41"/>
                <a:gd name="T24" fmla="*/ 19 w 40"/>
                <a:gd name="T25" fmla="*/ 35 h 41"/>
                <a:gd name="T26" fmla="*/ 37 w 40"/>
                <a:gd name="T27" fmla="*/ 16 h 41"/>
                <a:gd name="T28" fmla="*/ 36 w 40"/>
                <a:gd name="T29" fmla="*/ 5 h 41"/>
                <a:gd name="T30" fmla="*/ 34 w 40"/>
                <a:gd name="T31" fmla="*/ 3 h 41"/>
                <a:gd name="T32" fmla="*/ 30 w 40"/>
                <a:gd name="T33" fmla="*/ 3 h 41"/>
                <a:gd name="T34" fmla="*/ 30 w 40"/>
                <a:gd name="T35" fmla="*/ 6 h 41"/>
                <a:gd name="T36" fmla="*/ 30 w 40"/>
                <a:gd name="T37" fmla="*/ 8 h 41"/>
                <a:gd name="T38" fmla="*/ 30 w 40"/>
                <a:gd name="T39" fmla="*/ 6 h 41"/>
                <a:gd name="T40" fmla="*/ 25 w 40"/>
                <a:gd name="T41" fmla="*/ 7 h 41"/>
                <a:gd name="T42" fmla="*/ 26 w 40"/>
                <a:gd name="T43" fmla="*/ 3 h 41"/>
                <a:gd name="T44" fmla="*/ 20 w 40"/>
                <a:gd name="T45" fmla="*/ 4 h 41"/>
                <a:gd name="T46" fmla="*/ 15 w 40"/>
                <a:gd name="T47" fmla="*/ 10 h 41"/>
                <a:gd name="T48" fmla="*/ 15 w 40"/>
                <a:gd name="T49" fmla="*/ 11 h 41"/>
                <a:gd name="T50" fmla="*/ 14 w 40"/>
                <a:gd name="T51" fmla="*/ 13 h 41"/>
                <a:gd name="T52" fmla="*/ 10 w 40"/>
                <a:gd name="T53" fmla="*/ 20 h 41"/>
                <a:gd name="T54" fmla="*/ 0 w 40"/>
                <a:gd name="T55" fmla="*/ 41 h 41"/>
                <a:gd name="T56" fmla="*/ 26 w 40"/>
                <a:gd name="T57" fmla="*/ 36 h 41"/>
                <a:gd name="T58" fmla="*/ 18 w 40"/>
                <a:gd name="T59" fmla="*/ 36 h 41"/>
                <a:gd name="T60" fmla="*/ 25 w 40"/>
                <a:gd name="T61" fmla="*/ 24 h 41"/>
                <a:gd name="T62" fmla="*/ 24 w 40"/>
                <a:gd name="T63" fmla="*/ 24 h 41"/>
                <a:gd name="T64" fmla="*/ 28 w 40"/>
                <a:gd name="T65" fmla="*/ 19 h 41"/>
                <a:gd name="T66" fmla="*/ 29 w 40"/>
                <a:gd name="T67" fmla="*/ 15 h 41"/>
                <a:gd name="T68" fmla="*/ 25 w 40"/>
                <a:gd name="T69" fmla="*/ 2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 h="41">
                  <a:moveTo>
                    <a:pt x="26" y="36"/>
                  </a:moveTo>
                  <a:cubicBezTo>
                    <a:pt x="28" y="35"/>
                    <a:pt x="30" y="33"/>
                    <a:pt x="32" y="31"/>
                  </a:cubicBezTo>
                  <a:cubicBezTo>
                    <a:pt x="34" y="29"/>
                    <a:pt x="36" y="27"/>
                    <a:pt x="37" y="24"/>
                  </a:cubicBezTo>
                  <a:cubicBezTo>
                    <a:pt x="36" y="27"/>
                    <a:pt x="34" y="29"/>
                    <a:pt x="32" y="31"/>
                  </a:cubicBezTo>
                  <a:cubicBezTo>
                    <a:pt x="30" y="33"/>
                    <a:pt x="28" y="34"/>
                    <a:pt x="26" y="35"/>
                  </a:cubicBezTo>
                  <a:cubicBezTo>
                    <a:pt x="21" y="38"/>
                    <a:pt x="17" y="39"/>
                    <a:pt x="12" y="39"/>
                  </a:cubicBezTo>
                  <a:cubicBezTo>
                    <a:pt x="1" y="40"/>
                    <a:pt x="1" y="40"/>
                    <a:pt x="1" y="40"/>
                  </a:cubicBezTo>
                  <a:cubicBezTo>
                    <a:pt x="6" y="30"/>
                    <a:pt x="6" y="30"/>
                    <a:pt x="6" y="30"/>
                  </a:cubicBezTo>
                  <a:cubicBezTo>
                    <a:pt x="8" y="25"/>
                    <a:pt x="8" y="25"/>
                    <a:pt x="8" y="25"/>
                  </a:cubicBezTo>
                  <a:cubicBezTo>
                    <a:pt x="8" y="25"/>
                    <a:pt x="9" y="26"/>
                    <a:pt x="9" y="26"/>
                  </a:cubicBezTo>
                  <a:cubicBezTo>
                    <a:pt x="8" y="27"/>
                    <a:pt x="8" y="29"/>
                    <a:pt x="7" y="31"/>
                  </a:cubicBezTo>
                  <a:cubicBezTo>
                    <a:pt x="3" y="39"/>
                    <a:pt x="3" y="39"/>
                    <a:pt x="3" y="39"/>
                  </a:cubicBezTo>
                  <a:cubicBezTo>
                    <a:pt x="12" y="38"/>
                    <a:pt x="12" y="38"/>
                    <a:pt x="12" y="38"/>
                  </a:cubicBezTo>
                  <a:cubicBezTo>
                    <a:pt x="17" y="37"/>
                    <a:pt x="21" y="37"/>
                    <a:pt x="26" y="35"/>
                  </a:cubicBezTo>
                  <a:cubicBezTo>
                    <a:pt x="28" y="34"/>
                    <a:pt x="30" y="32"/>
                    <a:pt x="32" y="30"/>
                  </a:cubicBezTo>
                  <a:cubicBezTo>
                    <a:pt x="34" y="28"/>
                    <a:pt x="36" y="26"/>
                    <a:pt x="36" y="23"/>
                  </a:cubicBezTo>
                  <a:cubicBezTo>
                    <a:pt x="38" y="24"/>
                    <a:pt x="38" y="24"/>
                    <a:pt x="38" y="24"/>
                  </a:cubicBezTo>
                  <a:cubicBezTo>
                    <a:pt x="40" y="19"/>
                    <a:pt x="40" y="14"/>
                    <a:pt x="39" y="10"/>
                  </a:cubicBezTo>
                  <a:cubicBezTo>
                    <a:pt x="39" y="8"/>
                    <a:pt x="38" y="6"/>
                    <a:pt x="37" y="5"/>
                  </a:cubicBezTo>
                  <a:cubicBezTo>
                    <a:pt x="37" y="7"/>
                    <a:pt x="37" y="9"/>
                    <a:pt x="38" y="10"/>
                  </a:cubicBezTo>
                  <a:cubicBezTo>
                    <a:pt x="38" y="11"/>
                    <a:pt x="37" y="12"/>
                    <a:pt x="37" y="13"/>
                  </a:cubicBezTo>
                  <a:cubicBezTo>
                    <a:pt x="37" y="13"/>
                    <a:pt x="37" y="14"/>
                    <a:pt x="37" y="15"/>
                  </a:cubicBezTo>
                  <a:cubicBezTo>
                    <a:pt x="37" y="18"/>
                    <a:pt x="36" y="22"/>
                    <a:pt x="34" y="25"/>
                  </a:cubicBezTo>
                  <a:cubicBezTo>
                    <a:pt x="32" y="28"/>
                    <a:pt x="30" y="31"/>
                    <a:pt x="27" y="32"/>
                  </a:cubicBezTo>
                  <a:cubicBezTo>
                    <a:pt x="24" y="34"/>
                    <a:pt x="22" y="35"/>
                    <a:pt x="19" y="35"/>
                  </a:cubicBezTo>
                  <a:cubicBezTo>
                    <a:pt x="19" y="35"/>
                    <a:pt x="19" y="35"/>
                    <a:pt x="19" y="35"/>
                  </a:cubicBezTo>
                  <a:cubicBezTo>
                    <a:pt x="24" y="34"/>
                    <a:pt x="29" y="31"/>
                    <a:pt x="32" y="27"/>
                  </a:cubicBezTo>
                  <a:cubicBezTo>
                    <a:pt x="35" y="24"/>
                    <a:pt x="36" y="20"/>
                    <a:pt x="37" y="16"/>
                  </a:cubicBezTo>
                  <a:cubicBezTo>
                    <a:pt x="37" y="14"/>
                    <a:pt x="37" y="12"/>
                    <a:pt x="37" y="11"/>
                  </a:cubicBezTo>
                  <a:cubicBezTo>
                    <a:pt x="37" y="9"/>
                    <a:pt x="37" y="7"/>
                    <a:pt x="36" y="5"/>
                  </a:cubicBezTo>
                  <a:cubicBezTo>
                    <a:pt x="36" y="5"/>
                    <a:pt x="36" y="4"/>
                    <a:pt x="36" y="4"/>
                  </a:cubicBezTo>
                  <a:cubicBezTo>
                    <a:pt x="35" y="3"/>
                    <a:pt x="35" y="3"/>
                    <a:pt x="34" y="3"/>
                  </a:cubicBezTo>
                  <a:cubicBezTo>
                    <a:pt x="33" y="2"/>
                    <a:pt x="32" y="2"/>
                    <a:pt x="32" y="2"/>
                  </a:cubicBezTo>
                  <a:cubicBezTo>
                    <a:pt x="31" y="2"/>
                    <a:pt x="30" y="2"/>
                    <a:pt x="30" y="3"/>
                  </a:cubicBezTo>
                  <a:cubicBezTo>
                    <a:pt x="30" y="3"/>
                    <a:pt x="30" y="4"/>
                    <a:pt x="30" y="4"/>
                  </a:cubicBezTo>
                  <a:cubicBezTo>
                    <a:pt x="30" y="5"/>
                    <a:pt x="30" y="5"/>
                    <a:pt x="30" y="6"/>
                  </a:cubicBezTo>
                  <a:cubicBezTo>
                    <a:pt x="30" y="7"/>
                    <a:pt x="31" y="8"/>
                    <a:pt x="31" y="8"/>
                  </a:cubicBezTo>
                  <a:cubicBezTo>
                    <a:pt x="30" y="8"/>
                    <a:pt x="30" y="8"/>
                    <a:pt x="30" y="8"/>
                  </a:cubicBezTo>
                  <a:cubicBezTo>
                    <a:pt x="30" y="7"/>
                    <a:pt x="30" y="7"/>
                    <a:pt x="30" y="6"/>
                  </a:cubicBezTo>
                  <a:cubicBezTo>
                    <a:pt x="30" y="6"/>
                    <a:pt x="30" y="6"/>
                    <a:pt x="30" y="6"/>
                  </a:cubicBezTo>
                  <a:cubicBezTo>
                    <a:pt x="29" y="6"/>
                    <a:pt x="29" y="6"/>
                    <a:pt x="29" y="6"/>
                  </a:cubicBezTo>
                  <a:cubicBezTo>
                    <a:pt x="28" y="6"/>
                    <a:pt x="26" y="6"/>
                    <a:pt x="25" y="7"/>
                  </a:cubicBezTo>
                  <a:cubicBezTo>
                    <a:pt x="24" y="6"/>
                    <a:pt x="24" y="6"/>
                    <a:pt x="24" y="6"/>
                  </a:cubicBezTo>
                  <a:cubicBezTo>
                    <a:pt x="26" y="4"/>
                    <a:pt x="27" y="3"/>
                    <a:pt x="26" y="3"/>
                  </a:cubicBezTo>
                  <a:cubicBezTo>
                    <a:pt x="26" y="2"/>
                    <a:pt x="24" y="1"/>
                    <a:pt x="24" y="0"/>
                  </a:cubicBezTo>
                  <a:cubicBezTo>
                    <a:pt x="23" y="2"/>
                    <a:pt x="22" y="3"/>
                    <a:pt x="20" y="4"/>
                  </a:cubicBezTo>
                  <a:cubicBezTo>
                    <a:pt x="19" y="5"/>
                    <a:pt x="18" y="6"/>
                    <a:pt x="17" y="7"/>
                  </a:cubicBezTo>
                  <a:cubicBezTo>
                    <a:pt x="17" y="8"/>
                    <a:pt x="16" y="9"/>
                    <a:pt x="15" y="10"/>
                  </a:cubicBezTo>
                  <a:cubicBezTo>
                    <a:pt x="15" y="10"/>
                    <a:pt x="15" y="10"/>
                    <a:pt x="15" y="10"/>
                  </a:cubicBezTo>
                  <a:cubicBezTo>
                    <a:pt x="15" y="10"/>
                    <a:pt x="15" y="10"/>
                    <a:pt x="15" y="11"/>
                  </a:cubicBezTo>
                  <a:cubicBezTo>
                    <a:pt x="15" y="11"/>
                    <a:pt x="15" y="11"/>
                    <a:pt x="15" y="11"/>
                  </a:cubicBezTo>
                  <a:cubicBezTo>
                    <a:pt x="14" y="13"/>
                    <a:pt x="14" y="13"/>
                    <a:pt x="14" y="13"/>
                  </a:cubicBezTo>
                  <a:cubicBezTo>
                    <a:pt x="13" y="15"/>
                    <a:pt x="13" y="15"/>
                    <a:pt x="13" y="15"/>
                  </a:cubicBezTo>
                  <a:cubicBezTo>
                    <a:pt x="10" y="20"/>
                    <a:pt x="10" y="20"/>
                    <a:pt x="10" y="20"/>
                  </a:cubicBezTo>
                  <a:cubicBezTo>
                    <a:pt x="6" y="30"/>
                    <a:pt x="6" y="30"/>
                    <a:pt x="6" y="30"/>
                  </a:cubicBezTo>
                  <a:cubicBezTo>
                    <a:pt x="0" y="41"/>
                    <a:pt x="0" y="41"/>
                    <a:pt x="0" y="41"/>
                  </a:cubicBezTo>
                  <a:cubicBezTo>
                    <a:pt x="12" y="40"/>
                    <a:pt x="12" y="40"/>
                    <a:pt x="12" y="40"/>
                  </a:cubicBezTo>
                  <a:cubicBezTo>
                    <a:pt x="17" y="39"/>
                    <a:pt x="22" y="38"/>
                    <a:pt x="26" y="36"/>
                  </a:cubicBezTo>
                  <a:close/>
                  <a:moveTo>
                    <a:pt x="18" y="36"/>
                  </a:moveTo>
                  <a:cubicBezTo>
                    <a:pt x="18" y="36"/>
                    <a:pt x="18" y="36"/>
                    <a:pt x="18" y="36"/>
                  </a:cubicBezTo>
                  <a:cubicBezTo>
                    <a:pt x="18" y="36"/>
                    <a:pt x="18" y="36"/>
                    <a:pt x="18" y="36"/>
                  </a:cubicBezTo>
                  <a:close/>
                  <a:moveTo>
                    <a:pt x="25" y="24"/>
                  </a:moveTo>
                  <a:cubicBezTo>
                    <a:pt x="24" y="24"/>
                    <a:pt x="24" y="24"/>
                    <a:pt x="24" y="24"/>
                  </a:cubicBezTo>
                  <a:cubicBezTo>
                    <a:pt x="24" y="24"/>
                    <a:pt x="24" y="24"/>
                    <a:pt x="24" y="24"/>
                  </a:cubicBezTo>
                  <a:cubicBezTo>
                    <a:pt x="24" y="24"/>
                    <a:pt x="24" y="24"/>
                    <a:pt x="24" y="24"/>
                  </a:cubicBezTo>
                  <a:cubicBezTo>
                    <a:pt x="26" y="22"/>
                    <a:pt x="27" y="21"/>
                    <a:pt x="28" y="19"/>
                  </a:cubicBezTo>
                  <a:cubicBezTo>
                    <a:pt x="28" y="18"/>
                    <a:pt x="29" y="17"/>
                    <a:pt x="29" y="15"/>
                  </a:cubicBezTo>
                  <a:cubicBezTo>
                    <a:pt x="29" y="15"/>
                    <a:pt x="29" y="15"/>
                    <a:pt x="29" y="15"/>
                  </a:cubicBezTo>
                  <a:cubicBezTo>
                    <a:pt x="29" y="16"/>
                    <a:pt x="29" y="18"/>
                    <a:pt x="28" y="19"/>
                  </a:cubicBezTo>
                  <a:cubicBezTo>
                    <a:pt x="27" y="21"/>
                    <a:pt x="26" y="23"/>
                    <a:pt x="25" y="2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30" name="Freeform 44">
              <a:extLst>
                <a:ext uri="{FF2B5EF4-FFF2-40B4-BE49-F238E27FC236}">
                  <a16:creationId xmlns:a16="http://schemas.microsoft.com/office/drawing/2014/main" id="{3A4700AA-3F05-437B-A8B8-E69C42B02BAD}"/>
                </a:ext>
              </a:extLst>
            </p:cNvPr>
            <p:cNvSpPr/>
            <p:nvPr/>
          </p:nvSpPr>
          <p:spPr bwMode="auto">
            <a:xfrm>
              <a:off x="6613526" y="29575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31" name="Freeform 45">
              <a:extLst>
                <a:ext uri="{FF2B5EF4-FFF2-40B4-BE49-F238E27FC236}">
                  <a16:creationId xmlns:a16="http://schemas.microsoft.com/office/drawing/2014/main" id="{36D6A1D1-B432-45C2-8698-6D8C2B59A513}"/>
                </a:ext>
              </a:extLst>
            </p:cNvPr>
            <p:cNvSpPr/>
            <p:nvPr/>
          </p:nvSpPr>
          <p:spPr bwMode="auto">
            <a:xfrm>
              <a:off x="6613526" y="2960688"/>
              <a:ext cx="3175"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1" y="0"/>
                    <a:pt x="0" y="0"/>
                  </a:cubicBezTo>
                  <a:cubicBezTo>
                    <a:pt x="1" y="0"/>
                    <a:pt x="1" y="0"/>
                    <a:pt x="1"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32" name="Freeform 46">
              <a:extLst>
                <a:ext uri="{FF2B5EF4-FFF2-40B4-BE49-F238E27FC236}">
                  <a16:creationId xmlns:a16="http://schemas.microsoft.com/office/drawing/2014/main" id="{0DAC69F0-C1C2-45C1-BC66-263155CF2B99}"/>
                </a:ext>
              </a:extLst>
            </p:cNvPr>
            <p:cNvSpPr>
              <a:spLocks noEditPoints="1"/>
            </p:cNvSpPr>
            <p:nvPr/>
          </p:nvSpPr>
          <p:spPr bwMode="auto">
            <a:xfrm>
              <a:off x="4999038" y="1544638"/>
              <a:ext cx="2201863" cy="3138488"/>
            </a:xfrm>
            <a:custGeom>
              <a:avLst/>
              <a:gdLst>
                <a:gd name="T0" fmla="*/ 329 w 585"/>
                <a:gd name="T1" fmla="*/ 617 h 835"/>
                <a:gd name="T2" fmla="*/ 393 w 585"/>
                <a:gd name="T3" fmla="*/ 406 h 835"/>
                <a:gd name="T4" fmla="*/ 334 w 585"/>
                <a:gd name="T5" fmla="*/ 317 h 835"/>
                <a:gd name="T6" fmla="*/ 383 w 585"/>
                <a:gd name="T7" fmla="*/ 401 h 835"/>
                <a:gd name="T8" fmla="*/ 359 w 585"/>
                <a:gd name="T9" fmla="*/ 523 h 835"/>
                <a:gd name="T10" fmla="*/ 535 w 585"/>
                <a:gd name="T11" fmla="*/ 440 h 835"/>
                <a:gd name="T12" fmla="*/ 406 w 585"/>
                <a:gd name="T13" fmla="*/ 544 h 835"/>
                <a:gd name="T14" fmla="*/ 404 w 585"/>
                <a:gd name="T15" fmla="*/ 430 h 835"/>
                <a:gd name="T16" fmla="*/ 385 w 585"/>
                <a:gd name="T17" fmla="*/ 393 h 835"/>
                <a:gd name="T18" fmla="*/ 408 w 585"/>
                <a:gd name="T19" fmla="*/ 429 h 835"/>
                <a:gd name="T20" fmla="*/ 406 w 585"/>
                <a:gd name="T21" fmla="*/ 570 h 835"/>
                <a:gd name="T22" fmla="*/ 413 w 585"/>
                <a:gd name="T23" fmla="*/ 536 h 835"/>
                <a:gd name="T24" fmla="*/ 407 w 585"/>
                <a:gd name="T25" fmla="*/ 431 h 835"/>
                <a:gd name="T26" fmla="*/ 363 w 585"/>
                <a:gd name="T27" fmla="*/ 361 h 835"/>
                <a:gd name="T28" fmla="*/ 289 w 585"/>
                <a:gd name="T29" fmla="*/ 345 h 835"/>
                <a:gd name="T30" fmla="*/ 217 w 585"/>
                <a:gd name="T31" fmla="*/ 366 h 835"/>
                <a:gd name="T32" fmla="*/ 206 w 585"/>
                <a:gd name="T33" fmla="*/ 480 h 835"/>
                <a:gd name="T34" fmla="*/ 40 w 585"/>
                <a:gd name="T35" fmla="*/ 170 h 835"/>
                <a:gd name="T36" fmla="*/ 157 w 585"/>
                <a:gd name="T37" fmla="*/ 545 h 835"/>
                <a:gd name="T38" fmla="*/ 185 w 585"/>
                <a:gd name="T39" fmla="*/ 719 h 835"/>
                <a:gd name="T40" fmla="*/ 249 w 585"/>
                <a:gd name="T41" fmla="*/ 831 h 835"/>
                <a:gd name="T42" fmla="*/ 245 w 585"/>
                <a:gd name="T43" fmla="*/ 829 h 835"/>
                <a:gd name="T44" fmla="*/ 224 w 585"/>
                <a:gd name="T45" fmla="*/ 805 h 835"/>
                <a:gd name="T46" fmla="*/ 360 w 585"/>
                <a:gd name="T47" fmla="*/ 812 h 835"/>
                <a:gd name="T48" fmla="*/ 382 w 585"/>
                <a:gd name="T49" fmla="*/ 767 h 835"/>
                <a:gd name="T50" fmla="*/ 375 w 585"/>
                <a:gd name="T51" fmla="*/ 779 h 835"/>
                <a:gd name="T52" fmla="*/ 354 w 585"/>
                <a:gd name="T53" fmla="*/ 801 h 835"/>
                <a:gd name="T54" fmla="*/ 358 w 585"/>
                <a:gd name="T55" fmla="*/ 789 h 835"/>
                <a:gd name="T56" fmla="*/ 180 w 585"/>
                <a:gd name="T57" fmla="*/ 750 h 835"/>
                <a:gd name="T58" fmla="*/ 296 w 585"/>
                <a:gd name="T59" fmla="*/ 716 h 835"/>
                <a:gd name="T60" fmla="*/ 397 w 585"/>
                <a:gd name="T61" fmla="*/ 709 h 835"/>
                <a:gd name="T62" fmla="*/ 362 w 585"/>
                <a:gd name="T63" fmla="*/ 675 h 835"/>
                <a:gd name="T64" fmla="*/ 414 w 585"/>
                <a:gd name="T65" fmla="*/ 634 h 835"/>
                <a:gd name="T66" fmla="*/ 397 w 585"/>
                <a:gd name="T67" fmla="*/ 658 h 835"/>
                <a:gd name="T68" fmla="*/ 405 w 585"/>
                <a:gd name="T69" fmla="*/ 620 h 835"/>
                <a:gd name="T70" fmla="*/ 416 w 585"/>
                <a:gd name="T71" fmla="*/ 599 h 835"/>
                <a:gd name="T72" fmla="*/ 256 w 585"/>
                <a:gd name="T73" fmla="*/ 820 h 835"/>
                <a:gd name="T74" fmla="*/ 228 w 585"/>
                <a:gd name="T75" fmla="*/ 811 h 835"/>
                <a:gd name="T76" fmla="*/ 185 w 585"/>
                <a:gd name="T77" fmla="*/ 718 h 835"/>
                <a:gd name="T78" fmla="*/ 225 w 585"/>
                <a:gd name="T79" fmla="*/ 376 h 835"/>
                <a:gd name="T80" fmla="*/ 270 w 585"/>
                <a:gd name="T81" fmla="*/ 353 h 835"/>
                <a:gd name="T82" fmla="*/ 358 w 585"/>
                <a:gd name="T83" fmla="*/ 348 h 835"/>
                <a:gd name="T84" fmla="*/ 446 w 585"/>
                <a:gd name="T85" fmla="*/ 390 h 835"/>
                <a:gd name="T86" fmla="*/ 407 w 585"/>
                <a:gd name="T87" fmla="*/ 418 h 835"/>
                <a:gd name="T88" fmla="*/ 355 w 585"/>
                <a:gd name="T89" fmla="*/ 374 h 835"/>
                <a:gd name="T90" fmla="*/ 332 w 585"/>
                <a:gd name="T91" fmla="*/ 354 h 835"/>
                <a:gd name="T92" fmla="*/ 242 w 585"/>
                <a:gd name="T93" fmla="*/ 333 h 835"/>
                <a:gd name="T94" fmla="*/ 139 w 585"/>
                <a:gd name="T95" fmla="*/ 387 h 835"/>
                <a:gd name="T96" fmla="*/ 182 w 585"/>
                <a:gd name="T97" fmla="*/ 623 h 835"/>
                <a:gd name="T98" fmla="*/ 372 w 585"/>
                <a:gd name="T99" fmla="*/ 434 h 835"/>
                <a:gd name="T100" fmla="*/ 255 w 585"/>
                <a:gd name="T101" fmla="*/ 373 h 835"/>
                <a:gd name="T102" fmla="*/ 374 w 585"/>
                <a:gd name="T103" fmla="*/ 423 h 835"/>
                <a:gd name="T104" fmla="*/ 235 w 585"/>
                <a:gd name="T105" fmla="*/ 391 h 835"/>
                <a:gd name="T106" fmla="*/ 368 w 585"/>
                <a:gd name="T107" fmla="*/ 468 h 835"/>
                <a:gd name="T108" fmla="*/ 263 w 585"/>
                <a:gd name="T109" fmla="*/ 358 h 835"/>
                <a:gd name="T110" fmla="*/ 343 w 585"/>
                <a:gd name="T111" fmla="*/ 372 h 835"/>
                <a:gd name="T112" fmla="*/ 339 w 585"/>
                <a:gd name="T113" fmla="*/ 361 h 835"/>
                <a:gd name="T114" fmla="*/ 240 w 585"/>
                <a:gd name="T115" fmla="*/ 513 h 835"/>
                <a:gd name="T116" fmla="*/ 185 w 585"/>
                <a:gd name="T117" fmla="*/ 382 h 835"/>
                <a:gd name="T118" fmla="*/ 287 w 585"/>
                <a:gd name="T119" fmla="*/ 300 h 835"/>
                <a:gd name="T120" fmla="*/ 336 w 585"/>
                <a:gd name="T121" fmla="*/ 336 h 835"/>
                <a:gd name="T122" fmla="*/ 382 w 585"/>
                <a:gd name="T123" fmla="*/ 404 h 835"/>
                <a:gd name="T124" fmla="*/ 333 w 585"/>
                <a:gd name="T125" fmla="*/ 593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85" h="835">
                  <a:moveTo>
                    <a:pt x="542" y="139"/>
                  </a:moveTo>
                  <a:cubicBezTo>
                    <a:pt x="526" y="111"/>
                    <a:pt x="507" y="89"/>
                    <a:pt x="486" y="71"/>
                  </a:cubicBezTo>
                  <a:cubicBezTo>
                    <a:pt x="466" y="53"/>
                    <a:pt x="445" y="39"/>
                    <a:pt x="425" y="29"/>
                  </a:cubicBezTo>
                  <a:cubicBezTo>
                    <a:pt x="460" y="48"/>
                    <a:pt x="492" y="74"/>
                    <a:pt x="517" y="106"/>
                  </a:cubicBezTo>
                  <a:cubicBezTo>
                    <a:pt x="542" y="138"/>
                    <a:pt x="561" y="175"/>
                    <a:pt x="571" y="215"/>
                  </a:cubicBezTo>
                  <a:cubicBezTo>
                    <a:pt x="581" y="255"/>
                    <a:pt x="583" y="297"/>
                    <a:pt x="575" y="338"/>
                  </a:cubicBezTo>
                  <a:cubicBezTo>
                    <a:pt x="568" y="378"/>
                    <a:pt x="552" y="418"/>
                    <a:pt x="528" y="452"/>
                  </a:cubicBezTo>
                  <a:cubicBezTo>
                    <a:pt x="504" y="486"/>
                    <a:pt x="472" y="515"/>
                    <a:pt x="436" y="536"/>
                  </a:cubicBezTo>
                  <a:cubicBezTo>
                    <a:pt x="432" y="539"/>
                    <a:pt x="427" y="541"/>
                    <a:pt x="422" y="544"/>
                  </a:cubicBezTo>
                  <a:cubicBezTo>
                    <a:pt x="419" y="545"/>
                    <a:pt x="419" y="545"/>
                    <a:pt x="419" y="545"/>
                  </a:cubicBezTo>
                  <a:cubicBezTo>
                    <a:pt x="416" y="547"/>
                    <a:pt x="416" y="547"/>
                    <a:pt x="416" y="547"/>
                  </a:cubicBezTo>
                  <a:cubicBezTo>
                    <a:pt x="414" y="548"/>
                    <a:pt x="414" y="548"/>
                    <a:pt x="414" y="548"/>
                  </a:cubicBezTo>
                  <a:cubicBezTo>
                    <a:pt x="414" y="549"/>
                    <a:pt x="414" y="549"/>
                    <a:pt x="414" y="549"/>
                  </a:cubicBezTo>
                  <a:cubicBezTo>
                    <a:pt x="414" y="580"/>
                    <a:pt x="414" y="580"/>
                    <a:pt x="414" y="580"/>
                  </a:cubicBezTo>
                  <a:cubicBezTo>
                    <a:pt x="414" y="595"/>
                    <a:pt x="414" y="595"/>
                    <a:pt x="414" y="595"/>
                  </a:cubicBezTo>
                  <a:cubicBezTo>
                    <a:pt x="414" y="599"/>
                    <a:pt x="414" y="599"/>
                    <a:pt x="414" y="599"/>
                  </a:cubicBezTo>
                  <a:cubicBezTo>
                    <a:pt x="414" y="600"/>
                    <a:pt x="414" y="600"/>
                    <a:pt x="414" y="600"/>
                  </a:cubicBezTo>
                  <a:cubicBezTo>
                    <a:pt x="414" y="600"/>
                    <a:pt x="414" y="601"/>
                    <a:pt x="414" y="601"/>
                  </a:cubicBezTo>
                  <a:cubicBezTo>
                    <a:pt x="414" y="602"/>
                    <a:pt x="414" y="603"/>
                    <a:pt x="414" y="604"/>
                  </a:cubicBezTo>
                  <a:cubicBezTo>
                    <a:pt x="413" y="607"/>
                    <a:pt x="412" y="610"/>
                    <a:pt x="410" y="613"/>
                  </a:cubicBezTo>
                  <a:cubicBezTo>
                    <a:pt x="406" y="618"/>
                    <a:pt x="400" y="621"/>
                    <a:pt x="393" y="621"/>
                  </a:cubicBezTo>
                  <a:cubicBezTo>
                    <a:pt x="377" y="621"/>
                    <a:pt x="377" y="621"/>
                    <a:pt x="377" y="621"/>
                  </a:cubicBezTo>
                  <a:cubicBezTo>
                    <a:pt x="346" y="621"/>
                    <a:pt x="346" y="621"/>
                    <a:pt x="346" y="621"/>
                  </a:cubicBezTo>
                  <a:cubicBezTo>
                    <a:pt x="336" y="621"/>
                    <a:pt x="336" y="621"/>
                    <a:pt x="336" y="621"/>
                  </a:cubicBezTo>
                  <a:cubicBezTo>
                    <a:pt x="330" y="621"/>
                    <a:pt x="330" y="621"/>
                    <a:pt x="330" y="621"/>
                  </a:cubicBezTo>
                  <a:cubicBezTo>
                    <a:pt x="328" y="621"/>
                    <a:pt x="328" y="621"/>
                    <a:pt x="328" y="621"/>
                  </a:cubicBezTo>
                  <a:cubicBezTo>
                    <a:pt x="328" y="621"/>
                    <a:pt x="328" y="621"/>
                    <a:pt x="328" y="621"/>
                  </a:cubicBezTo>
                  <a:cubicBezTo>
                    <a:pt x="328" y="621"/>
                    <a:pt x="328" y="621"/>
                    <a:pt x="328" y="621"/>
                  </a:cubicBezTo>
                  <a:cubicBezTo>
                    <a:pt x="328" y="620"/>
                    <a:pt x="328" y="620"/>
                    <a:pt x="328" y="620"/>
                  </a:cubicBezTo>
                  <a:cubicBezTo>
                    <a:pt x="329" y="617"/>
                    <a:pt x="329" y="617"/>
                    <a:pt x="329" y="617"/>
                  </a:cubicBezTo>
                  <a:cubicBezTo>
                    <a:pt x="332" y="606"/>
                    <a:pt x="332" y="606"/>
                    <a:pt x="332" y="606"/>
                  </a:cubicBezTo>
                  <a:cubicBezTo>
                    <a:pt x="334" y="598"/>
                    <a:pt x="334" y="598"/>
                    <a:pt x="334" y="598"/>
                  </a:cubicBezTo>
                  <a:cubicBezTo>
                    <a:pt x="340" y="578"/>
                    <a:pt x="346" y="558"/>
                    <a:pt x="353" y="539"/>
                  </a:cubicBezTo>
                  <a:cubicBezTo>
                    <a:pt x="360" y="519"/>
                    <a:pt x="367" y="499"/>
                    <a:pt x="374" y="480"/>
                  </a:cubicBezTo>
                  <a:cubicBezTo>
                    <a:pt x="378" y="470"/>
                    <a:pt x="382" y="460"/>
                    <a:pt x="386" y="451"/>
                  </a:cubicBezTo>
                  <a:cubicBezTo>
                    <a:pt x="388" y="446"/>
                    <a:pt x="390" y="441"/>
                    <a:pt x="392" y="437"/>
                  </a:cubicBezTo>
                  <a:cubicBezTo>
                    <a:pt x="395" y="429"/>
                    <a:pt x="395" y="429"/>
                    <a:pt x="395" y="429"/>
                  </a:cubicBezTo>
                  <a:cubicBezTo>
                    <a:pt x="397" y="425"/>
                    <a:pt x="397" y="425"/>
                    <a:pt x="397" y="425"/>
                  </a:cubicBezTo>
                  <a:cubicBezTo>
                    <a:pt x="398" y="423"/>
                    <a:pt x="399" y="421"/>
                    <a:pt x="400" y="420"/>
                  </a:cubicBezTo>
                  <a:cubicBezTo>
                    <a:pt x="404" y="420"/>
                    <a:pt x="404" y="420"/>
                    <a:pt x="404" y="420"/>
                  </a:cubicBezTo>
                  <a:cubicBezTo>
                    <a:pt x="405" y="420"/>
                    <a:pt x="405" y="420"/>
                    <a:pt x="406" y="420"/>
                  </a:cubicBezTo>
                  <a:cubicBezTo>
                    <a:pt x="407" y="420"/>
                    <a:pt x="407" y="420"/>
                    <a:pt x="407" y="420"/>
                  </a:cubicBezTo>
                  <a:cubicBezTo>
                    <a:pt x="408" y="420"/>
                    <a:pt x="408" y="420"/>
                    <a:pt x="408" y="420"/>
                  </a:cubicBezTo>
                  <a:cubicBezTo>
                    <a:pt x="410" y="420"/>
                    <a:pt x="411" y="420"/>
                    <a:pt x="413" y="420"/>
                  </a:cubicBezTo>
                  <a:cubicBezTo>
                    <a:pt x="417" y="420"/>
                    <a:pt x="420" y="419"/>
                    <a:pt x="423" y="418"/>
                  </a:cubicBezTo>
                  <a:cubicBezTo>
                    <a:pt x="430" y="416"/>
                    <a:pt x="435" y="413"/>
                    <a:pt x="440" y="408"/>
                  </a:cubicBezTo>
                  <a:cubicBezTo>
                    <a:pt x="442" y="406"/>
                    <a:pt x="444" y="403"/>
                    <a:pt x="445" y="400"/>
                  </a:cubicBezTo>
                  <a:cubicBezTo>
                    <a:pt x="446" y="397"/>
                    <a:pt x="447" y="394"/>
                    <a:pt x="448" y="390"/>
                  </a:cubicBezTo>
                  <a:cubicBezTo>
                    <a:pt x="449" y="384"/>
                    <a:pt x="448" y="377"/>
                    <a:pt x="445" y="371"/>
                  </a:cubicBezTo>
                  <a:cubicBezTo>
                    <a:pt x="443" y="365"/>
                    <a:pt x="438" y="360"/>
                    <a:pt x="432" y="359"/>
                  </a:cubicBezTo>
                  <a:cubicBezTo>
                    <a:pt x="431" y="359"/>
                    <a:pt x="430" y="359"/>
                    <a:pt x="428" y="359"/>
                  </a:cubicBezTo>
                  <a:cubicBezTo>
                    <a:pt x="427" y="359"/>
                    <a:pt x="425" y="360"/>
                    <a:pt x="424" y="361"/>
                  </a:cubicBezTo>
                  <a:cubicBezTo>
                    <a:pt x="421" y="362"/>
                    <a:pt x="419" y="364"/>
                    <a:pt x="416" y="366"/>
                  </a:cubicBezTo>
                  <a:cubicBezTo>
                    <a:pt x="414" y="368"/>
                    <a:pt x="411" y="371"/>
                    <a:pt x="409" y="374"/>
                  </a:cubicBezTo>
                  <a:cubicBezTo>
                    <a:pt x="409" y="375"/>
                    <a:pt x="408" y="375"/>
                    <a:pt x="408" y="376"/>
                  </a:cubicBezTo>
                  <a:cubicBezTo>
                    <a:pt x="407" y="377"/>
                    <a:pt x="407" y="377"/>
                    <a:pt x="407" y="377"/>
                  </a:cubicBezTo>
                  <a:cubicBezTo>
                    <a:pt x="407" y="378"/>
                    <a:pt x="407" y="378"/>
                    <a:pt x="407" y="378"/>
                  </a:cubicBezTo>
                  <a:cubicBezTo>
                    <a:pt x="404" y="383"/>
                    <a:pt x="404" y="383"/>
                    <a:pt x="404" y="383"/>
                  </a:cubicBezTo>
                  <a:cubicBezTo>
                    <a:pt x="399" y="393"/>
                    <a:pt x="399" y="393"/>
                    <a:pt x="399" y="393"/>
                  </a:cubicBezTo>
                  <a:cubicBezTo>
                    <a:pt x="393" y="406"/>
                    <a:pt x="393" y="406"/>
                    <a:pt x="393" y="406"/>
                  </a:cubicBezTo>
                  <a:cubicBezTo>
                    <a:pt x="393" y="406"/>
                    <a:pt x="392" y="406"/>
                    <a:pt x="392" y="406"/>
                  </a:cubicBezTo>
                  <a:cubicBezTo>
                    <a:pt x="391" y="405"/>
                    <a:pt x="391" y="405"/>
                    <a:pt x="391" y="405"/>
                  </a:cubicBezTo>
                  <a:cubicBezTo>
                    <a:pt x="388" y="404"/>
                    <a:pt x="388" y="404"/>
                    <a:pt x="388" y="404"/>
                  </a:cubicBezTo>
                  <a:cubicBezTo>
                    <a:pt x="386" y="403"/>
                    <a:pt x="385" y="403"/>
                    <a:pt x="383" y="402"/>
                  </a:cubicBezTo>
                  <a:cubicBezTo>
                    <a:pt x="382" y="401"/>
                    <a:pt x="382" y="401"/>
                    <a:pt x="382" y="401"/>
                  </a:cubicBezTo>
                  <a:cubicBezTo>
                    <a:pt x="381" y="400"/>
                    <a:pt x="381" y="400"/>
                    <a:pt x="381" y="400"/>
                  </a:cubicBezTo>
                  <a:cubicBezTo>
                    <a:pt x="380" y="400"/>
                    <a:pt x="380" y="400"/>
                    <a:pt x="379" y="399"/>
                  </a:cubicBezTo>
                  <a:cubicBezTo>
                    <a:pt x="378" y="398"/>
                    <a:pt x="377" y="398"/>
                    <a:pt x="376" y="397"/>
                  </a:cubicBezTo>
                  <a:cubicBezTo>
                    <a:pt x="372" y="394"/>
                    <a:pt x="368" y="390"/>
                    <a:pt x="365" y="386"/>
                  </a:cubicBezTo>
                  <a:cubicBezTo>
                    <a:pt x="362" y="381"/>
                    <a:pt x="359" y="377"/>
                    <a:pt x="357" y="373"/>
                  </a:cubicBezTo>
                  <a:cubicBezTo>
                    <a:pt x="356" y="370"/>
                    <a:pt x="355" y="368"/>
                    <a:pt x="354" y="366"/>
                  </a:cubicBezTo>
                  <a:cubicBezTo>
                    <a:pt x="353" y="363"/>
                    <a:pt x="353" y="363"/>
                    <a:pt x="353" y="363"/>
                  </a:cubicBezTo>
                  <a:cubicBezTo>
                    <a:pt x="352" y="361"/>
                    <a:pt x="352" y="361"/>
                    <a:pt x="352" y="361"/>
                  </a:cubicBezTo>
                  <a:cubicBezTo>
                    <a:pt x="351" y="359"/>
                    <a:pt x="350" y="357"/>
                    <a:pt x="350" y="356"/>
                  </a:cubicBezTo>
                  <a:cubicBezTo>
                    <a:pt x="352" y="354"/>
                    <a:pt x="354" y="353"/>
                    <a:pt x="356" y="352"/>
                  </a:cubicBezTo>
                  <a:cubicBezTo>
                    <a:pt x="358" y="351"/>
                    <a:pt x="358" y="351"/>
                    <a:pt x="358" y="351"/>
                  </a:cubicBezTo>
                  <a:cubicBezTo>
                    <a:pt x="359" y="350"/>
                    <a:pt x="359" y="350"/>
                    <a:pt x="359" y="350"/>
                  </a:cubicBezTo>
                  <a:cubicBezTo>
                    <a:pt x="359" y="349"/>
                    <a:pt x="360" y="349"/>
                    <a:pt x="360" y="349"/>
                  </a:cubicBezTo>
                  <a:cubicBezTo>
                    <a:pt x="363" y="347"/>
                    <a:pt x="365" y="345"/>
                    <a:pt x="367" y="342"/>
                  </a:cubicBezTo>
                  <a:cubicBezTo>
                    <a:pt x="372" y="338"/>
                    <a:pt x="376" y="333"/>
                    <a:pt x="378" y="328"/>
                  </a:cubicBezTo>
                  <a:cubicBezTo>
                    <a:pt x="380" y="322"/>
                    <a:pt x="382" y="317"/>
                    <a:pt x="380" y="311"/>
                  </a:cubicBezTo>
                  <a:cubicBezTo>
                    <a:pt x="380" y="308"/>
                    <a:pt x="379" y="306"/>
                    <a:pt x="377" y="303"/>
                  </a:cubicBezTo>
                  <a:cubicBezTo>
                    <a:pt x="377" y="302"/>
                    <a:pt x="376" y="301"/>
                    <a:pt x="375" y="300"/>
                  </a:cubicBezTo>
                  <a:cubicBezTo>
                    <a:pt x="374" y="299"/>
                    <a:pt x="373" y="297"/>
                    <a:pt x="372" y="297"/>
                  </a:cubicBezTo>
                  <a:cubicBezTo>
                    <a:pt x="368" y="293"/>
                    <a:pt x="362" y="292"/>
                    <a:pt x="357" y="293"/>
                  </a:cubicBezTo>
                  <a:cubicBezTo>
                    <a:pt x="354" y="294"/>
                    <a:pt x="352" y="295"/>
                    <a:pt x="349" y="296"/>
                  </a:cubicBezTo>
                  <a:cubicBezTo>
                    <a:pt x="347" y="298"/>
                    <a:pt x="345" y="300"/>
                    <a:pt x="343" y="302"/>
                  </a:cubicBezTo>
                  <a:cubicBezTo>
                    <a:pt x="338" y="306"/>
                    <a:pt x="336" y="311"/>
                    <a:pt x="334" y="317"/>
                  </a:cubicBezTo>
                  <a:cubicBezTo>
                    <a:pt x="332" y="323"/>
                    <a:pt x="332" y="329"/>
                    <a:pt x="333" y="335"/>
                  </a:cubicBezTo>
                  <a:cubicBezTo>
                    <a:pt x="332" y="329"/>
                    <a:pt x="332" y="323"/>
                    <a:pt x="334" y="317"/>
                  </a:cubicBezTo>
                  <a:cubicBezTo>
                    <a:pt x="335" y="312"/>
                    <a:pt x="338" y="307"/>
                    <a:pt x="342" y="302"/>
                  </a:cubicBezTo>
                  <a:cubicBezTo>
                    <a:pt x="343" y="301"/>
                    <a:pt x="344" y="300"/>
                    <a:pt x="345" y="299"/>
                  </a:cubicBezTo>
                  <a:cubicBezTo>
                    <a:pt x="346" y="299"/>
                    <a:pt x="346" y="298"/>
                    <a:pt x="347" y="298"/>
                  </a:cubicBezTo>
                  <a:cubicBezTo>
                    <a:pt x="348" y="297"/>
                    <a:pt x="348" y="297"/>
                    <a:pt x="349" y="297"/>
                  </a:cubicBezTo>
                  <a:cubicBezTo>
                    <a:pt x="351" y="295"/>
                    <a:pt x="354" y="294"/>
                    <a:pt x="356" y="293"/>
                  </a:cubicBezTo>
                  <a:cubicBezTo>
                    <a:pt x="362" y="292"/>
                    <a:pt x="368" y="293"/>
                    <a:pt x="372" y="296"/>
                  </a:cubicBezTo>
                  <a:cubicBezTo>
                    <a:pt x="372" y="297"/>
                    <a:pt x="373" y="297"/>
                    <a:pt x="373" y="297"/>
                  </a:cubicBezTo>
                  <a:cubicBezTo>
                    <a:pt x="374" y="298"/>
                    <a:pt x="374" y="299"/>
                    <a:pt x="375" y="299"/>
                  </a:cubicBezTo>
                  <a:cubicBezTo>
                    <a:pt x="375" y="300"/>
                    <a:pt x="376" y="301"/>
                    <a:pt x="377" y="303"/>
                  </a:cubicBezTo>
                  <a:cubicBezTo>
                    <a:pt x="379" y="305"/>
                    <a:pt x="380" y="308"/>
                    <a:pt x="380" y="310"/>
                  </a:cubicBezTo>
                  <a:cubicBezTo>
                    <a:pt x="382" y="316"/>
                    <a:pt x="381" y="322"/>
                    <a:pt x="378" y="327"/>
                  </a:cubicBezTo>
                  <a:cubicBezTo>
                    <a:pt x="376" y="333"/>
                    <a:pt x="372" y="338"/>
                    <a:pt x="368" y="342"/>
                  </a:cubicBezTo>
                  <a:cubicBezTo>
                    <a:pt x="366" y="345"/>
                    <a:pt x="363" y="347"/>
                    <a:pt x="361" y="349"/>
                  </a:cubicBezTo>
                  <a:cubicBezTo>
                    <a:pt x="360" y="349"/>
                    <a:pt x="359" y="350"/>
                    <a:pt x="359" y="350"/>
                  </a:cubicBezTo>
                  <a:cubicBezTo>
                    <a:pt x="358" y="351"/>
                    <a:pt x="358" y="351"/>
                    <a:pt x="358" y="351"/>
                  </a:cubicBezTo>
                  <a:cubicBezTo>
                    <a:pt x="356" y="352"/>
                    <a:pt x="356" y="352"/>
                    <a:pt x="356" y="352"/>
                  </a:cubicBezTo>
                  <a:cubicBezTo>
                    <a:pt x="354" y="353"/>
                    <a:pt x="352" y="354"/>
                    <a:pt x="350" y="356"/>
                  </a:cubicBezTo>
                  <a:cubicBezTo>
                    <a:pt x="350" y="356"/>
                    <a:pt x="350" y="356"/>
                    <a:pt x="350" y="356"/>
                  </a:cubicBezTo>
                  <a:cubicBezTo>
                    <a:pt x="351" y="357"/>
                    <a:pt x="351" y="357"/>
                    <a:pt x="351" y="357"/>
                  </a:cubicBezTo>
                  <a:cubicBezTo>
                    <a:pt x="351" y="358"/>
                    <a:pt x="351" y="358"/>
                    <a:pt x="351" y="358"/>
                  </a:cubicBezTo>
                  <a:cubicBezTo>
                    <a:pt x="352" y="361"/>
                    <a:pt x="352" y="361"/>
                    <a:pt x="352" y="361"/>
                  </a:cubicBezTo>
                  <a:cubicBezTo>
                    <a:pt x="353" y="363"/>
                    <a:pt x="353" y="363"/>
                    <a:pt x="353" y="363"/>
                  </a:cubicBezTo>
                  <a:cubicBezTo>
                    <a:pt x="354" y="366"/>
                    <a:pt x="354" y="366"/>
                    <a:pt x="354" y="366"/>
                  </a:cubicBezTo>
                  <a:cubicBezTo>
                    <a:pt x="355" y="368"/>
                    <a:pt x="356" y="370"/>
                    <a:pt x="357" y="372"/>
                  </a:cubicBezTo>
                  <a:cubicBezTo>
                    <a:pt x="359" y="377"/>
                    <a:pt x="362" y="381"/>
                    <a:pt x="365" y="385"/>
                  </a:cubicBezTo>
                  <a:cubicBezTo>
                    <a:pt x="368" y="389"/>
                    <a:pt x="372" y="393"/>
                    <a:pt x="376" y="397"/>
                  </a:cubicBezTo>
                  <a:cubicBezTo>
                    <a:pt x="377" y="397"/>
                    <a:pt x="378" y="398"/>
                    <a:pt x="379" y="399"/>
                  </a:cubicBezTo>
                  <a:cubicBezTo>
                    <a:pt x="380" y="399"/>
                    <a:pt x="380" y="400"/>
                    <a:pt x="381" y="400"/>
                  </a:cubicBezTo>
                  <a:cubicBezTo>
                    <a:pt x="382" y="401"/>
                    <a:pt x="382" y="401"/>
                    <a:pt x="382" y="401"/>
                  </a:cubicBezTo>
                  <a:cubicBezTo>
                    <a:pt x="383" y="401"/>
                    <a:pt x="383" y="401"/>
                    <a:pt x="383" y="401"/>
                  </a:cubicBezTo>
                  <a:cubicBezTo>
                    <a:pt x="385" y="402"/>
                    <a:pt x="386" y="403"/>
                    <a:pt x="388" y="404"/>
                  </a:cubicBezTo>
                  <a:cubicBezTo>
                    <a:pt x="390" y="405"/>
                    <a:pt x="390" y="405"/>
                    <a:pt x="390" y="405"/>
                  </a:cubicBezTo>
                  <a:cubicBezTo>
                    <a:pt x="392" y="405"/>
                    <a:pt x="392" y="405"/>
                    <a:pt x="392" y="405"/>
                  </a:cubicBezTo>
                  <a:cubicBezTo>
                    <a:pt x="392" y="405"/>
                    <a:pt x="393" y="406"/>
                    <a:pt x="393" y="406"/>
                  </a:cubicBezTo>
                  <a:cubicBezTo>
                    <a:pt x="399" y="392"/>
                    <a:pt x="399" y="392"/>
                    <a:pt x="399" y="392"/>
                  </a:cubicBezTo>
                  <a:cubicBezTo>
                    <a:pt x="404" y="383"/>
                    <a:pt x="404" y="383"/>
                    <a:pt x="404" y="383"/>
                  </a:cubicBezTo>
                  <a:cubicBezTo>
                    <a:pt x="406" y="378"/>
                    <a:pt x="406" y="378"/>
                    <a:pt x="406" y="378"/>
                  </a:cubicBezTo>
                  <a:cubicBezTo>
                    <a:pt x="407" y="377"/>
                    <a:pt x="407" y="377"/>
                    <a:pt x="407" y="377"/>
                  </a:cubicBezTo>
                  <a:cubicBezTo>
                    <a:pt x="408" y="376"/>
                    <a:pt x="408" y="376"/>
                    <a:pt x="408" y="376"/>
                  </a:cubicBezTo>
                  <a:cubicBezTo>
                    <a:pt x="408" y="375"/>
                    <a:pt x="409" y="374"/>
                    <a:pt x="409" y="374"/>
                  </a:cubicBezTo>
                  <a:cubicBezTo>
                    <a:pt x="411" y="371"/>
                    <a:pt x="414" y="368"/>
                    <a:pt x="416" y="366"/>
                  </a:cubicBezTo>
                  <a:cubicBezTo>
                    <a:pt x="421" y="361"/>
                    <a:pt x="427" y="358"/>
                    <a:pt x="432" y="359"/>
                  </a:cubicBezTo>
                  <a:cubicBezTo>
                    <a:pt x="435" y="360"/>
                    <a:pt x="438" y="361"/>
                    <a:pt x="440" y="363"/>
                  </a:cubicBezTo>
                  <a:cubicBezTo>
                    <a:pt x="443" y="365"/>
                    <a:pt x="444" y="368"/>
                    <a:pt x="446" y="371"/>
                  </a:cubicBezTo>
                  <a:cubicBezTo>
                    <a:pt x="448" y="377"/>
                    <a:pt x="449" y="384"/>
                    <a:pt x="448" y="390"/>
                  </a:cubicBezTo>
                  <a:cubicBezTo>
                    <a:pt x="447" y="394"/>
                    <a:pt x="447" y="397"/>
                    <a:pt x="445" y="400"/>
                  </a:cubicBezTo>
                  <a:cubicBezTo>
                    <a:pt x="444" y="403"/>
                    <a:pt x="442" y="406"/>
                    <a:pt x="440" y="408"/>
                  </a:cubicBezTo>
                  <a:cubicBezTo>
                    <a:pt x="436" y="413"/>
                    <a:pt x="430" y="417"/>
                    <a:pt x="423" y="419"/>
                  </a:cubicBezTo>
                  <a:cubicBezTo>
                    <a:pt x="420" y="420"/>
                    <a:pt x="416" y="420"/>
                    <a:pt x="413" y="420"/>
                  </a:cubicBezTo>
                  <a:cubicBezTo>
                    <a:pt x="411" y="421"/>
                    <a:pt x="410" y="421"/>
                    <a:pt x="408" y="421"/>
                  </a:cubicBezTo>
                  <a:cubicBezTo>
                    <a:pt x="407" y="421"/>
                    <a:pt x="407" y="421"/>
                    <a:pt x="407" y="421"/>
                  </a:cubicBezTo>
                  <a:cubicBezTo>
                    <a:pt x="407" y="421"/>
                    <a:pt x="407" y="421"/>
                    <a:pt x="406" y="421"/>
                  </a:cubicBezTo>
                  <a:cubicBezTo>
                    <a:pt x="405" y="421"/>
                    <a:pt x="405" y="421"/>
                    <a:pt x="404" y="420"/>
                  </a:cubicBezTo>
                  <a:cubicBezTo>
                    <a:pt x="400" y="420"/>
                    <a:pt x="400" y="420"/>
                    <a:pt x="400" y="420"/>
                  </a:cubicBezTo>
                  <a:cubicBezTo>
                    <a:pt x="399" y="422"/>
                    <a:pt x="399" y="423"/>
                    <a:pt x="398" y="425"/>
                  </a:cubicBezTo>
                  <a:cubicBezTo>
                    <a:pt x="396" y="429"/>
                    <a:pt x="396" y="429"/>
                    <a:pt x="396" y="429"/>
                  </a:cubicBezTo>
                  <a:cubicBezTo>
                    <a:pt x="393" y="435"/>
                    <a:pt x="393" y="435"/>
                    <a:pt x="393" y="435"/>
                  </a:cubicBezTo>
                  <a:cubicBezTo>
                    <a:pt x="388" y="447"/>
                    <a:pt x="388" y="447"/>
                    <a:pt x="388" y="447"/>
                  </a:cubicBezTo>
                  <a:cubicBezTo>
                    <a:pt x="384" y="456"/>
                    <a:pt x="381" y="464"/>
                    <a:pt x="378" y="472"/>
                  </a:cubicBezTo>
                  <a:cubicBezTo>
                    <a:pt x="371" y="489"/>
                    <a:pt x="365" y="506"/>
                    <a:pt x="359" y="523"/>
                  </a:cubicBezTo>
                  <a:cubicBezTo>
                    <a:pt x="353" y="539"/>
                    <a:pt x="347" y="556"/>
                    <a:pt x="342" y="573"/>
                  </a:cubicBezTo>
                  <a:cubicBezTo>
                    <a:pt x="340" y="581"/>
                    <a:pt x="337" y="590"/>
                    <a:pt x="335" y="598"/>
                  </a:cubicBezTo>
                  <a:cubicBezTo>
                    <a:pt x="330" y="612"/>
                    <a:pt x="330" y="612"/>
                    <a:pt x="330" y="612"/>
                  </a:cubicBezTo>
                  <a:cubicBezTo>
                    <a:pt x="329" y="617"/>
                    <a:pt x="329" y="617"/>
                    <a:pt x="329" y="617"/>
                  </a:cubicBezTo>
                  <a:cubicBezTo>
                    <a:pt x="328" y="620"/>
                    <a:pt x="328" y="620"/>
                    <a:pt x="328" y="620"/>
                  </a:cubicBezTo>
                  <a:cubicBezTo>
                    <a:pt x="328" y="621"/>
                    <a:pt x="328" y="621"/>
                    <a:pt x="328" y="621"/>
                  </a:cubicBezTo>
                  <a:cubicBezTo>
                    <a:pt x="328" y="621"/>
                    <a:pt x="328" y="621"/>
                    <a:pt x="328" y="621"/>
                  </a:cubicBezTo>
                  <a:cubicBezTo>
                    <a:pt x="329" y="621"/>
                    <a:pt x="329" y="621"/>
                    <a:pt x="329" y="621"/>
                  </a:cubicBezTo>
                  <a:cubicBezTo>
                    <a:pt x="329" y="621"/>
                    <a:pt x="329" y="621"/>
                    <a:pt x="329" y="621"/>
                  </a:cubicBezTo>
                  <a:cubicBezTo>
                    <a:pt x="339" y="621"/>
                    <a:pt x="339" y="621"/>
                    <a:pt x="339" y="621"/>
                  </a:cubicBezTo>
                  <a:cubicBezTo>
                    <a:pt x="392" y="621"/>
                    <a:pt x="392" y="621"/>
                    <a:pt x="392" y="621"/>
                  </a:cubicBezTo>
                  <a:cubicBezTo>
                    <a:pt x="393" y="621"/>
                    <a:pt x="393" y="621"/>
                    <a:pt x="393" y="621"/>
                  </a:cubicBezTo>
                  <a:cubicBezTo>
                    <a:pt x="393" y="621"/>
                    <a:pt x="393" y="621"/>
                    <a:pt x="393" y="621"/>
                  </a:cubicBezTo>
                  <a:cubicBezTo>
                    <a:pt x="394" y="621"/>
                    <a:pt x="395" y="621"/>
                    <a:pt x="395" y="621"/>
                  </a:cubicBezTo>
                  <a:cubicBezTo>
                    <a:pt x="397" y="621"/>
                    <a:pt x="398" y="620"/>
                    <a:pt x="399" y="620"/>
                  </a:cubicBezTo>
                  <a:cubicBezTo>
                    <a:pt x="402" y="619"/>
                    <a:pt x="404" y="618"/>
                    <a:pt x="406" y="616"/>
                  </a:cubicBezTo>
                  <a:cubicBezTo>
                    <a:pt x="410" y="613"/>
                    <a:pt x="413" y="608"/>
                    <a:pt x="414" y="603"/>
                  </a:cubicBezTo>
                  <a:cubicBezTo>
                    <a:pt x="414" y="602"/>
                    <a:pt x="414" y="601"/>
                    <a:pt x="414" y="601"/>
                  </a:cubicBezTo>
                  <a:cubicBezTo>
                    <a:pt x="414" y="600"/>
                    <a:pt x="414" y="600"/>
                    <a:pt x="414" y="600"/>
                  </a:cubicBezTo>
                  <a:cubicBezTo>
                    <a:pt x="414" y="599"/>
                    <a:pt x="414" y="599"/>
                    <a:pt x="414" y="599"/>
                  </a:cubicBezTo>
                  <a:cubicBezTo>
                    <a:pt x="414" y="596"/>
                    <a:pt x="414" y="596"/>
                    <a:pt x="414" y="596"/>
                  </a:cubicBezTo>
                  <a:cubicBezTo>
                    <a:pt x="414" y="590"/>
                    <a:pt x="414" y="590"/>
                    <a:pt x="414" y="590"/>
                  </a:cubicBezTo>
                  <a:cubicBezTo>
                    <a:pt x="414" y="577"/>
                    <a:pt x="414" y="577"/>
                    <a:pt x="414" y="577"/>
                  </a:cubicBezTo>
                  <a:cubicBezTo>
                    <a:pt x="414" y="552"/>
                    <a:pt x="414" y="552"/>
                    <a:pt x="414" y="552"/>
                  </a:cubicBezTo>
                  <a:cubicBezTo>
                    <a:pt x="414" y="548"/>
                    <a:pt x="414" y="548"/>
                    <a:pt x="414" y="548"/>
                  </a:cubicBezTo>
                  <a:cubicBezTo>
                    <a:pt x="414" y="547"/>
                    <a:pt x="415" y="547"/>
                    <a:pt x="415" y="547"/>
                  </a:cubicBezTo>
                  <a:cubicBezTo>
                    <a:pt x="416" y="546"/>
                    <a:pt x="416" y="546"/>
                    <a:pt x="416" y="546"/>
                  </a:cubicBezTo>
                  <a:cubicBezTo>
                    <a:pt x="420" y="545"/>
                    <a:pt x="424" y="543"/>
                    <a:pt x="428" y="541"/>
                  </a:cubicBezTo>
                  <a:cubicBezTo>
                    <a:pt x="442" y="533"/>
                    <a:pt x="456" y="523"/>
                    <a:pt x="470" y="513"/>
                  </a:cubicBezTo>
                  <a:cubicBezTo>
                    <a:pt x="496" y="493"/>
                    <a:pt x="518" y="468"/>
                    <a:pt x="535" y="440"/>
                  </a:cubicBezTo>
                  <a:cubicBezTo>
                    <a:pt x="553" y="412"/>
                    <a:pt x="565" y="382"/>
                    <a:pt x="572" y="350"/>
                  </a:cubicBezTo>
                  <a:cubicBezTo>
                    <a:pt x="580" y="319"/>
                    <a:pt x="581" y="286"/>
                    <a:pt x="578" y="255"/>
                  </a:cubicBezTo>
                  <a:cubicBezTo>
                    <a:pt x="574" y="223"/>
                    <a:pt x="566" y="192"/>
                    <a:pt x="552" y="164"/>
                  </a:cubicBezTo>
                  <a:cubicBezTo>
                    <a:pt x="539" y="135"/>
                    <a:pt x="521" y="109"/>
                    <a:pt x="499" y="86"/>
                  </a:cubicBezTo>
                  <a:cubicBezTo>
                    <a:pt x="477" y="63"/>
                    <a:pt x="451" y="44"/>
                    <a:pt x="424" y="30"/>
                  </a:cubicBezTo>
                  <a:cubicBezTo>
                    <a:pt x="412" y="23"/>
                    <a:pt x="399" y="18"/>
                    <a:pt x="386" y="13"/>
                  </a:cubicBezTo>
                  <a:cubicBezTo>
                    <a:pt x="369" y="8"/>
                    <a:pt x="353" y="4"/>
                    <a:pt x="339" y="2"/>
                  </a:cubicBezTo>
                  <a:cubicBezTo>
                    <a:pt x="325" y="0"/>
                    <a:pt x="313" y="0"/>
                    <a:pt x="305" y="0"/>
                  </a:cubicBezTo>
                  <a:cubicBezTo>
                    <a:pt x="296" y="0"/>
                    <a:pt x="291" y="0"/>
                    <a:pt x="291" y="1"/>
                  </a:cubicBezTo>
                  <a:cubicBezTo>
                    <a:pt x="291" y="1"/>
                    <a:pt x="296" y="2"/>
                    <a:pt x="308" y="3"/>
                  </a:cubicBezTo>
                  <a:cubicBezTo>
                    <a:pt x="314" y="3"/>
                    <a:pt x="322" y="4"/>
                    <a:pt x="331" y="6"/>
                  </a:cubicBezTo>
                  <a:cubicBezTo>
                    <a:pt x="341" y="7"/>
                    <a:pt x="352" y="10"/>
                    <a:pt x="365" y="13"/>
                  </a:cubicBezTo>
                  <a:cubicBezTo>
                    <a:pt x="372" y="15"/>
                    <a:pt x="380" y="18"/>
                    <a:pt x="388" y="21"/>
                  </a:cubicBezTo>
                  <a:cubicBezTo>
                    <a:pt x="397" y="24"/>
                    <a:pt x="405" y="28"/>
                    <a:pt x="413" y="31"/>
                  </a:cubicBezTo>
                  <a:cubicBezTo>
                    <a:pt x="429" y="39"/>
                    <a:pt x="440" y="46"/>
                    <a:pt x="440" y="46"/>
                  </a:cubicBezTo>
                  <a:cubicBezTo>
                    <a:pt x="445" y="49"/>
                    <a:pt x="445" y="50"/>
                    <a:pt x="444" y="50"/>
                  </a:cubicBezTo>
                  <a:cubicBezTo>
                    <a:pt x="443" y="50"/>
                    <a:pt x="440" y="48"/>
                    <a:pt x="437" y="47"/>
                  </a:cubicBezTo>
                  <a:cubicBezTo>
                    <a:pt x="475" y="70"/>
                    <a:pt x="507" y="102"/>
                    <a:pt x="530" y="139"/>
                  </a:cubicBezTo>
                  <a:cubicBezTo>
                    <a:pt x="553" y="176"/>
                    <a:pt x="567" y="219"/>
                    <a:pt x="571" y="263"/>
                  </a:cubicBezTo>
                  <a:cubicBezTo>
                    <a:pt x="572" y="285"/>
                    <a:pt x="572" y="307"/>
                    <a:pt x="568" y="329"/>
                  </a:cubicBezTo>
                  <a:cubicBezTo>
                    <a:pt x="565" y="350"/>
                    <a:pt x="559" y="371"/>
                    <a:pt x="551" y="392"/>
                  </a:cubicBezTo>
                  <a:cubicBezTo>
                    <a:pt x="535" y="432"/>
                    <a:pt x="509" y="469"/>
                    <a:pt x="475" y="498"/>
                  </a:cubicBezTo>
                  <a:cubicBezTo>
                    <a:pt x="462" y="510"/>
                    <a:pt x="448" y="520"/>
                    <a:pt x="432" y="529"/>
                  </a:cubicBezTo>
                  <a:cubicBezTo>
                    <a:pt x="428" y="531"/>
                    <a:pt x="425" y="533"/>
                    <a:pt x="421" y="535"/>
                  </a:cubicBezTo>
                  <a:cubicBezTo>
                    <a:pt x="419" y="536"/>
                    <a:pt x="417" y="537"/>
                    <a:pt x="415" y="538"/>
                  </a:cubicBezTo>
                  <a:cubicBezTo>
                    <a:pt x="413" y="539"/>
                    <a:pt x="410" y="541"/>
                    <a:pt x="407" y="542"/>
                  </a:cubicBezTo>
                  <a:cubicBezTo>
                    <a:pt x="406" y="542"/>
                    <a:pt x="406" y="542"/>
                    <a:pt x="406" y="542"/>
                  </a:cubicBezTo>
                  <a:cubicBezTo>
                    <a:pt x="406" y="542"/>
                    <a:pt x="406" y="542"/>
                    <a:pt x="406" y="542"/>
                  </a:cubicBezTo>
                  <a:cubicBezTo>
                    <a:pt x="406" y="543"/>
                    <a:pt x="406" y="543"/>
                    <a:pt x="406" y="543"/>
                  </a:cubicBezTo>
                  <a:cubicBezTo>
                    <a:pt x="406" y="544"/>
                    <a:pt x="406" y="544"/>
                    <a:pt x="406" y="544"/>
                  </a:cubicBezTo>
                  <a:cubicBezTo>
                    <a:pt x="406" y="547"/>
                    <a:pt x="406" y="547"/>
                    <a:pt x="406" y="547"/>
                  </a:cubicBezTo>
                  <a:cubicBezTo>
                    <a:pt x="406" y="551"/>
                    <a:pt x="406" y="551"/>
                    <a:pt x="406" y="551"/>
                  </a:cubicBezTo>
                  <a:cubicBezTo>
                    <a:pt x="406" y="558"/>
                    <a:pt x="406" y="558"/>
                    <a:pt x="406" y="558"/>
                  </a:cubicBezTo>
                  <a:cubicBezTo>
                    <a:pt x="406" y="571"/>
                    <a:pt x="406" y="571"/>
                    <a:pt x="406" y="571"/>
                  </a:cubicBezTo>
                  <a:cubicBezTo>
                    <a:pt x="406" y="598"/>
                    <a:pt x="406" y="598"/>
                    <a:pt x="406" y="598"/>
                  </a:cubicBezTo>
                  <a:cubicBezTo>
                    <a:pt x="406" y="600"/>
                    <a:pt x="406" y="600"/>
                    <a:pt x="406" y="600"/>
                  </a:cubicBezTo>
                  <a:cubicBezTo>
                    <a:pt x="406" y="600"/>
                    <a:pt x="406" y="600"/>
                    <a:pt x="406" y="600"/>
                  </a:cubicBezTo>
                  <a:cubicBezTo>
                    <a:pt x="406" y="601"/>
                    <a:pt x="406" y="601"/>
                    <a:pt x="406" y="601"/>
                  </a:cubicBezTo>
                  <a:cubicBezTo>
                    <a:pt x="406" y="602"/>
                    <a:pt x="406" y="603"/>
                    <a:pt x="406" y="604"/>
                  </a:cubicBezTo>
                  <a:cubicBezTo>
                    <a:pt x="405" y="605"/>
                    <a:pt x="404" y="607"/>
                    <a:pt x="403" y="608"/>
                  </a:cubicBezTo>
                  <a:cubicBezTo>
                    <a:pt x="401" y="611"/>
                    <a:pt x="398" y="613"/>
                    <a:pt x="394" y="613"/>
                  </a:cubicBezTo>
                  <a:cubicBezTo>
                    <a:pt x="394" y="613"/>
                    <a:pt x="393" y="613"/>
                    <a:pt x="393" y="613"/>
                  </a:cubicBezTo>
                  <a:cubicBezTo>
                    <a:pt x="391" y="613"/>
                    <a:pt x="391" y="613"/>
                    <a:pt x="391" y="613"/>
                  </a:cubicBezTo>
                  <a:cubicBezTo>
                    <a:pt x="388" y="613"/>
                    <a:pt x="388" y="613"/>
                    <a:pt x="388" y="613"/>
                  </a:cubicBezTo>
                  <a:cubicBezTo>
                    <a:pt x="381" y="613"/>
                    <a:pt x="381" y="613"/>
                    <a:pt x="381" y="613"/>
                  </a:cubicBezTo>
                  <a:cubicBezTo>
                    <a:pt x="368" y="613"/>
                    <a:pt x="368" y="613"/>
                    <a:pt x="368" y="613"/>
                  </a:cubicBezTo>
                  <a:cubicBezTo>
                    <a:pt x="342" y="613"/>
                    <a:pt x="342" y="613"/>
                    <a:pt x="342" y="613"/>
                  </a:cubicBezTo>
                  <a:cubicBezTo>
                    <a:pt x="339" y="613"/>
                    <a:pt x="339" y="613"/>
                    <a:pt x="339" y="613"/>
                  </a:cubicBezTo>
                  <a:cubicBezTo>
                    <a:pt x="339" y="613"/>
                    <a:pt x="339" y="613"/>
                    <a:pt x="339" y="613"/>
                  </a:cubicBezTo>
                  <a:cubicBezTo>
                    <a:pt x="338" y="613"/>
                    <a:pt x="339" y="613"/>
                    <a:pt x="339" y="613"/>
                  </a:cubicBezTo>
                  <a:cubicBezTo>
                    <a:pt x="339" y="612"/>
                    <a:pt x="339" y="612"/>
                    <a:pt x="339" y="612"/>
                  </a:cubicBezTo>
                  <a:cubicBezTo>
                    <a:pt x="339" y="610"/>
                    <a:pt x="339" y="610"/>
                    <a:pt x="339" y="610"/>
                  </a:cubicBezTo>
                  <a:cubicBezTo>
                    <a:pt x="342" y="599"/>
                    <a:pt x="342" y="599"/>
                    <a:pt x="342" y="599"/>
                  </a:cubicBezTo>
                  <a:cubicBezTo>
                    <a:pt x="345" y="591"/>
                    <a:pt x="348" y="582"/>
                    <a:pt x="350" y="574"/>
                  </a:cubicBezTo>
                  <a:cubicBezTo>
                    <a:pt x="355" y="557"/>
                    <a:pt x="361" y="540"/>
                    <a:pt x="367" y="524"/>
                  </a:cubicBezTo>
                  <a:cubicBezTo>
                    <a:pt x="373" y="507"/>
                    <a:pt x="379" y="490"/>
                    <a:pt x="385" y="474"/>
                  </a:cubicBezTo>
                  <a:cubicBezTo>
                    <a:pt x="389" y="466"/>
                    <a:pt x="392" y="458"/>
                    <a:pt x="396" y="450"/>
                  </a:cubicBezTo>
                  <a:cubicBezTo>
                    <a:pt x="401" y="438"/>
                    <a:pt x="401" y="438"/>
                    <a:pt x="401" y="438"/>
                  </a:cubicBezTo>
                  <a:cubicBezTo>
                    <a:pt x="403" y="432"/>
                    <a:pt x="403" y="432"/>
                    <a:pt x="403" y="432"/>
                  </a:cubicBezTo>
                  <a:cubicBezTo>
                    <a:pt x="404" y="430"/>
                    <a:pt x="404" y="430"/>
                    <a:pt x="404" y="430"/>
                  </a:cubicBezTo>
                  <a:cubicBezTo>
                    <a:pt x="405" y="429"/>
                    <a:pt x="405" y="429"/>
                    <a:pt x="405" y="428"/>
                  </a:cubicBezTo>
                  <a:cubicBezTo>
                    <a:pt x="405" y="428"/>
                    <a:pt x="406" y="428"/>
                    <a:pt x="406" y="429"/>
                  </a:cubicBezTo>
                  <a:cubicBezTo>
                    <a:pt x="407" y="429"/>
                    <a:pt x="407" y="429"/>
                    <a:pt x="407" y="429"/>
                  </a:cubicBezTo>
                  <a:cubicBezTo>
                    <a:pt x="408" y="429"/>
                    <a:pt x="408" y="429"/>
                    <a:pt x="408" y="429"/>
                  </a:cubicBezTo>
                  <a:cubicBezTo>
                    <a:pt x="410" y="429"/>
                    <a:pt x="412" y="429"/>
                    <a:pt x="414" y="428"/>
                  </a:cubicBezTo>
                  <a:cubicBezTo>
                    <a:pt x="418" y="428"/>
                    <a:pt x="422" y="427"/>
                    <a:pt x="426" y="426"/>
                  </a:cubicBezTo>
                  <a:cubicBezTo>
                    <a:pt x="433" y="424"/>
                    <a:pt x="441" y="420"/>
                    <a:pt x="446" y="413"/>
                  </a:cubicBezTo>
                  <a:cubicBezTo>
                    <a:pt x="449" y="410"/>
                    <a:pt x="451" y="407"/>
                    <a:pt x="453" y="403"/>
                  </a:cubicBezTo>
                  <a:cubicBezTo>
                    <a:pt x="454" y="399"/>
                    <a:pt x="455" y="395"/>
                    <a:pt x="456" y="391"/>
                  </a:cubicBezTo>
                  <a:cubicBezTo>
                    <a:pt x="457" y="383"/>
                    <a:pt x="457" y="375"/>
                    <a:pt x="453" y="367"/>
                  </a:cubicBezTo>
                  <a:cubicBezTo>
                    <a:pt x="451" y="363"/>
                    <a:pt x="449" y="360"/>
                    <a:pt x="446" y="357"/>
                  </a:cubicBezTo>
                  <a:cubicBezTo>
                    <a:pt x="442" y="354"/>
                    <a:pt x="438" y="352"/>
                    <a:pt x="434" y="351"/>
                  </a:cubicBezTo>
                  <a:cubicBezTo>
                    <a:pt x="433" y="351"/>
                    <a:pt x="431" y="351"/>
                    <a:pt x="430" y="351"/>
                  </a:cubicBezTo>
                  <a:cubicBezTo>
                    <a:pt x="429" y="351"/>
                    <a:pt x="428" y="351"/>
                    <a:pt x="427" y="351"/>
                  </a:cubicBezTo>
                  <a:cubicBezTo>
                    <a:pt x="424" y="351"/>
                    <a:pt x="422" y="352"/>
                    <a:pt x="420" y="353"/>
                  </a:cubicBezTo>
                  <a:cubicBezTo>
                    <a:pt x="416" y="355"/>
                    <a:pt x="413" y="357"/>
                    <a:pt x="410" y="360"/>
                  </a:cubicBezTo>
                  <a:cubicBezTo>
                    <a:pt x="407" y="363"/>
                    <a:pt x="405" y="366"/>
                    <a:pt x="402" y="369"/>
                  </a:cubicBezTo>
                  <a:cubicBezTo>
                    <a:pt x="402" y="369"/>
                    <a:pt x="401" y="370"/>
                    <a:pt x="401" y="371"/>
                  </a:cubicBezTo>
                  <a:cubicBezTo>
                    <a:pt x="400" y="372"/>
                    <a:pt x="400" y="372"/>
                    <a:pt x="400" y="372"/>
                  </a:cubicBezTo>
                  <a:cubicBezTo>
                    <a:pt x="400" y="373"/>
                    <a:pt x="400" y="373"/>
                    <a:pt x="400" y="373"/>
                  </a:cubicBezTo>
                  <a:cubicBezTo>
                    <a:pt x="399" y="374"/>
                    <a:pt x="399" y="374"/>
                    <a:pt x="399" y="374"/>
                  </a:cubicBezTo>
                  <a:cubicBezTo>
                    <a:pt x="396" y="379"/>
                    <a:pt x="396" y="379"/>
                    <a:pt x="396" y="379"/>
                  </a:cubicBezTo>
                  <a:cubicBezTo>
                    <a:pt x="392" y="389"/>
                    <a:pt x="392" y="389"/>
                    <a:pt x="392" y="389"/>
                  </a:cubicBezTo>
                  <a:cubicBezTo>
                    <a:pt x="389" y="394"/>
                    <a:pt x="389" y="394"/>
                    <a:pt x="389" y="394"/>
                  </a:cubicBezTo>
                  <a:cubicBezTo>
                    <a:pt x="389" y="395"/>
                    <a:pt x="389" y="395"/>
                    <a:pt x="389" y="394"/>
                  </a:cubicBezTo>
                  <a:cubicBezTo>
                    <a:pt x="388" y="394"/>
                    <a:pt x="388" y="394"/>
                    <a:pt x="388" y="394"/>
                  </a:cubicBezTo>
                  <a:cubicBezTo>
                    <a:pt x="388" y="394"/>
                    <a:pt x="388" y="394"/>
                    <a:pt x="388" y="394"/>
                  </a:cubicBezTo>
                  <a:cubicBezTo>
                    <a:pt x="387" y="394"/>
                    <a:pt x="387" y="394"/>
                    <a:pt x="387" y="394"/>
                  </a:cubicBezTo>
                  <a:cubicBezTo>
                    <a:pt x="386" y="393"/>
                    <a:pt x="386" y="393"/>
                    <a:pt x="386" y="393"/>
                  </a:cubicBezTo>
                  <a:cubicBezTo>
                    <a:pt x="385" y="393"/>
                    <a:pt x="385" y="393"/>
                    <a:pt x="385" y="393"/>
                  </a:cubicBezTo>
                  <a:cubicBezTo>
                    <a:pt x="385" y="392"/>
                    <a:pt x="384" y="392"/>
                    <a:pt x="383" y="391"/>
                  </a:cubicBezTo>
                  <a:cubicBezTo>
                    <a:pt x="380" y="389"/>
                    <a:pt x="377" y="386"/>
                    <a:pt x="375" y="383"/>
                  </a:cubicBezTo>
                  <a:cubicBezTo>
                    <a:pt x="369" y="377"/>
                    <a:pt x="365" y="370"/>
                    <a:pt x="362" y="363"/>
                  </a:cubicBezTo>
                  <a:cubicBezTo>
                    <a:pt x="365" y="370"/>
                    <a:pt x="369" y="377"/>
                    <a:pt x="375" y="383"/>
                  </a:cubicBezTo>
                  <a:cubicBezTo>
                    <a:pt x="377" y="386"/>
                    <a:pt x="380" y="389"/>
                    <a:pt x="383" y="391"/>
                  </a:cubicBezTo>
                  <a:cubicBezTo>
                    <a:pt x="384" y="392"/>
                    <a:pt x="385" y="392"/>
                    <a:pt x="385" y="393"/>
                  </a:cubicBezTo>
                  <a:cubicBezTo>
                    <a:pt x="386" y="393"/>
                    <a:pt x="386" y="393"/>
                    <a:pt x="386" y="393"/>
                  </a:cubicBezTo>
                  <a:cubicBezTo>
                    <a:pt x="387" y="393"/>
                    <a:pt x="387" y="393"/>
                    <a:pt x="387" y="393"/>
                  </a:cubicBezTo>
                  <a:cubicBezTo>
                    <a:pt x="387" y="394"/>
                    <a:pt x="387" y="394"/>
                    <a:pt x="388" y="394"/>
                  </a:cubicBezTo>
                  <a:cubicBezTo>
                    <a:pt x="388" y="394"/>
                    <a:pt x="388" y="394"/>
                    <a:pt x="388" y="394"/>
                  </a:cubicBezTo>
                  <a:cubicBezTo>
                    <a:pt x="389" y="394"/>
                    <a:pt x="389" y="394"/>
                    <a:pt x="389" y="394"/>
                  </a:cubicBezTo>
                  <a:cubicBezTo>
                    <a:pt x="389" y="394"/>
                    <a:pt x="389" y="395"/>
                    <a:pt x="389" y="394"/>
                  </a:cubicBezTo>
                  <a:cubicBezTo>
                    <a:pt x="392" y="389"/>
                    <a:pt x="392" y="389"/>
                    <a:pt x="392" y="389"/>
                  </a:cubicBezTo>
                  <a:cubicBezTo>
                    <a:pt x="396" y="379"/>
                    <a:pt x="396" y="379"/>
                    <a:pt x="396" y="379"/>
                  </a:cubicBezTo>
                  <a:cubicBezTo>
                    <a:pt x="399" y="374"/>
                    <a:pt x="399" y="374"/>
                    <a:pt x="399" y="374"/>
                  </a:cubicBezTo>
                  <a:cubicBezTo>
                    <a:pt x="399" y="373"/>
                    <a:pt x="399" y="373"/>
                    <a:pt x="400" y="372"/>
                  </a:cubicBezTo>
                  <a:cubicBezTo>
                    <a:pt x="401" y="371"/>
                    <a:pt x="401" y="371"/>
                    <a:pt x="401" y="371"/>
                  </a:cubicBezTo>
                  <a:cubicBezTo>
                    <a:pt x="401" y="370"/>
                    <a:pt x="402" y="369"/>
                    <a:pt x="402" y="369"/>
                  </a:cubicBezTo>
                  <a:cubicBezTo>
                    <a:pt x="405" y="365"/>
                    <a:pt x="407" y="362"/>
                    <a:pt x="410" y="360"/>
                  </a:cubicBezTo>
                  <a:cubicBezTo>
                    <a:pt x="413" y="357"/>
                    <a:pt x="417" y="354"/>
                    <a:pt x="421" y="353"/>
                  </a:cubicBezTo>
                  <a:cubicBezTo>
                    <a:pt x="423" y="352"/>
                    <a:pt x="425" y="351"/>
                    <a:pt x="427" y="351"/>
                  </a:cubicBezTo>
                  <a:cubicBezTo>
                    <a:pt x="429" y="350"/>
                    <a:pt x="432" y="350"/>
                    <a:pt x="434" y="351"/>
                  </a:cubicBezTo>
                  <a:cubicBezTo>
                    <a:pt x="439" y="352"/>
                    <a:pt x="443" y="354"/>
                    <a:pt x="446" y="357"/>
                  </a:cubicBezTo>
                  <a:cubicBezTo>
                    <a:pt x="449" y="360"/>
                    <a:pt x="452" y="364"/>
                    <a:pt x="453" y="368"/>
                  </a:cubicBezTo>
                  <a:cubicBezTo>
                    <a:pt x="457" y="375"/>
                    <a:pt x="457" y="384"/>
                    <a:pt x="456" y="392"/>
                  </a:cubicBezTo>
                  <a:cubicBezTo>
                    <a:pt x="455" y="396"/>
                    <a:pt x="454" y="400"/>
                    <a:pt x="453" y="403"/>
                  </a:cubicBezTo>
                  <a:cubicBezTo>
                    <a:pt x="451" y="407"/>
                    <a:pt x="449" y="411"/>
                    <a:pt x="446" y="414"/>
                  </a:cubicBezTo>
                  <a:cubicBezTo>
                    <a:pt x="441" y="420"/>
                    <a:pt x="433" y="424"/>
                    <a:pt x="425" y="426"/>
                  </a:cubicBezTo>
                  <a:cubicBezTo>
                    <a:pt x="422" y="428"/>
                    <a:pt x="418" y="428"/>
                    <a:pt x="414" y="429"/>
                  </a:cubicBezTo>
                  <a:cubicBezTo>
                    <a:pt x="412" y="429"/>
                    <a:pt x="410" y="429"/>
                    <a:pt x="408" y="429"/>
                  </a:cubicBezTo>
                  <a:cubicBezTo>
                    <a:pt x="407" y="429"/>
                    <a:pt x="407" y="429"/>
                    <a:pt x="407" y="429"/>
                  </a:cubicBezTo>
                  <a:cubicBezTo>
                    <a:pt x="407" y="429"/>
                    <a:pt x="407" y="429"/>
                    <a:pt x="407" y="429"/>
                  </a:cubicBezTo>
                  <a:cubicBezTo>
                    <a:pt x="406" y="429"/>
                    <a:pt x="406" y="429"/>
                    <a:pt x="406" y="429"/>
                  </a:cubicBezTo>
                  <a:cubicBezTo>
                    <a:pt x="406" y="429"/>
                    <a:pt x="405" y="429"/>
                    <a:pt x="405" y="429"/>
                  </a:cubicBezTo>
                  <a:cubicBezTo>
                    <a:pt x="405" y="429"/>
                    <a:pt x="405" y="429"/>
                    <a:pt x="404" y="430"/>
                  </a:cubicBezTo>
                  <a:cubicBezTo>
                    <a:pt x="404" y="432"/>
                    <a:pt x="404" y="432"/>
                    <a:pt x="404" y="432"/>
                  </a:cubicBezTo>
                  <a:cubicBezTo>
                    <a:pt x="401" y="438"/>
                    <a:pt x="401" y="438"/>
                    <a:pt x="401" y="438"/>
                  </a:cubicBezTo>
                  <a:cubicBezTo>
                    <a:pt x="396" y="450"/>
                    <a:pt x="396" y="450"/>
                    <a:pt x="396" y="450"/>
                  </a:cubicBezTo>
                  <a:cubicBezTo>
                    <a:pt x="392" y="458"/>
                    <a:pt x="389" y="466"/>
                    <a:pt x="385" y="475"/>
                  </a:cubicBezTo>
                  <a:cubicBezTo>
                    <a:pt x="379" y="491"/>
                    <a:pt x="373" y="508"/>
                    <a:pt x="367" y="525"/>
                  </a:cubicBezTo>
                  <a:cubicBezTo>
                    <a:pt x="361" y="541"/>
                    <a:pt x="355" y="558"/>
                    <a:pt x="350" y="575"/>
                  </a:cubicBezTo>
                  <a:cubicBezTo>
                    <a:pt x="347" y="584"/>
                    <a:pt x="345" y="592"/>
                    <a:pt x="342" y="601"/>
                  </a:cubicBezTo>
                  <a:cubicBezTo>
                    <a:pt x="339" y="611"/>
                    <a:pt x="339" y="611"/>
                    <a:pt x="339" y="611"/>
                  </a:cubicBezTo>
                  <a:cubicBezTo>
                    <a:pt x="339" y="612"/>
                    <a:pt x="339" y="612"/>
                    <a:pt x="339" y="612"/>
                  </a:cubicBezTo>
                  <a:cubicBezTo>
                    <a:pt x="339" y="613"/>
                    <a:pt x="339" y="613"/>
                    <a:pt x="339" y="613"/>
                  </a:cubicBezTo>
                  <a:cubicBezTo>
                    <a:pt x="339" y="613"/>
                    <a:pt x="339" y="613"/>
                    <a:pt x="339" y="613"/>
                  </a:cubicBezTo>
                  <a:cubicBezTo>
                    <a:pt x="339" y="613"/>
                    <a:pt x="339" y="613"/>
                    <a:pt x="339" y="613"/>
                  </a:cubicBezTo>
                  <a:cubicBezTo>
                    <a:pt x="340" y="613"/>
                    <a:pt x="340" y="613"/>
                    <a:pt x="340" y="613"/>
                  </a:cubicBezTo>
                  <a:cubicBezTo>
                    <a:pt x="343" y="613"/>
                    <a:pt x="343" y="613"/>
                    <a:pt x="343" y="613"/>
                  </a:cubicBezTo>
                  <a:cubicBezTo>
                    <a:pt x="369" y="613"/>
                    <a:pt x="369" y="613"/>
                    <a:pt x="369" y="613"/>
                  </a:cubicBezTo>
                  <a:cubicBezTo>
                    <a:pt x="382" y="613"/>
                    <a:pt x="382" y="613"/>
                    <a:pt x="382" y="613"/>
                  </a:cubicBezTo>
                  <a:cubicBezTo>
                    <a:pt x="389" y="613"/>
                    <a:pt x="389" y="613"/>
                    <a:pt x="389" y="613"/>
                  </a:cubicBezTo>
                  <a:cubicBezTo>
                    <a:pt x="392" y="613"/>
                    <a:pt x="392" y="613"/>
                    <a:pt x="392" y="613"/>
                  </a:cubicBezTo>
                  <a:cubicBezTo>
                    <a:pt x="393" y="613"/>
                    <a:pt x="393" y="613"/>
                    <a:pt x="394" y="613"/>
                  </a:cubicBezTo>
                  <a:cubicBezTo>
                    <a:pt x="394" y="613"/>
                    <a:pt x="395" y="613"/>
                    <a:pt x="395" y="613"/>
                  </a:cubicBezTo>
                  <a:cubicBezTo>
                    <a:pt x="398" y="612"/>
                    <a:pt x="402" y="610"/>
                    <a:pt x="404" y="607"/>
                  </a:cubicBezTo>
                  <a:cubicBezTo>
                    <a:pt x="405" y="606"/>
                    <a:pt x="405" y="604"/>
                    <a:pt x="406" y="603"/>
                  </a:cubicBezTo>
                  <a:cubicBezTo>
                    <a:pt x="406" y="602"/>
                    <a:pt x="406" y="601"/>
                    <a:pt x="406" y="600"/>
                  </a:cubicBezTo>
                  <a:cubicBezTo>
                    <a:pt x="406" y="597"/>
                    <a:pt x="406" y="597"/>
                    <a:pt x="406" y="597"/>
                  </a:cubicBezTo>
                  <a:cubicBezTo>
                    <a:pt x="406" y="570"/>
                    <a:pt x="406" y="570"/>
                    <a:pt x="406" y="570"/>
                  </a:cubicBezTo>
                  <a:cubicBezTo>
                    <a:pt x="406" y="557"/>
                    <a:pt x="406" y="557"/>
                    <a:pt x="406" y="557"/>
                  </a:cubicBezTo>
                  <a:cubicBezTo>
                    <a:pt x="406" y="550"/>
                    <a:pt x="406" y="550"/>
                    <a:pt x="406" y="550"/>
                  </a:cubicBezTo>
                  <a:cubicBezTo>
                    <a:pt x="406" y="545"/>
                    <a:pt x="406" y="545"/>
                    <a:pt x="406" y="545"/>
                  </a:cubicBezTo>
                  <a:cubicBezTo>
                    <a:pt x="406" y="543"/>
                    <a:pt x="406" y="543"/>
                    <a:pt x="406" y="543"/>
                  </a:cubicBezTo>
                  <a:cubicBezTo>
                    <a:pt x="406" y="543"/>
                    <a:pt x="406" y="543"/>
                    <a:pt x="406" y="543"/>
                  </a:cubicBezTo>
                  <a:cubicBezTo>
                    <a:pt x="406" y="542"/>
                    <a:pt x="406" y="542"/>
                    <a:pt x="406" y="542"/>
                  </a:cubicBezTo>
                  <a:cubicBezTo>
                    <a:pt x="407" y="542"/>
                    <a:pt x="407" y="542"/>
                    <a:pt x="407" y="542"/>
                  </a:cubicBezTo>
                  <a:cubicBezTo>
                    <a:pt x="408" y="542"/>
                    <a:pt x="408" y="542"/>
                    <a:pt x="408" y="542"/>
                  </a:cubicBezTo>
                  <a:cubicBezTo>
                    <a:pt x="412" y="540"/>
                    <a:pt x="412" y="540"/>
                    <a:pt x="412" y="540"/>
                  </a:cubicBezTo>
                  <a:cubicBezTo>
                    <a:pt x="415" y="538"/>
                    <a:pt x="415" y="538"/>
                    <a:pt x="415" y="538"/>
                  </a:cubicBezTo>
                  <a:cubicBezTo>
                    <a:pt x="417" y="537"/>
                    <a:pt x="419" y="536"/>
                    <a:pt x="421" y="535"/>
                  </a:cubicBezTo>
                  <a:cubicBezTo>
                    <a:pt x="425" y="533"/>
                    <a:pt x="429" y="531"/>
                    <a:pt x="433" y="529"/>
                  </a:cubicBezTo>
                  <a:cubicBezTo>
                    <a:pt x="448" y="520"/>
                    <a:pt x="462" y="509"/>
                    <a:pt x="475" y="498"/>
                  </a:cubicBezTo>
                  <a:cubicBezTo>
                    <a:pt x="509" y="469"/>
                    <a:pt x="535" y="432"/>
                    <a:pt x="551" y="391"/>
                  </a:cubicBezTo>
                  <a:cubicBezTo>
                    <a:pt x="568" y="350"/>
                    <a:pt x="574" y="305"/>
                    <a:pt x="570" y="261"/>
                  </a:cubicBezTo>
                  <a:cubicBezTo>
                    <a:pt x="566" y="217"/>
                    <a:pt x="552" y="174"/>
                    <a:pt x="528" y="136"/>
                  </a:cubicBezTo>
                  <a:cubicBezTo>
                    <a:pt x="504" y="99"/>
                    <a:pt x="471" y="67"/>
                    <a:pt x="432" y="44"/>
                  </a:cubicBezTo>
                  <a:cubicBezTo>
                    <a:pt x="430" y="43"/>
                    <a:pt x="429" y="43"/>
                    <a:pt x="432" y="45"/>
                  </a:cubicBezTo>
                  <a:cubicBezTo>
                    <a:pt x="442" y="52"/>
                    <a:pt x="442" y="52"/>
                    <a:pt x="442" y="52"/>
                  </a:cubicBezTo>
                  <a:cubicBezTo>
                    <a:pt x="446" y="55"/>
                    <a:pt x="452" y="59"/>
                    <a:pt x="460" y="65"/>
                  </a:cubicBezTo>
                  <a:cubicBezTo>
                    <a:pt x="470" y="73"/>
                    <a:pt x="487" y="88"/>
                    <a:pt x="505" y="108"/>
                  </a:cubicBezTo>
                  <a:cubicBezTo>
                    <a:pt x="513" y="119"/>
                    <a:pt x="522" y="131"/>
                    <a:pt x="530" y="144"/>
                  </a:cubicBezTo>
                  <a:cubicBezTo>
                    <a:pt x="538" y="157"/>
                    <a:pt x="545" y="172"/>
                    <a:pt x="551" y="188"/>
                  </a:cubicBezTo>
                  <a:cubicBezTo>
                    <a:pt x="557" y="203"/>
                    <a:pt x="562" y="220"/>
                    <a:pt x="565" y="237"/>
                  </a:cubicBezTo>
                  <a:cubicBezTo>
                    <a:pt x="568" y="254"/>
                    <a:pt x="569" y="271"/>
                    <a:pt x="569" y="288"/>
                  </a:cubicBezTo>
                  <a:cubicBezTo>
                    <a:pt x="569" y="305"/>
                    <a:pt x="568" y="321"/>
                    <a:pt x="565" y="337"/>
                  </a:cubicBezTo>
                  <a:cubicBezTo>
                    <a:pt x="562" y="352"/>
                    <a:pt x="558" y="366"/>
                    <a:pt x="554" y="379"/>
                  </a:cubicBezTo>
                  <a:cubicBezTo>
                    <a:pt x="539" y="422"/>
                    <a:pt x="513" y="461"/>
                    <a:pt x="478" y="492"/>
                  </a:cubicBezTo>
                  <a:cubicBezTo>
                    <a:pt x="461" y="508"/>
                    <a:pt x="442" y="521"/>
                    <a:pt x="421" y="532"/>
                  </a:cubicBezTo>
                  <a:cubicBezTo>
                    <a:pt x="419" y="534"/>
                    <a:pt x="416" y="535"/>
                    <a:pt x="413" y="536"/>
                  </a:cubicBezTo>
                  <a:cubicBezTo>
                    <a:pt x="408" y="539"/>
                    <a:pt x="408" y="539"/>
                    <a:pt x="408" y="539"/>
                  </a:cubicBezTo>
                  <a:cubicBezTo>
                    <a:pt x="404" y="541"/>
                    <a:pt x="404" y="541"/>
                    <a:pt x="404" y="541"/>
                  </a:cubicBezTo>
                  <a:cubicBezTo>
                    <a:pt x="404" y="541"/>
                    <a:pt x="404" y="541"/>
                    <a:pt x="404" y="541"/>
                  </a:cubicBezTo>
                  <a:cubicBezTo>
                    <a:pt x="404" y="541"/>
                    <a:pt x="404" y="541"/>
                    <a:pt x="404" y="541"/>
                  </a:cubicBezTo>
                  <a:cubicBezTo>
                    <a:pt x="404" y="542"/>
                    <a:pt x="404" y="542"/>
                    <a:pt x="404" y="542"/>
                  </a:cubicBezTo>
                  <a:cubicBezTo>
                    <a:pt x="404" y="543"/>
                    <a:pt x="404" y="543"/>
                    <a:pt x="404" y="543"/>
                  </a:cubicBezTo>
                  <a:cubicBezTo>
                    <a:pt x="404" y="545"/>
                    <a:pt x="404" y="545"/>
                    <a:pt x="404" y="545"/>
                  </a:cubicBezTo>
                  <a:cubicBezTo>
                    <a:pt x="404" y="565"/>
                    <a:pt x="404" y="565"/>
                    <a:pt x="404" y="565"/>
                  </a:cubicBezTo>
                  <a:cubicBezTo>
                    <a:pt x="404" y="600"/>
                    <a:pt x="404" y="600"/>
                    <a:pt x="404" y="600"/>
                  </a:cubicBezTo>
                  <a:cubicBezTo>
                    <a:pt x="403" y="602"/>
                    <a:pt x="403" y="604"/>
                    <a:pt x="402" y="606"/>
                  </a:cubicBezTo>
                  <a:cubicBezTo>
                    <a:pt x="401" y="607"/>
                    <a:pt x="399" y="609"/>
                    <a:pt x="397" y="609"/>
                  </a:cubicBezTo>
                  <a:cubicBezTo>
                    <a:pt x="397" y="610"/>
                    <a:pt x="396" y="610"/>
                    <a:pt x="395" y="610"/>
                  </a:cubicBezTo>
                  <a:cubicBezTo>
                    <a:pt x="394" y="610"/>
                    <a:pt x="393" y="610"/>
                    <a:pt x="391" y="610"/>
                  </a:cubicBezTo>
                  <a:cubicBezTo>
                    <a:pt x="382" y="610"/>
                    <a:pt x="382" y="610"/>
                    <a:pt x="382" y="610"/>
                  </a:cubicBezTo>
                  <a:cubicBezTo>
                    <a:pt x="346" y="610"/>
                    <a:pt x="346" y="610"/>
                    <a:pt x="346" y="610"/>
                  </a:cubicBezTo>
                  <a:cubicBezTo>
                    <a:pt x="343" y="610"/>
                    <a:pt x="343" y="610"/>
                    <a:pt x="343" y="610"/>
                  </a:cubicBezTo>
                  <a:cubicBezTo>
                    <a:pt x="342" y="610"/>
                    <a:pt x="342" y="610"/>
                    <a:pt x="342" y="610"/>
                  </a:cubicBezTo>
                  <a:cubicBezTo>
                    <a:pt x="342" y="610"/>
                    <a:pt x="342" y="610"/>
                    <a:pt x="342" y="610"/>
                  </a:cubicBezTo>
                  <a:cubicBezTo>
                    <a:pt x="342" y="610"/>
                    <a:pt x="342" y="610"/>
                    <a:pt x="342" y="610"/>
                  </a:cubicBezTo>
                  <a:cubicBezTo>
                    <a:pt x="342" y="609"/>
                    <a:pt x="342" y="609"/>
                    <a:pt x="342" y="609"/>
                  </a:cubicBezTo>
                  <a:cubicBezTo>
                    <a:pt x="346" y="596"/>
                    <a:pt x="346" y="596"/>
                    <a:pt x="346" y="596"/>
                  </a:cubicBezTo>
                  <a:cubicBezTo>
                    <a:pt x="350" y="584"/>
                    <a:pt x="353" y="573"/>
                    <a:pt x="357" y="561"/>
                  </a:cubicBezTo>
                  <a:cubicBezTo>
                    <a:pt x="364" y="539"/>
                    <a:pt x="372" y="516"/>
                    <a:pt x="381" y="493"/>
                  </a:cubicBezTo>
                  <a:cubicBezTo>
                    <a:pt x="385" y="482"/>
                    <a:pt x="389" y="471"/>
                    <a:pt x="394" y="460"/>
                  </a:cubicBezTo>
                  <a:cubicBezTo>
                    <a:pt x="396" y="454"/>
                    <a:pt x="399" y="449"/>
                    <a:pt x="401" y="443"/>
                  </a:cubicBezTo>
                  <a:cubicBezTo>
                    <a:pt x="405" y="435"/>
                    <a:pt x="405" y="435"/>
                    <a:pt x="405" y="435"/>
                  </a:cubicBezTo>
                  <a:cubicBezTo>
                    <a:pt x="406" y="432"/>
                    <a:pt x="406" y="432"/>
                    <a:pt x="406" y="432"/>
                  </a:cubicBezTo>
                  <a:cubicBezTo>
                    <a:pt x="406" y="431"/>
                    <a:pt x="406" y="431"/>
                    <a:pt x="406" y="431"/>
                  </a:cubicBezTo>
                  <a:cubicBezTo>
                    <a:pt x="407" y="431"/>
                    <a:pt x="407" y="431"/>
                    <a:pt x="407" y="431"/>
                  </a:cubicBezTo>
                  <a:cubicBezTo>
                    <a:pt x="407" y="431"/>
                    <a:pt x="407" y="431"/>
                    <a:pt x="407" y="431"/>
                  </a:cubicBezTo>
                  <a:cubicBezTo>
                    <a:pt x="407" y="431"/>
                    <a:pt x="407" y="431"/>
                    <a:pt x="407" y="431"/>
                  </a:cubicBezTo>
                  <a:cubicBezTo>
                    <a:pt x="408" y="431"/>
                    <a:pt x="408" y="431"/>
                    <a:pt x="408" y="431"/>
                  </a:cubicBezTo>
                  <a:cubicBezTo>
                    <a:pt x="410" y="431"/>
                    <a:pt x="412" y="431"/>
                    <a:pt x="414" y="431"/>
                  </a:cubicBezTo>
                  <a:cubicBezTo>
                    <a:pt x="418" y="430"/>
                    <a:pt x="422" y="430"/>
                    <a:pt x="426" y="429"/>
                  </a:cubicBezTo>
                  <a:cubicBezTo>
                    <a:pt x="434" y="426"/>
                    <a:pt x="442" y="422"/>
                    <a:pt x="448" y="415"/>
                  </a:cubicBezTo>
                  <a:cubicBezTo>
                    <a:pt x="451" y="412"/>
                    <a:pt x="453" y="408"/>
                    <a:pt x="455" y="404"/>
                  </a:cubicBezTo>
                  <a:cubicBezTo>
                    <a:pt x="457" y="400"/>
                    <a:pt x="458" y="396"/>
                    <a:pt x="458" y="392"/>
                  </a:cubicBezTo>
                  <a:cubicBezTo>
                    <a:pt x="460" y="383"/>
                    <a:pt x="459" y="374"/>
                    <a:pt x="455" y="366"/>
                  </a:cubicBezTo>
                  <a:cubicBezTo>
                    <a:pt x="453" y="362"/>
                    <a:pt x="450" y="358"/>
                    <a:pt x="447" y="355"/>
                  </a:cubicBezTo>
                  <a:cubicBezTo>
                    <a:pt x="444" y="352"/>
                    <a:pt x="439" y="350"/>
                    <a:pt x="434" y="349"/>
                  </a:cubicBezTo>
                  <a:cubicBezTo>
                    <a:pt x="433" y="348"/>
                    <a:pt x="432" y="348"/>
                    <a:pt x="430" y="348"/>
                  </a:cubicBezTo>
                  <a:cubicBezTo>
                    <a:pt x="429" y="348"/>
                    <a:pt x="428" y="348"/>
                    <a:pt x="426" y="349"/>
                  </a:cubicBezTo>
                  <a:cubicBezTo>
                    <a:pt x="424" y="349"/>
                    <a:pt x="421" y="350"/>
                    <a:pt x="419" y="351"/>
                  </a:cubicBezTo>
                  <a:cubicBezTo>
                    <a:pt x="415" y="353"/>
                    <a:pt x="412" y="355"/>
                    <a:pt x="409" y="358"/>
                  </a:cubicBezTo>
                  <a:cubicBezTo>
                    <a:pt x="406" y="361"/>
                    <a:pt x="403" y="364"/>
                    <a:pt x="401" y="367"/>
                  </a:cubicBezTo>
                  <a:cubicBezTo>
                    <a:pt x="400" y="368"/>
                    <a:pt x="399" y="369"/>
                    <a:pt x="399" y="370"/>
                  </a:cubicBezTo>
                  <a:cubicBezTo>
                    <a:pt x="398" y="370"/>
                    <a:pt x="398" y="370"/>
                    <a:pt x="398" y="370"/>
                  </a:cubicBezTo>
                  <a:cubicBezTo>
                    <a:pt x="398" y="371"/>
                    <a:pt x="398" y="371"/>
                    <a:pt x="398" y="371"/>
                  </a:cubicBezTo>
                  <a:cubicBezTo>
                    <a:pt x="398" y="371"/>
                    <a:pt x="398" y="371"/>
                    <a:pt x="398" y="371"/>
                  </a:cubicBezTo>
                  <a:cubicBezTo>
                    <a:pt x="397" y="373"/>
                    <a:pt x="397" y="373"/>
                    <a:pt x="397" y="373"/>
                  </a:cubicBezTo>
                  <a:cubicBezTo>
                    <a:pt x="395" y="378"/>
                    <a:pt x="395" y="378"/>
                    <a:pt x="395" y="378"/>
                  </a:cubicBezTo>
                  <a:cubicBezTo>
                    <a:pt x="388" y="392"/>
                    <a:pt x="388" y="392"/>
                    <a:pt x="388" y="392"/>
                  </a:cubicBezTo>
                  <a:cubicBezTo>
                    <a:pt x="388" y="392"/>
                    <a:pt x="387" y="391"/>
                    <a:pt x="387" y="391"/>
                  </a:cubicBezTo>
                  <a:cubicBezTo>
                    <a:pt x="387" y="391"/>
                    <a:pt x="387" y="391"/>
                    <a:pt x="387" y="391"/>
                  </a:cubicBezTo>
                  <a:cubicBezTo>
                    <a:pt x="385" y="390"/>
                    <a:pt x="385" y="390"/>
                    <a:pt x="385" y="390"/>
                  </a:cubicBezTo>
                  <a:cubicBezTo>
                    <a:pt x="384" y="390"/>
                    <a:pt x="384" y="389"/>
                    <a:pt x="383" y="388"/>
                  </a:cubicBezTo>
                  <a:cubicBezTo>
                    <a:pt x="379" y="386"/>
                    <a:pt x="376" y="382"/>
                    <a:pt x="374" y="379"/>
                  </a:cubicBezTo>
                  <a:cubicBezTo>
                    <a:pt x="371" y="375"/>
                    <a:pt x="369" y="372"/>
                    <a:pt x="367" y="367"/>
                  </a:cubicBezTo>
                  <a:cubicBezTo>
                    <a:pt x="366" y="365"/>
                    <a:pt x="365" y="363"/>
                    <a:pt x="364" y="361"/>
                  </a:cubicBezTo>
                  <a:cubicBezTo>
                    <a:pt x="363" y="361"/>
                    <a:pt x="363" y="361"/>
                    <a:pt x="363" y="361"/>
                  </a:cubicBezTo>
                  <a:cubicBezTo>
                    <a:pt x="363" y="360"/>
                    <a:pt x="363" y="360"/>
                    <a:pt x="363" y="360"/>
                  </a:cubicBezTo>
                  <a:cubicBezTo>
                    <a:pt x="363" y="360"/>
                    <a:pt x="363" y="360"/>
                    <a:pt x="363" y="360"/>
                  </a:cubicBezTo>
                  <a:cubicBezTo>
                    <a:pt x="364" y="360"/>
                    <a:pt x="364" y="360"/>
                    <a:pt x="364" y="360"/>
                  </a:cubicBezTo>
                  <a:cubicBezTo>
                    <a:pt x="364" y="360"/>
                    <a:pt x="364" y="360"/>
                    <a:pt x="364" y="360"/>
                  </a:cubicBezTo>
                  <a:cubicBezTo>
                    <a:pt x="365" y="359"/>
                    <a:pt x="365" y="359"/>
                    <a:pt x="365" y="359"/>
                  </a:cubicBezTo>
                  <a:cubicBezTo>
                    <a:pt x="368" y="357"/>
                    <a:pt x="370" y="355"/>
                    <a:pt x="372" y="353"/>
                  </a:cubicBezTo>
                  <a:cubicBezTo>
                    <a:pt x="376" y="349"/>
                    <a:pt x="380" y="345"/>
                    <a:pt x="383" y="340"/>
                  </a:cubicBezTo>
                  <a:cubicBezTo>
                    <a:pt x="387" y="336"/>
                    <a:pt x="390" y="330"/>
                    <a:pt x="391" y="324"/>
                  </a:cubicBezTo>
                  <a:cubicBezTo>
                    <a:pt x="392" y="318"/>
                    <a:pt x="392" y="311"/>
                    <a:pt x="390" y="305"/>
                  </a:cubicBezTo>
                  <a:cubicBezTo>
                    <a:pt x="389" y="302"/>
                    <a:pt x="388" y="299"/>
                    <a:pt x="386" y="296"/>
                  </a:cubicBezTo>
                  <a:cubicBezTo>
                    <a:pt x="385" y="295"/>
                    <a:pt x="384" y="294"/>
                    <a:pt x="383" y="292"/>
                  </a:cubicBezTo>
                  <a:cubicBezTo>
                    <a:pt x="383" y="292"/>
                    <a:pt x="382" y="291"/>
                    <a:pt x="382" y="291"/>
                  </a:cubicBezTo>
                  <a:cubicBezTo>
                    <a:pt x="381" y="290"/>
                    <a:pt x="381" y="290"/>
                    <a:pt x="381" y="290"/>
                  </a:cubicBezTo>
                  <a:cubicBezTo>
                    <a:pt x="380" y="289"/>
                    <a:pt x="380" y="289"/>
                    <a:pt x="380" y="289"/>
                  </a:cubicBezTo>
                  <a:cubicBezTo>
                    <a:pt x="377" y="287"/>
                    <a:pt x="374" y="285"/>
                    <a:pt x="371" y="283"/>
                  </a:cubicBezTo>
                  <a:cubicBezTo>
                    <a:pt x="368" y="282"/>
                    <a:pt x="364" y="282"/>
                    <a:pt x="361" y="282"/>
                  </a:cubicBezTo>
                  <a:cubicBezTo>
                    <a:pt x="354" y="282"/>
                    <a:pt x="348" y="284"/>
                    <a:pt x="343" y="287"/>
                  </a:cubicBezTo>
                  <a:cubicBezTo>
                    <a:pt x="340" y="289"/>
                    <a:pt x="338" y="291"/>
                    <a:pt x="336" y="293"/>
                  </a:cubicBezTo>
                  <a:cubicBezTo>
                    <a:pt x="333" y="295"/>
                    <a:pt x="331" y="298"/>
                    <a:pt x="330" y="300"/>
                  </a:cubicBezTo>
                  <a:cubicBezTo>
                    <a:pt x="327" y="304"/>
                    <a:pt x="325" y="308"/>
                    <a:pt x="324" y="312"/>
                  </a:cubicBezTo>
                  <a:cubicBezTo>
                    <a:pt x="322" y="316"/>
                    <a:pt x="322" y="321"/>
                    <a:pt x="321" y="325"/>
                  </a:cubicBezTo>
                  <a:cubicBezTo>
                    <a:pt x="321" y="329"/>
                    <a:pt x="321" y="333"/>
                    <a:pt x="322" y="337"/>
                  </a:cubicBezTo>
                  <a:cubicBezTo>
                    <a:pt x="322" y="340"/>
                    <a:pt x="322" y="340"/>
                    <a:pt x="322" y="340"/>
                  </a:cubicBezTo>
                  <a:cubicBezTo>
                    <a:pt x="322" y="343"/>
                    <a:pt x="322" y="343"/>
                    <a:pt x="322" y="343"/>
                  </a:cubicBezTo>
                  <a:cubicBezTo>
                    <a:pt x="323" y="343"/>
                    <a:pt x="323" y="343"/>
                    <a:pt x="323" y="343"/>
                  </a:cubicBezTo>
                  <a:cubicBezTo>
                    <a:pt x="322" y="343"/>
                    <a:pt x="322" y="343"/>
                    <a:pt x="322" y="343"/>
                  </a:cubicBezTo>
                  <a:cubicBezTo>
                    <a:pt x="322" y="344"/>
                    <a:pt x="322" y="344"/>
                    <a:pt x="322" y="344"/>
                  </a:cubicBezTo>
                  <a:cubicBezTo>
                    <a:pt x="320" y="344"/>
                    <a:pt x="318" y="345"/>
                    <a:pt x="315" y="345"/>
                  </a:cubicBezTo>
                  <a:cubicBezTo>
                    <a:pt x="311" y="346"/>
                    <a:pt x="307" y="347"/>
                    <a:pt x="302" y="347"/>
                  </a:cubicBezTo>
                  <a:cubicBezTo>
                    <a:pt x="298" y="346"/>
                    <a:pt x="293" y="346"/>
                    <a:pt x="289" y="345"/>
                  </a:cubicBezTo>
                  <a:cubicBezTo>
                    <a:pt x="287" y="345"/>
                    <a:pt x="287" y="345"/>
                    <a:pt x="287" y="345"/>
                  </a:cubicBezTo>
                  <a:cubicBezTo>
                    <a:pt x="286" y="345"/>
                    <a:pt x="286" y="345"/>
                    <a:pt x="286" y="345"/>
                  </a:cubicBezTo>
                  <a:cubicBezTo>
                    <a:pt x="285" y="345"/>
                    <a:pt x="285" y="345"/>
                    <a:pt x="285" y="345"/>
                  </a:cubicBezTo>
                  <a:cubicBezTo>
                    <a:pt x="285" y="345"/>
                    <a:pt x="285" y="345"/>
                    <a:pt x="285" y="345"/>
                  </a:cubicBezTo>
                  <a:cubicBezTo>
                    <a:pt x="285" y="345"/>
                    <a:pt x="285" y="345"/>
                    <a:pt x="285" y="345"/>
                  </a:cubicBezTo>
                  <a:cubicBezTo>
                    <a:pt x="285" y="344"/>
                    <a:pt x="285" y="344"/>
                    <a:pt x="285" y="344"/>
                  </a:cubicBezTo>
                  <a:cubicBezTo>
                    <a:pt x="286" y="343"/>
                    <a:pt x="286" y="343"/>
                    <a:pt x="286" y="343"/>
                  </a:cubicBezTo>
                  <a:cubicBezTo>
                    <a:pt x="290" y="339"/>
                    <a:pt x="293" y="334"/>
                    <a:pt x="295" y="330"/>
                  </a:cubicBezTo>
                  <a:cubicBezTo>
                    <a:pt x="298" y="325"/>
                    <a:pt x="300" y="320"/>
                    <a:pt x="302" y="314"/>
                  </a:cubicBezTo>
                  <a:cubicBezTo>
                    <a:pt x="302" y="311"/>
                    <a:pt x="303" y="308"/>
                    <a:pt x="302" y="305"/>
                  </a:cubicBezTo>
                  <a:cubicBezTo>
                    <a:pt x="302" y="301"/>
                    <a:pt x="302" y="298"/>
                    <a:pt x="300" y="295"/>
                  </a:cubicBezTo>
                  <a:cubicBezTo>
                    <a:pt x="298" y="289"/>
                    <a:pt x="293" y="284"/>
                    <a:pt x="289" y="280"/>
                  </a:cubicBezTo>
                  <a:cubicBezTo>
                    <a:pt x="284" y="277"/>
                    <a:pt x="278" y="274"/>
                    <a:pt x="271" y="274"/>
                  </a:cubicBezTo>
                  <a:cubicBezTo>
                    <a:pt x="268" y="273"/>
                    <a:pt x="264" y="274"/>
                    <a:pt x="261" y="275"/>
                  </a:cubicBezTo>
                  <a:cubicBezTo>
                    <a:pt x="258" y="276"/>
                    <a:pt x="255" y="277"/>
                    <a:pt x="252" y="279"/>
                  </a:cubicBezTo>
                  <a:cubicBezTo>
                    <a:pt x="247" y="282"/>
                    <a:pt x="243" y="287"/>
                    <a:pt x="240" y="291"/>
                  </a:cubicBezTo>
                  <a:cubicBezTo>
                    <a:pt x="237" y="296"/>
                    <a:pt x="234" y="301"/>
                    <a:pt x="232" y="306"/>
                  </a:cubicBezTo>
                  <a:cubicBezTo>
                    <a:pt x="230" y="311"/>
                    <a:pt x="229" y="316"/>
                    <a:pt x="228" y="322"/>
                  </a:cubicBezTo>
                  <a:cubicBezTo>
                    <a:pt x="228" y="325"/>
                    <a:pt x="228" y="328"/>
                    <a:pt x="228" y="331"/>
                  </a:cubicBezTo>
                  <a:cubicBezTo>
                    <a:pt x="228" y="331"/>
                    <a:pt x="228" y="332"/>
                    <a:pt x="228" y="333"/>
                  </a:cubicBezTo>
                  <a:cubicBezTo>
                    <a:pt x="228" y="334"/>
                    <a:pt x="228" y="334"/>
                    <a:pt x="228" y="335"/>
                  </a:cubicBezTo>
                  <a:cubicBezTo>
                    <a:pt x="229" y="337"/>
                    <a:pt x="229" y="338"/>
                    <a:pt x="229" y="339"/>
                  </a:cubicBezTo>
                  <a:cubicBezTo>
                    <a:pt x="230" y="342"/>
                    <a:pt x="231" y="345"/>
                    <a:pt x="232" y="348"/>
                  </a:cubicBezTo>
                  <a:cubicBezTo>
                    <a:pt x="233" y="348"/>
                    <a:pt x="233" y="349"/>
                    <a:pt x="233" y="350"/>
                  </a:cubicBezTo>
                  <a:cubicBezTo>
                    <a:pt x="234" y="350"/>
                    <a:pt x="234" y="350"/>
                    <a:pt x="234" y="350"/>
                  </a:cubicBezTo>
                  <a:cubicBezTo>
                    <a:pt x="234" y="350"/>
                    <a:pt x="234" y="350"/>
                    <a:pt x="234" y="350"/>
                  </a:cubicBezTo>
                  <a:cubicBezTo>
                    <a:pt x="234" y="350"/>
                    <a:pt x="234" y="350"/>
                    <a:pt x="234" y="350"/>
                  </a:cubicBezTo>
                  <a:cubicBezTo>
                    <a:pt x="233" y="351"/>
                    <a:pt x="233" y="351"/>
                    <a:pt x="233" y="351"/>
                  </a:cubicBezTo>
                  <a:cubicBezTo>
                    <a:pt x="231" y="353"/>
                    <a:pt x="229" y="355"/>
                    <a:pt x="228" y="357"/>
                  </a:cubicBezTo>
                  <a:cubicBezTo>
                    <a:pt x="224" y="360"/>
                    <a:pt x="221" y="363"/>
                    <a:pt x="217" y="366"/>
                  </a:cubicBezTo>
                  <a:cubicBezTo>
                    <a:pt x="213" y="369"/>
                    <a:pt x="209" y="372"/>
                    <a:pt x="205" y="375"/>
                  </a:cubicBezTo>
                  <a:cubicBezTo>
                    <a:pt x="204" y="376"/>
                    <a:pt x="203" y="376"/>
                    <a:pt x="202" y="377"/>
                  </a:cubicBezTo>
                  <a:cubicBezTo>
                    <a:pt x="200" y="378"/>
                    <a:pt x="200" y="378"/>
                    <a:pt x="200" y="378"/>
                  </a:cubicBezTo>
                  <a:cubicBezTo>
                    <a:pt x="200" y="378"/>
                    <a:pt x="200" y="378"/>
                    <a:pt x="200" y="378"/>
                  </a:cubicBezTo>
                  <a:cubicBezTo>
                    <a:pt x="200" y="378"/>
                    <a:pt x="200" y="378"/>
                    <a:pt x="200" y="378"/>
                  </a:cubicBezTo>
                  <a:cubicBezTo>
                    <a:pt x="198" y="375"/>
                    <a:pt x="198" y="375"/>
                    <a:pt x="198" y="375"/>
                  </a:cubicBezTo>
                  <a:cubicBezTo>
                    <a:pt x="196" y="370"/>
                    <a:pt x="196" y="370"/>
                    <a:pt x="196" y="370"/>
                  </a:cubicBezTo>
                  <a:cubicBezTo>
                    <a:pt x="195" y="368"/>
                    <a:pt x="194" y="366"/>
                    <a:pt x="192" y="365"/>
                  </a:cubicBezTo>
                  <a:cubicBezTo>
                    <a:pt x="188" y="358"/>
                    <a:pt x="182" y="351"/>
                    <a:pt x="174" y="346"/>
                  </a:cubicBezTo>
                  <a:cubicBezTo>
                    <a:pt x="170" y="344"/>
                    <a:pt x="166" y="342"/>
                    <a:pt x="161" y="342"/>
                  </a:cubicBezTo>
                  <a:cubicBezTo>
                    <a:pt x="157" y="341"/>
                    <a:pt x="152" y="341"/>
                    <a:pt x="147" y="342"/>
                  </a:cubicBezTo>
                  <a:cubicBezTo>
                    <a:pt x="145" y="343"/>
                    <a:pt x="142" y="344"/>
                    <a:pt x="140" y="345"/>
                  </a:cubicBezTo>
                  <a:cubicBezTo>
                    <a:pt x="138" y="346"/>
                    <a:pt x="136" y="347"/>
                    <a:pt x="134" y="348"/>
                  </a:cubicBezTo>
                  <a:cubicBezTo>
                    <a:pt x="131" y="351"/>
                    <a:pt x="127" y="355"/>
                    <a:pt x="125" y="359"/>
                  </a:cubicBezTo>
                  <a:cubicBezTo>
                    <a:pt x="123" y="364"/>
                    <a:pt x="122" y="369"/>
                    <a:pt x="122" y="374"/>
                  </a:cubicBezTo>
                  <a:cubicBezTo>
                    <a:pt x="122" y="379"/>
                    <a:pt x="123" y="383"/>
                    <a:pt x="125" y="387"/>
                  </a:cubicBezTo>
                  <a:cubicBezTo>
                    <a:pt x="126" y="391"/>
                    <a:pt x="128" y="395"/>
                    <a:pt x="131" y="399"/>
                  </a:cubicBezTo>
                  <a:cubicBezTo>
                    <a:pt x="133" y="402"/>
                    <a:pt x="136" y="405"/>
                    <a:pt x="139" y="408"/>
                  </a:cubicBezTo>
                  <a:cubicBezTo>
                    <a:pt x="146" y="414"/>
                    <a:pt x="154" y="418"/>
                    <a:pt x="162" y="421"/>
                  </a:cubicBezTo>
                  <a:cubicBezTo>
                    <a:pt x="166" y="422"/>
                    <a:pt x="171" y="422"/>
                    <a:pt x="175" y="422"/>
                  </a:cubicBezTo>
                  <a:cubicBezTo>
                    <a:pt x="177" y="422"/>
                    <a:pt x="179" y="422"/>
                    <a:pt x="181"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3" y="425"/>
                    <a:pt x="183" y="425"/>
                    <a:pt x="183" y="425"/>
                  </a:cubicBezTo>
                  <a:cubicBezTo>
                    <a:pt x="186" y="432"/>
                    <a:pt x="186" y="432"/>
                    <a:pt x="186" y="432"/>
                  </a:cubicBezTo>
                  <a:cubicBezTo>
                    <a:pt x="189" y="438"/>
                    <a:pt x="191" y="443"/>
                    <a:pt x="193" y="448"/>
                  </a:cubicBezTo>
                  <a:cubicBezTo>
                    <a:pt x="198" y="458"/>
                    <a:pt x="202" y="469"/>
                    <a:pt x="206" y="480"/>
                  </a:cubicBezTo>
                  <a:cubicBezTo>
                    <a:pt x="215" y="501"/>
                    <a:pt x="222" y="522"/>
                    <a:pt x="230" y="544"/>
                  </a:cubicBezTo>
                  <a:cubicBezTo>
                    <a:pt x="236" y="562"/>
                    <a:pt x="241" y="580"/>
                    <a:pt x="247" y="598"/>
                  </a:cubicBezTo>
                  <a:cubicBezTo>
                    <a:pt x="250" y="609"/>
                    <a:pt x="250" y="609"/>
                    <a:pt x="250" y="609"/>
                  </a:cubicBezTo>
                  <a:cubicBezTo>
                    <a:pt x="250" y="610"/>
                    <a:pt x="250" y="610"/>
                    <a:pt x="250" y="610"/>
                  </a:cubicBezTo>
                  <a:cubicBezTo>
                    <a:pt x="250" y="610"/>
                    <a:pt x="250" y="610"/>
                    <a:pt x="250" y="610"/>
                  </a:cubicBezTo>
                  <a:cubicBezTo>
                    <a:pt x="224" y="610"/>
                    <a:pt x="224" y="610"/>
                    <a:pt x="224" y="610"/>
                  </a:cubicBezTo>
                  <a:cubicBezTo>
                    <a:pt x="196" y="610"/>
                    <a:pt x="196" y="610"/>
                    <a:pt x="196" y="610"/>
                  </a:cubicBezTo>
                  <a:cubicBezTo>
                    <a:pt x="188" y="610"/>
                    <a:pt x="188" y="610"/>
                    <a:pt x="188" y="610"/>
                  </a:cubicBezTo>
                  <a:cubicBezTo>
                    <a:pt x="187" y="610"/>
                    <a:pt x="186" y="609"/>
                    <a:pt x="184" y="609"/>
                  </a:cubicBezTo>
                  <a:cubicBezTo>
                    <a:pt x="182" y="608"/>
                    <a:pt x="180" y="605"/>
                    <a:pt x="179" y="603"/>
                  </a:cubicBezTo>
                  <a:cubicBezTo>
                    <a:pt x="179" y="602"/>
                    <a:pt x="179" y="601"/>
                    <a:pt x="179" y="600"/>
                  </a:cubicBezTo>
                  <a:cubicBezTo>
                    <a:pt x="179" y="600"/>
                    <a:pt x="179" y="600"/>
                    <a:pt x="179" y="600"/>
                  </a:cubicBezTo>
                  <a:cubicBezTo>
                    <a:pt x="179" y="599"/>
                    <a:pt x="179" y="599"/>
                    <a:pt x="179" y="599"/>
                  </a:cubicBezTo>
                  <a:cubicBezTo>
                    <a:pt x="179" y="597"/>
                    <a:pt x="179" y="597"/>
                    <a:pt x="179" y="597"/>
                  </a:cubicBezTo>
                  <a:cubicBezTo>
                    <a:pt x="179" y="590"/>
                    <a:pt x="179" y="590"/>
                    <a:pt x="179" y="590"/>
                  </a:cubicBezTo>
                  <a:cubicBezTo>
                    <a:pt x="179" y="576"/>
                    <a:pt x="179" y="576"/>
                    <a:pt x="179" y="576"/>
                  </a:cubicBezTo>
                  <a:cubicBezTo>
                    <a:pt x="179" y="544"/>
                    <a:pt x="179" y="544"/>
                    <a:pt x="179" y="544"/>
                  </a:cubicBezTo>
                  <a:cubicBezTo>
                    <a:pt x="179" y="540"/>
                    <a:pt x="179" y="540"/>
                    <a:pt x="179" y="540"/>
                  </a:cubicBezTo>
                  <a:cubicBezTo>
                    <a:pt x="179" y="540"/>
                    <a:pt x="179" y="540"/>
                    <a:pt x="179" y="540"/>
                  </a:cubicBezTo>
                  <a:cubicBezTo>
                    <a:pt x="178" y="540"/>
                    <a:pt x="178" y="540"/>
                    <a:pt x="178" y="540"/>
                  </a:cubicBezTo>
                  <a:cubicBezTo>
                    <a:pt x="177" y="540"/>
                    <a:pt x="177" y="540"/>
                    <a:pt x="177" y="540"/>
                  </a:cubicBezTo>
                  <a:cubicBezTo>
                    <a:pt x="176" y="539"/>
                    <a:pt x="176" y="539"/>
                    <a:pt x="176" y="539"/>
                  </a:cubicBezTo>
                  <a:cubicBezTo>
                    <a:pt x="170" y="536"/>
                    <a:pt x="170" y="536"/>
                    <a:pt x="170" y="536"/>
                  </a:cubicBezTo>
                  <a:cubicBezTo>
                    <a:pt x="168" y="535"/>
                    <a:pt x="166" y="534"/>
                    <a:pt x="164" y="533"/>
                  </a:cubicBezTo>
                  <a:cubicBezTo>
                    <a:pt x="160" y="531"/>
                    <a:pt x="155" y="528"/>
                    <a:pt x="151" y="526"/>
                  </a:cubicBezTo>
                  <a:cubicBezTo>
                    <a:pt x="143" y="521"/>
                    <a:pt x="135" y="516"/>
                    <a:pt x="128" y="511"/>
                  </a:cubicBezTo>
                  <a:cubicBezTo>
                    <a:pt x="113" y="500"/>
                    <a:pt x="99" y="487"/>
                    <a:pt x="86" y="473"/>
                  </a:cubicBezTo>
                  <a:cubicBezTo>
                    <a:pt x="61" y="446"/>
                    <a:pt x="41" y="413"/>
                    <a:pt x="29" y="378"/>
                  </a:cubicBezTo>
                  <a:cubicBezTo>
                    <a:pt x="17" y="344"/>
                    <a:pt x="12" y="307"/>
                    <a:pt x="14" y="271"/>
                  </a:cubicBezTo>
                  <a:cubicBezTo>
                    <a:pt x="16" y="235"/>
                    <a:pt x="25" y="201"/>
                    <a:pt x="40" y="170"/>
                  </a:cubicBezTo>
                  <a:cubicBezTo>
                    <a:pt x="54" y="139"/>
                    <a:pt x="74" y="111"/>
                    <a:pt x="97" y="89"/>
                  </a:cubicBezTo>
                  <a:cubicBezTo>
                    <a:pt x="120" y="66"/>
                    <a:pt x="147" y="48"/>
                    <a:pt x="174" y="35"/>
                  </a:cubicBezTo>
                  <a:cubicBezTo>
                    <a:pt x="198" y="24"/>
                    <a:pt x="220" y="18"/>
                    <a:pt x="237" y="14"/>
                  </a:cubicBezTo>
                  <a:cubicBezTo>
                    <a:pt x="255" y="10"/>
                    <a:pt x="268" y="9"/>
                    <a:pt x="278" y="8"/>
                  </a:cubicBezTo>
                  <a:cubicBezTo>
                    <a:pt x="283" y="8"/>
                    <a:pt x="287" y="8"/>
                    <a:pt x="290" y="8"/>
                  </a:cubicBezTo>
                  <a:cubicBezTo>
                    <a:pt x="293" y="7"/>
                    <a:pt x="295" y="7"/>
                    <a:pt x="296" y="7"/>
                  </a:cubicBezTo>
                  <a:cubicBezTo>
                    <a:pt x="298" y="7"/>
                    <a:pt x="296" y="6"/>
                    <a:pt x="291" y="6"/>
                  </a:cubicBezTo>
                  <a:cubicBezTo>
                    <a:pt x="286" y="6"/>
                    <a:pt x="277" y="5"/>
                    <a:pt x="266" y="6"/>
                  </a:cubicBezTo>
                  <a:cubicBezTo>
                    <a:pt x="254" y="7"/>
                    <a:pt x="239" y="8"/>
                    <a:pt x="222" y="12"/>
                  </a:cubicBezTo>
                  <a:cubicBezTo>
                    <a:pt x="205" y="16"/>
                    <a:pt x="186" y="22"/>
                    <a:pt x="165" y="32"/>
                  </a:cubicBezTo>
                  <a:cubicBezTo>
                    <a:pt x="145" y="42"/>
                    <a:pt x="123" y="56"/>
                    <a:pt x="102" y="74"/>
                  </a:cubicBezTo>
                  <a:cubicBezTo>
                    <a:pt x="101" y="73"/>
                    <a:pt x="101" y="73"/>
                    <a:pt x="101" y="73"/>
                  </a:cubicBezTo>
                  <a:cubicBezTo>
                    <a:pt x="122" y="55"/>
                    <a:pt x="141" y="43"/>
                    <a:pt x="157" y="34"/>
                  </a:cubicBezTo>
                  <a:cubicBezTo>
                    <a:pt x="173" y="26"/>
                    <a:pt x="186" y="20"/>
                    <a:pt x="196" y="17"/>
                  </a:cubicBezTo>
                  <a:cubicBezTo>
                    <a:pt x="206" y="13"/>
                    <a:pt x="213" y="11"/>
                    <a:pt x="218" y="10"/>
                  </a:cubicBezTo>
                  <a:cubicBezTo>
                    <a:pt x="222" y="8"/>
                    <a:pt x="225" y="8"/>
                    <a:pt x="225" y="7"/>
                  </a:cubicBezTo>
                  <a:cubicBezTo>
                    <a:pt x="227" y="6"/>
                    <a:pt x="223" y="7"/>
                    <a:pt x="220" y="7"/>
                  </a:cubicBezTo>
                  <a:cubicBezTo>
                    <a:pt x="217" y="8"/>
                    <a:pt x="215" y="7"/>
                    <a:pt x="221" y="5"/>
                  </a:cubicBezTo>
                  <a:cubicBezTo>
                    <a:pt x="194" y="12"/>
                    <a:pt x="168" y="23"/>
                    <a:pt x="144" y="37"/>
                  </a:cubicBezTo>
                  <a:cubicBezTo>
                    <a:pt x="120" y="51"/>
                    <a:pt x="98" y="69"/>
                    <a:pt x="78" y="89"/>
                  </a:cubicBezTo>
                  <a:cubicBezTo>
                    <a:pt x="59" y="110"/>
                    <a:pt x="43" y="133"/>
                    <a:pt x="30" y="158"/>
                  </a:cubicBezTo>
                  <a:cubicBezTo>
                    <a:pt x="18" y="183"/>
                    <a:pt x="9" y="210"/>
                    <a:pt x="4" y="237"/>
                  </a:cubicBezTo>
                  <a:cubicBezTo>
                    <a:pt x="3" y="244"/>
                    <a:pt x="1" y="253"/>
                    <a:pt x="1" y="263"/>
                  </a:cubicBezTo>
                  <a:cubicBezTo>
                    <a:pt x="0" y="272"/>
                    <a:pt x="0" y="283"/>
                    <a:pt x="0" y="293"/>
                  </a:cubicBezTo>
                  <a:cubicBezTo>
                    <a:pt x="0" y="304"/>
                    <a:pt x="1" y="314"/>
                    <a:pt x="2" y="324"/>
                  </a:cubicBezTo>
                  <a:cubicBezTo>
                    <a:pt x="3" y="334"/>
                    <a:pt x="5" y="342"/>
                    <a:pt x="6" y="349"/>
                  </a:cubicBezTo>
                  <a:cubicBezTo>
                    <a:pt x="12" y="376"/>
                    <a:pt x="22" y="402"/>
                    <a:pt x="35" y="426"/>
                  </a:cubicBezTo>
                  <a:cubicBezTo>
                    <a:pt x="48" y="450"/>
                    <a:pt x="64" y="472"/>
                    <a:pt x="83" y="491"/>
                  </a:cubicBezTo>
                  <a:cubicBezTo>
                    <a:pt x="102" y="510"/>
                    <a:pt x="124" y="527"/>
                    <a:pt x="148" y="540"/>
                  </a:cubicBezTo>
                  <a:cubicBezTo>
                    <a:pt x="151" y="542"/>
                    <a:pt x="154" y="544"/>
                    <a:pt x="157" y="545"/>
                  </a:cubicBezTo>
                  <a:cubicBezTo>
                    <a:pt x="161" y="547"/>
                    <a:pt x="161" y="547"/>
                    <a:pt x="161" y="547"/>
                  </a:cubicBezTo>
                  <a:cubicBezTo>
                    <a:pt x="164" y="549"/>
                    <a:pt x="164" y="549"/>
                    <a:pt x="164" y="549"/>
                  </a:cubicBezTo>
                  <a:cubicBezTo>
                    <a:pt x="165" y="549"/>
                    <a:pt x="165" y="549"/>
                    <a:pt x="165" y="549"/>
                  </a:cubicBezTo>
                  <a:cubicBezTo>
                    <a:pt x="165" y="549"/>
                    <a:pt x="165" y="549"/>
                    <a:pt x="165" y="549"/>
                  </a:cubicBezTo>
                  <a:cubicBezTo>
                    <a:pt x="165" y="551"/>
                    <a:pt x="165" y="551"/>
                    <a:pt x="165" y="551"/>
                  </a:cubicBezTo>
                  <a:cubicBezTo>
                    <a:pt x="165" y="561"/>
                    <a:pt x="165" y="561"/>
                    <a:pt x="165" y="561"/>
                  </a:cubicBezTo>
                  <a:cubicBezTo>
                    <a:pt x="165" y="601"/>
                    <a:pt x="165" y="601"/>
                    <a:pt x="165" y="601"/>
                  </a:cubicBezTo>
                  <a:cubicBezTo>
                    <a:pt x="165" y="605"/>
                    <a:pt x="167" y="610"/>
                    <a:pt x="169" y="614"/>
                  </a:cubicBezTo>
                  <a:cubicBezTo>
                    <a:pt x="172" y="618"/>
                    <a:pt x="176" y="621"/>
                    <a:pt x="180" y="622"/>
                  </a:cubicBezTo>
                  <a:cubicBezTo>
                    <a:pt x="180" y="622"/>
                    <a:pt x="180" y="622"/>
                    <a:pt x="181" y="622"/>
                  </a:cubicBezTo>
                  <a:cubicBezTo>
                    <a:pt x="176" y="623"/>
                    <a:pt x="172" y="626"/>
                    <a:pt x="169" y="629"/>
                  </a:cubicBezTo>
                  <a:cubicBezTo>
                    <a:pt x="166" y="633"/>
                    <a:pt x="164" y="637"/>
                    <a:pt x="164" y="641"/>
                  </a:cubicBezTo>
                  <a:cubicBezTo>
                    <a:pt x="163" y="646"/>
                    <a:pt x="163" y="650"/>
                    <a:pt x="165" y="654"/>
                  </a:cubicBezTo>
                  <a:cubicBezTo>
                    <a:pt x="166" y="658"/>
                    <a:pt x="169" y="662"/>
                    <a:pt x="172" y="665"/>
                  </a:cubicBezTo>
                  <a:cubicBezTo>
                    <a:pt x="174" y="667"/>
                    <a:pt x="176" y="668"/>
                    <a:pt x="178" y="669"/>
                  </a:cubicBezTo>
                  <a:cubicBezTo>
                    <a:pt x="181" y="670"/>
                    <a:pt x="183" y="670"/>
                    <a:pt x="185" y="670"/>
                  </a:cubicBezTo>
                  <a:cubicBezTo>
                    <a:pt x="205" y="670"/>
                    <a:pt x="205" y="670"/>
                    <a:pt x="205" y="670"/>
                  </a:cubicBezTo>
                  <a:cubicBezTo>
                    <a:pt x="244" y="670"/>
                    <a:pt x="244" y="670"/>
                    <a:pt x="244" y="670"/>
                  </a:cubicBezTo>
                  <a:cubicBezTo>
                    <a:pt x="268" y="670"/>
                    <a:pt x="268" y="670"/>
                    <a:pt x="268" y="670"/>
                  </a:cubicBezTo>
                  <a:cubicBezTo>
                    <a:pt x="232" y="670"/>
                    <a:pt x="232" y="670"/>
                    <a:pt x="232" y="670"/>
                  </a:cubicBezTo>
                  <a:cubicBezTo>
                    <a:pt x="192" y="670"/>
                    <a:pt x="192" y="670"/>
                    <a:pt x="192" y="670"/>
                  </a:cubicBezTo>
                  <a:cubicBezTo>
                    <a:pt x="188" y="670"/>
                    <a:pt x="188" y="670"/>
                    <a:pt x="188" y="670"/>
                  </a:cubicBezTo>
                  <a:cubicBezTo>
                    <a:pt x="185" y="670"/>
                    <a:pt x="185" y="670"/>
                    <a:pt x="185" y="670"/>
                  </a:cubicBezTo>
                  <a:cubicBezTo>
                    <a:pt x="184" y="670"/>
                    <a:pt x="183" y="671"/>
                    <a:pt x="181" y="671"/>
                  </a:cubicBezTo>
                  <a:cubicBezTo>
                    <a:pt x="177" y="672"/>
                    <a:pt x="172" y="674"/>
                    <a:pt x="169" y="678"/>
                  </a:cubicBezTo>
                  <a:cubicBezTo>
                    <a:pt x="166" y="681"/>
                    <a:pt x="164" y="686"/>
                    <a:pt x="164" y="690"/>
                  </a:cubicBezTo>
                  <a:cubicBezTo>
                    <a:pt x="163" y="694"/>
                    <a:pt x="163" y="699"/>
                    <a:pt x="165" y="703"/>
                  </a:cubicBezTo>
                  <a:cubicBezTo>
                    <a:pt x="166" y="707"/>
                    <a:pt x="169" y="711"/>
                    <a:pt x="172" y="714"/>
                  </a:cubicBezTo>
                  <a:cubicBezTo>
                    <a:pt x="174" y="715"/>
                    <a:pt x="176" y="717"/>
                    <a:pt x="178" y="717"/>
                  </a:cubicBezTo>
                  <a:cubicBezTo>
                    <a:pt x="181" y="718"/>
                    <a:pt x="183" y="719"/>
                    <a:pt x="185" y="719"/>
                  </a:cubicBezTo>
                  <a:cubicBezTo>
                    <a:pt x="205" y="719"/>
                    <a:pt x="205" y="719"/>
                    <a:pt x="205" y="719"/>
                  </a:cubicBezTo>
                  <a:cubicBezTo>
                    <a:pt x="244" y="719"/>
                    <a:pt x="244" y="719"/>
                    <a:pt x="244" y="719"/>
                  </a:cubicBezTo>
                  <a:cubicBezTo>
                    <a:pt x="265" y="719"/>
                    <a:pt x="265" y="719"/>
                    <a:pt x="265" y="719"/>
                  </a:cubicBezTo>
                  <a:cubicBezTo>
                    <a:pt x="205" y="719"/>
                    <a:pt x="205" y="719"/>
                    <a:pt x="205" y="719"/>
                  </a:cubicBezTo>
                  <a:cubicBezTo>
                    <a:pt x="193" y="719"/>
                    <a:pt x="193" y="719"/>
                    <a:pt x="193" y="719"/>
                  </a:cubicBezTo>
                  <a:cubicBezTo>
                    <a:pt x="187" y="719"/>
                    <a:pt x="187" y="719"/>
                    <a:pt x="187" y="719"/>
                  </a:cubicBezTo>
                  <a:cubicBezTo>
                    <a:pt x="186" y="719"/>
                    <a:pt x="186" y="719"/>
                    <a:pt x="186" y="719"/>
                  </a:cubicBezTo>
                  <a:cubicBezTo>
                    <a:pt x="185" y="719"/>
                    <a:pt x="185" y="719"/>
                    <a:pt x="185" y="719"/>
                  </a:cubicBezTo>
                  <a:cubicBezTo>
                    <a:pt x="184" y="719"/>
                    <a:pt x="184" y="719"/>
                    <a:pt x="184" y="719"/>
                  </a:cubicBezTo>
                  <a:cubicBezTo>
                    <a:pt x="182" y="719"/>
                    <a:pt x="181" y="719"/>
                    <a:pt x="179" y="720"/>
                  </a:cubicBezTo>
                  <a:cubicBezTo>
                    <a:pt x="174" y="722"/>
                    <a:pt x="169" y="726"/>
                    <a:pt x="167" y="730"/>
                  </a:cubicBezTo>
                  <a:cubicBezTo>
                    <a:pt x="164" y="735"/>
                    <a:pt x="163" y="740"/>
                    <a:pt x="163" y="746"/>
                  </a:cubicBezTo>
                  <a:cubicBezTo>
                    <a:pt x="164" y="751"/>
                    <a:pt x="166" y="756"/>
                    <a:pt x="169" y="760"/>
                  </a:cubicBezTo>
                  <a:cubicBezTo>
                    <a:pt x="171" y="762"/>
                    <a:pt x="173" y="764"/>
                    <a:pt x="176" y="765"/>
                  </a:cubicBezTo>
                  <a:cubicBezTo>
                    <a:pt x="179" y="766"/>
                    <a:pt x="181" y="767"/>
                    <a:pt x="184" y="767"/>
                  </a:cubicBezTo>
                  <a:cubicBezTo>
                    <a:pt x="204" y="767"/>
                    <a:pt x="204" y="767"/>
                    <a:pt x="204" y="767"/>
                  </a:cubicBezTo>
                  <a:cubicBezTo>
                    <a:pt x="220" y="801"/>
                    <a:pt x="220" y="801"/>
                    <a:pt x="220" y="801"/>
                  </a:cubicBezTo>
                  <a:cubicBezTo>
                    <a:pt x="222" y="805"/>
                    <a:pt x="222" y="805"/>
                    <a:pt x="222" y="805"/>
                  </a:cubicBezTo>
                  <a:cubicBezTo>
                    <a:pt x="224" y="808"/>
                    <a:pt x="224" y="808"/>
                    <a:pt x="224" y="808"/>
                  </a:cubicBezTo>
                  <a:cubicBezTo>
                    <a:pt x="224" y="809"/>
                    <a:pt x="224" y="809"/>
                    <a:pt x="224" y="809"/>
                  </a:cubicBezTo>
                  <a:cubicBezTo>
                    <a:pt x="225" y="810"/>
                    <a:pt x="225" y="810"/>
                    <a:pt x="225" y="810"/>
                  </a:cubicBezTo>
                  <a:cubicBezTo>
                    <a:pt x="225" y="810"/>
                    <a:pt x="225" y="811"/>
                    <a:pt x="225" y="811"/>
                  </a:cubicBezTo>
                  <a:cubicBezTo>
                    <a:pt x="227" y="813"/>
                    <a:pt x="227" y="813"/>
                    <a:pt x="227" y="813"/>
                  </a:cubicBezTo>
                  <a:cubicBezTo>
                    <a:pt x="229" y="815"/>
                    <a:pt x="229" y="815"/>
                    <a:pt x="229" y="815"/>
                  </a:cubicBezTo>
                  <a:cubicBezTo>
                    <a:pt x="230" y="817"/>
                    <a:pt x="231" y="818"/>
                    <a:pt x="232" y="820"/>
                  </a:cubicBezTo>
                  <a:cubicBezTo>
                    <a:pt x="234" y="821"/>
                    <a:pt x="235" y="822"/>
                    <a:pt x="236" y="824"/>
                  </a:cubicBezTo>
                  <a:cubicBezTo>
                    <a:pt x="238" y="825"/>
                    <a:pt x="239" y="826"/>
                    <a:pt x="241" y="828"/>
                  </a:cubicBezTo>
                  <a:cubicBezTo>
                    <a:pt x="242" y="828"/>
                    <a:pt x="243" y="829"/>
                    <a:pt x="245" y="830"/>
                  </a:cubicBezTo>
                  <a:cubicBezTo>
                    <a:pt x="246" y="830"/>
                    <a:pt x="247" y="830"/>
                    <a:pt x="247" y="830"/>
                  </a:cubicBezTo>
                  <a:cubicBezTo>
                    <a:pt x="249" y="831"/>
                    <a:pt x="249" y="831"/>
                    <a:pt x="249" y="831"/>
                  </a:cubicBezTo>
                  <a:cubicBezTo>
                    <a:pt x="250" y="831"/>
                    <a:pt x="252" y="831"/>
                    <a:pt x="254" y="831"/>
                  </a:cubicBezTo>
                  <a:cubicBezTo>
                    <a:pt x="268" y="833"/>
                    <a:pt x="282" y="834"/>
                    <a:pt x="296" y="834"/>
                  </a:cubicBezTo>
                  <a:cubicBezTo>
                    <a:pt x="303" y="835"/>
                    <a:pt x="310" y="835"/>
                    <a:pt x="318" y="834"/>
                  </a:cubicBezTo>
                  <a:cubicBezTo>
                    <a:pt x="321" y="834"/>
                    <a:pt x="325" y="834"/>
                    <a:pt x="329" y="833"/>
                  </a:cubicBezTo>
                  <a:cubicBezTo>
                    <a:pt x="331" y="833"/>
                    <a:pt x="332" y="832"/>
                    <a:pt x="334" y="832"/>
                  </a:cubicBezTo>
                  <a:cubicBezTo>
                    <a:pt x="335" y="832"/>
                    <a:pt x="336" y="831"/>
                    <a:pt x="337" y="831"/>
                  </a:cubicBezTo>
                  <a:cubicBezTo>
                    <a:pt x="338" y="831"/>
                    <a:pt x="338" y="831"/>
                    <a:pt x="339" y="830"/>
                  </a:cubicBezTo>
                  <a:cubicBezTo>
                    <a:pt x="340" y="830"/>
                    <a:pt x="340" y="830"/>
                    <a:pt x="340" y="830"/>
                  </a:cubicBezTo>
                  <a:cubicBezTo>
                    <a:pt x="340" y="830"/>
                    <a:pt x="340" y="830"/>
                    <a:pt x="340" y="830"/>
                  </a:cubicBezTo>
                  <a:cubicBezTo>
                    <a:pt x="340" y="830"/>
                    <a:pt x="340" y="830"/>
                    <a:pt x="340" y="830"/>
                  </a:cubicBezTo>
                  <a:cubicBezTo>
                    <a:pt x="341" y="830"/>
                    <a:pt x="341" y="830"/>
                    <a:pt x="341" y="830"/>
                  </a:cubicBezTo>
                  <a:cubicBezTo>
                    <a:pt x="341" y="829"/>
                    <a:pt x="341" y="829"/>
                    <a:pt x="341" y="829"/>
                  </a:cubicBezTo>
                  <a:cubicBezTo>
                    <a:pt x="342" y="829"/>
                    <a:pt x="342" y="829"/>
                    <a:pt x="343" y="829"/>
                  </a:cubicBezTo>
                  <a:cubicBezTo>
                    <a:pt x="342" y="829"/>
                    <a:pt x="342" y="829"/>
                    <a:pt x="341" y="829"/>
                  </a:cubicBezTo>
                  <a:cubicBezTo>
                    <a:pt x="341" y="830"/>
                    <a:pt x="341" y="830"/>
                    <a:pt x="341" y="830"/>
                  </a:cubicBezTo>
                  <a:cubicBezTo>
                    <a:pt x="340" y="830"/>
                    <a:pt x="340" y="830"/>
                    <a:pt x="340" y="830"/>
                  </a:cubicBezTo>
                  <a:cubicBezTo>
                    <a:pt x="340" y="830"/>
                    <a:pt x="340" y="830"/>
                    <a:pt x="340" y="830"/>
                  </a:cubicBezTo>
                  <a:cubicBezTo>
                    <a:pt x="340" y="830"/>
                    <a:pt x="340" y="830"/>
                    <a:pt x="340" y="830"/>
                  </a:cubicBezTo>
                  <a:cubicBezTo>
                    <a:pt x="339" y="830"/>
                    <a:pt x="339" y="830"/>
                    <a:pt x="339" y="830"/>
                  </a:cubicBezTo>
                  <a:cubicBezTo>
                    <a:pt x="338" y="831"/>
                    <a:pt x="338" y="831"/>
                    <a:pt x="337" y="831"/>
                  </a:cubicBezTo>
                  <a:cubicBezTo>
                    <a:pt x="336" y="831"/>
                    <a:pt x="335" y="832"/>
                    <a:pt x="334" y="832"/>
                  </a:cubicBezTo>
                  <a:cubicBezTo>
                    <a:pt x="332" y="832"/>
                    <a:pt x="330" y="833"/>
                    <a:pt x="329" y="833"/>
                  </a:cubicBezTo>
                  <a:cubicBezTo>
                    <a:pt x="325" y="834"/>
                    <a:pt x="321" y="834"/>
                    <a:pt x="317" y="834"/>
                  </a:cubicBezTo>
                  <a:cubicBezTo>
                    <a:pt x="310" y="834"/>
                    <a:pt x="303" y="834"/>
                    <a:pt x="296" y="834"/>
                  </a:cubicBezTo>
                  <a:cubicBezTo>
                    <a:pt x="282" y="834"/>
                    <a:pt x="268" y="833"/>
                    <a:pt x="254" y="831"/>
                  </a:cubicBezTo>
                  <a:cubicBezTo>
                    <a:pt x="252" y="831"/>
                    <a:pt x="250" y="830"/>
                    <a:pt x="248" y="830"/>
                  </a:cubicBezTo>
                  <a:cubicBezTo>
                    <a:pt x="247" y="830"/>
                    <a:pt x="247" y="830"/>
                    <a:pt x="247" y="830"/>
                  </a:cubicBezTo>
                  <a:cubicBezTo>
                    <a:pt x="246" y="830"/>
                    <a:pt x="246" y="830"/>
                    <a:pt x="246" y="830"/>
                  </a:cubicBezTo>
                  <a:cubicBezTo>
                    <a:pt x="246" y="830"/>
                    <a:pt x="246" y="830"/>
                    <a:pt x="246" y="830"/>
                  </a:cubicBezTo>
                  <a:cubicBezTo>
                    <a:pt x="245" y="829"/>
                    <a:pt x="245" y="829"/>
                    <a:pt x="245" y="829"/>
                  </a:cubicBezTo>
                  <a:cubicBezTo>
                    <a:pt x="243" y="829"/>
                    <a:pt x="242" y="828"/>
                    <a:pt x="241" y="827"/>
                  </a:cubicBezTo>
                  <a:cubicBezTo>
                    <a:pt x="239" y="826"/>
                    <a:pt x="238" y="825"/>
                    <a:pt x="236" y="823"/>
                  </a:cubicBezTo>
                  <a:cubicBezTo>
                    <a:pt x="235" y="822"/>
                    <a:pt x="234" y="821"/>
                    <a:pt x="232" y="819"/>
                  </a:cubicBezTo>
                  <a:cubicBezTo>
                    <a:pt x="231" y="818"/>
                    <a:pt x="230" y="817"/>
                    <a:pt x="229" y="815"/>
                  </a:cubicBezTo>
                  <a:cubicBezTo>
                    <a:pt x="227" y="813"/>
                    <a:pt x="227" y="813"/>
                    <a:pt x="227" y="813"/>
                  </a:cubicBezTo>
                  <a:cubicBezTo>
                    <a:pt x="225" y="811"/>
                    <a:pt x="225" y="811"/>
                    <a:pt x="225" y="811"/>
                  </a:cubicBezTo>
                  <a:cubicBezTo>
                    <a:pt x="225" y="810"/>
                    <a:pt x="225" y="810"/>
                    <a:pt x="225" y="809"/>
                  </a:cubicBezTo>
                  <a:cubicBezTo>
                    <a:pt x="224" y="809"/>
                    <a:pt x="224" y="809"/>
                    <a:pt x="224" y="809"/>
                  </a:cubicBezTo>
                  <a:cubicBezTo>
                    <a:pt x="224" y="808"/>
                    <a:pt x="224" y="808"/>
                    <a:pt x="224" y="808"/>
                  </a:cubicBezTo>
                  <a:cubicBezTo>
                    <a:pt x="223" y="805"/>
                    <a:pt x="223" y="805"/>
                    <a:pt x="223" y="805"/>
                  </a:cubicBezTo>
                  <a:cubicBezTo>
                    <a:pt x="220" y="801"/>
                    <a:pt x="220" y="801"/>
                    <a:pt x="220" y="801"/>
                  </a:cubicBezTo>
                  <a:cubicBezTo>
                    <a:pt x="204" y="767"/>
                    <a:pt x="204" y="767"/>
                    <a:pt x="204" y="767"/>
                  </a:cubicBezTo>
                  <a:cubicBezTo>
                    <a:pt x="194" y="767"/>
                    <a:pt x="194" y="767"/>
                    <a:pt x="194" y="767"/>
                  </a:cubicBezTo>
                  <a:cubicBezTo>
                    <a:pt x="187" y="767"/>
                    <a:pt x="187" y="767"/>
                    <a:pt x="187" y="767"/>
                  </a:cubicBezTo>
                  <a:cubicBezTo>
                    <a:pt x="186" y="767"/>
                    <a:pt x="184" y="767"/>
                    <a:pt x="182" y="767"/>
                  </a:cubicBezTo>
                  <a:cubicBezTo>
                    <a:pt x="180" y="766"/>
                    <a:pt x="178" y="766"/>
                    <a:pt x="177" y="765"/>
                  </a:cubicBezTo>
                  <a:cubicBezTo>
                    <a:pt x="171" y="762"/>
                    <a:pt x="166" y="756"/>
                    <a:pt x="165" y="750"/>
                  </a:cubicBezTo>
                  <a:cubicBezTo>
                    <a:pt x="163" y="744"/>
                    <a:pt x="164" y="737"/>
                    <a:pt x="167" y="731"/>
                  </a:cubicBezTo>
                  <a:cubicBezTo>
                    <a:pt x="166" y="732"/>
                    <a:pt x="166" y="733"/>
                    <a:pt x="166" y="733"/>
                  </a:cubicBezTo>
                  <a:cubicBezTo>
                    <a:pt x="166" y="733"/>
                    <a:pt x="167" y="733"/>
                    <a:pt x="167" y="731"/>
                  </a:cubicBezTo>
                  <a:cubicBezTo>
                    <a:pt x="164" y="737"/>
                    <a:pt x="164" y="743"/>
                    <a:pt x="165" y="749"/>
                  </a:cubicBezTo>
                  <a:cubicBezTo>
                    <a:pt x="167" y="755"/>
                    <a:pt x="171" y="761"/>
                    <a:pt x="177" y="764"/>
                  </a:cubicBezTo>
                  <a:cubicBezTo>
                    <a:pt x="178" y="765"/>
                    <a:pt x="180" y="765"/>
                    <a:pt x="182" y="766"/>
                  </a:cubicBezTo>
                  <a:cubicBezTo>
                    <a:pt x="183" y="766"/>
                    <a:pt x="183" y="766"/>
                    <a:pt x="184" y="766"/>
                  </a:cubicBezTo>
                  <a:cubicBezTo>
                    <a:pt x="185" y="766"/>
                    <a:pt x="185" y="766"/>
                    <a:pt x="185" y="766"/>
                  </a:cubicBezTo>
                  <a:cubicBezTo>
                    <a:pt x="186" y="766"/>
                    <a:pt x="186" y="766"/>
                    <a:pt x="186" y="766"/>
                  </a:cubicBezTo>
                  <a:cubicBezTo>
                    <a:pt x="194" y="766"/>
                    <a:pt x="194" y="766"/>
                    <a:pt x="194" y="766"/>
                  </a:cubicBezTo>
                  <a:cubicBezTo>
                    <a:pt x="205" y="766"/>
                    <a:pt x="205" y="766"/>
                    <a:pt x="205" y="766"/>
                  </a:cubicBezTo>
                  <a:cubicBezTo>
                    <a:pt x="221" y="800"/>
                    <a:pt x="221" y="800"/>
                    <a:pt x="221" y="800"/>
                  </a:cubicBezTo>
                  <a:cubicBezTo>
                    <a:pt x="224" y="805"/>
                    <a:pt x="224" y="805"/>
                    <a:pt x="224" y="805"/>
                  </a:cubicBezTo>
                  <a:cubicBezTo>
                    <a:pt x="225" y="807"/>
                    <a:pt x="225" y="807"/>
                    <a:pt x="225" y="807"/>
                  </a:cubicBezTo>
                  <a:cubicBezTo>
                    <a:pt x="225" y="808"/>
                    <a:pt x="225" y="808"/>
                    <a:pt x="225" y="808"/>
                  </a:cubicBezTo>
                  <a:cubicBezTo>
                    <a:pt x="226" y="809"/>
                    <a:pt x="226" y="809"/>
                    <a:pt x="226" y="809"/>
                  </a:cubicBezTo>
                  <a:cubicBezTo>
                    <a:pt x="226" y="809"/>
                    <a:pt x="226" y="810"/>
                    <a:pt x="226" y="810"/>
                  </a:cubicBezTo>
                  <a:cubicBezTo>
                    <a:pt x="228" y="812"/>
                    <a:pt x="228" y="812"/>
                    <a:pt x="228" y="812"/>
                  </a:cubicBezTo>
                  <a:cubicBezTo>
                    <a:pt x="230" y="815"/>
                    <a:pt x="230" y="815"/>
                    <a:pt x="230" y="815"/>
                  </a:cubicBezTo>
                  <a:cubicBezTo>
                    <a:pt x="231" y="816"/>
                    <a:pt x="232" y="817"/>
                    <a:pt x="233" y="819"/>
                  </a:cubicBezTo>
                  <a:cubicBezTo>
                    <a:pt x="234" y="820"/>
                    <a:pt x="236" y="821"/>
                    <a:pt x="237" y="823"/>
                  </a:cubicBezTo>
                  <a:cubicBezTo>
                    <a:pt x="238" y="824"/>
                    <a:pt x="240" y="825"/>
                    <a:pt x="242" y="827"/>
                  </a:cubicBezTo>
                  <a:cubicBezTo>
                    <a:pt x="243" y="827"/>
                    <a:pt x="244" y="828"/>
                    <a:pt x="245" y="829"/>
                  </a:cubicBezTo>
                  <a:cubicBezTo>
                    <a:pt x="246" y="829"/>
                    <a:pt x="246" y="829"/>
                    <a:pt x="246" y="829"/>
                  </a:cubicBezTo>
                  <a:cubicBezTo>
                    <a:pt x="246" y="829"/>
                    <a:pt x="246" y="829"/>
                    <a:pt x="246" y="829"/>
                  </a:cubicBezTo>
                  <a:cubicBezTo>
                    <a:pt x="247" y="829"/>
                    <a:pt x="247" y="829"/>
                    <a:pt x="247" y="829"/>
                  </a:cubicBezTo>
                  <a:cubicBezTo>
                    <a:pt x="249" y="829"/>
                    <a:pt x="249" y="829"/>
                    <a:pt x="249" y="829"/>
                  </a:cubicBezTo>
                  <a:cubicBezTo>
                    <a:pt x="250" y="830"/>
                    <a:pt x="252" y="830"/>
                    <a:pt x="254" y="830"/>
                  </a:cubicBezTo>
                  <a:cubicBezTo>
                    <a:pt x="268" y="832"/>
                    <a:pt x="282" y="833"/>
                    <a:pt x="296" y="834"/>
                  </a:cubicBezTo>
                  <a:cubicBezTo>
                    <a:pt x="303" y="834"/>
                    <a:pt x="310" y="834"/>
                    <a:pt x="317" y="833"/>
                  </a:cubicBezTo>
                  <a:cubicBezTo>
                    <a:pt x="321" y="833"/>
                    <a:pt x="325" y="833"/>
                    <a:pt x="328" y="832"/>
                  </a:cubicBezTo>
                  <a:cubicBezTo>
                    <a:pt x="330" y="832"/>
                    <a:pt x="332" y="831"/>
                    <a:pt x="334" y="831"/>
                  </a:cubicBezTo>
                  <a:cubicBezTo>
                    <a:pt x="335" y="831"/>
                    <a:pt x="336" y="830"/>
                    <a:pt x="337" y="830"/>
                  </a:cubicBezTo>
                  <a:cubicBezTo>
                    <a:pt x="337" y="830"/>
                    <a:pt x="338" y="830"/>
                    <a:pt x="338" y="829"/>
                  </a:cubicBezTo>
                  <a:cubicBezTo>
                    <a:pt x="339" y="829"/>
                    <a:pt x="339" y="829"/>
                    <a:pt x="339" y="829"/>
                  </a:cubicBezTo>
                  <a:cubicBezTo>
                    <a:pt x="340" y="829"/>
                    <a:pt x="340" y="829"/>
                    <a:pt x="340" y="829"/>
                  </a:cubicBezTo>
                  <a:cubicBezTo>
                    <a:pt x="340" y="829"/>
                    <a:pt x="340" y="829"/>
                    <a:pt x="340" y="829"/>
                  </a:cubicBezTo>
                  <a:cubicBezTo>
                    <a:pt x="341" y="829"/>
                    <a:pt x="341" y="829"/>
                    <a:pt x="341" y="829"/>
                  </a:cubicBezTo>
                  <a:cubicBezTo>
                    <a:pt x="341" y="828"/>
                    <a:pt x="341" y="828"/>
                    <a:pt x="341" y="828"/>
                  </a:cubicBezTo>
                  <a:cubicBezTo>
                    <a:pt x="342" y="828"/>
                    <a:pt x="342" y="828"/>
                    <a:pt x="343" y="827"/>
                  </a:cubicBezTo>
                  <a:cubicBezTo>
                    <a:pt x="344" y="827"/>
                    <a:pt x="345" y="826"/>
                    <a:pt x="346" y="826"/>
                  </a:cubicBezTo>
                  <a:cubicBezTo>
                    <a:pt x="346" y="827"/>
                    <a:pt x="346" y="827"/>
                    <a:pt x="346" y="827"/>
                  </a:cubicBezTo>
                  <a:cubicBezTo>
                    <a:pt x="352" y="823"/>
                    <a:pt x="357" y="817"/>
                    <a:pt x="360" y="812"/>
                  </a:cubicBezTo>
                  <a:cubicBezTo>
                    <a:pt x="369" y="796"/>
                    <a:pt x="369" y="796"/>
                    <a:pt x="369" y="796"/>
                  </a:cubicBezTo>
                  <a:cubicBezTo>
                    <a:pt x="377" y="780"/>
                    <a:pt x="377" y="780"/>
                    <a:pt x="377" y="780"/>
                  </a:cubicBezTo>
                  <a:cubicBezTo>
                    <a:pt x="382" y="772"/>
                    <a:pt x="382" y="772"/>
                    <a:pt x="382" y="772"/>
                  </a:cubicBezTo>
                  <a:cubicBezTo>
                    <a:pt x="384" y="768"/>
                    <a:pt x="384" y="768"/>
                    <a:pt x="384" y="768"/>
                  </a:cubicBezTo>
                  <a:cubicBezTo>
                    <a:pt x="384" y="768"/>
                    <a:pt x="384" y="768"/>
                    <a:pt x="384" y="768"/>
                  </a:cubicBezTo>
                  <a:cubicBezTo>
                    <a:pt x="384" y="768"/>
                    <a:pt x="384" y="768"/>
                    <a:pt x="384" y="768"/>
                  </a:cubicBezTo>
                  <a:cubicBezTo>
                    <a:pt x="384" y="768"/>
                    <a:pt x="384" y="768"/>
                    <a:pt x="384" y="768"/>
                  </a:cubicBezTo>
                  <a:cubicBezTo>
                    <a:pt x="385" y="768"/>
                    <a:pt x="385" y="768"/>
                    <a:pt x="385" y="768"/>
                  </a:cubicBezTo>
                  <a:cubicBezTo>
                    <a:pt x="391" y="768"/>
                    <a:pt x="391" y="768"/>
                    <a:pt x="391" y="768"/>
                  </a:cubicBezTo>
                  <a:cubicBezTo>
                    <a:pt x="396" y="768"/>
                    <a:pt x="396" y="768"/>
                    <a:pt x="396" y="768"/>
                  </a:cubicBezTo>
                  <a:cubicBezTo>
                    <a:pt x="396" y="768"/>
                    <a:pt x="396" y="768"/>
                    <a:pt x="396" y="768"/>
                  </a:cubicBezTo>
                  <a:cubicBezTo>
                    <a:pt x="397" y="768"/>
                    <a:pt x="397" y="768"/>
                    <a:pt x="397" y="768"/>
                  </a:cubicBezTo>
                  <a:cubicBezTo>
                    <a:pt x="398" y="768"/>
                    <a:pt x="398" y="768"/>
                    <a:pt x="399" y="768"/>
                  </a:cubicBezTo>
                  <a:cubicBezTo>
                    <a:pt x="400" y="768"/>
                    <a:pt x="401" y="768"/>
                    <a:pt x="402" y="767"/>
                  </a:cubicBezTo>
                  <a:cubicBezTo>
                    <a:pt x="406" y="766"/>
                    <a:pt x="409" y="764"/>
                    <a:pt x="412" y="761"/>
                  </a:cubicBezTo>
                  <a:cubicBezTo>
                    <a:pt x="416" y="756"/>
                    <a:pt x="418" y="749"/>
                    <a:pt x="418" y="744"/>
                  </a:cubicBezTo>
                  <a:cubicBezTo>
                    <a:pt x="417" y="748"/>
                    <a:pt x="416" y="753"/>
                    <a:pt x="414" y="757"/>
                  </a:cubicBezTo>
                  <a:cubicBezTo>
                    <a:pt x="411" y="761"/>
                    <a:pt x="407" y="764"/>
                    <a:pt x="402" y="765"/>
                  </a:cubicBezTo>
                  <a:cubicBezTo>
                    <a:pt x="401" y="766"/>
                    <a:pt x="400" y="766"/>
                    <a:pt x="399" y="766"/>
                  </a:cubicBezTo>
                  <a:cubicBezTo>
                    <a:pt x="398" y="766"/>
                    <a:pt x="397" y="766"/>
                    <a:pt x="397" y="766"/>
                  </a:cubicBezTo>
                  <a:cubicBezTo>
                    <a:pt x="396" y="766"/>
                    <a:pt x="396" y="766"/>
                    <a:pt x="396" y="766"/>
                  </a:cubicBezTo>
                  <a:cubicBezTo>
                    <a:pt x="396" y="766"/>
                    <a:pt x="396" y="766"/>
                    <a:pt x="396" y="766"/>
                  </a:cubicBezTo>
                  <a:cubicBezTo>
                    <a:pt x="395" y="766"/>
                    <a:pt x="395" y="766"/>
                    <a:pt x="395" y="766"/>
                  </a:cubicBezTo>
                  <a:cubicBezTo>
                    <a:pt x="390" y="766"/>
                    <a:pt x="390" y="766"/>
                    <a:pt x="390" y="766"/>
                  </a:cubicBezTo>
                  <a:cubicBezTo>
                    <a:pt x="385" y="766"/>
                    <a:pt x="385" y="766"/>
                    <a:pt x="385" y="766"/>
                  </a:cubicBezTo>
                  <a:cubicBezTo>
                    <a:pt x="384" y="766"/>
                    <a:pt x="384" y="766"/>
                    <a:pt x="384" y="766"/>
                  </a:cubicBezTo>
                  <a:cubicBezTo>
                    <a:pt x="384" y="766"/>
                    <a:pt x="384" y="766"/>
                    <a:pt x="384" y="766"/>
                  </a:cubicBezTo>
                  <a:cubicBezTo>
                    <a:pt x="383" y="766"/>
                    <a:pt x="383" y="766"/>
                    <a:pt x="383" y="766"/>
                  </a:cubicBezTo>
                  <a:cubicBezTo>
                    <a:pt x="383" y="766"/>
                    <a:pt x="383" y="766"/>
                    <a:pt x="383" y="766"/>
                  </a:cubicBezTo>
                  <a:cubicBezTo>
                    <a:pt x="382" y="767"/>
                    <a:pt x="382" y="767"/>
                    <a:pt x="382" y="767"/>
                  </a:cubicBezTo>
                  <a:cubicBezTo>
                    <a:pt x="379" y="771"/>
                    <a:pt x="379" y="771"/>
                    <a:pt x="379" y="771"/>
                  </a:cubicBezTo>
                  <a:cubicBezTo>
                    <a:pt x="375" y="780"/>
                    <a:pt x="375" y="780"/>
                    <a:pt x="375" y="780"/>
                  </a:cubicBezTo>
                  <a:cubicBezTo>
                    <a:pt x="366" y="796"/>
                    <a:pt x="366" y="796"/>
                    <a:pt x="366" y="796"/>
                  </a:cubicBezTo>
                  <a:cubicBezTo>
                    <a:pt x="361" y="805"/>
                    <a:pt x="361" y="805"/>
                    <a:pt x="361" y="805"/>
                  </a:cubicBezTo>
                  <a:cubicBezTo>
                    <a:pt x="359" y="809"/>
                    <a:pt x="359" y="809"/>
                    <a:pt x="359" y="809"/>
                  </a:cubicBezTo>
                  <a:cubicBezTo>
                    <a:pt x="358" y="811"/>
                    <a:pt x="357" y="812"/>
                    <a:pt x="356" y="814"/>
                  </a:cubicBezTo>
                  <a:cubicBezTo>
                    <a:pt x="354" y="816"/>
                    <a:pt x="352" y="819"/>
                    <a:pt x="349" y="822"/>
                  </a:cubicBezTo>
                  <a:cubicBezTo>
                    <a:pt x="346" y="824"/>
                    <a:pt x="343" y="826"/>
                    <a:pt x="339" y="828"/>
                  </a:cubicBezTo>
                  <a:cubicBezTo>
                    <a:pt x="339" y="828"/>
                    <a:pt x="339" y="828"/>
                    <a:pt x="339" y="828"/>
                  </a:cubicBezTo>
                  <a:cubicBezTo>
                    <a:pt x="336" y="829"/>
                    <a:pt x="333" y="830"/>
                    <a:pt x="330" y="830"/>
                  </a:cubicBezTo>
                  <a:cubicBezTo>
                    <a:pt x="327" y="831"/>
                    <a:pt x="324" y="831"/>
                    <a:pt x="321" y="831"/>
                  </a:cubicBezTo>
                  <a:cubicBezTo>
                    <a:pt x="315" y="832"/>
                    <a:pt x="309" y="832"/>
                    <a:pt x="303" y="832"/>
                  </a:cubicBezTo>
                  <a:cubicBezTo>
                    <a:pt x="291" y="832"/>
                    <a:pt x="279" y="831"/>
                    <a:pt x="267" y="830"/>
                  </a:cubicBezTo>
                  <a:cubicBezTo>
                    <a:pt x="261" y="829"/>
                    <a:pt x="255" y="829"/>
                    <a:pt x="249" y="828"/>
                  </a:cubicBezTo>
                  <a:cubicBezTo>
                    <a:pt x="248" y="828"/>
                    <a:pt x="247" y="828"/>
                    <a:pt x="246" y="827"/>
                  </a:cubicBezTo>
                  <a:cubicBezTo>
                    <a:pt x="245" y="827"/>
                    <a:pt x="244" y="826"/>
                    <a:pt x="243" y="826"/>
                  </a:cubicBezTo>
                  <a:cubicBezTo>
                    <a:pt x="241" y="825"/>
                    <a:pt x="240" y="824"/>
                    <a:pt x="239" y="823"/>
                  </a:cubicBezTo>
                  <a:cubicBezTo>
                    <a:pt x="238" y="822"/>
                    <a:pt x="237" y="820"/>
                    <a:pt x="236" y="819"/>
                  </a:cubicBezTo>
                  <a:cubicBezTo>
                    <a:pt x="240" y="823"/>
                    <a:pt x="246" y="827"/>
                    <a:pt x="253" y="828"/>
                  </a:cubicBezTo>
                  <a:cubicBezTo>
                    <a:pt x="263" y="829"/>
                    <a:pt x="273" y="830"/>
                    <a:pt x="283" y="831"/>
                  </a:cubicBezTo>
                  <a:cubicBezTo>
                    <a:pt x="292" y="831"/>
                    <a:pt x="302" y="832"/>
                    <a:pt x="311" y="832"/>
                  </a:cubicBezTo>
                  <a:cubicBezTo>
                    <a:pt x="316" y="832"/>
                    <a:pt x="321" y="831"/>
                    <a:pt x="325" y="831"/>
                  </a:cubicBezTo>
                  <a:cubicBezTo>
                    <a:pt x="330" y="830"/>
                    <a:pt x="335" y="829"/>
                    <a:pt x="339" y="827"/>
                  </a:cubicBezTo>
                  <a:cubicBezTo>
                    <a:pt x="339" y="827"/>
                    <a:pt x="339" y="827"/>
                    <a:pt x="339" y="827"/>
                  </a:cubicBezTo>
                  <a:cubicBezTo>
                    <a:pt x="343" y="826"/>
                    <a:pt x="346" y="824"/>
                    <a:pt x="349" y="821"/>
                  </a:cubicBezTo>
                  <a:cubicBezTo>
                    <a:pt x="352" y="819"/>
                    <a:pt x="354" y="816"/>
                    <a:pt x="356" y="813"/>
                  </a:cubicBezTo>
                  <a:cubicBezTo>
                    <a:pt x="357" y="812"/>
                    <a:pt x="358" y="810"/>
                    <a:pt x="359" y="809"/>
                  </a:cubicBezTo>
                  <a:cubicBezTo>
                    <a:pt x="361" y="804"/>
                    <a:pt x="361" y="804"/>
                    <a:pt x="361" y="804"/>
                  </a:cubicBezTo>
                  <a:cubicBezTo>
                    <a:pt x="366" y="796"/>
                    <a:pt x="366" y="796"/>
                    <a:pt x="366" y="796"/>
                  </a:cubicBezTo>
                  <a:cubicBezTo>
                    <a:pt x="375" y="779"/>
                    <a:pt x="375" y="779"/>
                    <a:pt x="375" y="779"/>
                  </a:cubicBezTo>
                  <a:cubicBezTo>
                    <a:pt x="379" y="771"/>
                    <a:pt x="379" y="771"/>
                    <a:pt x="379" y="771"/>
                  </a:cubicBezTo>
                  <a:cubicBezTo>
                    <a:pt x="381" y="767"/>
                    <a:pt x="381" y="767"/>
                    <a:pt x="381" y="767"/>
                  </a:cubicBezTo>
                  <a:cubicBezTo>
                    <a:pt x="382" y="765"/>
                    <a:pt x="382" y="765"/>
                    <a:pt x="382" y="765"/>
                  </a:cubicBezTo>
                  <a:cubicBezTo>
                    <a:pt x="390" y="766"/>
                    <a:pt x="390" y="766"/>
                    <a:pt x="390" y="766"/>
                  </a:cubicBezTo>
                  <a:cubicBezTo>
                    <a:pt x="395" y="766"/>
                    <a:pt x="395" y="766"/>
                    <a:pt x="395" y="766"/>
                  </a:cubicBezTo>
                  <a:cubicBezTo>
                    <a:pt x="396" y="766"/>
                    <a:pt x="396" y="766"/>
                    <a:pt x="396" y="766"/>
                  </a:cubicBezTo>
                  <a:cubicBezTo>
                    <a:pt x="396" y="766"/>
                    <a:pt x="396" y="766"/>
                    <a:pt x="396" y="766"/>
                  </a:cubicBezTo>
                  <a:cubicBezTo>
                    <a:pt x="397" y="766"/>
                    <a:pt x="397" y="766"/>
                    <a:pt x="397" y="766"/>
                  </a:cubicBezTo>
                  <a:cubicBezTo>
                    <a:pt x="397" y="766"/>
                    <a:pt x="398" y="766"/>
                    <a:pt x="398" y="765"/>
                  </a:cubicBezTo>
                  <a:cubicBezTo>
                    <a:pt x="400" y="765"/>
                    <a:pt x="401" y="765"/>
                    <a:pt x="402" y="765"/>
                  </a:cubicBezTo>
                  <a:cubicBezTo>
                    <a:pt x="407" y="763"/>
                    <a:pt x="410" y="760"/>
                    <a:pt x="413" y="756"/>
                  </a:cubicBezTo>
                  <a:cubicBezTo>
                    <a:pt x="415" y="752"/>
                    <a:pt x="417" y="748"/>
                    <a:pt x="417" y="743"/>
                  </a:cubicBezTo>
                  <a:cubicBezTo>
                    <a:pt x="417" y="740"/>
                    <a:pt x="416" y="737"/>
                    <a:pt x="415" y="734"/>
                  </a:cubicBezTo>
                  <a:cubicBezTo>
                    <a:pt x="413" y="730"/>
                    <a:pt x="410" y="727"/>
                    <a:pt x="407" y="725"/>
                  </a:cubicBezTo>
                  <a:cubicBezTo>
                    <a:pt x="405" y="723"/>
                    <a:pt x="402" y="723"/>
                    <a:pt x="399" y="723"/>
                  </a:cubicBezTo>
                  <a:cubicBezTo>
                    <a:pt x="397" y="723"/>
                    <a:pt x="396" y="723"/>
                    <a:pt x="396" y="724"/>
                  </a:cubicBezTo>
                  <a:cubicBezTo>
                    <a:pt x="396" y="724"/>
                    <a:pt x="397" y="725"/>
                    <a:pt x="400" y="726"/>
                  </a:cubicBezTo>
                  <a:cubicBezTo>
                    <a:pt x="402" y="727"/>
                    <a:pt x="405" y="729"/>
                    <a:pt x="408" y="733"/>
                  </a:cubicBezTo>
                  <a:cubicBezTo>
                    <a:pt x="408" y="734"/>
                    <a:pt x="409" y="735"/>
                    <a:pt x="410" y="737"/>
                  </a:cubicBezTo>
                  <a:cubicBezTo>
                    <a:pt x="410" y="739"/>
                    <a:pt x="410" y="740"/>
                    <a:pt x="411" y="742"/>
                  </a:cubicBezTo>
                  <a:cubicBezTo>
                    <a:pt x="411" y="745"/>
                    <a:pt x="410" y="747"/>
                    <a:pt x="410" y="747"/>
                  </a:cubicBezTo>
                  <a:cubicBezTo>
                    <a:pt x="409" y="749"/>
                    <a:pt x="409" y="748"/>
                    <a:pt x="408" y="747"/>
                  </a:cubicBezTo>
                  <a:cubicBezTo>
                    <a:pt x="408" y="749"/>
                    <a:pt x="406" y="752"/>
                    <a:pt x="405" y="754"/>
                  </a:cubicBezTo>
                  <a:cubicBezTo>
                    <a:pt x="403" y="756"/>
                    <a:pt x="401" y="757"/>
                    <a:pt x="398" y="758"/>
                  </a:cubicBezTo>
                  <a:cubicBezTo>
                    <a:pt x="397" y="758"/>
                    <a:pt x="397" y="758"/>
                    <a:pt x="396" y="758"/>
                  </a:cubicBezTo>
                  <a:cubicBezTo>
                    <a:pt x="394" y="758"/>
                    <a:pt x="394" y="758"/>
                    <a:pt x="394" y="758"/>
                  </a:cubicBezTo>
                  <a:cubicBezTo>
                    <a:pt x="389" y="758"/>
                    <a:pt x="389" y="758"/>
                    <a:pt x="389" y="758"/>
                  </a:cubicBezTo>
                  <a:cubicBezTo>
                    <a:pt x="377" y="758"/>
                    <a:pt x="377" y="758"/>
                    <a:pt x="377" y="758"/>
                  </a:cubicBezTo>
                  <a:cubicBezTo>
                    <a:pt x="362" y="787"/>
                    <a:pt x="362" y="787"/>
                    <a:pt x="362" y="787"/>
                  </a:cubicBezTo>
                  <a:cubicBezTo>
                    <a:pt x="354" y="801"/>
                    <a:pt x="354" y="801"/>
                    <a:pt x="354" y="801"/>
                  </a:cubicBezTo>
                  <a:cubicBezTo>
                    <a:pt x="352" y="804"/>
                    <a:pt x="352" y="804"/>
                    <a:pt x="352" y="804"/>
                  </a:cubicBezTo>
                  <a:cubicBezTo>
                    <a:pt x="352" y="805"/>
                    <a:pt x="351" y="806"/>
                    <a:pt x="350" y="807"/>
                  </a:cubicBezTo>
                  <a:cubicBezTo>
                    <a:pt x="349" y="809"/>
                    <a:pt x="348" y="811"/>
                    <a:pt x="346" y="813"/>
                  </a:cubicBezTo>
                  <a:cubicBezTo>
                    <a:pt x="345" y="815"/>
                    <a:pt x="343" y="816"/>
                    <a:pt x="342" y="817"/>
                  </a:cubicBezTo>
                  <a:cubicBezTo>
                    <a:pt x="341" y="817"/>
                    <a:pt x="341" y="818"/>
                    <a:pt x="341" y="818"/>
                  </a:cubicBezTo>
                  <a:cubicBezTo>
                    <a:pt x="341" y="818"/>
                    <a:pt x="341" y="817"/>
                    <a:pt x="342" y="817"/>
                  </a:cubicBezTo>
                  <a:cubicBezTo>
                    <a:pt x="343" y="816"/>
                    <a:pt x="345" y="815"/>
                    <a:pt x="346" y="813"/>
                  </a:cubicBezTo>
                  <a:cubicBezTo>
                    <a:pt x="348" y="811"/>
                    <a:pt x="349" y="809"/>
                    <a:pt x="350" y="807"/>
                  </a:cubicBezTo>
                  <a:cubicBezTo>
                    <a:pt x="351" y="806"/>
                    <a:pt x="352" y="805"/>
                    <a:pt x="352" y="804"/>
                  </a:cubicBezTo>
                  <a:cubicBezTo>
                    <a:pt x="354" y="801"/>
                    <a:pt x="354" y="801"/>
                    <a:pt x="354" y="801"/>
                  </a:cubicBezTo>
                  <a:cubicBezTo>
                    <a:pt x="361" y="787"/>
                    <a:pt x="361" y="787"/>
                    <a:pt x="361" y="787"/>
                  </a:cubicBezTo>
                  <a:cubicBezTo>
                    <a:pt x="377" y="757"/>
                    <a:pt x="377" y="757"/>
                    <a:pt x="377" y="757"/>
                  </a:cubicBezTo>
                  <a:cubicBezTo>
                    <a:pt x="389" y="757"/>
                    <a:pt x="389" y="757"/>
                    <a:pt x="389" y="757"/>
                  </a:cubicBezTo>
                  <a:cubicBezTo>
                    <a:pt x="394" y="757"/>
                    <a:pt x="394" y="757"/>
                    <a:pt x="394" y="757"/>
                  </a:cubicBezTo>
                  <a:cubicBezTo>
                    <a:pt x="396" y="757"/>
                    <a:pt x="396" y="757"/>
                    <a:pt x="396" y="757"/>
                  </a:cubicBezTo>
                  <a:cubicBezTo>
                    <a:pt x="397" y="757"/>
                    <a:pt x="398" y="757"/>
                    <a:pt x="398" y="757"/>
                  </a:cubicBezTo>
                  <a:cubicBezTo>
                    <a:pt x="401" y="757"/>
                    <a:pt x="403" y="755"/>
                    <a:pt x="405" y="753"/>
                  </a:cubicBezTo>
                  <a:cubicBezTo>
                    <a:pt x="406" y="751"/>
                    <a:pt x="407" y="748"/>
                    <a:pt x="408" y="746"/>
                  </a:cubicBezTo>
                  <a:cubicBezTo>
                    <a:pt x="408" y="745"/>
                    <a:pt x="407" y="745"/>
                    <a:pt x="407" y="746"/>
                  </a:cubicBezTo>
                  <a:cubicBezTo>
                    <a:pt x="406" y="746"/>
                    <a:pt x="406" y="748"/>
                    <a:pt x="405" y="750"/>
                  </a:cubicBezTo>
                  <a:cubicBezTo>
                    <a:pt x="404" y="751"/>
                    <a:pt x="403" y="752"/>
                    <a:pt x="402" y="753"/>
                  </a:cubicBezTo>
                  <a:cubicBezTo>
                    <a:pt x="401" y="754"/>
                    <a:pt x="399" y="755"/>
                    <a:pt x="398" y="755"/>
                  </a:cubicBezTo>
                  <a:cubicBezTo>
                    <a:pt x="397" y="755"/>
                    <a:pt x="397" y="755"/>
                    <a:pt x="397" y="755"/>
                  </a:cubicBezTo>
                  <a:cubicBezTo>
                    <a:pt x="396" y="755"/>
                    <a:pt x="396" y="755"/>
                    <a:pt x="396" y="755"/>
                  </a:cubicBezTo>
                  <a:cubicBezTo>
                    <a:pt x="396" y="755"/>
                    <a:pt x="396" y="755"/>
                    <a:pt x="396" y="755"/>
                  </a:cubicBezTo>
                  <a:cubicBezTo>
                    <a:pt x="394" y="755"/>
                    <a:pt x="394" y="755"/>
                    <a:pt x="394" y="755"/>
                  </a:cubicBezTo>
                  <a:cubicBezTo>
                    <a:pt x="390" y="755"/>
                    <a:pt x="390" y="755"/>
                    <a:pt x="390" y="755"/>
                  </a:cubicBezTo>
                  <a:cubicBezTo>
                    <a:pt x="376" y="755"/>
                    <a:pt x="376" y="755"/>
                    <a:pt x="376" y="755"/>
                  </a:cubicBezTo>
                  <a:cubicBezTo>
                    <a:pt x="366" y="774"/>
                    <a:pt x="366" y="774"/>
                    <a:pt x="366" y="774"/>
                  </a:cubicBezTo>
                  <a:cubicBezTo>
                    <a:pt x="363" y="780"/>
                    <a:pt x="360" y="785"/>
                    <a:pt x="358" y="789"/>
                  </a:cubicBezTo>
                  <a:cubicBezTo>
                    <a:pt x="353" y="798"/>
                    <a:pt x="353" y="798"/>
                    <a:pt x="353" y="798"/>
                  </a:cubicBezTo>
                  <a:cubicBezTo>
                    <a:pt x="351" y="802"/>
                    <a:pt x="351" y="802"/>
                    <a:pt x="351" y="802"/>
                  </a:cubicBezTo>
                  <a:cubicBezTo>
                    <a:pt x="350" y="803"/>
                    <a:pt x="350" y="804"/>
                    <a:pt x="349" y="804"/>
                  </a:cubicBezTo>
                  <a:cubicBezTo>
                    <a:pt x="349" y="805"/>
                    <a:pt x="349" y="806"/>
                    <a:pt x="348" y="806"/>
                  </a:cubicBezTo>
                  <a:cubicBezTo>
                    <a:pt x="347" y="809"/>
                    <a:pt x="345" y="811"/>
                    <a:pt x="342" y="813"/>
                  </a:cubicBezTo>
                  <a:cubicBezTo>
                    <a:pt x="340" y="815"/>
                    <a:pt x="338" y="817"/>
                    <a:pt x="336" y="818"/>
                  </a:cubicBezTo>
                  <a:cubicBezTo>
                    <a:pt x="335" y="818"/>
                    <a:pt x="335" y="818"/>
                    <a:pt x="335" y="818"/>
                  </a:cubicBezTo>
                  <a:cubicBezTo>
                    <a:pt x="331" y="819"/>
                    <a:pt x="326" y="820"/>
                    <a:pt x="320" y="821"/>
                  </a:cubicBezTo>
                  <a:cubicBezTo>
                    <a:pt x="315" y="821"/>
                    <a:pt x="310" y="821"/>
                    <a:pt x="304" y="821"/>
                  </a:cubicBezTo>
                  <a:cubicBezTo>
                    <a:pt x="293" y="821"/>
                    <a:pt x="282" y="821"/>
                    <a:pt x="270" y="820"/>
                  </a:cubicBezTo>
                  <a:cubicBezTo>
                    <a:pt x="265" y="819"/>
                    <a:pt x="259" y="818"/>
                    <a:pt x="254" y="818"/>
                  </a:cubicBezTo>
                  <a:cubicBezTo>
                    <a:pt x="252" y="817"/>
                    <a:pt x="251" y="817"/>
                    <a:pt x="250"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6"/>
                  </a:cubicBezTo>
                  <a:cubicBezTo>
                    <a:pt x="247" y="815"/>
                    <a:pt x="245" y="814"/>
                    <a:pt x="244" y="812"/>
                  </a:cubicBezTo>
                  <a:cubicBezTo>
                    <a:pt x="242" y="810"/>
                    <a:pt x="240" y="808"/>
                    <a:pt x="239" y="806"/>
                  </a:cubicBezTo>
                  <a:cubicBezTo>
                    <a:pt x="237" y="804"/>
                    <a:pt x="237" y="804"/>
                    <a:pt x="237" y="804"/>
                  </a:cubicBezTo>
                  <a:cubicBezTo>
                    <a:pt x="237" y="803"/>
                    <a:pt x="237" y="803"/>
                    <a:pt x="237" y="803"/>
                  </a:cubicBezTo>
                  <a:cubicBezTo>
                    <a:pt x="237" y="803"/>
                    <a:pt x="237" y="803"/>
                    <a:pt x="237" y="803"/>
                  </a:cubicBezTo>
                  <a:cubicBezTo>
                    <a:pt x="237" y="803"/>
                    <a:pt x="237" y="803"/>
                    <a:pt x="237" y="803"/>
                  </a:cubicBezTo>
                  <a:cubicBezTo>
                    <a:pt x="235" y="800"/>
                    <a:pt x="235" y="800"/>
                    <a:pt x="235" y="800"/>
                  </a:cubicBezTo>
                  <a:cubicBezTo>
                    <a:pt x="228" y="785"/>
                    <a:pt x="228" y="785"/>
                    <a:pt x="228" y="785"/>
                  </a:cubicBezTo>
                  <a:cubicBezTo>
                    <a:pt x="221" y="771"/>
                    <a:pt x="221" y="771"/>
                    <a:pt x="221" y="771"/>
                  </a:cubicBezTo>
                  <a:cubicBezTo>
                    <a:pt x="213" y="753"/>
                    <a:pt x="213" y="753"/>
                    <a:pt x="213" y="753"/>
                  </a:cubicBezTo>
                  <a:cubicBezTo>
                    <a:pt x="185" y="753"/>
                    <a:pt x="185" y="753"/>
                    <a:pt x="185" y="753"/>
                  </a:cubicBezTo>
                  <a:cubicBezTo>
                    <a:pt x="183" y="753"/>
                    <a:pt x="182" y="752"/>
                    <a:pt x="180" y="750"/>
                  </a:cubicBezTo>
                  <a:cubicBezTo>
                    <a:pt x="179" y="749"/>
                    <a:pt x="178" y="746"/>
                    <a:pt x="178" y="744"/>
                  </a:cubicBezTo>
                  <a:cubicBezTo>
                    <a:pt x="178" y="741"/>
                    <a:pt x="178" y="739"/>
                    <a:pt x="179" y="737"/>
                  </a:cubicBezTo>
                  <a:cubicBezTo>
                    <a:pt x="181" y="735"/>
                    <a:pt x="182" y="734"/>
                    <a:pt x="184" y="733"/>
                  </a:cubicBezTo>
                  <a:cubicBezTo>
                    <a:pt x="184" y="733"/>
                    <a:pt x="185" y="733"/>
                    <a:pt x="185" y="733"/>
                  </a:cubicBezTo>
                  <a:cubicBezTo>
                    <a:pt x="188" y="733"/>
                    <a:pt x="188" y="733"/>
                    <a:pt x="188" y="733"/>
                  </a:cubicBezTo>
                  <a:cubicBezTo>
                    <a:pt x="194" y="733"/>
                    <a:pt x="194" y="733"/>
                    <a:pt x="194" y="733"/>
                  </a:cubicBezTo>
                  <a:cubicBezTo>
                    <a:pt x="206" y="733"/>
                    <a:pt x="206" y="733"/>
                    <a:pt x="206" y="733"/>
                  </a:cubicBezTo>
                  <a:cubicBezTo>
                    <a:pt x="263" y="732"/>
                    <a:pt x="326" y="734"/>
                    <a:pt x="373" y="732"/>
                  </a:cubicBezTo>
                  <a:cubicBezTo>
                    <a:pt x="414" y="731"/>
                    <a:pt x="399" y="727"/>
                    <a:pt x="357" y="725"/>
                  </a:cubicBezTo>
                  <a:cubicBezTo>
                    <a:pt x="357" y="724"/>
                    <a:pt x="357" y="724"/>
                    <a:pt x="357" y="724"/>
                  </a:cubicBezTo>
                  <a:cubicBezTo>
                    <a:pt x="399" y="725"/>
                    <a:pt x="378" y="722"/>
                    <a:pt x="383" y="720"/>
                  </a:cubicBezTo>
                  <a:cubicBezTo>
                    <a:pt x="364" y="720"/>
                    <a:pt x="346" y="720"/>
                    <a:pt x="327" y="719"/>
                  </a:cubicBezTo>
                  <a:cubicBezTo>
                    <a:pt x="361" y="719"/>
                    <a:pt x="361" y="719"/>
                    <a:pt x="361" y="719"/>
                  </a:cubicBezTo>
                  <a:cubicBezTo>
                    <a:pt x="380" y="719"/>
                    <a:pt x="380" y="719"/>
                    <a:pt x="380" y="719"/>
                  </a:cubicBezTo>
                  <a:cubicBezTo>
                    <a:pt x="389" y="720"/>
                    <a:pt x="389" y="720"/>
                    <a:pt x="389" y="720"/>
                  </a:cubicBezTo>
                  <a:cubicBezTo>
                    <a:pt x="393" y="720"/>
                    <a:pt x="393" y="720"/>
                    <a:pt x="393" y="720"/>
                  </a:cubicBezTo>
                  <a:cubicBezTo>
                    <a:pt x="396" y="720"/>
                    <a:pt x="396" y="720"/>
                    <a:pt x="396" y="720"/>
                  </a:cubicBezTo>
                  <a:cubicBezTo>
                    <a:pt x="396" y="720"/>
                    <a:pt x="396" y="720"/>
                    <a:pt x="396" y="720"/>
                  </a:cubicBezTo>
                  <a:cubicBezTo>
                    <a:pt x="397" y="720"/>
                    <a:pt x="397" y="720"/>
                    <a:pt x="397" y="720"/>
                  </a:cubicBezTo>
                  <a:cubicBezTo>
                    <a:pt x="398" y="720"/>
                    <a:pt x="398" y="720"/>
                    <a:pt x="399" y="719"/>
                  </a:cubicBezTo>
                  <a:cubicBezTo>
                    <a:pt x="403" y="719"/>
                    <a:pt x="407" y="717"/>
                    <a:pt x="409" y="715"/>
                  </a:cubicBezTo>
                  <a:cubicBezTo>
                    <a:pt x="412" y="713"/>
                    <a:pt x="414" y="710"/>
                    <a:pt x="416" y="707"/>
                  </a:cubicBezTo>
                  <a:cubicBezTo>
                    <a:pt x="418" y="701"/>
                    <a:pt x="418" y="696"/>
                    <a:pt x="417" y="691"/>
                  </a:cubicBezTo>
                  <a:cubicBezTo>
                    <a:pt x="418" y="697"/>
                    <a:pt x="417" y="703"/>
                    <a:pt x="413" y="708"/>
                  </a:cubicBezTo>
                  <a:cubicBezTo>
                    <a:pt x="412" y="711"/>
                    <a:pt x="409" y="713"/>
                    <a:pt x="406" y="715"/>
                  </a:cubicBezTo>
                  <a:cubicBezTo>
                    <a:pt x="404" y="716"/>
                    <a:pt x="400" y="717"/>
                    <a:pt x="397" y="718"/>
                  </a:cubicBezTo>
                  <a:cubicBezTo>
                    <a:pt x="369" y="717"/>
                    <a:pt x="369" y="717"/>
                    <a:pt x="369" y="717"/>
                  </a:cubicBezTo>
                  <a:cubicBezTo>
                    <a:pt x="350" y="717"/>
                    <a:pt x="330" y="717"/>
                    <a:pt x="311" y="716"/>
                  </a:cubicBezTo>
                  <a:cubicBezTo>
                    <a:pt x="195" y="716"/>
                    <a:pt x="195" y="716"/>
                    <a:pt x="195" y="716"/>
                  </a:cubicBezTo>
                  <a:cubicBezTo>
                    <a:pt x="227" y="716"/>
                    <a:pt x="264" y="715"/>
                    <a:pt x="296" y="716"/>
                  </a:cubicBezTo>
                  <a:cubicBezTo>
                    <a:pt x="319" y="716"/>
                    <a:pt x="341" y="717"/>
                    <a:pt x="362" y="717"/>
                  </a:cubicBezTo>
                  <a:cubicBezTo>
                    <a:pt x="394" y="717"/>
                    <a:pt x="394" y="717"/>
                    <a:pt x="394" y="717"/>
                  </a:cubicBezTo>
                  <a:cubicBezTo>
                    <a:pt x="395" y="717"/>
                    <a:pt x="396" y="717"/>
                    <a:pt x="398" y="717"/>
                  </a:cubicBezTo>
                  <a:cubicBezTo>
                    <a:pt x="400" y="717"/>
                    <a:pt x="402" y="716"/>
                    <a:pt x="403" y="716"/>
                  </a:cubicBezTo>
                  <a:cubicBezTo>
                    <a:pt x="406" y="714"/>
                    <a:pt x="409" y="712"/>
                    <a:pt x="411" y="709"/>
                  </a:cubicBezTo>
                  <a:cubicBezTo>
                    <a:pt x="416" y="704"/>
                    <a:pt x="417" y="697"/>
                    <a:pt x="416" y="691"/>
                  </a:cubicBezTo>
                  <a:cubicBezTo>
                    <a:pt x="416" y="688"/>
                    <a:pt x="415" y="685"/>
                    <a:pt x="414" y="683"/>
                  </a:cubicBezTo>
                  <a:cubicBezTo>
                    <a:pt x="412" y="679"/>
                    <a:pt x="409" y="677"/>
                    <a:pt x="406" y="676"/>
                  </a:cubicBezTo>
                  <a:cubicBezTo>
                    <a:pt x="404" y="674"/>
                    <a:pt x="401" y="674"/>
                    <a:pt x="399" y="674"/>
                  </a:cubicBezTo>
                  <a:cubicBezTo>
                    <a:pt x="397" y="674"/>
                    <a:pt x="396" y="675"/>
                    <a:pt x="396" y="675"/>
                  </a:cubicBezTo>
                  <a:cubicBezTo>
                    <a:pt x="396" y="676"/>
                    <a:pt x="397" y="676"/>
                    <a:pt x="399" y="677"/>
                  </a:cubicBezTo>
                  <a:cubicBezTo>
                    <a:pt x="401" y="678"/>
                    <a:pt x="404" y="679"/>
                    <a:pt x="407" y="683"/>
                  </a:cubicBezTo>
                  <a:cubicBezTo>
                    <a:pt x="408" y="685"/>
                    <a:pt x="410" y="688"/>
                    <a:pt x="410" y="690"/>
                  </a:cubicBezTo>
                  <a:cubicBezTo>
                    <a:pt x="411" y="693"/>
                    <a:pt x="411" y="695"/>
                    <a:pt x="411" y="695"/>
                  </a:cubicBezTo>
                  <a:cubicBezTo>
                    <a:pt x="410" y="697"/>
                    <a:pt x="409" y="696"/>
                    <a:pt x="409" y="695"/>
                  </a:cubicBezTo>
                  <a:cubicBezTo>
                    <a:pt x="409" y="698"/>
                    <a:pt x="408" y="701"/>
                    <a:pt x="406" y="704"/>
                  </a:cubicBezTo>
                  <a:cubicBezTo>
                    <a:pt x="404" y="706"/>
                    <a:pt x="401" y="708"/>
                    <a:pt x="398" y="709"/>
                  </a:cubicBezTo>
                  <a:cubicBezTo>
                    <a:pt x="398" y="709"/>
                    <a:pt x="397" y="709"/>
                    <a:pt x="396" y="709"/>
                  </a:cubicBezTo>
                  <a:cubicBezTo>
                    <a:pt x="393" y="709"/>
                    <a:pt x="393" y="709"/>
                    <a:pt x="393" y="709"/>
                  </a:cubicBezTo>
                  <a:cubicBezTo>
                    <a:pt x="388" y="709"/>
                    <a:pt x="388" y="709"/>
                    <a:pt x="388" y="709"/>
                  </a:cubicBezTo>
                  <a:cubicBezTo>
                    <a:pt x="377" y="709"/>
                    <a:pt x="377" y="709"/>
                    <a:pt x="377" y="709"/>
                  </a:cubicBezTo>
                  <a:cubicBezTo>
                    <a:pt x="332" y="708"/>
                    <a:pt x="332" y="708"/>
                    <a:pt x="332" y="708"/>
                  </a:cubicBezTo>
                  <a:cubicBezTo>
                    <a:pt x="295" y="708"/>
                    <a:pt x="259" y="708"/>
                    <a:pt x="223" y="707"/>
                  </a:cubicBezTo>
                  <a:cubicBezTo>
                    <a:pt x="259" y="708"/>
                    <a:pt x="296" y="708"/>
                    <a:pt x="332" y="708"/>
                  </a:cubicBezTo>
                  <a:cubicBezTo>
                    <a:pt x="377" y="709"/>
                    <a:pt x="377" y="709"/>
                    <a:pt x="377" y="709"/>
                  </a:cubicBezTo>
                  <a:cubicBezTo>
                    <a:pt x="388" y="709"/>
                    <a:pt x="388" y="709"/>
                    <a:pt x="388" y="709"/>
                  </a:cubicBezTo>
                  <a:cubicBezTo>
                    <a:pt x="394" y="709"/>
                    <a:pt x="394" y="709"/>
                    <a:pt x="394" y="709"/>
                  </a:cubicBezTo>
                  <a:cubicBezTo>
                    <a:pt x="395" y="709"/>
                    <a:pt x="395" y="709"/>
                    <a:pt x="395" y="709"/>
                  </a:cubicBezTo>
                  <a:cubicBezTo>
                    <a:pt x="396" y="709"/>
                    <a:pt x="396" y="709"/>
                    <a:pt x="396" y="709"/>
                  </a:cubicBezTo>
                  <a:cubicBezTo>
                    <a:pt x="397" y="709"/>
                    <a:pt x="397" y="709"/>
                    <a:pt x="397" y="709"/>
                  </a:cubicBezTo>
                  <a:cubicBezTo>
                    <a:pt x="397" y="709"/>
                    <a:pt x="398" y="708"/>
                    <a:pt x="399" y="708"/>
                  </a:cubicBezTo>
                  <a:cubicBezTo>
                    <a:pt x="401" y="708"/>
                    <a:pt x="404" y="706"/>
                    <a:pt x="406" y="703"/>
                  </a:cubicBezTo>
                  <a:cubicBezTo>
                    <a:pt x="407" y="701"/>
                    <a:pt x="408" y="697"/>
                    <a:pt x="408" y="694"/>
                  </a:cubicBezTo>
                  <a:cubicBezTo>
                    <a:pt x="408" y="694"/>
                    <a:pt x="407" y="694"/>
                    <a:pt x="407" y="694"/>
                  </a:cubicBezTo>
                  <a:cubicBezTo>
                    <a:pt x="407" y="695"/>
                    <a:pt x="407" y="696"/>
                    <a:pt x="406" y="699"/>
                  </a:cubicBezTo>
                  <a:cubicBezTo>
                    <a:pt x="405" y="700"/>
                    <a:pt x="404" y="703"/>
                    <a:pt x="402" y="704"/>
                  </a:cubicBezTo>
                  <a:cubicBezTo>
                    <a:pt x="400" y="705"/>
                    <a:pt x="399" y="706"/>
                    <a:pt x="397" y="706"/>
                  </a:cubicBezTo>
                  <a:cubicBezTo>
                    <a:pt x="397" y="706"/>
                    <a:pt x="397" y="706"/>
                    <a:pt x="396" y="706"/>
                  </a:cubicBezTo>
                  <a:cubicBezTo>
                    <a:pt x="394" y="706"/>
                    <a:pt x="394" y="706"/>
                    <a:pt x="394" y="706"/>
                  </a:cubicBezTo>
                  <a:cubicBezTo>
                    <a:pt x="390" y="706"/>
                    <a:pt x="390" y="706"/>
                    <a:pt x="390" y="706"/>
                  </a:cubicBezTo>
                  <a:cubicBezTo>
                    <a:pt x="379" y="707"/>
                    <a:pt x="366" y="707"/>
                    <a:pt x="357" y="707"/>
                  </a:cubicBezTo>
                  <a:cubicBezTo>
                    <a:pt x="306" y="705"/>
                    <a:pt x="251" y="706"/>
                    <a:pt x="201" y="705"/>
                  </a:cubicBezTo>
                  <a:cubicBezTo>
                    <a:pt x="187" y="705"/>
                    <a:pt x="187" y="705"/>
                    <a:pt x="187" y="705"/>
                  </a:cubicBezTo>
                  <a:cubicBezTo>
                    <a:pt x="185" y="704"/>
                    <a:pt x="185" y="704"/>
                    <a:pt x="185" y="704"/>
                  </a:cubicBezTo>
                  <a:cubicBezTo>
                    <a:pt x="185" y="704"/>
                    <a:pt x="185" y="704"/>
                    <a:pt x="185" y="704"/>
                  </a:cubicBezTo>
                  <a:cubicBezTo>
                    <a:pt x="184" y="704"/>
                    <a:pt x="184" y="704"/>
                    <a:pt x="183" y="704"/>
                  </a:cubicBezTo>
                  <a:cubicBezTo>
                    <a:pt x="182" y="704"/>
                    <a:pt x="181" y="703"/>
                    <a:pt x="180" y="702"/>
                  </a:cubicBezTo>
                  <a:cubicBezTo>
                    <a:pt x="179" y="700"/>
                    <a:pt x="178" y="697"/>
                    <a:pt x="178" y="694"/>
                  </a:cubicBezTo>
                  <a:cubicBezTo>
                    <a:pt x="178" y="692"/>
                    <a:pt x="179" y="689"/>
                    <a:pt x="181" y="687"/>
                  </a:cubicBezTo>
                  <a:cubicBezTo>
                    <a:pt x="181" y="686"/>
                    <a:pt x="182" y="686"/>
                    <a:pt x="183" y="685"/>
                  </a:cubicBezTo>
                  <a:cubicBezTo>
                    <a:pt x="184" y="685"/>
                    <a:pt x="184" y="685"/>
                    <a:pt x="185" y="685"/>
                  </a:cubicBezTo>
                  <a:cubicBezTo>
                    <a:pt x="185" y="685"/>
                    <a:pt x="185" y="685"/>
                    <a:pt x="185" y="685"/>
                  </a:cubicBezTo>
                  <a:cubicBezTo>
                    <a:pt x="185" y="685"/>
                    <a:pt x="185" y="685"/>
                    <a:pt x="185" y="685"/>
                  </a:cubicBezTo>
                  <a:cubicBezTo>
                    <a:pt x="186" y="685"/>
                    <a:pt x="186" y="685"/>
                    <a:pt x="186" y="685"/>
                  </a:cubicBezTo>
                  <a:cubicBezTo>
                    <a:pt x="187" y="685"/>
                    <a:pt x="187" y="685"/>
                    <a:pt x="187" y="685"/>
                  </a:cubicBezTo>
                  <a:cubicBezTo>
                    <a:pt x="201" y="685"/>
                    <a:pt x="201" y="685"/>
                    <a:pt x="201" y="685"/>
                  </a:cubicBezTo>
                  <a:cubicBezTo>
                    <a:pt x="229" y="685"/>
                    <a:pt x="229" y="685"/>
                    <a:pt x="229" y="685"/>
                  </a:cubicBezTo>
                  <a:cubicBezTo>
                    <a:pt x="279" y="684"/>
                    <a:pt x="334" y="685"/>
                    <a:pt x="376" y="684"/>
                  </a:cubicBezTo>
                  <a:cubicBezTo>
                    <a:pt x="412" y="683"/>
                    <a:pt x="398" y="678"/>
                    <a:pt x="362" y="677"/>
                  </a:cubicBezTo>
                  <a:cubicBezTo>
                    <a:pt x="362" y="675"/>
                    <a:pt x="362" y="675"/>
                    <a:pt x="362" y="675"/>
                  </a:cubicBezTo>
                  <a:cubicBezTo>
                    <a:pt x="398" y="676"/>
                    <a:pt x="380" y="673"/>
                    <a:pt x="385" y="671"/>
                  </a:cubicBezTo>
                  <a:cubicBezTo>
                    <a:pt x="369" y="671"/>
                    <a:pt x="353" y="671"/>
                    <a:pt x="337" y="671"/>
                  </a:cubicBezTo>
                  <a:cubicBezTo>
                    <a:pt x="361" y="671"/>
                    <a:pt x="361" y="671"/>
                    <a:pt x="361" y="671"/>
                  </a:cubicBezTo>
                  <a:cubicBezTo>
                    <a:pt x="380" y="671"/>
                    <a:pt x="380" y="671"/>
                    <a:pt x="380" y="671"/>
                  </a:cubicBezTo>
                  <a:cubicBezTo>
                    <a:pt x="389" y="671"/>
                    <a:pt x="389" y="671"/>
                    <a:pt x="389" y="671"/>
                  </a:cubicBezTo>
                  <a:cubicBezTo>
                    <a:pt x="393" y="671"/>
                    <a:pt x="393" y="671"/>
                    <a:pt x="393" y="671"/>
                  </a:cubicBezTo>
                  <a:cubicBezTo>
                    <a:pt x="396" y="671"/>
                    <a:pt x="396" y="671"/>
                    <a:pt x="396" y="671"/>
                  </a:cubicBezTo>
                  <a:cubicBezTo>
                    <a:pt x="396" y="671"/>
                    <a:pt x="396" y="671"/>
                    <a:pt x="396" y="671"/>
                  </a:cubicBezTo>
                  <a:cubicBezTo>
                    <a:pt x="397" y="671"/>
                    <a:pt x="397" y="671"/>
                    <a:pt x="397" y="671"/>
                  </a:cubicBezTo>
                  <a:cubicBezTo>
                    <a:pt x="398" y="671"/>
                    <a:pt x="399" y="671"/>
                    <a:pt x="399" y="671"/>
                  </a:cubicBezTo>
                  <a:cubicBezTo>
                    <a:pt x="403" y="670"/>
                    <a:pt x="407" y="668"/>
                    <a:pt x="409" y="666"/>
                  </a:cubicBezTo>
                  <a:cubicBezTo>
                    <a:pt x="412" y="664"/>
                    <a:pt x="414" y="661"/>
                    <a:pt x="416" y="658"/>
                  </a:cubicBezTo>
                  <a:cubicBezTo>
                    <a:pt x="418" y="653"/>
                    <a:pt x="418" y="647"/>
                    <a:pt x="417" y="642"/>
                  </a:cubicBezTo>
                  <a:cubicBezTo>
                    <a:pt x="418" y="648"/>
                    <a:pt x="417" y="655"/>
                    <a:pt x="413" y="660"/>
                  </a:cubicBezTo>
                  <a:cubicBezTo>
                    <a:pt x="412" y="662"/>
                    <a:pt x="409" y="665"/>
                    <a:pt x="407" y="666"/>
                  </a:cubicBezTo>
                  <a:cubicBezTo>
                    <a:pt x="404" y="668"/>
                    <a:pt x="400" y="669"/>
                    <a:pt x="397" y="669"/>
                  </a:cubicBezTo>
                  <a:cubicBezTo>
                    <a:pt x="369" y="669"/>
                    <a:pt x="369" y="669"/>
                    <a:pt x="369" y="669"/>
                  </a:cubicBezTo>
                  <a:cubicBezTo>
                    <a:pt x="350" y="668"/>
                    <a:pt x="330" y="668"/>
                    <a:pt x="311" y="668"/>
                  </a:cubicBezTo>
                  <a:cubicBezTo>
                    <a:pt x="195" y="667"/>
                    <a:pt x="195" y="667"/>
                    <a:pt x="195" y="667"/>
                  </a:cubicBezTo>
                  <a:cubicBezTo>
                    <a:pt x="227" y="667"/>
                    <a:pt x="264" y="667"/>
                    <a:pt x="296" y="668"/>
                  </a:cubicBezTo>
                  <a:cubicBezTo>
                    <a:pt x="319" y="668"/>
                    <a:pt x="341" y="668"/>
                    <a:pt x="362" y="668"/>
                  </a:cubicBezTo>
                  <a:cubicBezTo>
                    <a:pt x="394" y="668"/>
                    <a:pt x="394" y="668"/>
                    <a:pt x="394" y="668"/>
                  </a:cubicBezTo>
                  <a:cubicBezTo>
                    <a:pt x="396" y="668"/>
                    <a:pt x="396" y="668"/>
                    <a:pt x="396" y="668"/>
                  </a:cubicBezTo>
                  <a:cubicBezTo>
                    <a:pt x="396" y="668"/>
                    <a:pt x="396" y="668"/>
                    <a:pt x="396" y="668"/>
                  </a:cubicBezTo>
                  <a:cubicBezTo>
                    <a:pt x="397" y="668"/>
                    <a:pt x="397" y="668"/>
                    <a:pt x="397" y="668"/>
                  </a:cubicBezTo>
                  <a:cubicBezTo>
                    <a:pt x="397" y="668"/>
                    <a:pt x="398" y="668"/>
                    <a:pt x="398" y="668"/>
                  </a:cubicBezTo>
                  <a:cubicBezTo>
                    <a:pt x="400" y="668"/>
                    <a:pt x="402" y="668"/>
                    <a:pt x="403" y="667"/>
                  </a:cubicBezTo>
                  <a:cubicBezTo>
                    <a:pt x="407" y="666"/>
                    <a:pt x="409" y="663"/>
                    <a:pt x="411" y="661"/>
                  </a:cubicBezTo>
                  <a:cubicBezTo>
                    <a:pt x="416" y="656"/>
                    <a:pt x="417" y="649"/>
                    <a:pt x="416" y="642"/>
                  </a:cubicBezTo>
                  <a:cubicBezTo>
                    <a:pt x="416" y="639"/>
                    <a:pt x="415" y="637"/>
                    <a:pt x="414" y="634"/>
                  </a:cubicBezTo>
                  <a:cubicBezTo>
                    <a:pt x="412" y="631"/>
                    <a:pt x="409" y="629"/>
                    <a:pt x="406" y="627"/>
                  </a:cubicBezTo>
                  <a:cubicBezTo>
                    <a:pt x="404" y="626"/>
                    <a:pt x="401" y="625"/>
                    <a:pt x="399" y="626"/>
                  </a:cubicBezTo>
                  <a:cubicBezTo>
                    <a:pt x="397" y="626"/>
                    <a:pt x="396" y="626"/>
                    <a:pt x="396" y="627"/>
                  </a:cubicBezTo>
                  <a:cubicBezTo>
                    <a:pt x="396" y="627"/>
                    <a:pt x="397" y="628"/>
                    <a:pt x="399" y="628"/>
                  </a:cubicBezTo>
                  <a:cubicBezTo>
                    <a:pt x="401" y="629"/>
                    <a:pt x="404" y="631"/>
                    <a:pt x="407" y="634"/>
                  </a:cubicBezTo>
                  <a:cubicBezTo>
                    <a:pt x="408" y="636"/>
                    <a:pt x="410" y="639"/>
                    <a:pt x="410" y="642"/>
                  </a:cubicBezTo>
                  <a:cubicBezTo>
                    <a:pt x="411" y="645"/>
                    <a:pt x="411" y="647"/>
                    <a:pt x="411" y="647"/>
                  </a:cubicBezTo>
                  <a:cubicBezTo>
                    <a:pt x="410" y="648"/>
                    <a:pt x="409" y="647"/>
                    <a:pt x="409" y="646"/>
                  </a:cubicBezTo>
                  <a:cubicBezTo>
                    <a:pt x="409" y="650"/>
                    <a:pt x="408" y="653"/>
                    <a:pt x="406" y="655"/>
                  </a:cubicBezTo>
                  <a:cubicBezTo>
                    <a:pt x="404" y="658"/>
                    <a:pt x="401" y="660"/>
                    <a:pt x="398" y="660"/>
                  </a:cubicBezTo>
                  <a:cubicBezTo>
                    <a:pt x="398" y="660"/>
                    <a:pt x="397" y="660"/>
                    <a:pt x="396" y="660"/>
                  </a:cubicBezTo>
                  <a:cubicBezTo>
                    <a:pt x="394" y="660"/>
                    <a:pt x="394" y="660"/>
                    <a:pt x="394" y="660"/>
                  </a:cubicBezTo>
                  <a:cubicBezTo>
                    <a:pt x="388" y="660"/>
                    <a:pt x="388" y="660"/>
                    <a:pt x="388" y="660"/>
                  </a:cubicBezTo>
                  <a:cubicBezTo>
                    <a:pt x="377" y="660"/>
                    <a:pt x="377" y="660"/>
                    <a:pt x="377" y="660"/>
                  </a:cubicBezTo>
                  <a:cubicBezTo>
                    <a:pt x="332" y="660"/>
                    <a:pt x="332" y="660"/>
                    <a:pt x="332" y="660"/>
                  </a:cubicBezTo>
                  <a:cubicBezTo>
                    <a:pt x="295" y="660"/>
                    <a:pt x="259" y="659"/>
                    <a:pt x="223" y="658"/>
                  </a:cubicBezTo>
                  <a:cubicBezTo>
                    <a:pt x="259" y="659"/>
                    <a:pt x="296" y="660"/>
                    <a:pt x="332" y="660"/>
                  </a:cubicBezTo>
                  <a:cubicBezTo>
                    <a:pt x="377" y="660"/>
                    <a:pt x="377" y="660"/>
                    <a:pt x="377" y="660"/>
                  </a:cubicBezTo>
                  <a:cubicBezTo>
                    <a:pt x="388" y="660"/>
                    <a:pt x="388" y="660"/>
                    <a:pt x="388" y="660"/>
                  </a:cubicBezTo>
                  <a:cubicBezTo>
                    <a:pt x="394" y="660"/>
                    <a:pt x="394" y="660"/>
                    <a:pt x="394" y="660"/>
                  </a:cubicBezTo>
                  <a:cubicBezTo>
                    <a:pt x="395" y="660"/>
                    <a:pt x="395" y="660"/>
                    <a:pt x="395" y="660"/>
                  </a:cubicBezTo>
                  <a:cubicBezTo>
                    <a:pt x="396" y="660"/>
                    <a:pt x="396" y="660"/>
                    <a:pt x="396" y="660"/>
                  </a:cubicBezTo>
                  <a:cubicBezTo>
                    <a:pt x="397" y="660"/>
                    <a:pt x="397" y="660"/>
                    <a:pt x="397" y="660"/>
                  </a:cubicBezTo>
                  <a:cubicBezTo>
                    <a:pt x="397" y="660"/>
                    <a:pt x="398" y="660"/>
                    <a:pt x="399" y="660"/>
                  </a:cubicBezTo>
                  <a:cubicBezTo>
                    <a:pt x="402" y="659"/>
                    <a:pt x="404" y="657"/>
                    <a:pt x="406" y="654"/>
                  </a:cubicBezTo>
                  <a:cubicBezTo>
                    <a:pt x="407" y="652"/>
                    <a:pt x="408" y="649"/>
                    <a:pt x="408" y="646"/>
                  </a:cubicBezTo>
                  <a:cubicBezTo>
                    <a:pt x="408" y="645"/>
                    <a:pt x="407" y="645"/>
                    <a:pt x="407" y="646"/>
                  </a:cubicBezTo>
                  <a:cubicBezTo>
                    <a:pt x="407" y="646"/>
                    <a:pt x="407" y="648"/>
                    <a:pt x="406" y="650"/>
                  </a:cubicBezTo>
                  <a:cubicBezTo>
                    <a:pt x="405" y="651"/>
                    <a:pt x="404" y="654"/>
                    <a:pt x="402" y="656"/>
                  </a:cubicBezTo>
                  <a:cubicBezTo>
                    <a:pt x="400" y="657"/>
                    <a:pt x="399" y="658"/>
                    <a:pt x="397" y="658"/>
                  </a:cubicBezTo>
                  <a:cubicBezTo>
                    <a:pt x="397" y="658"/>
                    <a:pt x="397" y="658"/>
                    <a:pt x="396" y="658"/>
                  </a:cubicBezTo>
                  <a:cubicBezTo>
                    <a:pt x="394" y="658"/>
                    <a:pt x="394" y="658"/>
                    <a:pt x="394" y="658"/>
                  </a:cubicBezTo>
                  <a:cubicBezTo>
                    <a:pt x="390" y="658"/>
                    <a:pt x="390" y="658"/>
                    <a:pt x="390" y="658"/>
                  </a:cubicBezTo>
                  <a:cubicBezTo>
                    <a:pt x="379" y="658"/>
                    <a:pt x="366" y="658"/>
                    <a:pt x="357" y="658"/>
                  </a:cubicBezTo>
                  <a:cubicBezTo>
                    <a:pt x="306" y="657"/>
                    <a:pt x="251" y="657"/>
                    <a:pt x="201" y="656"/>
                  </a:cubicBezTo>
                  <a:cubicBezTo>
                    <a:pt x="187" y="656"/>
                    <a:pt x="187" y="656"/>
                    <a:pt x="187" y="656"/>
                  </a:cubicBezTo>
                  <a:cubicBezTo>
                    <a:pt x="185" y="656"/>
                    <a:pt x="185" y="656"/>
                    <a:pt x="185" y="656"/>
                  </a:cubicBezTo>
                  <a:cubicBezTo>
                    <a:pt x="185" y="656"/>
                    <a:pt x="185" y="656"/>
                    <a:pt x="185" y="656"/>
                  </a:cubicBezTo>
                  <a:cubicBezTo>
                    <a:pt x="184" y="656"/>
                    <a:pt x="184" y="656"/>
                    <a:pt x="183" y="655"/>
                  </a:cubicBezTo>
                  <a:cubicBezTo>
                    <a:pt x="182" y="655"/>
                    <a:pt x="181" y="654"/>
                    <a:pt x="180" y="653"/>
                  </a:cubicBezTo>
                  <a:cubicBezTo>
                    <a:pt x="179" y="652"/>
                    <a:pt x="178" y="649"/>
                    <a:pt x="178" y="646"/>
                  </a:cubicBezTo>
                  <a:cubicBezTo>
                    <a:pt x="178" y="643"/>
                    <a:pt x="179" y="640"/>
                    <a:pt x="181" y="638"/>
                  </a:cubicBezTo>
                  <a:cubicBezTo>
                    <a:pt x="181" y="638"/>
                    <a:pt x="182" y="637"/>
                    <a:pt x="183" y="637"/>
                  </a:cubicBezTo>
                  <a:cubicBezTo>
                    <a:pt x="184" y="636"/>
                    <a:pt x="184" y="636"/>
                    <a:pt x="185" y="636"/>
                  </a:cubicBezTo>
                  <a:cubicBezTo>
                    <a:pt x="185" y="636"/>
                    <a:pt x="185" y="636"/>
                    <a:pt x="185" y="636"/>
                  </a:cubicBezTo>
                  <a:cubicBezTo>
                    <a:pt x="185" y="636"/>
                    <a:pt x="185" y="636"/>
                    <a:pt x="185" y="636"/>
                  </a:cubicBezTo>
                  <a:cubicBezTo>
                    <a:pt x="186" y="636"/>
                    <a:pt x="186" y="636"/>
                    <a:pt x="186" y="636"/>
                  </a:cubicBezTo>
                  <a:cubicBezTo>
                    <a:pt x="187" y="636"/>
                    <a:pt x="187" y="636"/>
                    <a:pt x="187" y="636"/>
                  </a:cubicBezTo>
                  <a:cubicBezTo>
                    <a:pt x="201" y="636"/>
                    <a:pt x="201" y="636"/>
                    <a:pt x="201" y="636"/>
                  </a:cubicBezTo>
                  <a:cubicBezTo>
                    <a:pt x="229" y="636"/>
                    <a:pt x="229" y="636"/>
                    <a:pt x="229" y="636"/>
                  </a:cubicBezTo>
                  <a:cubicBezTo>
                    <a:pt x="279" y="635"/>
                    <a:pt x="334" y="636"/>
                    <a:pt x="376" y="635"/>
                  </a:cubicBezTo>
                  <a:cubicBezTo>
                    <a:pt x="412" y="634"/>
                    <a:pt x="398" y="630"/>
                    <a:pt x="362" y="628"/>
                  </a:cubicBezTo>
                  <a:cubicBezTo>
                    <a:pt x="362" y="627"/>
                    <a:pt x="362" y="627"/>
                    <a:pt x="362" y="627"/>
                  </a:cubicBezTo>
                  <a:cubicBezTo>
                    <a:pt x="393" y="627"/>
                    <a:pt x="385" y="625"/>
                    <a:pt x="384" y="624"/>
                  </a:cubicBezTo>
                  <a:cubicBezTo>
                    <a:pt x="391" y="624"/>
                    <a:pt x="391" y="624"/>
                    <a:pt x="391" y="624"/>
                  </a:cubicBezTo>
                  <a:cubicBezTo>
                    <a:pt x="392" y="624"/>
                    <a:pt x="392" y="624"/>
                    <a:pt x="392" y="624"/>
                  </a:cubicBezTo>
                  <a:cubicBezTo>
                    <a:pt x="393" y="624"/>
                    <a:pt x="393" y="624"/>
                    <a:pt x="393" y="624"/>
                  </a:cubicBezTo>
                  <a:cubicBezTo>
                    <a:pt x="394" y="624"/>
                    <a:pt x="394" y="624"/>
                    <a:pt x="394" y="624"/>
                  </a:cubicBezTo>
                  <a:cubicBezTo>
                    <a:pt x="395" y="624"/>
                    <a:pt x="397" y="623"/>
                    <a:pt x="398" y="623"/>
                  </a:cubicBezTo>
                  <a:cubicBezTo>
                    <a:pt x="400" y="623"/>
                    <a:pt x="403" y="622"/>
                    <a:pt x="405" y="620"/>
                  </a:cubicBezTo>
                  <a:cubicBezTo>
                    <a:pt x="410" y="617"/>
                    <a:pt x="414" y="613"/>
                    <a:pt x="415" y="608"/>
                  </a:cubicBezTo>
                  <a:cubicBezTo>
                    <a:pt x="416" y="605"/>
                    <a:pt x="417" y="603"/>
                    <a:pt x="417" y="600"/>
                  </a:cubicBezTo>
                  <a:cubicBezTo>
                    <a:pt x="417" y="594"/>
                    <a:pt x="417" y="594"/>
                    <a:pt x="417" y="594"/>
                  </a:cubicBezTo>
                  <a:cubicBezTo>
                    <a:pt x="417" y="571"/>
                    <a:pt x="417" y="571"/>
                    <a:pt x="417" y="571"/>
                  </a:cubicBezTo>
                  <a:cubicBezTo>
                    <a:pt x="417" y="550"/>
                    <a:pt x="417" y="550"/>
                    <a:pt x="417" y="550"/>
                  </a:cubicBezTo>
                  <a:cubicBezTo>
                    <a:pt x="417" y="549"/>
                    <a:pt x="417" y="549"/>
                    <a:pt x="417" y="549"/>
                  </a:cubicBezTo>
                  <a:cubicBezTo>
                    <a:pt x="420" y="548"/>
                    <a:pt x="420" y="548"/>
                    <a:pt x="420" y="548"/>
                  </a:cubicBezTo>
                  <a:cubicBezTo>
                    <a:pt x="423" y="546"/>
                    <a:pt x="427" y="544"/>
                    <a:pt x="430" y="542"/>
                  </a:cubicBezTo>
                  <a:cubicBezTo>
                    <a:pt x="427" y="544"/>
                    <a:pt x="423" y="546"/>
                    <a:pt x="420" y="548"/>
                  </a:cubicBezTo>
                  <a:cubicBezTo>
                    <a:pt x="417" y="549"/>
                    <a:pt x="417" y="549"/>
                    <a:pt x="417" y="549"/>
                  </a:cubicBezTo>
                  <a:cubicBezTo>
                    <a:pt x="417" y="549"/>
                    <a:pt x="417" y="549"/>
                    <a:pt x="417" y="550"/>
                  </a:cubicBezTo>
                  <a:cubicBezTo>
                    <a:pt x="417" y="572"/>
                    <a:pt x="417" y="572"/>
                    <a:pt x="417" y="572"/>
                  </a:cubicBezTo>
                  <a:cubicBezTo>
                    <a:pt x="417" y="595"/>
                    <a:pt x="417" y="595"/>
                    <a:pt x="417" y="595"/>
                  </a:cubicBezTo>
                  <a:cubicBezTo>
                    <a:pt x="417" y="601"/>
                    <a:pt x="417" y="601"/>
                    <a:pt x="417" y="601"/>
                  </a:cubicBezTo>
                  <a:cubicBezTo>
                    <a:pt x="417" y="603"/>
                    <a:pt x="416" y="606"/>
                    <a:pt x="415" y="609"/>
                  </a:cubicBezTo>
                  <a:cubicBezTo>
                    <a:pt x="413" y="614"/>
                    <a:pt x="409" y="618"/>
                    <a:pt x="405" y="621"/>
                  </a:cubicBezTo>
                  <a:cubicBezTo>
                    <a:pt x="402" y="622"/>
                    <a:pt x="400" y="623"/>
                    <a:pt x="397" y="623"/>
                  </a:cubicBezTo>
                  <a:cubicBezTo>
                    <a:pt x="396" y="623"/>
                    <a:pt x="394" y="624"/>
                    <a:pt x="393" y="624"/>
                  </a:cubicBezTo>
                  <a:cubicBezTo>
                    <a:pt x="390" y="624"/>
                    <a:pt x="390" y="624"/>
                    <a:pt x="390" y="624"/>
                  </a:cubicBezTo>
                  <a:cubicBezTo>
                    <a:pt x="384" y="624"/>
                    <a:pt x="384" y="624"/>
                    <a:pt x="384" y="624"/>
                  </a:cubicBezTo>
                  <a:cubicBezTo>
                    <a:pt x="384" y="623"/>
                    <a:pt x="384" y="623"/>
                    <a:pt x="385" y="623"/>
                  </a:cubicBezTo>
                  <a:cubicBezTo>
                    <a:pt x="379" y="623"/>
                    <a:pt x="374" y="623"/>
                    <a:pt x="369" y="623"/>
                  </a:cubicBezTo>
                  <a:cubicBezTo>
                    <a:pt x="390" y="623"/>
                    <a:pt x="390" y="623"/>
                    <a:pt x="390" y="623"/>
                  </a:cubicBezTo>
                  <a:cubicBezTo>
                    <a:pt x="393" y="623"/>
                    <a:pt x="393" y="623"/>
                    <a:pt x="393" y="623"/>
                  </a:cubicBezTo>
                  <a:cubicBezTo>
                    <a:pt x="394" y="623"/>
                    <a:pt x="395" y="623"/>
                    <a:pt x="397" y="622"/>
                  </a:cubicBezTo>
                  <a:cubicBezTo>
                    <a:pt x="399" y="622"/>
                    <a:pt x="402" y="621"/>
                    <a:pt x="404" y="620"/>
                  </a:cubicBezTo>
                  <a:cubicBezTo>
                    <a:pt x="409" y="617"/>
                    <a:pt x="413" y="612"/>
                    <a:pt x="414" y="607"/>
                  </a:cubicBezTo>
                  <a:cubicBezTo>
                    <a:pt x="415" y="606"/>
                    <a:pt x="415" y="605"/>
                    <a:pt x="415" y="603"/>
                  </a:cubicBezTo>
                  <a:cubicBezTo>
                    <a:pt x="416" y="603"/>
                    <a:pt x="416" y="602"/>
                    <a:pt x="416" y="601"/>
                  </a:cubicBezTo>
                  <a:cubicBezTo>
                    <a:pt x="416" y="601"/>
                    <a:pt x="416" y="600"/>
                    <a:pt x="416" y="599"/>
                  </a:cubicBezTo>
                  <a:cubicBezTo>
                    <a:pt x="416" y="593"/>
                    <a:pt x="416" y="593"/>
                    <a:pt x="416" y="593"/>
                  </a:cubicBezTo>
                  <a:cubicBezTo>
                    <a:pt x="416" y="581"/>
                    <a:pt x="416" y="581"/>
                    <a:pt x="416" y="581"/>
                  </a:cubicBezTo>
                  <a:cubicBezTo>
                    <a:pt x="416" y="557"/>
                    <a:pt x="416" y="557"/>
                    <a:pt x="416" y="557"/>
                  </a:cubicBezTo>
                  <a:cubicBezTo>
                    <a:pt x="416" y="549"/>
                    <a:pt x="416" y="549"/>
                    <a:pt x="416" y="549"/>
                  </a:cubicBezTo>
                  <a:cubicBezTo>
                    <a:pt x="416" y="548"/>
                    <a:pt x="416" y="548"/>
                    <a:pt x="416" y="548"/>
                  </a:cubicBezTo>
                  <a:cubicBezTo>
                    <a:pt x="416" y="548"/>
                    <a:pt x="416" y="548"/>
                    <a:pt x="416" y="548"/>
                  </a:cubicBezTo>
                  <a:cubicBezTo>
                    <a:pt x="417" y="548"/>
                    <a:pt x="417" y="548"/>
                    <a:pt x="417" y="548"/>
                  </a:cubicBezTo>
                  <a:cubicBezTo>
                    <a:pt x="419" y="547"/>
                    <a:pt x="421" y="546"/>
                    <a:pt x="423" y="545"/>
                  </a:cubicBezTo>
                  <a:cubicBezTo>
                    <a:pt x="430" y="541"/>
                    <a:pt x="437" y="537"/>
                    <a:pt x="444" y="533"/>
                  </a:cubicBezTo>
                  <a:cubicBezTo>
                    <a:pt x="445" y="534"/>
                    <a:pt x="445" y="534"/>
                    <a:pt x="445" y="534"/>
                  </a:cubicBezTo>
                  <a:cubicBezTo>
                    <a:pt x="476" y="514"/>
                    <a:pt x="504" y="488"/>
                    <a:pt x="526" y="458"/>
                  </a:cubicBezTo>
                  <a:cubicBezTo>
                    <a:pt x="548" y="428"/>
                    <a:pt x="564" y="394"/>
                    <a:pt x="574" y="357"/>
                  </a:cubicBezTo>
                  <a:cubicBezTo>
                    <a:pt x="583" y="321"/>
                    <a:pt x="585" y="283"/>
                    <a:pt x="579" y="245"/>
                  </a:cubicBezTo>
                  <a:cubicBezTo>
                    <a:pt x="574" y="208"/>
                    <a:pt x="561" y="171"/>
                    <a:pt x="542" y="139"/>
                  </a:cubicBezTo>
                  <a:close/>
                  <a:moveTo>
                    <a:pt x="338" y="819"/>
                  </a:moveTo>
                  <a:cubicBezTo>
                    <a:pt x="339" y="819"/>
                    <a:pt x="340" y="819"/>
                    <a:pt x="340" y="818"/>
                  </a:cubicBezTo>
                  <a:cubicBezTo>
                    <a:pt x="340" y="819"/>
                    <a:pt x="339" y="819"/>
                    <a:pt x="338" y="819"/>
                  </a:cubicBezTo>
                  <a:close/>
                  <a:moveTo>
                    <a:pt x="256" y="820"/>
                  </a:moveTo>
                  <a:cubicBezTo>
                    <a:pt x="265" y="821"/>
                    <a:pt x="274" y="822"/>
                    <a:pt x="283" y="823"/>
                  </a:cubicBezTo>
                  <a:cubicBezTo>
                    <a:pt x="292" y="823"/>
                    <a:pt x="301" y="824"/>
                    <a:pt x="310" y="824"/>
                  </a:cubicBezTo>
                  <a:cubicBezTo>
                    <a:pt x="315" y="824"/>
                    <a:pt x="319" y="823"/>
                    <a:pt x="324" y="823"/>
                  </a:cubicBezTo>
                  <a:cubicBezTo>
                    <a:pt x="328" y="822"/>
                    <a:pt x="333" y="822"/>
                    <a:pt x="336" y="820"/>
                  </a:cubicBezTo>
                  <a:cubicBezTo>
                    <a:pt x="337" y="820"/>
                    <a:pt x="337" y="820"/>
                    <a:pt x="337" y="820"/>
                  </a:cubicBezTo>
                  <a:cubicBezTo>
                    <a:pt x="337" y="820"/>
                    <a:pt x="337" y="820"/>
                    <a:pt x="338" y="819"/>
                  </a:cubicBezTo>
                  <a:cubicBezTo>
                    <a:pt x="337" y="820"/>
                    <a:pt x="337" y="820"/>
                    <a:pt x="337" y="820"/>
                  </a:cubicBezTo>
                  <a:cubicBezTo>
                    <a:pt x="336" y="820"/>
                    <a:pt x="336" y="820"/>
                    <a:pt x="336" y="820"/>
                  </a:cubicBezTo>
                  <a:cubicBezTo>
                    <a:pt x="332" y="822"/>
                    <a:pt x="328" y="822"/>
                    <a:pt x="324" y="823"/>
                  </a:cubicBezTo>
                  <a:cubicBezTo>
                    <a:pt x="319" y="823"/>
                    <a:pt x="315" y="824"/>
                    <a:pt x="310" y="824"/>
                  </a:cubicBezTo>
                  <a:cubicBezTo>
                    <a:pt x="301" y="824"/>
                    <a:pt x="292" y="824"/>
                    <a:pt x="283" y="823"/>
                  </a:cubicBezTo>
                  <a:cubicBezTo>
                    <a:pt x="274" y="822"/>
                    <a:pt x="264" y="821"/>
                    <a:pt x="256" y="820"/>
                  </a:cubicBezTo>
                  <a:cubicBezTo>
                    <a:pt x="253" y="820"/>
                    <a:pt x="251" y="820"/>
                    <a:pt x="249" y="819"/>
                  </a:cubicBezTo>
                  <a:cubicBezTo>
                    <a:pt x="249" y="819"/>
                    <a:pt x="249" y="819"/>
                    <a:pt x="248" y="819"/>
                  </a:cubicBezTo>
                  <a:cubicBezTo>
                    <a:pt x="248" y="819"/>
                    <a:pt x="248" y="819"/>
                    <a:pt x="248" y="819"/>
                  </a:cubicBezTo>
                  <a:cubicBezTo>
                    <a:pt x="249" y="819"/>
                    <a:pt x="249" y="819"/>
                    <a:pt x="249" y="819"/>
                  </a:cubicBezTo>
                  <a:cubicBezTo>
                    <a:pt x="249" y="819"/>
                    <a:pt x="249" y="819"/>
                    <a:pt x="249" y="819"/>
                  </a:cubicBezTo>
                  <a:cubicBezTo>
                    <a:pt x="249" y="819"/>
                    <a:pt x="249" y="819"/>
                    <a:pt x="249" y="819"/>
                  </a:cubicBezTo>
                  <a:cubicBezTo>
                    <a:pt x="251" y="820"/>
                    <a:pt x="254" y="820"/>
                    <a:pt x="256" y="820"/>
                  </a:cubicBezTo>
                  <a:close/>
                  <a:moveTo>
                    <a:pt x="249" y="817"/>
                  </a:moveTo>
                  <a:cubicBezTo>
                    <a:pt x="249" y="817"/>
                    <a:pt x="249" y="817"/>
                    <a:pt x="249" y="817"/>
                  </a:cubicBezTo>
                  <a:cubicBezTo>
                    <a:pt x="249" y="817"/>
                    <a:pt x="249" y="817"/>
                    <a:pt x="249" y="817"/>
                  </a:cubicBezTo>
                  <a:cubicBezTo>
                    <a:pt x="249" y="817"/>
                    <a:pt x="249" y="817"/>
                    <a:pt x="249" y="817"/>
                  </a:cubicBezTo>
                  <a:close/>
                  <a:moveTo>
                    <a:pt x="249" y="819"/>
                  </a:moveTo>
                  <a:cubicBezTo>
                    <a:pt x="249" y="819"/>
                    <a:pt x="249" y="819"/>
                    <a:pt x="249" y="819"/>
                  </a:cubicBezTo>
                  <a:cubicBezTo>
                    <a:pt x="248" y="819"/>
                    <a:pt x="248" y="819"/>
                    <a:pt x="248" y="819"/>
                  </a:cubicBezTo>
                  <a:cubicBezTo>
                    <a:pt x="248" y="819"/>
                    <a:pt x="248" y="819"/>
                    <a:pt x="248" y="819"/>
                  </a:cubicBezTo>
                  <a:cubicBezTo>
                    <a:pt x="249" y="819"/>
                    <a:pt x="249" y="819"/>
                    <a:pt x="249" y="819"/>
                  </a:cubicBezTo>
                  <a:close/>
                  <a:moveTo>
                    <a:pt x="246" y="817"/>
                  </a:moveTo>
                  <a:cubicBezTo>
                    <a:pt x="246" y="818"/>
                    <a:pt x="247" y="818"/>
                    <a:pt x="248" y="818"/>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8"/>
                  </a:cubicBezTo>
                  <a:cubicBezTo>
                    <a:pt x="247" y="818"/>
                    <a:pt x="246" y="817"/>
                    <a:pt x="245" y="817"/>
                  </a:cubicBezTo>
                  <a:cubicBezTo>
                    <a:pt x="243" y="814"/>
                    <a:pt x="240" y="811"/>
                    <a:pt x="237" y="807"/>
                  </a:cubicBezTo>
                  <a:cubicBezTo>
                    <a:pt x="240" y="811"/>
                    <a:pt x="243" y="814"/>
                    <a:pt x="246" y="817"/>
                  </a:cubicBezTo>
                  <a:close/>
                  <a:moveTo>
                    <a:pt x="230" y="813"/>
                  </a:moveTo>
                  <a:cubicBezTo>
                    <a:pt x="230" y="812"/>
                    <a:pt x="230" y="812"/>
                    <a:pt x="230" y="812"/>
                  </a:cubicBezTo>
                  <a:cubicBezTo>
                    <a:pt x="228" y="811"/>
                    <a:pt x="228" y="811"/>
                    <a:pt x="228" y="811"/>
                  </a:cubicBezTo>
                  <a:cubicBezTo>
                    <a:pt x="228" y="810"/>
                    <a:pt x="228" y="810"/>
                    <a:pt x="228" y="810"/>
                  </a:cubicBezTo>
                  <a:cubicBezTo>
                    <a:pt x="227" y="809"/>
                    <a:pt x="227" y="809"/>
                    <a:pt x="227" y="809"/>
                  </a:cubicBezTo>
                  <a:cubicBezTo>
                    <a:pt x="227" y="808"/>
                    <a:pt x="227" y="808"/>
                    <a:pt x="227" y="808"/>
                  </a:cubicBezTo>
                  <a:cubicBezTo>
                    <a:pt x="223" y="800"/>
                    <a:pt x="223" y="800"/>
                    <a:pt x="223" y="800"/>
                  </a:cubicBezTo>
                  <a:cubicBezTo>
                    <a:pt x="215" y="784"/>
                    <a:pt x="215" y="784"/>
                    <a:pt x="215" y="784"/>
                  </a:cubicBezTo>
                  <a:cubicBezTo>
                    <a:pt x="220" y="793"/>
                    <a:pt x="224" y="804"/>
                    <a:pt x="230" y="813"/>
                  </a:cubicBezTo>
                  <a:close/>
                  <a:moveTo>
                    <a:pt x="190" y="672"/>
                  </a:moveTo>
                  <a:cubicBezTo>
                    <a:pt x="187" y="672"/>
                    <a:pt x="187" y="672"/>
                    <a:pt x="187" y="672"/>
                  </a:cubicBezTo>
                  <a:cubicBezTo>
                    <a:pt x="185" y="672"/>
                    <a:pt x="185" y="672"/>
                    <a:pt x="185" y="672"/>
                  </a:cubicBezTo>
                  <a:cubicBezTo>
                    <a:pt x="185" y="672"/>
                    <a:pt x="184" y="672"/>
                    <a:pt x="183" y="672"/>
                  </a:cubicBezTo>
                  <a:cubicBezTo>
                    <a:pt x="180" y="672"/>
                    <a:pt x="177" y="673"/>
                    <a:pt x="175" y="675"/>
                  </a:cubicBezTo>
                  <a:cubicBezTo>
                    <a:pt x="172" y="677"/>
                    <a:pt x="170" y="679"/>
                    <a:pt x="169" y="681"/>
                  </a:cubicBezTo>
                  <a:cubicBezTo>
                    <a:pt x="166" y="686"/>
                    <a:pt x="165" y="691"/>
                    <a:pt x="165" y="696"/>
                  </a:cubicBezTo>
                  <a:cubicBezTo>
                    <a:pt x="165" y="702"/>
                    <a:pt x="167" y="707"/>
                    <a:pt x="171" y="711"/>
                  </a:cubicBezTo>
                  <a:cubicBezTo>
                    <a:pt x="173" y="713"/>
                    <a:pt x="175" y="715"/>
                    <a:pt x="178" y="716"/>
                  </a:cubicBezTo>
                  <a:cubicBezTo>
                    <a:pt x="179" y="716"/>
                    <a:pt x="181" y="717"/>
                    <a:pt x="182" y="717"/>
                  </a:cubicBezTo>
                  <a:cubicBezTo>
                    <a:pt x="183" y="717"/>
                    <a:pt x="184" y="717"/>
                    <a:pt x="184" y="717"/>
                  </a:cubicBezTo>
                  <a:cubicBezTo>
                    <a:pt x="185" y="717"/>
                    <a:pt x="185" y="717"/>
                    <a:pt x="185" y="717"/>
                  </a:cubicBezTo>
                  <a:cubicBezTo>
                    <a:pt x="186" y="717"/>
                    <a:pt x="186" y="717"/>
                    <a:pt x="186" y="717"/>
                  </a:cubicBezTo>
                  <a:cubicBezTo>
                    <a:pt x="199" y="717"/>
                    <a:pt x="199" y="717"/>
                    <a:pt x="199" y="717"/>
                  </a:cubicBezTo>
                  <a:cubicBezTo>
                    <a:pt x="224" y="718"/>
                    <a:pt x="224" y="718"/>
                    <a:pt x="224" y="718"/>
                  </a:cubicBezTo>
                  <a:cubicBezTo>
                    <a:pt x="257" y="718"/>
                    <a:pt x="290" y="718"/>
                    <a:pt x="325" y="718"/>
                  </a:cubicBezTo>
                  <a:cubicBezTo>
                    <a:pt x="325" y="719"/>
                    <a:pt x="325" y="719"/>
                    <a:pt x="325" y="719"/>
                  </a:cubicBezTo>
                  <a:cubicBezTo>
                    <a:pt x="323" y="719"/>
                    <a:pt x="322" y="719"/>
                    <a:pt x="321" y="719"/>
                  </a:cubicBezTo>
                  <a:cubicBezTo>
                    <a:pt x="300" y="719"/>
                    <a:pt x="300" y="719"/>
                    <a:pt x="300" y="719"/>
                  </a:cubicBezTo>
                  <a:cubicBezTo>
                    <a:pt x="297" y="719"/>
                    <a:pt x="297" y="719"/>
                    <a:pt x="297" y="719"/>
                  </a:cubicBezTo>
                  <a:cubicBezTo>
                    <a:pt x="272" y="719"/>
                    <a:pt x="247" y="718"/>
                    <a:pt x="223" y="718"/>
                  </a:cubicBezTo>
                  <a:cubicBezTo>
                    <a:pt x="198" y="718"/>
                    <a:pt x="198" y="718"/>
                    <a:pt x="198" y="718"/>
                  </a:cubicBezTo>
                  <a:cubicBezTo>
                    <a:pt x="186" y="718"/>
                    <a:pt x="186" y="718"/>
                    <a:pt x="186" y="718"/>
                  </a:cubicBezTo>
                  <a:cubicBezTo>
                    <a:pt x="185" y="718"/>
                    <a:pt x="185" y="718"/>
                    <a:pt x="185" y="718"/>
                  </a:cubicBezTo>
                  <a:cubicBezTo>
                    <a:pt x="184" y="718"/>
                    <a:pt x="184" y="718"/>
                    <a:pt x="184" y="718"/>
                  </a:cubicBezTo>
                  <a:cubicBezTo>
                    <a:pt x="183" y="718"/>
                    <a:pt x="182" y="718"/>
                    <a:pt x="181" y="718"/>
                  </a:cubicBezTo>
                  <a:cubicBezTo>
                    <a:pt x="180" y="718"/>
                    <a:pt x="178" y="717"/>
                    <a:pt x="177" y="716"/>
                  </a:cubicBezTo>
                  <a:cubicBezTo>
                    <a:pt x="174" y="715"/>
                    <a:pt x="172" y="713"/>
                    <a:pt x="170" y="711"/>
                  </a:cubicBezTo>
                  <a:cubicBezTo>
                    <a:pt x="166" y="707"/>
                    <a:pt x="164" y="702"/>
                    <a:pt x="164" y="696"/>
                  </a:cubicBezTo>
                  <a:cubicBezTo>
                    <a:pt x="164" y="691"/>
                    <a:pt x="165" y="685"/>
                    <a:pt x="168" y="680"/>
                  </a:cubicBezTo>
                  <a:cubicBezTo>
                    <a:pt x="170" y="678"/>
                    <a:pt x="172" y="676"/>
                    <a:pt x="174" y="674"/>
                  </a:cubicBezTo>
                  <a:cubicBezTo>
                    <a:pt x="177" y="673"/>
                    <a:pt x="180" y="671"/>
                    <a:pt x="183" y="671"/>
                  </a:cubicBezTo>
                  <a:cubicBezTo>
                    <a:pt x="183" y="671"/>
                    <a:pt x="184" y="671"/>
                    <a:pt x="185" y="671"/>
                  </a:cubicBezTo>
                  <a:cubicBezTo>
                    <a:pt x="187" y="671"/>
                    <a:pt x="187" y="671"/>
                    <a:pt x="187" y="671"/>
                  </a:cubicBezTo>
                  <a:cubicBezTo>
                    <a:pt x="190" y="671"/>
                    <a:pt x="190" y="671"/>
                    <a:pt x="190" y="671"/>
                  </a:cubicBezTo>
                  <a:cubicBezTo>
                    <a:pt x="196" y="671"/>
                    <a:pt x="196" y="671"/>
                    <a:pt x="196" y="671"/>
                  </a:cubicBezTo>
                  <a:cubicBezTo>
                    <a:pt x="196" y="671"/>
                    <a:pt x="194" y="671"/>
                    <a:pt x="197" y="671"/>
                  </a:cubicBezTo>
                  <a:lnTo>
                    <a:pt x="190" y="672"/>
                  </a:lnTo>
                  <a:close/>
                  <a:moveTo>
                    <a:pt x="136" y="380"/>
                  </a:moveTo>
                  <a:cubicBezTo>
                    <a:pt x="135" y="376"/>
                    <a:pt x="135" y="371"/>
                    <a:pt x="136" y="368"/>
                  </a:cubicBezTo>
                  <a:cubicBezTo>
                    <a:pt x="137" y="364"/>
                    <a:pt x="139" y="361"/>
                    <a:pt x="143" y="359"/>
                  </a:cubicBezTo>
                  <a:cubicBezTo>
                    <a:pt x="146" y="356"/>
                    <a:pt x="150" y="355"/>
                    <a:pt x="154" y="354"/>
                  </a:cubicBezTo>
                  <a:cubicBezTo>
                    <a:pt x="158" y="354"/>
                    <a:pt x="162" y="355"/>
                    <a:pt x="166" y="357"/>
                  </a:cubicBezTo>
                  <a:cubicBezTo>
                    <a:pt x="170" y="359"/>
                    <a:pt x="174" y="362"/>
                    <a:pt x="177" y="366"/>
                  </a:cubicBezTo>
                  <a:cubicBezTo>
                    <a:pt x="180" y="369"/>
                    <a:pt x="183" y="373"/>
                    <a:pt x="185" y="377"/>
                  </a:cubicBezTo>
                  <a:cubicBezTo>
                    <a:pt x="188" y="384"/>
                    <a:pt x="188" y="384"/>
                    <a:pt x="188" y="384"/>
                  </a:cubicBezTo>
                  <a:cubicBezTo>
                    <a:pt x="194" y="396"/>
                    <a:pt x="194" y="396"/>
                    <a:pt x="194" y="396"/>
                  </a:cubicBezTo>
                  <a:cubicBezTo>
                    <a:pt x="196" y="395"/>
                    <a:pt x="198" y="394"/>
                    <a:pt x="200" y="393"/>
                  </a:cubicBezTo>
                  <a:cubicBezTo>
                    <a:pt x="201" y="393"/>
                    <a:pt x="201" y="392"/>
                    <a:pt x="202" y="392"/>
                  </a:cubicBezTo>
                  <a:cubicBezTo>
                    <a:pt x="203" y="391"/>
                    <a:pt x="204" y="391"/>
                    <a:pt x="205" y="390"/>
                  </a:cubicBezTo>
                  <a:cubicBezTo>
                    <a:pt x="207" y="389"/>
                    <a:pt x="207" y="389"/>
                    <a:pt x="207" y="389"/>
                  </a:cubicBezTo>
                  <a:cubicBezTo>
                    <a:pt x="209" y="388"/>
                    <a:pt x="209" y="388"/>
                    <a:pt x="209" y="388"/>
                  </a:cubicBezTo>
                  <a:cubicBezTo>
                    <a:pt x="210" y="387"/>
                    <a:pt x="211" y="386"/>
                    <a:pt x="213" y="386"/>
                  </a:cubicBezTo>
                  <a:cubicBezTo>
                    <a:pt x="217" y="383"/>
                    <a:pt x="221" y="380"/>
                    <a:pt x="225" y="376"/>
                  </a:cubicBezTo>
                  <a:cubicBezTo>
                    <a:pt x="229" y="373"/>
                    <a:pt x="233" y="369"/>
                    <a:pt x="237" y="366"/>
                  </a:cubicBezTo>
                  <a:cubicBezTo>
                    <a:pt x="239" y="364"/>
                    <a:pt x="240" y="362"/>
                    <a:pt x="242" y="360"/>
                  </a:cubicBezTo>
                  <a:cubicBezTo>
                    <a:pt x="244" y="358"/>
                    <a:pt x="244" y="358"/>
                    <a:pt x="244" y="358"/>
                  </a:cubicBezTo>
                  <a:cubicBezTo>
                    <a:pt x="246" y="356"/>
                    <a:pt x="246" y="356"/>
                    <a:pt x="246" y="356"/>
                  </a:cubicBezTo>
                  <a:cubicBezTo>
                    <a:pt x="247" y="354"/>
                    <a:pt x="249" y="353"/>
                    <a:pt x="250" y="351"/>
                  </a:cubicBezTo>
                  <a:cubicBezTo>
                    <a:pt x="249" y="349"/>
                    <a:pt x="247" y="348"/>
                    <a:pt x="246" y="346"/>
                  </a:cubicBezTo>
                  <a:cubicBezTo>
                    <a:pt x="245" y="345"/>
                    <a:pt x="245" y="345"/>
                    <a:pt x="245" y="345"/>
                  </a:cubicBezTo>
                  <a:cubicBezTo>
                    <a:pt x="245" y="344"/>
                    <a:pt x="245" y="344"/>
                    <a:pt x="245" y="344"/>
                  </a:cubicBezTo>
                  <a:cubicBezTo>
                    <a:pt x="245" y="343"/>
                    <a:pt x="244" y="343"/>
                    <a:pt x="244" y="342"/>
                  </a:cubicBezTo>
                  <a:cubicBezTo>
                    <a:pt x="243" y="340"/>
                    <a:pt x="242" y="338"/>
                    <a:pt x="242" y="336"/>
                  </a:cubicBezTo>
                  <a:cubicBezTo>
                    <a:pt x="242" y="335"/>
                    <a:pt x="241" y="334"/>
                    <a:pt x="241" y="333"/>
                  </a:cubicBezTo>
                  <a:cubicBezTo>
                    <a:pt x="241" y="332"/>
                    <a:pt x="241" y="332"/>
                    <a:pt x="241" y="331"/>
                  </a:cubicBezTo>
                  <a:cubicBezTo>
                    <a:pt x="241" y="331"/>
                    <a:pt x="241" y="330"/>
                    <a:pt x="241" y="330"/>
                  </a:cubicBezTo>
                  <a:cubicBezTo>
                    <a:pt x="241" y="328"/>
                    <a:pt x="241" y="325"/>
                    <a:pt x="241" y="323"/>
                  </a:cubicBezTo>
                  <a:cubicBezTo>
                    <a:pt x="242" y="314"/>
                    <a:pt x="246" y="306"/>
                    <a:pt x="251" y="298"/>
                  </a:cubicBezTo>
                  <a:cubicBezTo>
                    <a:pt x="253" y="295"/>
                    <a:pt x="256" y="291"/>
                    <a:pt x="260" y="289"/>
                  </a:cubicBezTo>
                  <a:cubicBezTo>
                    <a:pt x="263" y="287"/>
                    <a:pt x="267" y="286"/>
                    <a:pt x="271" y="286"/>
                  </a:cubicBezTo>
                  <a:cubicBezTo>
                    <a:pt x="274" y="287"/>
                    <a:pt x="278" y="288"/>
                    <a:pt x="281" y="291"/>
                  </a:cubicBezTo>
                  <a:cubicBezTo>
                    <a:pt x="285" y="293"/>
                    <a:pt x="287" y="297"/>
                    <a:pt x="288" y="300"/>
                  </a:cubicBezTo>
                  <a:cubicBezTo>
                    <a:pt x="291" y="307"/>
                    <a:pt x="288" y="316"/>
                    <a:pt x="284" y="324"/>
                  </a:cubicBezTo>
                  <a:cubicBezTo>
                    <a:pt x="282" y="328"/>
                    <a:pt x="279" y="332"/>
                    <a:pt x="276" y="335"/>
                  </a:cubicBezTo>
                  <a:cubicBezTo>
                    <a:pt x="275" y="337"/>
                    <a:pt x="275" y="337"/>
                    <a:pt x="275" y="337"/>
                  </a:cubicBezTo>
                  <a:cubicBezTo>
                    <a:pt x="273" y="339"/>
                    <a:pt x="273" y="339"/>
                    <a:pt x="273" y="339"/>
                  </a:cubicBezTo>
                  <a:cubicBezTo>
                    <a:pt x="269" y="344"/>
                    <a:pt x="269" y="344"/>
                    <a:pt x="269" y="344"/>
                  </a:cubicBezTo>
                  <a:cubicBezTo>
                    <a:pt x="268" y="346"/>
                    <a:pt x="267" y="347"/>
                    <a:pt x="267" y="349"/>
                  </a:cubicBezTo>
                  <a:cubicBezTo>
                    <a:pt x="267" y="349"/>
                    <a:pt x="267" y="350"/>
                    <a:pt x="267" y="350"/>
                  </a:cubicBezTo>
                  <a:cubicBezTo>
                    <a:pt x="267" y="351"/>
                    <a:pt x="267" y="351"/>
                    <a:pt x="267" y="351"/>
                  </a:cubicBezTo>
                  <a:cubicBezTo>
                    <a:pt x="267" y="351"/>
                    <a:pt x="267" y="351"/>
                    <a:pt x="268" y="351"/>
                  </a:cubicBezTo>
                  <a:cubicBezTo>
                    <a:pt x="268" y="352"/>
                    <a:pt x="268" y="352"/>
                    <a:pt x="268" y="352"/>
                  </a:cubicBezTo>
                  <a:cubicBezTo>
                    <a:pt x="268" y="352"/>
                    <a:pt x="269" y="353"/>
                    <a:pt x="270" y="353"/>
                  </a:cubicBezTo>
                  <a:cubicBezTo>
                    <a:pt x="270" y="354"/>
                    <a:pt x="271" y="354"/>
                    <a:pt x="272" y="354"/>
                  </a:cubicBezTo>
                  <a:cubicBezTo>
                    <a:pt x="274" y="355"/>
                    <a:pt x="276" y="356"/>
                    <a:pt x="277" y="356"/>
                  </a:cubicBezTo>
                  <a:cubicBezTo>
                    <a:pt x="278" y="356"/>
                    <a:pt x="279" y="357"/>
                    <a:pt x="280" y="357"/>
                  </a:cubicBezTo>
                  <a:cubicBezTo>
                    <a:pt x="283" y="357"/>
                    <a:pt x="283" y="357"/>
                    <a:pt x="283" y="357"/>
                  </a:cubicBezTo>
                  <a:cubicBezTo>
                    <a:pt x="285" y="358"/>
                    <a:pt x="286" y="358"/>
                    <a:pt x="287" y="358"/>
                  </a:cubicBezTo>
                  <a:cubicBezTo>
                    <a:pt x="292" y="359"/>
                    <a:pt x="297" y="359"/>
                    <a:pt x="303" y="359"/>
                  </a:cubicBezTo>
                  <a:cubicBezTo>
                    <a:pt x="308" y="359"/>
                    <a:pt x="313" y="359"/>
                    <a:pt x="318" y="358"/>
                  </a:cubicBezTo>
                  <a:cubicBezTo>
                    <a:pt x="321" y="357"/>
                    <a:pt x="323" y="356"/>
                    <a:pt x="326" y="355"/>
                  </a:cubicBezTo>
                  <a:cubicBezTo>
                    <a:pt x="327" y="355"/>
                    <a:pt x="327" y="355"/>
                    <a:pt x="327" y="355"/>
                  </a:cubicBezTo>
                  <a:cubicBezTo>
                    <a:pt x="328" y="355"/>
                    <a:pt x="328" y="355"/>
                    <a:pt x="328" y="355"/>
                  </a:cubicBezTo>
                  <a:cubicBezTo>
                    <a:pt x="331" y="353"/>
                    <a:pt x="331" y="353"/>
                    <a:pt x="331" y="353"/>
                  </a:cubicBezTo>
                  <a:cubicBezTo>
                    <a:pt x="333" y="353"/>
                    <a:pt x="335" y="352"/>
                    <a:pt x="337" y="351"/>
                  </a:cubicBezTo>
                  <a:cubicBezTo>
                    <a:pt x="336" y="348"/>
                    <a:pt x="336" y="345"/>
                    <a:pt x="335" y="342"/>
                  </a:cubicBezTo>
                  <a:cubicBezTo>
                    <a:pt x="335" y="340"/>
                    <a:pt x="335" y="340"/>
                    <a:pt x="335" y="340"/>
                  </a:cubicBezTo>
                  <a:cubicBezTo>
                    <a:pt x="335" y="339"/>
                    <a:pt x="335" y="339"/>
                    <a:pt x="335" y="339"/>
                  </a:cubicBezTo>
                  <a:cubicBezTo>
                    <a:pt x="334" y="337"/>
                    <a:pt x="334" y="337"/>
                    <a:pt x="334" y="337"/>
                  </a:cubicBezTo>
                  <a:cubicBezTo>
                    <a:pt x="334" y="333"/>
                    <a:pt x="334" y="330"/>
                    <a:pt x="334" y="327"/>
                  </a:cubicBezTo>
                  <a:cubicBezTo>
                    <a:pt x="334" y="320"/>
                    <a:pt x="336" y="314"/>
                    <a:pt x="339" y="309"/>
                  </a:cubicBezTo>
                  <a:cubicBezTo>
                    <a:pt x="340" y="307"/>
                    <a:pt x="342" y="304"/>
                    <a:pt x="345" y="302"/>
                  </a:cubicBezTo>
                  <a:cubicBezTo>
                    <a:pt x="346" y="301"/>
                    <a:pt x="347" y="300"/>
                    <a:pt x="348" y="299"/>
                  </a:cubicBezTo>
                  <a:cubicBezTo>
                    <a:pt x="349" y="298"/>
                    <a:pt x="350" y="297"/>
                    <a:pt x="352" y="297"/>
                  </a:cubicBezTo>
                  <a:cubicBezTo>
                    <a:pt x="357" y="294"/>
                    <a:pt x="363" y="294"/>
                    <a:pt x="367" y="296"/>
                  </a:cubicBezTo>
                  <a:cubicBezTo>
                    <a:pt x="369" y="296"/>
                    <a:pt x="370" y="297"/>
                    <a:pt x="371" y="297"/>
                  </a:cubicBezTo>
                  <a:cubicBezTo>
                    <a:pt x="371" y="298"/>
                    <a:pt x="372" y="298"/>
                    <a:pt x="372" y="299"/>
                  </a:cubicBezTo>
                  <a:cubicBezTo>
                    <a:pt x="373" y="299"/>
                    <a:pt x="373" y="300"/>
                    <a:pt x="374" y="300"/>
                  </a:cubicBezTo>
                  <a:cubicBezTo>
                    <a:pt x="375" y="303"/>
                    <a:pt x="377" y="305"/>
                    <a:pt x="378" y="308"/>
                  </a:cubicBezTo>
                  <a:cubicBezTo>
                    <a:pt x="380" y="313"/>
                    <a:pt x="380" y="319"/>
                    <a:pt x="378" y="325"/>
                  </a:cubicBezTo>
                  <a:cubicBezTo>
                    <a:pt x="376" y="330"/>
                    <a:pt x="372" y="336"/>
                    <a:pt x="367" y="340"/>
                  </a:cubicBezTo>
                  <a:cubicBezTo>
                    <a:pt x="365" y="343"/>
                    <a:pt x="363" y="345"/>
                    <a:pt x="360" y="347"/>
                  </a:cubicBezTo>
                  <a:cubicBezTo>
                    <a:pt x="359" y="347"/>
                    <a:pt x="359" y="348"/>
                    <a:pt x="358" y="348"/>
                  </a:cubicBezTo>
                  <a:cubicBezTo>
                    <a:pt x="357" y="349"/>
                    <a:pt x="357" y="349"/>
                    <a:pt x="357" y="349"/>
                  </a:cubicBezTo>
                  <a:cubicBezTo>
                    <a:pt x="356" y="350"/>
                    <a:pt x="356" y="350"/>
                    <a:pt x="356" y="350"/>
                  </a:cubicBezTo>
                  <a:cubicBezTo>
                    <a:pt x="353" y="352"/>
                    <a:pt x="351" y="353"/>
                    <a:pt x="348" y="355"/>
                  </a:cubicBezTo>
                  <a:cubicBezTo>
                    <a:pt x="349" y="357"/>
                    <a:pt x="349" y="359"/>
                    <a:pt x="350" y="361"/>
                  </a:cubicBezTo>
                  <a:cubicBezTo>
                    <a:pt x="350" y="362"/>
                    <a:pt x="351" y="363"/>
                    <a:pt x="351" y="364"/>
                  </a:cubicBezTo>
                  <a:cubicBezTo>
                    <a:pt x="352" y="366"/>
                    <a:pt x="352" y="366"/>
                    <a:pt x="352" y="366"/>
                  </a:cubicBezTo>
                  <a:cubicBezTo>
                    <a:pt x="353" y="369"/>
                    <a:pt x="354" y="371"/>
                    <a:pt x="356" y="373"/>
                  </a:cubicBezTo>
                  <a:cubicBezTo>
                    <a:pt x="358" y="378"/>
                    <a:pt x="361" y="382"/>
                    <a:pt x="364" y="387"/>
                  </a:cubicBezTo>
                  <a:cubicBezTo>
                    <a:pt x="367" y="391"/>
                    <a:pt x="371" y="395"/>
                    <a:pt x="375" y="398"/>
                  </a:cubicBezTo>
                  <a:cubicBezTo>
                    <a:pt x="376" y="399"/>
                    <a:pt x="377" y="400"/>
                    <a:pt x="378" y="400"/>
                  </a:cubicBezTo>
                  <a:cubicBezTo>
                    <a:pt x="379" y="401"/>
                    <a:pt x="379" y="401"/>
                    <a:pt x="380" y="402"/>
                  </a:cubicBezTo>
                  <a:cubicBezTo>
                    <a:pt x="381" y="402"/>
                    <a:pt x="381" y="402"/>
                    <a:pt x="381" y="402"/>
                  </a:cubicBezTo>
                  <a:cubicBezTo>
                    <a:pt x="381" y="402"/>
                    <a:pt x="381" y="402"/>
                    <a:pt x="381" y="402"/>
                  </a:cubicBezTo>
                  <a:cubicBezTo>
                    <a:pt x="383" y="403"/>
                    <a:pt x="383" y="403"/>
                    <a:pt x="383" y="403"/>
                  </a:cubicBezTo>
                  <a:cubicBezTo>
                    <a:pt x="384" y="404"/>
                    <a:pt x="386" y="405"/>
                    <a:pt x="388" y="406"/>
                  </a:cubicBezTo>
                  <a:cubicBezTo>
                    <a:pt x="391" y="407"/>
                    <a:pt x="391" y="407"/>
                    <a:pt x="391" y="407"/>
                  </a:cubicBezTo>
                  <a:cubicBezTo>
                    <a:pt x="392" y="408"/>
                    <a:pt x="392" y="408"/>
                    <a:pt x="392" y="408"/>
                  </a:cubicBezTo>
                  <a:cubicBezTo>
                    <a:pt x="393" y="408"/>
                    <a:pt x="393" y="408"/>
                    <a:pt x="394" y="408"/>
                  </a:cubicBezTo>
                  <a:cubicBezTo>
                    <a:pt x="401" y="393"/>
                    <a:pt x="401" y="393"/>
                    <a:pt x="401" y="393"/>
                  </a:cubicBezTo>
                  <a:cubicBezTo>
                    <a:pt x="406" y="383"/>
                    <a:pt x="406" y="383"/>
                    <a:pt x="406" y="383"/>
                  </a:cubicBezTo>
                  <a:cubicBezTo>
                    <a:pt x="408" y="379"/>
                    <a:pt x="408" y="379"/>
                    <a:pt x="408" y="379"/>
                  </a:cubicBezTo>
                  <a:cubicBezTo>
                    <a:pt x="409" y="378"/>
                    <a:pt x="409" y="378"/>
                    <a:pt x="409" y="378"/>
                  </a:cubicBezTo>
                  <a:cubicBezTo>
                    <a:pt x="409" y="377"/>
                    <a:pt x="409" y="377"/>
                    <a:pt x="409" y="377"/>
                  </a:cubicBezTo>
                  <a:cubicBezTo>
                    <a:pt x="410" y="376"/>
                    <a:pt x="410" y="375"/>
                    <a:pt x="411" y="375"/>
                  </a:cubicBezTo>
                  <a:cubicBezTo>
                    <a:pt x="413" y="372"/>
                    <a:pt x="415" y="370"/>
                    <a:pt x="417" y="367"/>
                  </a:cubicBezTo>
                  <a:cubicBezTo>
                    <a:pt x="420" y="365"/>
                    <a:pt x="422" y="363"/>
                    <a:pt x="425" y="362"/>
                  </a:cubicBezTo>
                  <a:cubicBezTo>
                    <a:pt x="426" y="361"/>
                    <a:pt x="427" y="361"/>
                    <a:pt x="429" y="361"/>
                  </a:cubicBezTo>
                  <a:cubicBezTo>
                    <a:pt x="430" y="361"/>
                    <a:pt x="431" y="361"/>
                    <a:pt x="432" y="361"/>
                  </a:cubicBezTo>
                  <a:cubicBezTo>
                    <a:pt x="437" y="362"/>
                    <a:pt x="441" y="366"/>
                    <a:pt x="444" y="372"/>
                  </a:cubicBezTo>
                  <a:cubicBezTo>
                    <a:pt x="446" y="377"/>
                    <a:pt x="447" y="384"/>
                    <a:pt x="446" y="390"/>
                  </a:cubicBezTo>
                  <a:cubicBezTo>
                    <a:pt x="445" y="393"/>
                    <a:pt x="445" y="396"/>
                    <a:pt x="443" y="399"/>
                  </a:cubicBezTo>
                  <a:cubicBezTo>
                    <a:pt x="442" y="402"/>
                    <a:pt x="440" y="405"/>
                    <a:pt x="438" y="407"/>
                  </a:cubicBezTo>
                  <a:cubicBezTo>
                    <a:pt x="434" y="411"/>
                    <a:pt x="429" y="415"/>
                    <a:pt x="423" y="417"/>
                  </a:cubicBezTo>
                  <a:cubicBezTo>
                    <a:pt x="420" y="418"/>
                    <a:pt x="416" y="418"/>
                    <a:pt x="413" y="418"/>
                  </a:cubicBezTo>
                  <a:cubicBezTo>
                    <a:pt x="411" y="418"/>
                    <a:pt x="410" y="419"/>
                    <a:pt x="408" y="419"/>
                  </a:cubicBezTo>
                  <a:cubicBezTo>
                    <a:pt x="407" y="418"/>
                    <a:pt x="407" y="418"/>
                    <a:pt x="407" y="418"/>
                  </a:cubicBezTo>
                  <a:cubicBezTo>
                    <a:pt x="407" y="418"/>
                    <a:pt x="406" y="418"/>
                    <a:pt x="406" y="418"/>
                  </a:cubicBezTo>
                  <a:cubicBezTo>
                    <a:pt x="405" y="418"/>
                    <a:pt x="404" y="418"/>
                    <a:pt x="404" y="418"/>
                  </a:cubicBezTo>
                  <a:cubicBezTo>
                    <a:pt x="399" y="418"/>
                    <a:pt x="399" y="418"/>
                    <a:pt x="399" y="418"/>
                  </a:cubicBezTo>
                  <a:cubicBezTo>
                    <a:pt x="398" y="419"/>
                    <a:pt x="397" y="421"/>
                    <a:pt x="397" y="423"/>
                  </a:cubicBezTo>
                  <a:cubicBezTo>
                    <a:pt x="395" y="427"/>
                    <a:pt x="395" y="427"/>
                    <a:pt x="395" y="427"/>
                  </a:cubicBezTo>
                  <a:cubicBezTo>
                    <a:pt x="392" y="432"/>
                    <a:pt x="392" y="432"/>
                    <a:pt x="392" y="432"/>
                  </a:cubicBezTo>
                  <a:cubicBezTo>
                    <a:pt x="387" y="443"/>
                    <a:pt x="387" y="443"/>
                    <a:pt x="387" y="443"/>
                  </a:cubicBezTo>
                  <a:cubicBezTo>
                    <a:pt x="384" y="451"/>
                    <a:pt x="381" y="458"/>
                    <a:pt x="378" y="465"/>
                  </a:cubicBezTo>
                  <a:cubicBezTo>
                    <a:pt x="372" y="480"/>
                    <a:pt x="367" y="495"/>
                    <a:pt x="361" y="510"/>
                  </a:cubicBezTo>
                  <a:cubicBezTo>
                    <a:pt x="351" y="539"/>
                    <a:pt x="341" y="570"/>
                    <a:pt x="332" y="600"/>
                  </a:cubicBezTo>
                  <a:cubicBezTo>
                    <a:pt x="327" y="617"/>
                    <a:pt x="327" y="617"/>
                    <a:pt x="327" y="617"/>
                  </a:cubicBezTo>
                  <a:cubicBezTo>
                    <a:pt x="326" y="622"/>
                    <a:pt x="326" y="622"/>
                    <a:pt x="326" y="622"/>
                  </a:cubicBezTo>
                  <a:cubicBezTo>
                    <a:pt x="325" y="622"/>
                    <a:pt x="325" y="622"/>
                    <a:pt x="325" y="622"/>
                  </a:cubicBezTo>
                  <a:cubicBezTo>
                    <a:pt x="330" y="603"/>
                    <a:pt x="330" y="603"/>
                    <a:pt x="330" y="603"/>
                  </a:cubicBezTo>
                  <a:cubicBezTo>
                    <a:pt x="334" y="592"/>
                    <a:pt x="334" y="592"/>
                    <a:pt x="334" y="592"/>
                  </a:cubicBezTo>
                  <a:cubicBezTo>
                    <a:pt x="342" y="563"/>
                    <a:pt x="352" y="534"/>
                    <a:pt x="362" y="506"/>
                  </a:cubicBezTo>
                  <a:cubicBezTo>
                    <a:pt x="367" y="491"/>
                    <a:pt x="373" y="477"/>
                    <a:pt x="378" y="463"/>
                  </a:cubicBezTo>
                  <a:cubicBezTo>
                    <a:pt x="381" y="456"/>
                    <a:pt x="384" y="449"/>
                    <a:pt x="387" y="442"/>
                  </a:cubicBezTo>
                  <a:cubicBezTo>
                    <a:pt x="392" y="432"/>
                    <a:pt x="392" y="432"/>
                    <a:pt x="392" y="432"/>
                  </a:cubicBezTo>
                  <a:cubicBezTo>
                    <a:pt x="394" y="426"/>
                    <a:pt x="394" y="426"/>
                    <a:pt x="394" y="426"/>
                  </a:cubicBezTo>
                  <a:cubicBezTo>
                    <a:pt x="398" y="417"/>
                    <a:pt x="398" y="417"/>
                    <a:pt x="398" y="417"/>
                  </a:cubicBezTo>
                  <a:cubicBezTo>
                    <a:pt x="403" y="418"/>
                    <a:pt x="403" y="418"/>
                    <a:pt x="403" y="418"/>
                  </a:cubicBezTo>
                  <a:cubicBezTo>
                    <a:pt x="404" y="418"/>
                    <a:pt x="405" y="418"/>
                    <a:pt x="406" y="418"/>
                  </a:cubicBezTo>
                  <a:cubicBezTo>
                    <a:pt x="406" y="418"/>
                    <a:pt x="407" y="418"/>
                    <a:pt x="407" y="418"/>
                  </a:cubicBezTo>
                  <a:cubicBezTo>
                    <a:pt x="408" y="418"/>
                    <a:pt x="408" y="418"/>
                    <a:pt x="408" y="418"/>
                  </a:cubicBezTo>
                  <a:cubicBezTo>
                    <a:pt x="410" y="418"/>
                    <a:pt x="411" y="418"/>
                    <a:pt x="413" y="418"/>
                  </a:cubicBezTo>
                  <a:cubicBezTo>
                    <a:pt x="416" y="417"/>
                    <a:pt x="419" y="417"/>
                    <a:pt x="422" y="416"/>
                  </a:cubicBezTo>
                  <a:cubicBezTo>
                    <a:pt x="428" y="414"/>
                    <a:pt x="434" y="411"/>
                    <a:pt x="438" y="406"/>
                  </a:cubicBezTo>
                  <a:cubicBezTo>
                    <a:pt x="440" y="404"/>
                    <a:pt x="442" y="402"/>
                    <a:pt x="443" y="399"/>
                  </a:cubicBezTo>
                  <a:cubicBezTo>
                    <a:pt x="444" y="396"/>
                    <a:pt x="445" y="393"/>
                    <a:pt x="445" y="390"/>
                  </a:cubicBezTo>
                  <a:cubicBezTo>
                    <a:pt x="446" y="384"/>
                    <a:pt x="446" y="377"/>
                    <a:pt x="443" y="372"/>
                  </a:cubicBezTo>
                  <a:cubicBezTo>
                    <a:pt x="441" y="367"/>
                    <a:pt x="436" y="362"/>
                    <a:pt x="432" y="362"/>
                  </a:cubicBezTo>
                  <a:cubicBezTo>
                    <a:pt x="431" y="362"/>
                    <a:pt x="431" y="362"/>
                    <a:pt x="430" y="361"/>
                  </a:cubicBezTo>
                  <a:cubicBezTo>
                    <a:pt x="430" y="361"/>
                    <a:pt x="429" y="362"/>
                    <a:pt x="429" y="362"/>
                  </a:cubicBezTo>
                  <a:cubicBezTo>
                    <a:pt x="428" y="362"/>
                    <a:pt x="426" y="362"/>
                    <a:pt x="425" y="363"/>
                  </a:cubicBezTo>
                  <a:cubicBezTo>
                    <a:pt x="423" y="364"/>
                    <a:pt x="420" y="366"/>
                    <a:pt x="418" y="368"/>
                  </a:cubicBezTo>
                  <a:cubicBezTo>
                    <a:pt x="415" y="370"/>
                    <a:pt x="413" y="373"/>
                    <a:pt x="411" y="375"/>
                  </a:cubicBezTo>
                  <a:cubicBezTo>
                    <a:pt x="411" y="376"/>
                    <a:pt x="410" y="377"/>
                    <a:pt x="410" y="377"/>
                  </a:cubicBezTo>
                  <a:cubicBezTo>
                    <a:pt x="409" y="378"/>
                    <a:pt x="409" y="378"/>
                    <a:pt x="409" y="378"/>
                  </a:cubicBezTo>
                  <a:cubicBezTo>
                    <a:pt x="409" y="379"/>
                    <a:pt x="409" y="379"/>
                    <a:pt x="409" y="379"/>
                  </a:cubicBezTo>
                  <a:cubicBezTo>
                    <a:pt x="406" y="384"/>
                    <a:pt x="406" y="384"/>
                    <a:pt x="406" y="384"/>
                  </a:cubicBezTo>
                  <a:cubicBezTo>
                    <a:pt x="402" y="394"/>
                    <a:pt x="402" y="394"/>
                    <a:pt x="402" y="394"/>
                  </a:cubicBezTo>
                  <a:cubicBezTo>
                    <a:pt x="394" y="409"/>
                    <a:pt x="394" y="409"/>
                    <a:pt x="394" y="409"/>
                  </a:cubicBezTo>
                  <a:cubicBezTo>
                    <a:pt x="394" y="409"/>
                    <a:pt x="393" y="409"/>
                    <a:pt x="393" y="409"/>
                  </a:cubicBezTo>
                  <a:cubicBezTo>
                    <a:pt x="391" y="408"/>
                    <a:pt x="391" y="408"/>
                    <a:pt x="391" y="408"/>
                  </a:cubicBezTo>
                  <a:cubicBezTo>
                    <a:pt x="388" y="407"/>
                    <a:pt x="388" y="407"/>
                    <a:pt x="388" y="407"/>
                  </a:cubicBezTo>
                  <a:cubicBezTo>
                    <a:pt x="386" y="406"/>
                    <a:pt x="384" y="405"/>
                    <a:pt x="382" y="404"/>
                  </a:cubicBezTo>
                  <a:cubicBezTo>
                    <a:pt x="381" y="403"/>
                    <a:pt x="381" y="403"/>
                    <a:pt x="381" y="403"/>
                  </a:cubicBezTo>
                  <a:cubicBezTo>
                    <a:pt x="380" y="403"/>
                    <a:pt x="380" y="403"/>
                    <a:pt x="380" y="403"/>
                  </a:cubicBezTo>
                  <a:cubicBezTo>
                    <a:pt x="380" y="402"/>
                    <a:pt x="380" y="402"/>
                    <a:pt x="380" y="402"/>
                  </a:cubicBezTo>
                  <a:cubicBezTo>
                    <a:pt x="379" y="402"/>
                    <a:pt x="378" y="402"/>
                    <a:pt x="378" y="401"/>
                  </a:cubicBezTo>
                  <a:cubicBezTo>
                    <a:pt x="377" y="400"/>
                    <a:pt x="376" y="400"/>
                    <a:pt x="375" y="399"/>
                  </a:cubicBezTo>
                  <a:cubicBezTo>
                    <a:pt x="370" y="395"/>
                    <a:pt x="367" y="391"/>
                    <a:pt x="363" y="387"/>
                  </a:cubicBezTo>
                  <a:cubicBezTo>
                    <a:pt x="360" y="383"/>
                    <a:pt x="357" y="378"/>
                    <a:pt x="355" y="374"/>
                  </a:cubicBezTo>
                  <a:cubicBezTo>
                    <a:pt x="354" y="371"/>
                    <a:pt x="352" y="369"/>
                    <a:pt x="351" y="367"/>
                  </a:cubicBezTo>
                  <a:cubicBezTo>
                    <a:pt x="351" y="366"/>
                    <a:pt x="351" y="366"/>
                    <a:pt x="351" y="366"/>
                  </a:cubicBezTo>
                  <a:cubicBezTo>
                    <a:pt x="350" y="364"/>
                    <a:pt x="350" y="364"/>
                    <a:pt x="350" y="364"/>
                  </a:cubicBezTo>
                  <a:cubicBezTo>
                    <a:pt x="350" y="363"/>
                    <a:pt x="350" y="362"/>
                    <a:pt x="349" y="361"/>
                  </a:cubicBezTo>
                  <a:cubicBezTo>
                    <a:pt x="348" y="359"/>
                    <a:pt x="348" y="357"/>
                    <a:pt x="347" y="355"/>
                  </a:cubicBezTo>
                  <a:cubicBezTo>
                    <a:pt x="350" y="353"/>
                    <a:pt x="352" y="351"/>
                    <a:pt x="355" y="349"/>
                  </a:cubicBezTo>
                  <a:cubicBezTo>
                    <a:pt x="357" y="348"/>
                    <a:pt x="357" y="348"/>
                    <a:pt x="357" y="348"/>
                  </a:cubicBezTo>
                  <a:cubicBezTo>
                    <a:pt x="358" y="348"/>
                    <a:pt x="358" y="348"/>
                    <a:pt x="358" y="348"/>
                  </a:cubicBezTo>
                  <a:cubicBezTo>
                    <a:pt x="358" y="347"/>
                    <a:pt x="359" y="347"/>
                    <a:pt x="359" y="346"/>
                  </a:cubicBezTo>
                  <a:cubicBezTo>
                    <a:pt x="362" y="344"/>
                    <a:pt x="364" y="342"/>
                    <a:pt x="367" y="340"/>
                  </a:cubicBezTo>
                  <a:cubicBezTo>
                    <a:pt x="371" y="335"/>
                    <a:pt x="375" y="330"/>
                    <a:pt x="377" y="325"/>
                  </a:cubicBezTo>
                  <a:cubicBezTo>
                    <a:pt x="379" y="319"/>
                    <a:pt x="379" y="313"/>
                    <a:pt x="377" y="308"/>
                  </a:cubicBezTo>
                  <a:cubicBezTo>
                    <a:pt x="376" y="306"/>
                    <a:pt x="375" y="303"/>
                    <a:pt x="373" y="301"/>
                  </a:cubicBezTo>
                  <a:cubicBezTo>
                    <a:pt x="372" y="301"/>
                    <a:pt x="372" y="300"/>
                    <a:pt x="371" y="299"/>
                  </a:cubicBezTo>
                  <a:cubicBezTo>
                    <a:pt x="371" y="299"/>
                    <a:pt x="371" y="299"/>
                    <a:pt x="370" y="298"/>
                  </a:cubicBezTo>
                  <a:cubicBezTo>
                    <a:pt x="369" y="297"/>
                    <a:pt x="368" y="297"/>
                    <a:pt x="367" y="296"/>
                  </a:cubicBezTo>
                  <a:cubicBezTo>
                    <a:pt x="363" y="295"/>
                    <a:pt x="357" y="295"/>
                    <a:pt x="352" y="298"/>
                  </a:cubicBezTo>
                  <a:cubicBezTo>
                    <a:pt x="351" y="298"/>
                    <a:pt x="350" y="299"/>
                    <a:pt x="349" y="300"/>
                  </a:cubicBezTo>
                  <a:cubicBezTo>
                    <a:pt x="347" y="301"/>
                    <a:pt x="346" y="302"/>
                    <a:pt x="345" y="303"/>
                  </a:cubicBezTo>
                  <a:cubicBezTo>
                    <a:pt x="343" y="305"/>
                    <a:pt x="341" y="307"/>
                    <a:pt x="340" y="310"/>
                  </a:cubicBezTo>
                  <a:cubicBezTo>
                    <a:pt x="337" y="315"/>
                    <a:pt x="335" y="321"/>
                    <a:pt x="335" y="327"/>
                  </a:cubicBezTo>
                  <a:cubicBezTo>
                    <a:pt x="335" y="330"/>
                    <a:pt x="335" y="333"/>
                    <a:pt x="335" y="337"/>
                  </a:cubicBezTo>
                  <a:cubicBezTo>
                    <a:pt x="336" y="339"/>
                    <a:pt x="336" y="339"/>
                    <a:pt x="336" y="339"/>
                  </a:cubicBezTo>
                  <a:cubicBezTo>
                    <a:pt x="336" y="340"/>
                    <a:pt x="336" y="340"/>
                    <a:pt x="336" y="340"/>
                  </a:cubicBezTo>
                  <a:cubicBezTo>
                    <a:pt x="336" y="342"/>
                    <a:pt x="336" y="342"/>
                    <a:pt x="336" y="342"/>
                  </a:cubicBezTo>
                  <a:cubicBezTo>
                    <a:pt x="336" y="343"/>
                    <a:pt x="336" y="343"/>
                    <a:pt x="336" y="343"/>
                  </a:cubicBezTo>
                  <a:cubicBezTo>
                    <a:pt x="337" y="344"/>
                    <a:pt x="337" y="344"/>
                    <a:pt x="337" y="344"/>
                  </a:cubicBezTo>
                  <a:cubicBezTo>
                    <a:pt x="337" y="347"/>
                    <a:pt x="337" y="347"/>
                    <a:pt x="337" y="347"/>
                  </a:cubicBezTo>
                  <a:cubicBezTo>
                    <a:pt x="338" y="351"/>
                    <a:pt x="338" y="351"/>
                    <a:pt x="338" y="351"/>
                  </a:cubicBezTo>
                  <a:cubicBezTo>
                    <a:pt x="336" y="352"/>
                    <a:pt x="334" y="353"/>
                    <a:pt x="332" y="354"/>
                  </a:cubicBezTo>
                  <a:cubicBezTo>
                    <a:pt x="331" y="355"/>
                    <a:pt x="330" y="355"/>
                    <a:pt x="329" y="355"/>
                  </a:cubicBezTo>
                  <a:cubicBezTo>
                    <a:pt x="328" y="356"/>
                    <a:pt x="328" y="356"/>
                    <a:pt x="328" y="356"/>
                  </a:cubicBezTo>
                  <a:cubicBezTo>
                    <a:pt x="326" y="356"/>
                    <a:pt x="326" y="356"/>
                    <a:pt x="326" y="356"/>
                  </a:cubicBezTo>
                  <a:cubicBezTo>
                    <a:pt x="324" y="357"/>
                    <a:pt x="321" y="358"/>
                    <a:pt x="318" y="359"/>
                  </a:cubicBezTo>
                  <a:cubicBezTo>
                    <a:pt x="313" y="360"/>
                    <a:pt x="308" y="360"/>
                    <a:pt x="303" y="360"/>
                  </a:cubicBezTo>
                  <a:cubicBezTo>
                    <a:pt x="297" y="360"/>
                    <a:pt x="292" y="360"/>
                    <a:pt x="287" y="359"/>
                  </a:cubicBezTo>
                  <a:cubicBezTo>
                    <a:pt x="286" y="359"/>
                    <a:pt x="284" y="359"/>
                    <a:pt x="283" y="358"/>
                  </a:cubicBezTo>
                  <a:cubicBezTo>
                    <a:pt x="282" y="358"/>
                    <a:pt x="281" y="358"/>
                    <a:pt x="280" y="358"/>
                  </a:cubicBezTo>
                  <a:cubicBezTo>
                    <a:pt x="279" y="358"/>
                    <a:pt x="278" y="357"/>
                    <a:pt x="277" y="357"/>
                  </a:cubicBezTo>
                  <a:cubicBezTo>
                    <a:pt x="275" y="357"/>
                    <a:pt x="273" y="356"/>
                    <a:pt x="271" y="355"/>
                  </a:cubicBezTo>
                  <a:cubicBezTo>
                    <a:pt x="270" y="355"/>
                    <a:pt x="269" y="354"/>
                    <a:pt x="268" y="354"/>
                  </a:cubicBezTo>
                  <a:cubicBezTo>
                    <a:pt x="268" y="353"/>
                    <a:pt x="267" y="353"/>
                    <a:pt x="267" y="352"/>
                  </a:cubicBezTo>
                  <a:cubicBezTo>
                    <a:pt x="266" y="352"/>
                    <a:pt x="266" y="351"/>
                    <a:pt x="266" y="351"/>
                  </a:cubicBezTo>
                  <a:cubicBezTo>
                    <a:pt x="266" y="350"/>
                    <a:pt x="266" y="350"/>
                    <a:pt x="266" y="350"/>
                  </a:cubicBezTo>
                  <a:cubicBezTo>
                    <a:pt x="266" y="350"/>
                    <a:pt x="266" y="349"/>
                    <a:pt x="265" y="349"/>
                  </a:cubicBezTo>
                  <a:cubicBezTo>
                    <a:pt x="265" y="348"/>
                    <a:pt x="266" y="346"/>
                    <a:pt x="268" y="344"/>
                  </a:cubicBezTo>
                  <a:cubicBezTo>
                    <a:pt x="272" y="339"/>
                    <a:pt x="272" y="339"/>
                    <a:pt x="272" y="339"/>
                  </a:cubicBezTo>
                  <a:cubicBezTo>
                    <a:pt x="274" y="336"/>
                    <a:pt x="274" y="336"/>
                    <a:pt x="274" y="336"/>
                  </a:cubicBezTo>
                  <a:cubicBezTo>
                    <a:pt x="275" y="335"/>
                    <a:pt x="275" y="335"/>
                    <a:pt x="275" y="335"/>
                  </a:cubicBezTo>
                  <a:cubicBezTo>
                    <a:pt x="278" y="331"/>
                    <a:pt x="281" y="327"/>
                    <a:pt x="283" y="323"/>
                  </a:cubicBezTo>
                  <a:cubicBezTo>
                    <a:pt x="285" y="319"/>
                    <a:pt x="287" y="315"/>
                    <a:pt x="288" y="311"/>
                  </a:cubicBezTo>
                  <a:cubicBezTo>
                    <a:pt x="289" y="307"/>
                    <a:pt x="289" y="304"/>
                    <a:pt x="288" y="300"/>
                  </a:cubicBezTo>
                  <a:cubicBezTo>
                    <a:pt x="286" y="297"/>
                    <a:pt x="284" y="294"/>
                    <a:pt x="281" y="292"/>
                  </a:cubicBezTo>
                  <a:cubicBezTo>
                    <a:pt x="277" y="289"/>
                    <a:pt x="274" y="288"/>
                    <a:pt x="270" y="287"/>
                  </a:cubicBezTo>
                  <a:cubicBezTo>
                    <a:pt x="267" y="287"/>
                    <a:pt x="264" y="288"/>
                    <a:pt x="260" y="290"/>
                  </a:cubicBezTo>
                  <a:cubicBezTo>
                    <a:pt x="257" y="292"/>
                    <a:pt x="254" y="295"/>
                    <a:pt x="252" y="299"/>
                  </a:cubicBezTo>
                  <a:cubicBezTo>
                    <a:pt x="247" y="306"/>
                    <a:pt x="243" y="315"/>
                    <a:pt x="242" y="323"/>
                  </a:cubicBezTo>
                  <a:cubicBezTo>
                    <a:pt x="242" y="326"/>
                    <a:pt x="242" y="328"/>
                    <a:pt x="242" y="330"/>
                  </a:cubicBezTo>
                  <a:cubicBezTo>
                    <a:pt x="242" y="330"/>
                    <a:pt x="242" y="331"/>
                    <a:pt x="242" y="331"/>
                  </a:cubicBezTo>
                  <a:cubicBezTo>
                    <a:pt x="242" y="332"/>
                    <a:pt x="242" y="332"/>
                    <a:pt x="242" y="333"/>
                  </a:cubicBezTo>
                  <a:cubicBezTo>
                    <a:pt x="242" y="334"/>
                    <a:pt x="243" y="335"/>
                    <a:pt x="243" y="336"/>
                  </a:cubicBezTo>
                  <a:cubicBezTo>
                    <a:pt x="243" y="338"/>
                    <a:pt x="244" y="340"/>
                    <a:pt x="245" y="342"/>
                  </a:cubicBezTo>
                  <a:cubicBezTo>
                    <a:pt x="245" y="342"/>
                    <a:pt x="245" y="343"/>
                    <a:pt x="246" y="343"/>
                  </a:cubicBezTo>
                  <a:cubicBezTo>
                    <a:pt x="246" y="343"/>
                    <a:pt x="246" y="343"/>
                    <a:pt x="246" y="344"/>
                  </a:cubicBezTo>
                  <a:cubicBezTo>
                    <a:pt x="247" y="346"/>
                    <a:pt x="247" y="346"/>
                    <a:pt x="247" y="346"/>
                  </a:cubicBezTo>
                  <a:cubicBezTo>
                    <a:pt x="248" y="347"/>
                    <a:pt x="250" y="349"/>
                    <a:pt x="251" y="351"/>
                  </a:cubicBezTo>
                  <a:cubicBezTo>
                    <a:pt x="250" y="353"/>
                    <a:pt x="248" y="355"/>
                    <a:pt x="247" y="356"/>
                  </a:cubicBezTo>
                  <a:cubicBezTo>
                    <a:pt x="246" y="357"/>
                    <a:pt x="245" y="358"/>
                    <a:pt x="244" y="359"/>
                  </a:cubicBezTo>
                  <a:cubicBezTo>
                    <a:pt x="243" y="361"/>
                    <a:pt x="243" y="361"/>
                    <a:pt x="243" y="361"/>
                  </a:cubicBezTo>
                  <a:cubicBezTo>
                    <a:pt x="241" y="363"/>
                    <a:pt x="239" y="365"/>
                    <a:pt x="237" y="366"/>
                  </a:cubicBezTo>
                  <a:cubicBezTo>
                    <a:pt x="234" y="370"/>
                    <a:pt x="230" y="374"/>
                    <a:pt x="226" y="377"/>
                  </a:cubicBezTo>
                  <a:cubicBezTo>
                    <a:pt x="222" y="380"/>
                    <a:pt x="217" y="384"/>
                    <a:pt x="213" y="387"/>
                  </a:cubicBezTo>
                  <a:cubicBezTo>
                    <a:pt x="212" y="387"/>
                    <a:pt x="211" y="388"/>
                    <a:pt x="210" y="389"/>
                  </a:cubicBezTo>
                  <a:cubicBezTo>
                    <a:pt x="208" y="390"/>
                    <a:pt x="208" y="390"/>
                    <a:pt x="208" y="390"/>
                  </a:cubicBezTo>
                  <a:cubicBezTo>
                    <a:pt x="207" y="390"/>
                    <a:pt x="207" y="390"/>
                    <a:pt x="207" y="390"/>
                  </a:cubicBezTo>
                  <a:cubicBezTo>
                    <a:pt x="206" y="391"/>
                    <a:pt x="206" y="391"/>
                    <a:pt x="206" y="391"/>
                  </a:cubicBezTo>
                  <a:cubicBezTo>
                    <a:pt x="205" y="392"/>
                    <a:pt x="204" y="392"/>
                    <a:pt x="203" y="393"/>
                  </a:cubicBezTo>
                  <a:cubicBezTo>
                    <a:pt x="202" y="393"/>
                    <a:pt x="201" y="394"/>
                    <a:pt x="200" y="394"/>
                  </a:cubicBezTo>
                  <a:cubicBezTo>
                    <a:pt x="198" y="395"/>
                    <a:pt x="196" y="396"/>
                    <a:pt x="194" y="397"/>
                  </a:cubicBezTo>
                  <a:cubicBezTo>
                    <a:pt x="187" y="385"/>
                    <a:pt x="187" y="385"/>
                    <a:pt x="187" y="385"/>
                  </a:cubicBezTo>
                  <a:cubicBezTo>
                    <a:pt x="184" y="378"/>
                    <a:pt x="184" y="378"/>
                    <a:pt x="184" y="378"/>
                  </a:cubicBezTo>
                  <a:cubicBezTo>
                    <a:pt x="182" y="374"/>
                    <a:pt x="179" y="370"/>
                    <a:pt x="177" y="367"/>
                  </a:cubicBezTo>
                  <a:cubicBezTo>
                    <a:pt x="174" y="363"/>
                    <a:pt x="170" y="360"/>
                    <a:pt x="167" y="358"/>
                  </a:cubicBezTo>
                  <a:cubicBezTo>
                    <a:pt x="163" y="356"/>
                    <a:pt x="159" y="355"/>
                    <a:pt x="155" y="355"/>
                  </a:cubicBezTo>
                  <a:cubicBezTo>
                    <a:pt x="152" y="355"/>
                    <a:pt x="148" y="356"/>
                    <a:pt x="144" y="358"/>
                  </a:cubicBezTo>
                  <a:cubicBezTo>
                    <a:pt x="141" y="361"/>
                    <a:pt x="138" y="363"/>
                    <a:pt x="137" y="367"/>
                  </a:cubicBezTo>
                  <a:cubicBezTo>
                    <a:pt x="136" y="370"/>
                    <a:pt x="135" y="374"/>
                    <a:pt x="136" y="378"/>
                  </a:cubicBezTo>
                  <a:cubicBezTo>
                    <a:pt x="137" y="382"/>
                    <a:pt x="139" y="386"/>
                    <a:pt x="141" y="389"/>
                  </a:cubicBezTo>
                  <a:cubicBezTo>
                    <a:pt x="141" y="388"/>
                    <a:pt x="139" y="386"/>
                    <a:pt x="139" y="386"/>
                  </a:cubicBezTo>
                  <a:cubicBezTo>
                    <a:pt x="139" y="385"/>
                    <a:pt x="139" y="386"/>
                    <a:pt x="139" y="387"/>
                  </a:cubicBezTo>
                  <a:cubicBezTo>
                    <a:pt x="140" y="388"/>
                    <a:pt x="141" y="389"/>
                    <a:pt x="142" y="392"/>
                  </a:cubicBezTo>
                  <a:cubicBezTo>
                    <a:pt x="140" y="388"/>
                    <a:pt x="137" y="384"/>
                    <a:pt x="136" y="380"/>
                  </a:cubicBezTo>
                  <a:close/>
                  <a:moveTo>
                    <a:pt x="183" y="623"/>
                  </a:moveTo>
                  <a:cubicBezTo>
                    <a:pt x="180" y="624"/>
                    <a:pt x="177" y="625"/>
                    <a:pt x="175" y="626"/>
                  </a:cubicBezTo>
                  <a:cubicBezTo>
                    <a:pt x="172" y="628"/>
                    <a:pt x="170" y="630"/>
                    <a:pt x="169" y="632"/>
                  </a:cubicBezTo>
                  <a:cubicBezTo>
                    <a:pt x="166" y="637"/>
                    <a:pt x="165" y="642"/>
                    <a:pt x="165" y="648"/>
                  </a:cubicBezTo>
                  <a:cubicBezTo>
                    <a:pt x="165" y="653"/>
                    <a:pt x="167" y="658"/>
                    <a:pt x="171" y="662"/>
                  </a:cubicBezTo>
                  <a:cubicBezTo>
                    <a:pt x="173" y="664"/>
                    <a:pt x="175" y="666"/>
                    <a:pt x="178" y="667"/>
                  </a:cubicBezTo>
                  <a:cubicBezTo>
                    <a:pt x="179" y="668"/>
                    <a:pt x="181" y="668"/>
                    <a:pt x="182" y="668"/>
                  </a:cubicBezTo>
                  <a:cubicBezTo>
                    <a:pt x="183" y="669"/>
                    <a:pt x="184" y="669"/>
                    <a:pt x="184" y="669"/>
                  </a:cubicBezTo>
                  <a:cubicBezTo>
                    <a:pt x="185" y="669"/>
                    <a:pt x="185" y="669"/>
                    <a:pt x="185" y="669"/>
                  </a:cubicBezTo>
                  <a:cubicBezTo>
                    <a:pt x="186" y="669"/>
                    <a:pt x="186" y="669"/>
                    <a:pt x="186" y="669"/>
                  </a:cubicBezTo>
                  <a:cubicBezTo>
                    <a:pt x="199" y="669"/>
                    <a:pt x="199" y="669"/>
                    <a:pt x="199" y="669"/>
                  </a:cubicBezTo>
                  <a:cubicBezTo>
                    <a:pt x="224" y="669"/>
                    <a:pt x="224" y="669"/>
                    <a:pt x="224" y="669"/>
                  </a:cubicBezTo>
                  <a:cubicBezTo>
                    <a:pt x="257" y="669"/>
                    <a:pt x="290" y="670"/>
                    <a:pt x="325" y="669"/>
                  </a:cubicBezTo>
                  <a:cubicBezTo>
                    <a:pt x="325" y="670"/>
                    <a:pt x="325" y="670"/>
                    <a:pt x="325" y="670"/>
                  </a:cubicBezTo>
                  <a:cubicBezTo>
                    <a:pt x="311" y="670"/>
                    <a:pt x="311" y="670"/>
                    <a:pt x="311" y="670"/>
                  </a:cubicBezTo>
                  <a:cubicBezTo>
                    <a:pt x="298" y="670"/>
                    <a:pt x="298" y="670"/>
                    <a:pt x="298" y="670"/>
                  </a:cubicBezTo>
                  <a:cubicBezTo>
                    <a:pt x="273" y="670"/>
                    <a:pt x="248" y="670"/>
                    <a:pt x="223" y="670"/>
                  </a:cubicBezTo>
                  <a:cubicBezTo>
                    <a:pt x="198" y="670"/>
                    <a:pt x="198" y="670"/>
                    <a:pt x="198" y="670"/>
                  </a:cubicBezTo>
                  <a:cubicBezTo>
                    <a:pt x="186" y="670"/>
                    <a:pt x="186" y="670"/>
                    <a:pt x="186" y="670"/>
                  </a:cubicBezTo>
                  <a:cubicBezTo>
                    <a:pt x="185" y="670"/>
                    <a:pt x="185" y="670"/>
                    <a:pt x="185" y="670"/>
                  </a:cubicBezTo>
                  <a:cubicBezTo>
                    <a:pt x="184" y="670"/>
                    <a:pt x="184" y="670"/>
                    <a:pt x="184" y="670"/>
                  </a:cubicBezTo>
                  <a:cubicBezTo>
                    <a:pt x="183" y="670"/>
                    <a:pt x="182" y="669"/>
                    <a:pt x="181" y="669"/>
                  </a:cubicBezTo>
                  <a:cubicBezTo>
                    <a:pt x="180" y="669"/>
                    <a:pt x="178" y="669"/>
                    <a:pt x="177" y="668"/>
                  </a:cubicBezTo>
                  <a:cubicBezTo>
                    <a:pt x="174" y="667"/>
                    <a:pt x="172" y="665"/>
                    <a:pt x="170" y="663"/>
                  </a:cubicBezTo>
                  <a:cubicBezTo>
                    <a:pt x="166" y="658"/>
                    <a:pt x="164" y="653"/>
                    <a:pt x="164" y="648"/>
                  </a:cubicBezTo>
                  <a:cubicBezTo>
                    <a:pt x="164" y="642"/>
                    <a:pt x="165" y="637"/>
                    <a:pt x="168" y="632"/>
                  </a:cubicBezTo>
                  <a:cubicBezTo>
                    <a:pt x="170" y="630"/>
                    <a:pt x="172" y="627"/>
                    <a:pt x="174" y="626"/>
                  </a:cubicBezTo>
                  <a:cubicBezTo>
                    <a:pt x="176" y="624"/>
                    <a:pt x="179" y="623"/>
                    <a:pt x="182" y="623"/>
                  </a:cubicBezTo>
                  <a:cubicBezTo>
                    <a:pt x="182" y="623"/>
                    <a:pt x="183" y="623"/>
                    <a:pt x="183" y="623"/>
                  </a:cubicBezTo>
                  <a:cubicBezTo>
                    <a:pt x="183" y="623"/>
                    <a:pt x="183" y="623"/>
                    <a:pt x="183" y="623"/>
                  </a:cubicBezTo>
                  <a:close/>
                  <a:moveTo>
                    <a:pt x="248" y="379"/>
                  </a:moveTo>
                  <a:cubicBezTo>
                    <a:pt x="251" y="377"/>
                    <a:pt x="253" y="375"/>
                    <a:pt x="255" y="372"/>
                  </a:cubicBezTo>
                  <a:cubicBezTo>
                    <a:pt x="259" y="368"/>
                    <a:pt x="259" y="368"/>
                    <a:pt x="259" y="368"/>
                  </a:cubicBezTo>
                  <a:cubicBezTo>
                    <a:pt x="260" y="368"/>
                    <a:pt x="261" y="369"/>
                    <a:pt x="262" y="369"/>
                  </a:cubicBezTo>
                  <a:cubicBezTo>
                    <a:pt x="262" y="369"/>
                    <a:pt x="262" y="369"/>
                    <a:pt x="262" y="369"/>
                  </a:cubicBezTo>
                  <a:cubicBezTo>
                    <a:pt x="263" y="370"/>
                    <a:pt x="263" y="370"/>
                    <a:pt x="263" y="370"/>
                  </a:cubicBezTo>
                  <a:cubicBezTo>
                    <a:pt x="264" y="370"/>
                    <a:pt x="264" y="370"/>
                    <a:pt x="264" y="370"/>
                  </a:cubicBezTo>
                  <a:cubicBezTo>
                    <a:pt x="266" y="371"/>
                    <a:pt x="266" y="371"/>
                    <a:pt x="266" y="371"/>
                  </a:cubicBezTo>
                  <a:cubicBezTo>
                    <a:pt x="270" y="372"/>
                    <a:pt x="273" y="373"/>
                    <a:pt x="276" y="374"/>
                  </a:cubicBezTo>
                  <a:cubicBezTo>
                    <a:pt x="283" y="376"/>
                    <a:pt x="290" y="377"/>
                    <a:pt x="297" y="377"/>
                  </a:cubicBezTo>
                  <a:cubicBezTo>
                    <a:pt x="304" y="377"/>
                    <a:pt x="311" y="377"/>
                    <a:pt x="318" y="376"/>
                  </a:cubicBezTo>
                  <a:cubicBezTo>
                    <a:pt x="321" y="375"/>
                    <a:pt x="324" y="375"/>
                    <a:pt x="328" y="374"/>
                  </a:cubicBezTo>
                  <a:cubicBezTo>
                    <a:pt x="330" y="373"/>
                    <a:pt x="330" y="373"/>
                    <a:pt x="330" y="373"/>
                  </a:cubicBezTo>
                  <a:cubicBezTo>
                    <a:pt x="332" y="372"/>
                    <a:pt x="332" y="372"/>
                    <a:pt x="332" y="372"/>
                  </a:cubicBezTo>
                  <a:cubicBezTo>
                    <a:pt x="333" y="372"/>
                    <a:pt x="334" y="372"/>
                    <a:pt x="334" y="371"/>
                  </a:cubicBezTo>
                  <a:cubicBezTo>
                    <a:pt x="334" y="372"/>
                    <a:pt x="334" y="372"/>
                    <a:pt x="335" y="372"/>
                  </a:cubicBezTo>
                  <a:cubicBezTo>
                    <a:pt x="335" y="373"/>
                    <a:pt x="335" y="373"/>
                    <a:pt x="335" y="374"/>
                  </a:cubicBezTo>
                  <a:cubicBezTo>
                    <a:pt x="336" y="375"/>
                    <a:pt x="336" y="375"/>
                    <a:pt x="336" y="375"/>
                  </a:cubicBezTo>
                  <a:cubicBezTo>
                    <a:pt x="336" y="376"/>
                    <a:pt x="336" y="376"/>
                    <a:pt x="336" y="376"/>
                  </a:cubicBezTo>
                  <a:cubicBezTo>
                    <a:pt x="336" y="376"/>
                    <a:pt x="337" y="377"/>
                    <a:pt x="337" y="378"/>
                  </a:cubicBezTo>
                  <a:cubicBezTo>
                    <a:pt x="338" y="380"/>
                    <a:pt x="340" y="383"/>
                    <a:pt x="341" y="386"/>
                  </a:cubicBezTo>
                  <a:cubicBezTo>
                    <a:pt x="345" y="391"/>
                    <a:pt x="348" y="396"/>
                    <a:pt x="352" y="400"/>
                  </a:cubicBezTo>
                  <a:cubicBezTo>
                    <a:pt x="356" y="405"/>
                    <a:pt x="361" y="409"/>
                    <a:pt x="365" y="413"/>
                  </a:cubicBezTo>
                  <a:cubicBezTo>
                    <a:pt x="368" y="415"/>
                    <a:pt x="370" y="416"/>
                    <a:pt x="373" y="418"/>
                  </a:cubicBezTo>
                  <a:cubicBezTo>
                    <a:pt x="375" y="419"/>
                    <a:pt x="375" y="419"/>
                    <a:pt x="375" y="419"/>
                  </a:cubicBezTo>
                  <a:cubicBezTo>
                    <a:pt x="376" y="420"/>
                    <a:pt x="376" y="420"/>
                    <a:pt x="376" y="420"/>
                  </a:cubicBezTo>
                  <a:cubicBezTo>
                    <a:pt x="376" y="420"/>
                    <a:pt x="377" y="420"/>
                    <a:pt x="378" y="421"/>
                  </a:cubicBezTo>
                  <a:cubicBezTo>
                    <a:pt x="372" y="434"/>
                    <a:pt x="372" y="434"/>
                    <a:pt x="372" y="434"/>
                  </a:cubicBezTo>
                  <a:cubicBezTo>
                    <a:pt x="369" y="440"/>
                    <a:pt x="367" y="445"/>
                    <a:pt x="364" y="451"/>
                  </a:cubicBezTo>
                  <a:cubicBezTo>
                    <a:pt x="359" y="462"/>
                    <a:pt x="355" y="473"/>
                    <a:pt x="350" y="484"/>
                  </a:cubicBezTo>
                  <a:cubicBezTo>
                    <a:pt x="355" y="473"/>
                    <a:pt x="359" y="462"/>
                    <a:pt x="364" y="451"/>
                  </a:cubicBezTo>
                  <a:cubicBezTo>
                    <a:pt x="367" y="445"/>
                    <a:pt x="369" y="439"/>
                    <a:pt x="371" y="434"/>
                  </a:cubicBezTo>
                  <a:cubicBezTo>
                    <a:pt x="377" y="421"/>
                    <a:pt x="377" y="421"/>
                    <a:pt x="377" y="421"/>
                  </a:cubicBezTo>
                  <a:cubicBezTo>
                    <a:pt x="377" y="420"/>
                    <a:pt x="376" y="420"/>
                    <a:pt x="376" y="420"/>
                  </a:cubicBezTo>
                  <a:cubicBezTo>
                    <a:pt x="375" y="419"/>
                    <a:pt x="375" y="419"/>
                    <a:pt x="375" y="419"/>
                  </a:cubicBezTo>
                  <a:cubicBezTo>
                    <a:pt x="373" y="418"/>
                    <a:pt x="373" y="418"/>
                    <a:pt x="373" y="418"/>
                  </a:cubicBezTo>
                  <a:cubicBezTo>
                    <a:pt x="370" y="417"/>
                    <a:pt x="368" y="415"/>
                    <a:pt x="365" y="413"/>
                  </a:cubicBezTo>
                  <a:cubicBezTo>
                    <a:pt x="360" y="409"/>
                    <a:pt x="356" y="405"/>
                    <a:pt x="352" y="400"/>
                  </a:cubicBezTo>
                  <a:cubicBezTo>
                    <a:pt x="348" y="396"/>
                    <a:pt x="344" y="391"/>
                    <a:pt x="341" y="386"/>
                  </a:cubicBezTo>
                  <a:cubicBezTo>
                    <a:pt x="340" y="383"/>
                    <a:pt x="338" y="380"/>
                    <a:pt x="337" y="378"/>
                  </a:cubicBezTo>
                  <a:cubicBezTo>
                    <a:pt x="336" y="376"/>
                    <a:pt x="336" y="376"/>
                    <a:pt x="336" y="376"/>
                  </a:cubicBezTo>
                  <a:cubicBezTo>
                    <a:pt x="336" y="375"/>
                    <a:pt x="336" y="375"/>
                    <a:pt x="336" y="375"/>
                  </a:cubicBezTo>
                  <a:cubicBezTo>
                    <a:pt x="335" y="374"/>
                    <a:pt x="335" y="374"/>
                    <a:pt x="335" y="374"/>
                  </a:cubicBezTo>
                  <a:cubicBezTo>
                    <a:pt x="335" y="373"/>
                    <a:pt x="335" y="373"/>
                    <a:pt x="335" y="372"/>
                  </a:cubicBezTo>
                  <a:cubicBezTo>
                    <a:pt x="334" y="372"/>
                    <a:pt x="334" y="372"/>
                    <a:pt x="334" y="371"/>
                  </a:cubicBezTo>
                  <a:cubicBezTo>
                    <a:pt x="334" y="372"/>
                    <a:pt x="333" y="372"/>
                    <a:pt x="332" y="372"/>
                  </a:cubicBezTo>
                  <a:cubicBezTo>
                    <a:pt x="330" y="373"/>
                    <a:pt x="330" y="373"/>
                    <a:pt x="330" y="373"/>
                  </a:cubicBezTo>
                  <a:cubicBezTo>
                    <a:pt x="328" y="374"/>
                    <a:pt x="328" y="374"/>
                    <a:pt x="328" y="374"/>
                  </a:cubicBezTo>
                  <a:cubicBezTo>
                    <a:pt x="324" y="375"/>
                    <a:pt x="321" y="375"/>
                    <a:pt x="318" y="376"/>
                  </a:cubicBezTo>
                  <a:cubicBezTo>
                    <a:pt x="311" y="377"/>
                    <a:pt x="304" y="378"/>
                    <a:pt x="297" y="377"/>
                  </a:cubicBezTo>
                  <a:cubicBezTo>
                    <a:pt x="290" y="377"/>
                    <a:pt x="283" y="376"/>
                    <a:pt x="276" y="374"/>
                  </a:cubicBezTo>
                  <a:cubicBezTo>
                    <a:pt x="273" y="374"/>
                    <a:pt x="270" y="373"/>
                    <a:pt x="266" y="371"/>
                  </a:cubicBezTo>
                  <a:cubicBezTo>
                    <a:pt x="265" y="371"/>
                    <a:pt x="265" y="371"/>
                    <a:pt x="264" y="370"/>
                  </a:cubicBezTo>
                  <a:cubicBezTo>
                    <a:pt x="263" y="370"/>
                    <a:pt x="263" y="370"/>
                    <a:pt x="263" y="370"/>
                  </a:cubicBezTo>
                  <a:cubicBezTo>
                    <a:pt x="262" y="370"/>
                    <a:pt x="262" y="370"/>
                    <a:pt x="262" y="370"/>
                  </a:cubicBezTo>
                  <a:cubicBezTo>
                    <a:pt x="262" y="369"/>
                    <a:pt x="262" y="369"/>
                    <a:pt x="262" y="369"/>
                  </a:cubicBezTo>
                  <a:cubicBezTo>
                    <a:pt x="261" y="369"/>
                    <a:pt x="260" y="369"/>
                    <a:pt x="259" y="368"/>
                  </a:cubicBezTo>
                  <a:cubicBezTo>
                    <a:pt x="258" y="369"/>
                    <a:pt x="257" y="370"/>
                    <a:pt x="255" y="373"/>
                  </a:cubicBezTo>
                  <a:cubicBezTo>
                    <a:pt x="253" y="375"/>
                    <a:pt x="250" y="377"/>
                    <a:pt x="248" y="379"/>
                  </a:cubicBezTo>
                  <a:cubicBezTo>
                    <a:pt x="244" y="384"/>
                    <a:pt x="239" y="388"/>
                    <a:pt x="235" y="392"/>
                  </a:cubicBezTo>
                  <a:cubicBezTo>
                    <a:pt x="234" y="393"/>
                    <a:pt x="235" y="393"/>
                    <a:pt x="236" y="393"/>
                  </a:cubicBezTo>
                  <a:cubicBezTo>
                    <a:pt x="236" y="392"/>
                    <a:pt x="238" y="391"/>
                    <a:pt x="242" y="388"/>
                  </a:cubicBezTo>
                  <a:cubicBezTo>
                    <a:pt x="244" y="386"/>
                    <a:pt x="247" y="384"/>
                    <a:pt x="251" y="380"/>
                  </a:cubicBezTo>
                  <a:cubicBezTo>
                    <a:pt x="252" y="378"/>
                    <a:pt x="254" y="377"/>
                    <a:pt x="256" y="374"/>
                  </a:cubicBezTo>
                  <a:cubicBezTo>
                    <a:pt x="259" y="372"/>
                    <a:pt x="259" y="372"/>
                    <a:pt x="259" y="372"/>
                  </a:cubicBezTo>
                  <a:cubicBezTo>
                    <a:pt x="259" y="371"/>
                    <a:pt x="259" y="371"/>
                    <a:pt x="260" y="371"/>
                  </a:cubicBezTo>
                  <a:cubicBezTo>
                    <a:pt x="260" y="371"/>
                    <a:pt x="260" y="371"/>
                    <a:pt x="260" y="371"/>
                  </a:cubicBezTo>
                  <a:cubicBezTo>
                    <a:pt x="261" y="371"/>
                    <a:pt x="261" y="371"/>
                    <a:pt x="261" y="371"/>
                  </a:cubicBezTo>
                  <a:cubicBezTo>
                    <a:pt x="262" y="372"/>
                    <a:pt x="262" y="372"/>
                    <a:pt x="262" y="372"/>
                  </a:cubicBezTo>
                  <a:cubicBezTo>
                    <a:pt x="264" y="373"/>
                    <a:pt x="266" y="374"/>
                    <a:pt x="268" y="374"/>
                  </a:cubicBezTo>
                  <a:cubicBezTo>
                    <a:pt x="273" y="376"/>
                    <a:pt x="277" y="377"/>
                    <a:pt x="282" y="378"/>
                  </a:cubicBezTo>
                  <a:cubicBezTo>
                    <a:pt x="291" y="379"/>
                    <a:pt x="299" y="379"/>
                    <a:pt x="307" y="379"/>
                  </a:cubicBezTo>
                  <a:cubicBezTo>
                    <a:pt x="312" y="379"/>
                    <a:pt x="317" y="378"/>
                    <a:pt x="323" y="377"/>
                  </a:cubicBezTo>
                  <a:cubicBezTo>
                    <a:pt x="325" y="377"/>
                    <a:pt x="328" y="376"/>
                    <a:pt x="331" y="375"/>
                  </a:cubicBezTo>
                  <a:cubicBezTo>
                    <a:pt x="332" y="375"/>
                    <a:pt x="332" y="375"/>
                    <a:pt x="332" y="375"/>
                  </a:cubicBezTo>
                  <a:cubicBezTo>
                    <a:pt x="333" y="374"/>
                    <a:pt x="333" y="374"/>
                    <a:pt x="333" y="374"/>
                  </a:cubicBezTo>
                  <a:cubicBezTo>
                    <a:pt x="333" y="375"/>
                    <a:pt x="333" y="375"/>
                    <a:pt x="333" y="375"/>
                  </a:cubicBezTo>
                  <a:cubicBezTo>
                    <a:pt x="334" y="376"/>
                    <a:pt x="334" y="376"/>
                    <a:pt x="334" y="376"/>
                  </a:cubicBezTo>
                  <a:cubicBezTo>
                    <a:pt x="334" y="376"/>
                    <a:pt x="334" y="376"/>
                    <a:pt x="334" y="376"/>
                  </a:cubicBezTo>
                  <a:cubicBezTo>
                    <a:pt x="334" y="377"/>
                    <a:pt x="334" y="377"/>
                    <a:pt x="334" y="377"/>
                  </a:cubicBezTo>
                  <a:cubicBezTo>
                    <a:pt x="334" y="378"/>
                    <a:pt x="334" y="378"/>
                    <a:pt x="334" y="378"/>
                  </a:cubicBezTo>
                  <a:cubicBezTo>
                    <a:pt x="336" y="380"/>
                    <a:pt x="337" y="383"/>
                    <a:pt x="339" y="386"/>
                  </a:cubicBezTo>
                  <a:cubicBezTo>
                    <a:pt x="342" y="391"/>
                    <a:pt x="345" y="397"/>
                    <a:pt x="350" y="401"/>
                  </a:cubicBezTo>
                  <a:cubicBezTo>
                    <a:pt x="354" y="406"/>
                    <a:pt x="358" y="411"/>
                    <a:pt x="363" y="415"/>
                  </a:cubicBezTo>
                  <a:cubicBezTo>
                    <a:pt x="366" y="417"/>
                    <a:pt x="369" y="418"/>
                    <a:pt x="371" y="420"/>
                  </a:cubicBezTo>
                  <a:cubicBezTo>
                    <a:pt x="374" y="421"/>
                    <a:pt x="374" y="421"/>
                    <a:pt x="374" y="421"/>
                  </a:cubicBezTo>
                  <a:cubicBezTo>
                    <a:pt x="374" y="422"/>
                    <a:pt x="374" y="422"/>
                    <a:pt x="374" y="422"/>
                  </a:cubicBezTo>
                  <a:cubicBezTo>
                    <a:pt x="374" y="422"/>
                    <a:pt x="374" y="422"/>
                    <a:pt x="374" y="423"/>
                  </a:cubicBezTo>
                  <a:cubicBezTo>
                    <a:pt x="372" y="428"/>
                    <a:pt x="372" y="428"/>
                    <a:pt x="372" y="428"/>
                  </a:cubicBezTo>
                  <a:cubicBezTo>
                    <a:pt x="366" y="440"/>
                    <a:pt x="366" y="440"/>
                    <a:pt x="366" y="440"/>
                  </a:cubicBezTo>
                  <a:cubicBezTo>
                    <a:pt x="363" y="448"/>
                    <a:pt x="360" y="456"/>
                    <a:pt x="356" y="464"/>
                  </a:cubicBezTo>
                  <a:cubicBezTo>
                    <a:pt x="350" y="480"/>
                    <a:pt x="344" y="495"/>
                    <a:pt x="338" y="511"/>
                  </a:cubicBezTo>
                  <a:cubicBezTo>
                    <a:pt x="330" y="534"/>
                    <a:pt x="322" y="557"/>
                    <a:pt x="315" y="580"/>
                  </a:cubicBezTo>
                  <a:cubicBezTo>
                    <a:pt x="314" y="585"/>
                    <a:pt x="312" y="591"/>
                    <a:pt x="310" y="597"/>
                  </a:cubicBezTo>
                  <a:cubicBezTo>
                    <a:pt x="308" y="606"/>
                    <a:pt x="308" y="606"/>
                    <a:pt x="308" y="606"/>
                  </a:cubicBezTo>
                  <a:cubicBezTo>
                    <a:pt x="307" y="608"/>
                    <a:pt x="307" y="608"/>
                    <a:pt x="307" y="608"/>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6" y="609"/>
                    <a:pt x="306" y="609"/>
                    <a:pt x="306" y="609"/>
                  </a:cubicBezTo>
                  <a:cubicBezTo>
                    <a:pt x="304" y="609"/>
                    <a:pt x="304" y="609"/>
                    <a:pt x="304" y="609"/>
                  </a:cubicBezTo>
                  <a:cubicBezTo>
                    <a:pt x="295" y="609"/>
                    <a:pt x="295" y="609"/>
                    <a:pt x="295" y="609"/>
                  </a:cubicBezTo>
                  <a:cubicBezTo>
                    <a:pt x="286" y="609"/>
                    <a:pt x="286" y="609"/>
                    <a:pt x="286" y="609"/>
                  </a:cubicBezTo>
                  <a:cubicBezTo>
                    <a:pt x="286" y="609"/>
                    <a:pt x="286" y="609"/>
                    <a:pt x="286" y="609"/>
                  </a:cubicBezTo>
                  <a:cubicBezTo>
                    <a:pt x="286" y="609"/>
                    <a:pt x="286" y="609"/>
                    <a:pt x="286" y="609"/>
                  </a:cubicBezTo>
                  <a:cubicBezTo>
                    <a:pt x="280" y="587"/>
                    <a:pt x="280" y="587"/>
                    <a:pt x="280" y="587"/>
                  </a:cubicBezTo>
                  <a:cubicBezTo>
                    <a:pt x="277" y="579"/>
                    <a:pt x="275" y="571"/>
                    <a:pt x="272" y="563"/>
                  </a:cubicBezTo>
                  <a:cubicBezTo>
                    <a:pt x="267" y="547"/>
                    <a:pt x="262" y="531"/>
                    <a:pt x="256" y="515"/>
                  </a:cubicBezTo>
                  <a:cubicBezTo>
                    <a:pt x="246" y="484"/>
                    <a:pt x="234" y="454"/>
                    <a:pt x="222" y="429"/>
                  </a:cubicBezTo>
                  <a:cubicBezTo>
                    <a:pt x="217" y="418"/>
                    <a:pt x="214" y="411"/>
                    <a:pt x="211" y="408"/>
                  </a:cubicBezTo>
                  <a:cubicBezTo>
                    <a:pt x="210" y="406"/>
                    <a:pt x="210" y="405"/>
                    <a:pt x="209" y="405"/>
                  </a:cubicBezTo>
                  <a:cubicBezTo>
                    <a:pt x="212" y="404"/>
                    <a:pt x="215" y="402"/>
                    <a:pt x="220" y="400"/>
                  </a:cubicBezTo>
                  <a:cubicBezTo>
                    <a:pt x="223" y="398"/>
                    <a:pt x="226" y="395"/>
                    <a:pt x="229" y="393"/>
                  </a:cubicBezTo>
                  <a:cubicBezTo>
                    <a:pt x="232" y="391"/>
                    <a:pt x="234" y="389"/>
                    <a:pt x="234" y="389"/>
                  </a:cubicBezTo>
                  <a:cubicBezTo>
                    <a:pt x="237" y="388"/>
                    <a:pt x="236" y="389"/>
                    <a:pt x="235" y="391"/>
                  </a:cubicBezTo>
                  <a:cubicBezTo>
                    <a:pt x="240" y="387"/>
                    <a:pt x="244" y="383"/>
                    <a:pt x="248" y="379"/>
                  </a:cubicBezTo>
                  <a:close/>
                  <a:moveTo>
                    <a:pt x="318" y="622"/>
                  </a:moveTo>
                  <a:cubicBezTo>
                    <a:pt x="319" y="621"/>
                    <a:pt x="319" y="621"/>
                    <a:pt x="319" y="621"/>
                  </a:cubicBezTo>
                  <a:cubicBezTo>
                    <a:pt x="323" y="606"/>
                    <a:pt x="323" y="606"/>
                    <a:pt x="323" y="606"/>
                  </a:cubicBezTo>
                  <a:cubicBezTo>
                    <a:pt x="325" y="599"/>
                    <a:pt x="327" y="592"/>
                    <a:pt x="329" y="585"/>
                  </a:cubicBezTo>
                  <a:cubicBezTo>
                    <a:pt x="337" y="557"/>
                    <a:pt x="346" y="530"/>
                    <a:pt x="356" y="502"/>
                  </a:cubicBezTo>
                  <a:cubicBezTo>
                    <a:pt x="361" y="489"/>
                    <a:pt x="366" y="475"/>
                    <a:pt x="372" y="462"/>
                  </a:cubicBezTo>
                  <a:cubicBezTo>
                    <a:pt x="374" y="455"/>
                    <a:pt x="377" y="448"/>
                    <a:pt x="380" y="442"/>
                  </a:cubicBezTo>
                  <a:cubicBezTo>
                    <a:pt x="385" y="432"/>
                    <a:pt x="385" y="432"/>
                    <a:pt x="385" y="432"/>
                  </a:cubicBezTo>
                  <a:cubicBezTo>
                    <a:pt x="392" y="416"/>
                    <a:pt x="392" y="416"/>
                    <a:pt x="392" y="416"/>
                  </a:cubicBezTo>
                  <a:cubicBezTo>
                    <a:pt x="386" y="413"/>
                    <a:pt x="386" y="413"/>
                    <a:pt x="386" y="413"/>
                  </a:cubicBezTo>
                  <a:cubicBezTo>
                    <a:pt x="385" y="412"/>
                    <a:pt x="384" y="412"/>
                    <a:pt x="383" y="411"/>
                  </a:cubicBezTo>
                  <a:cubicBezTo>
                    <a:pt x="381" y="410"/>
                    <a:pt x="381" y="410"/>
                    <a:pt x="381" y="410"/>
                  </a:cubicBezTo>
                  <a:cubicBezTo>
                    <a:pt x="381" y="410"/>
                    <a:pt x="381" y="410"/>
                    <a:pt x="380" y="410"/>
                  </a:cubicBezTo>
                  <a:cubicBezTo>
                    <a:pt x="380" y="410"/>
                    <a:pt x="380" y="410"/>
                    <a:pt x="380" y="410"/>
                  </a:cubicBezTo>
                  <a:cubicBezTo>
                    <a:pt x="378" y="409"/>
                    <a:pt x="376" y="407"/>
                    <a:pt x="374" y="406"/>
                  </a:cubicBezTo>
                  <a:cubicBezTo>
                    <a:pt x="371" y="404"/>
                    <a:pt x="367" y="401"/>
                    <a:pt x="364" y="398"/>
                  </a:cubicBezTo>
                  <a:cubicBezTo>
                    <a:pt x="358" y="392"/>
                    <a:pt x="353" y="385"/>
                    <a:pt x="349" y="377"/>
                  </a:cubicBezTo>
                  <a:cubicBezTo>
                    <a:pt x="353" y="385"/>
                    <a:pt x="358" y="392"/>
                    <a:pt x="364" y="398"/>
                  </a:cubicBezTo>
                  <a:cubicBezTo>
                    <a:pt x="367" y="401"/>
                    <a:pt x="371" y="404"/>
                    <a:pt x="374" y="406"/>
                  </a:cubicBezTo>
                  <a:cubicBezTo>
                    <a:pt x="376" y="407"/>
                    <a:pt x="378" y="409"/>
                    <a:pt x="380" y="410"/>
                  </a:cubicBezTo>
                  <a:cubicBezTo>
                    <a:pt x="383" y="412"/>
                    <a:pt x="388" y="414"/>
                    <a:pt x="391" y="416"/>
                  </a:cubicBezTo>
                  <a:cubicBezTo>
                    <a:pt x="384" y="433"/>
                    <a:pt x="384" y="433"/>
                    <a:pt x="384" y="433"/>
                  </a:cubicBezTo>
                  <a:cubicBezTo>
                    <a:pt x="379" y="445"/>
                    <a:pt x="379" y="445"/>
                    <a:pt x="379" y="445"/>
                  </a:cubicBezTo>
                  <a:cubicBezTo>
                    <a:pt x="375" y="452"/>
                    <a:pt x="372" y="460"/>
                    <a:pt x="369" y="468"/>
                  </a:cubicBezTo>
                  <a:cubicBezTo>
                    <a:pt x="363" y="483"/>
                    <a:pt x="357" y="499"/>
                    <a:pt x="351" y="515"/>
                  </a:cubicBezTo>
                  <a:cubicBezTo>
                    <a:pt x="340" y="546"/>
                    <a:pt x="330" y="578"/>
                    <a:pt x="321" y="612"/>
                  </a:cubicBezTo>
                  <a:cubicBezTo>
                    <a:pt x="321" y="611"/>
                    <a:pt x="321" y="609"/>
                    <a:pt x="320" y="612"/>
                  </a:cubicBezTo>
                  <a:cubicBezTo>
                    <a:pt x="329" y="579"/>
                    <a:pt x="339" y="546"/>
                    <a:pt x="350" y="515"/>
                  </a:cubicBezTo>
                  <a:cubicBezTo>
                    <a:pt x="356" y="499"/>
                    <a:pt x="362" y="483"/>
                    <a:pt x="368" y="468"/>
                  </a:cubicBezTo>
                  <a:cubicBezTo>
                    <a:pt x="371" y="460"/>
                    <a:pt x="375" y="452"/>
                    <a:pt x="378" y="444"/>
                  </a:cubicBezTo>
                  <a:cubicBezTo>
                    <a:pt x="383" y="433"/>
                    <a:pt x="383" y="433"/>
                    <a:pt x="383" y="433"/>
                  </a:cubicBezTo>
                  <a:cubicBezTo>
                    <a:pt x="391" y="416"/>
                    <a:pt x="391" y="416"/>
                    <a:pt x="391" y="416"/>
                  </a:cubicBezTo>
                  <a:cubicBezTo>
                    <a:pt x="384" y="413"/>
                    <a:pt x="384" y="413"/>
                    <a:pt x="384" y="413"/>
                  </a:cubicBezTo>
                  <a:cubicBezTo>
                    <a:pt x="383" y="413"/>
                    <a:pt x="383" y="412"/>
                    <a:pt x="382" y="412"/>
                  </a:cubicBezTo>
                  <a:cubicBezTo>
                    <a:pt x="380" y="411"/>
                    <a:pt x="380" y="411"/>
                    <a:pt x="380" y="411"/>
                  </a:cubicBezTo>
                  <a:cubicBezTo>
                    <a:pt x="379" y="410"/>
                    <a:pt x="379" y="410"/>
                    <a:pt x="379" y="410"/>
                  </a:cubicBezTo>
                  <a:cubicBezTo>
                    <a:pt x="377" y="409"/>
                    <a:pt x="375" y="408"/>
                    <a:pt x="373" y="406"/>
                  </a:cubicBezTo>
                  <a:cubicBezTo>
                    <a:pt x="369" y="404"/>
                    <a:pt x="366" y="401"/>
                    <a:pt x="363" y="397"/>
                  </a:cubicBezTo>
                  <a:cubicBezTo>
                    <a:pt x="356" y="391"/>
                    <a:pt x="350" y="383"/>
                    <a:pt x="346" y="374"/>
                  </a:cubicBezTo>
                  <a:cubicBezTo>
                    <a:pt x="347" y="374"/>
                    <a:pt x="347" y="374"/>
                    <a:pt x="347" y="374"/>
                  </a:cubicBezTo>
                  <a:cubicBezTo>
                    <a:pt x="347" y="373"/>
                    <a:pt x="346" y="372"/>
                    <a:pt x="346" y="372"/>
                  </a:cubicBezTo>
                  <a:cubicBezTo>
                    <a:pt x="346" y="371"/>
                    <a:pt x="346" y="371"/>
                    <a:pt x="346" y="371"/>
                  </a:cubicBezTo>
                  <a:cubicBezTo>
                    <a:pt x="345" y="371"/>
                    <a:pt x="345" y="371"/>
                    <a:pt x="345" y="371"/>
                  </a:cubicBezTo>
                  <a:cubicBezTo>
                    <a:pt x="345" y="370"/>
                    <a:pt x="345" y="370"/>
                    <a:pt x="345" y="370"/>
                  </a:cubicBezTo>
                  <a:cubicBezTo>
                    <a:pt x="344" y="368"/>
                    <a:pt x="344" y="368"/>
                    <a:pt x="344" y="368"/>
                  </a:cubicBezTo>
                  <a:cubicBezTo>
                    <a:pt x="343" y="364"/>
                    <a:pt x="342" y="361"/>
                    <a:pt x="340" y="358"/>
                  </a:cubicBezTo>
                  <a:cubicBezTo>
                    <a:pt x="337" y="359"/>
                    <a:pt x="334" y="360"/>
                    <a:pt x="331" y="361"/>
                  </a:cubicBezTo>
                  <a:cubicBezTo>
                    <a:pt x="330" y="362"/>
                    <a:pt x="330" y="362"/>
                    <a:pt x="329" y="362"/>
                  </a:cubicBezTo>
                  <a:cubicBezTo>
                    <a:pt x="327" y="363"/>
                    <a:pt x="327" y="363"/>
                    <a:pt x="327" y="363"/>
                  </a:cubicBezTo>
                  <a:cubicBezTo>
                    <a:pt x="325" y="363"/>
                    <a:pt x="325" y="363"/>
                    <a:pt x="325" y="363"/>
                  </a:cubicBezTo>
                  <a:cubicBezTo>
                    <a:pt x="322" y="364"/>
                    <a:pt x="319" y="365"/>
                    <a:pt x="316" y="365"/>
                  </a:cubicBezTo>
                  <a:cubicBezTo>
                    <a:pt x="310" y="366"/>
                    <a:pt x="304" y="367"/>
                    <a:pt x="297" y="367"/>
                  </a:cubicBezTo>
                  <a:cubicBezTo>
                    <a:pt x="291" y="366"/>
                    <a:pt x="285" y="365"/>
                    <a:pt x="279" y="364"/>
                  </a:cubicBezTo>
                  <a:cubicBezTo>
                    <a:pt x="276" y="363"/>
                    <a:pt x="273" y="362"/>
                    <a:pt x="270" y="361"/>
                  </a:cubicBezTo>
                  <a:cubicBezTo>
                    <a:pt x="269" y="361"/>
                    <a:pt x="269" y="361"/>
                    <a:pt x="268" y="360"/>
                  </a:cubicBezTo>
                  <a:cubicBezTo>
                    <a:pt x="267" y="360"/>
                    <a:pt x="267" y="360"/>
                    <a:pt x="267" y="360"/>
                  </a:cubicBezTo>
                  <a:cubicBezTo>
                    <a:pt x="266" y="360"/>
                    <a:pt x="266" y="360"/>
                    <a:pt x="266" y="360"/>
                  </a:cubicBezTo>
                  <a:cubicBezTo>
                    <a:pt x="265" y="359"/>
                    <a:pt x="265" y="359"/>
                    <a:pt x="265" y="359"/>
                  </a:cubicBezTo>
                  <a:cubicBezTo>
                    <a:pt x="263" y="358"/>
                    <a:pt x="263" y="358"/>
                    <a:pt x="263" y="358"/>
                  </a:cubicBezTo>
                  <a:cubicBezTo>
                    <a:pt x="261" y="357"/>
                    <a:pt x="261" y="357"/>
                    <a:pt x="261" y="357"/>
                  </a:cubicBezTo>
                  <a:cubicBezTo>
                    <a:pt x="256" y="354"/>
                    <a:pt x="256" y="354"/>
                    <a:pt x="256" y="354"/>
                  </a:cubicBezTo>
                  <a:cubicBezTo>
                    <a:pt x="251" y="361"/>
                    <a:pt x="251" y="361"/>
                    <a:pt x="251" y="361"/>
                  </a:cubicBezTo>
                  <a:cubicBezTo>
                    <a:pt x="248" y="364"/>
                    <a:pt x="248" y="364"/>
                    <a:pt x="248" y="364"/>
                  </a:cubicBezTo>
                  <a:cubicBezTo>
                    <a:pt x="246" y="366"/>
                    <a:pt x="246" y="366"/>
                    <a:pt x="246" y="366"/>
                  </a:cubicBezTo>
                  <a:cubicBezTo>
                    <a:pt x="243" y="369"/>
                    <a:pt x="243" y="369"/>
                    <a:pt x="243" y="369"/>
                  </a:cubicBezTo>
                  <a:cubicBezTo>
                    <a:pt x="241" y="371"/>
                    <a:pt x="239" y="373"/>
                    <a:pt x="237" y="375"/>
                  </a:cubicBezTo>
                  <a:cubicBezTo>
                    <a:pt x="233" y="379"/>
                    <a:pt x="230" y="383"/>
                    <a:pt x="226" y="386"/>
                  </a:cubicBezTo>
                  <a:cubicBezTo>
                    <a:pt x="231" y="383"/>
                    <a:pt x="236" y="378"/>
                    <a:pt x="241" y="374"/>
                  </a:cubicBezTo>
                  <a:cubicBezTo>
                    <a:pt x="243" y="372"/>
                    <a:pt x="245" y="370"/>
                    <a:pt x="247" y="367"/>
                  </a:cubicBezTo>
                  <a:cubicBezTo>
                    <a:pt x="249" y="366"/>
                    <a:pt x="249" y="366"/>
                    <a:pt x="249" y="366"/>
                  </a:cubicBezTo>
                  <a:cubicBezTo>
                    <a:pt x="250" y="365"/>
                    <a:pt x="250" y="365"/>
                    <a:pt x="250" y="365"/>
                  </a:cubicBezTo>
                  <a:cubicBezTo>
                    <a:pt x="251" y="363"/>
                    <a:pt x="251" y="363"/>
                    <a:pt x="251" y="363"/>
                  </a:cubicBezTo>
                  <a:cubicBezTo>
                    <a:pt x="257" y="357"/>
                    <a:pt x="257" y="357"/>
                    <a:pt x="257" y="357"/>
                  </a:cubicBezTo>
                  <a:cubicBezTo>
                    <a:pt x="261" y="359"/>
                    <a:pt x="261" y="359"/>
                    <a:pt x="261" y="359"/>
                  </a:cubicBezTo>
                  <a:cubicBezTo>
                    <a:pt x="263" y="360"/>
                    <a:pt x="263" y="360"/>
                    <a:pt x="263" y="360"/>
                  </a:cubicBezTo>
                  <a:cubicBezTo>
                    <a:pt x="264" y="361"/>
                    <a:pt x="264" y="361"/>
                    <a:pt x="264" y="361"/>
                  </a:cubicBezTo>
                  <a:cubicBezTo>
                    <a:pt x="266" y="362"/>
                    <a:pt x="266" y="362"/>
                    <a:pt x="267" y="362"/>
                  </a:cubicBezTo>
                  <a:cubicBezTo>
                    <a:pt x="269" y="363"/>
                    <a:pt x="269" y="363"/>
                    <a:pt x="269" y="363"/>
                  </a:cubicBezTo>
                  <a:cubicBezTo>
                    <a:pt x="272" y="364"/>
                    <a:pt x="275" y="365"/>
                    <a:pt x="278" y="366"/>
                  </a:cubicBezTo>
                  <a:cubicBezTo>
                    <a:pt x="284" y="367"/>
                    <a:pt x="291" y="368"/>
                    <a:pt x="297" y="369"/>
                  </a:cubicBezTo>
                  <a:cubicBezTo>
                    <a:pt x="303" y="369"/>
                    <a:pt x="310" y="369"/>
                    <a:pt x="316" y="368"/>
                  </a:cubicBezTo>
                  <a:cubicBezTo>
                    <a:pt x="319" y="367"/>
                    <a:pt x="322" y="367"/>
                    <a:pt x="325" y="366"/>
                  </a:cubicBezTo>
                  <a:cubicBezTo>
                    <a:pt x="328" y="365"/>
                    <a:pt x="328" y="365"/>
                    <a:pt x="328" y="365"/>
                  </a:cubicBezTo>
                  <a:cubicBezTo>
                    <a:pt x="329" y="365"/>
                    <a:pt x="329" y="365"/>
                    <a:pt x="329" y="365"/>
                  </a:cubicBezTo>
                  <a:cubicBezTo>
                    <a:pt x="330" y="364"/>
                    <a:pt x="331" y="364"/>
                    <a:pt x="331" y="364"/>
                  </a:cubicBezTo>
                  <a:cubicBezTo>
                    <a:pt x="334" y="363"/>
                    <a:pt x="336" y="362"/>
                    <a:pt x="339" y="361"/>
                  </a:cubicBezTo>
                  <a:cubicBezTo>
                    <a:pt x="342" y="368"/>
                    <a:pt x="342" y="368"/>
                    <a:pt x="342" y="368"/>
                  </a:cubicBezTo>
                  <a:cubicBezTo>
                    <a:pt x="342" y="369"/>
                    <a:pt x="342" y="370"/>
                    <a:pt x="343" y="371"/>
                  </a:cubicBezTo>
                  <a:cubicBezTo>
                    <a:pt x="343" y="372"/>
                    <a:pt x="343" y="372"/>
                    <a:pt x="343" y="372"/>
                  </a:cubicBezTo>
                  <a:cubicBezTo>
                    <a:pt x="343" y="372"/>
                    <a:pt x="343" y="372"/>
                    <a:pt x="343" y="372"/>
                  </a:cubicBezTo>
                  <a:cubicBezTo>
                    <a:pt x="344" y="373"/>
                    <a:pt x="344" y="373"/>
                    <a:pt x="344" y="373"/>
                  </a:cubicBezTo>
                  <a:cubicBezTo>
                    <a:pt x="345" y="376"/>
                    <a:pt x="346" y="378"/>
                    <a:pt x="348" y="381"/>
                  </a:cubicBezTo>
                  <a:cubicBezTo>
                    <a:pt x="351" y="386"/>
                    <a:pt x="354" y="390"/>
                    <a:pt x="358" y="394"/>
                  </a:cubicBezTo>
                  <a:cubicBezTo>
                    <a:pt x="361" y="399"/>
                    <a:pt x="366" y="403"/>
                    <a:pt x="370" y="406"/>
                  </a:cubicBezTo>
                  <a:cubicBezTo>
                    <a:pt x="372" y="408"/>
                    <a:pt x="375" y="409"/>
                    <a:pt x="377" y="411"/>
                  </a:cubicBezTo>
                  <a:cubicBezTo>
                    <a:pt x="378" y="411"/>
                    <a:pt x="378" y="411"/>
                    <a:pt x="378" y="411"/>
                  </a:cubicBezTo>
                  <a:cubicBezTo>
                    <a:pt x="379" y="412"/>
                    <a:pt x="379" y="412"/>
                    <a:pt x="379" y="412"/>
                  </a:cubicBezTo>
                  <a:cubicBezTo>
                    <a:pt x="380" y="413"/>
                    <a:pt x="381" y="413"/>
                    <a:pt x="382" y="414"/>
                  </a:cubicBezTo>
                  <a:cubicBezTo>
                    <a:pt x="384" y="415"/>
                    <a:pt x="386" y="416"/>
                    <a:pt x="388" y="417"/>
                  </a:cubicBezTo>
                  <a:cubicBezTo>
                    <a:pt x="381" y="433"/>
                    <a:pt x="381" y="433"/>
                    <a:pt x="381" y="433"/>
                  </a:cubicBezTo>
                  <a:cubicBezTo>
                    <a:pt x="376" y="445"/>
                    <a:pt x="376" y="445"/>
                    <a:pt x="376" y="445"/>
                  </a:cubicBezTo>
                  <a:cubicBezTo>
                    <a:pt x="372" y="454"/>
                    <a:pt x="369" y="462"/>
                    <a:pt x="365" y="471"/>
                  </a:cubicBezTo>
                  <a:cubicBezTo>
                    <a:pt x="359" y="488"/>
                    <a:pt x="352" y="504"/>
                    <a:pt x="346" y="521"/>
                  </a:cubicBezTo>
                  <a:cubicBezTo>
                    <a:pt x="352" y="505"/>
                    <a:pt x="358" y="488"/>
                    <a:pt x="365" y="471"/>
                  </a:cubicBezTo>
                  <a:cubicBezTo>
                    <a:pt x="368" y="462"/>
                    <a:pt x="372" y="454"/>
                    <a:pt x="375" y="445"/>
                  </a:cubicBezTo>
                  <a:cubicBezTo>
                    <a:pt x="377" y="441"/>
                    <a:pt x="379" y="437"/>
                    <a:pt x="381" y="433"/>
                  </a:cubicBezTo>
                  <a:cubicBezTo>
                    <a:pt x="388" y="417"/>
                    <a:pt x="388" y="417"/>
                    <a:pt x="388" y="417"/>
                  </a:cubicBezTo>
                  <a:cubicBezTo>
                    <a:pt x="385" y="416"/>
                    <a:pt x="382" y="414"/>
                    <a:pt x="380" y="413"/>
                  </a:cubicBezTo>
                  <a:cubicBezTo>
                    <a:pt x="380" y="413"/>
                    <a:pt x="379" y="413"/>
                    <a:pt x="379" y="412"/>
                  </a:cubicBezTo>
                  <a:cubicBezTo>
                    <a:pt x="378" y="412"/>
                    <a:pt x="378" y="412"/>
                    <a:pt x="378" y="412"/>
                  </a:cubicBezTo>
                  <a:cubicBezTo>
                    <a:pt x="377" y="411"/>
                    <a:pt x="377" y="411"/>
                    <a:pt x="377" y="411"/>
                  </a:cubicBezTo>
                  <a:cubicBezTo>
                    <a:pt x="376" y="411"/>
                    <a:pt x="375" y="410"/>
                    <a:pt x="375" y="410"/>
                  </a:cubicBezTo>
                  <a:cubicBezTo>
                    <a:pt x="372" y="408"/>
                    <a:pt x="369" y="406"/>
                    <a:pt x="366" y="403"/>
                  </a:cubicBezTo>
                  <a:cubicBezTo>
                    <a:pt x="360" y="398"/>
                    <a:pt x="355" y="392"/>
                    <a:pt x="351" y="386"/>
                  </a:cubicBezTo>
                  <a:cubicBezTo>
                    <a:pt x="349" y="382"/>
                    <a:pt x="347" y="379"/>
                    <a:pt x="345" y="376"/>
                  </a:cubicBezTo>
                  <a:cubicBezTo>
                    <a:pt x="345" y="375"/>
                    <a:pt x="344" y="374"/>
                    <a:pt x="344" y="373"/>
                  </a:cubicBezTo>
                  <a:cubicBezTo>
                    <a:pt x="343" y="372"/>
                    <a:pt x="343" y="372"/>
                    <a:pt x="343" y="372"/>
                  </a:cubicBezTo>
                  <a:cubicBezTo>
                    <a:pt x="342" y="370"/>
                    <a:pt x="342" y="370"/>
                    <a:pt x="342" y="370"/>
                  </a:cubicBezTo>
                  <a:cubicBezTo>
                    <a:pt x="341" y="367"/>
                    <a:pt x="340" y="364"/>
                    <a:pt x="339" y="361"/>
                  </a:cubicBezTo>
                  <a:cubicBezTo>
                    <a:pt x="336" y="362"/>
                    <a:pt x="334" y="363"/>
                    <a:pt x="331" y="364"/>
                  </a:cubicBezTo>
                  <a:cubicBezTo>
                    <a:pt x="330" y="364"/>
                    <a:pt x="330" y="365"/>
                    <a:pt x="329" y="365"/>
                  </a:cubicBezTo>
                  <a:cubicBezTo>
                    <a:pt x="328" y="365"/>
                    <a:pt x="328" y="365"/>
                    <a:pt x="328" y="365"/>
                  </a:cubicBezTo>
                  <a:cubicBezTo>
                    <a:pt x="325" y="366"/>
                    <a:pt x="325" y="366"/>
                    <a:pt x="325" y="366"/>
                  </a:cubicBezTo>
                  <a:cubicBezTo>
                    <a:pt x="322" y="367"/>
                    <a:pt x="319" y="368"/>
                    <a:pt x="316" y="368"/>
                  </a:cubicBezTo>
                  <a:cubicBezTo>
                    <a:pt x="309" y="369"/>
                    <a:pt x="303" y="369"/>
                    <a:pt x="297" y="369"/>
                  </a:cubicBezTo>
                  <a:cubicBezTo>
                    <a:pt x="290" y="369"/>
                    <a:pt x="284" y="368"/>
                    <a:pt x="278" y="366"/>
                  </a:cubicBezTo>
                  <a:cubicBezTo>
                    <a:pt x="275" y="366"/>
                    <a:pt x="272" y="365"/>
                    <a:pt x="269" y="364"/>
                  </a:cubicBezTo>
                  <a:cubicBezTo>
                    <a:pt x="268" y="363"/>
                    <a:pt x="267" y="363"/>
                    <a:pt x="267" y="363"/>
                  </a:cubicBezTo>
                  <a:cubicBezTo>
                    <a:pt x="266" y="362"/>
                    <a:pt x="266" y="362"/>
                    <a:pt x="264" y="362"/>
                  </a:cubicBezTo>
                  <a:cubicBezTo>
                    <a:pt x="262" y="361"/>
                    <a:pt x="262" y="361"/>
                    <a:pt x="262" y="361"/>
                  </a:cubicBezTo>
                  <a:cubicBezTo>
                    <a:pt x="261" y="360"/>
                    <a:pt x="261" y="360"/>
                    <a:pt x="261" y="360"/>
                  </a:cubicBezTo>
                  <a:cubicBezTo>
                    <a:pt x="257" y="358"/>
                    <a:pt x="257" y="358"/>
                    <a:pt x="257" y="358"/>
                  </a:cubicBezTo>
                  <a:cubicBezTo>
                    <a:pt x="252" y="364"/>
                    <a:pt x="252" y="364"/>
                    <a:pt x="252" y="364"/>
                  </a:cubicBezTo>
                  <a:cubicBezTo>
                    <a:pt x="250" y="366"/>
                    <a:pt x="250" y="366"/>
                    <a:pt x="250" y="366"/>
                  </a:cubicBezTo>
                  <a:cubicBezTo>
                    <a:pt x="248" y="368"/>
                    <a:pt x="248" y="368"/>
                    <a:pt x="248" y="368"/>
                  </a:cubicBezTo>
                  <a:cubicBezTo>
                    <a:pt x="246" y="370"/>
                    <a:pt x="244" y="372"/>
                    <a:pt x="241" y="375"/>
                  </a:cubicBezTo>
                  <a:cubicBezTo>
                    <a:pt x="237" y="379"/>
                    <a:pt x="232" y="383"/>
                    <a:pt x="227" y="387"/>
                  </a:cubicBezTo>
                  <a:cubicBezTo>
                    <a:pt x="225" y="389"/>
                    <a:pt x="222" y="391"/>
                    <a:pt x="220" y="392"/>
                  </a:cubicBezTo>
                  <a:cubicBezTo>
                    <a:pt x="217" y="395"/>
                    <a:pt x="215" y="397"/>
                    <a:pt x="212" y="398"/>
                  </a:cubicBezTo>
                  <a:cubicBezTo>
                    <a:pt x="208" y="402"/>
                    <a:pt x="204" y="405"/>
                    <a:pt x="204" y="406"/>
                  </a:cubicBezTo>
                  <a:cubicBezTo>
                    <a:pt x="205" y="406"/>
                    <a:pt x="206" y="406"/>
                    <a:pt x="208" y="405"/>
                  </a:cubicBezTo>
                  <a:cubicBezTo>
                    <a:pt x="208" y="405"/>
                    <a:pt x="208" y="406"/>
                    <a:pt x="208" y="406"/>
                  </a:cubicBezTo>
                  <a:cubicBezTo>
                    <a:pt x="209" y="411"/>
                    <a:pt x="214" y="426"/>
                    <a:pt x="223" y="449"/>
                  </a:cubicBezTo>
                  <a:cubicBezTo>
                    <a:pt x="222" y="449"/>
                    <a:pt x="222" y="449"/>
                    <a:pt x="222" y="449"/>
                  </a:cubicBezTo>
                  <a:cubicBezTo>
                    <a:pt x="217" y="438"/>
                    <a:pt x="214" y="431"/>
                    <a:pt x="212" y="427"/>
                  </a:cubicBezTo>
                  <a:cubicBezTo>
                    <a:pt x="210" y="423"/>
                    <a:pt x="209" y="422"/>
                    <a:pt x="209" y="422"/>
                  </a:cubicBezTo>
                  <a:cubicBezTo>
                    <a:pt x="207" y="421"/>
                    <a:pt x="208" y="426"/>
                    <a:pt x="206" y="423"/>
                  </a:cubicBezTo>
                  <a:cubicBezTo>
                    <a:pt x="216" y="445"/>
                    <a:pt x="225" y="467"/>
                    <a:pt x="232" y="490"/>
                  </a:cubicBezTo>
                  <a:cubicBezTo>
                    <a:pt x="234" y="496"/>
                    <a:pt x="238" y="507"/>
                    <a:pt x="240" y="513"/>
                  </a:cubicBezTo>
                  <a:cubicBezTo>
                    <a:pt x="251" y="541"/>
                    <a:pt x="260" y="569"/>
                    <a:pt x="268" y="598"/>
                  </a:cubicBezTo>
                  <a:cubicBezTo>
                    <a:pt x="271" y="608"/>
                    <a:pt x="271" y="608"/>
                    <a:pt x="271" y="608"/>
                  </a:cubicBezTo>
                  <a:cubicBezTo>
                    <a:pt x="273" y="614"/>
                    <a:pt x="273" y="614"/>
                    <a:pt x="273" y="614"/>
                  </a:cubicBezTo>
                  <a:cubicBezTo>
                    <a:pt x="274" y="619"/>
                    <a:pt x="274" y="619"/>
                    <a:pt x="274" y="619"/>
                  </a:cubicBezTo>
                  <a:cubicBezTo>
                    <a:pt x="275" y="622"/>
                    <a:pt x="275" y="622"/>
                    <a:pt x="275" y="622"/>
                  </a:cubicBezTo>
                  <a:cubicBezTo>
                    <a:pt x="268" y="622"/>
                    <a:pt x="268" y="622"/>
                    <a:pt x="268" y="622"/>
                  </a:cubicBezTo>
                  <a:cubicBezTo>
                    <a:pt x="268" y="621"/>
                    <a:pt x="268" y="621"/>
                    <a:pt x="268" y="621"/>
                  </a:cubicBezTo>
                  <a:cubicBezTo>
                    <a:pt x="263" y="604"/>
                    <a:pt x="263" y="604"/>
                    <a:pt x="263" y="604"/>
                  </a:cubicBezTo>
                  <a:cubicBezTo>
                    <a:pt x="261" y="595"/>
                    <a:pt x="261" y="595"/>
                    <a:pt x="261" y="595"/>
                  </a:cubicBezTo>
                  <a:cubicBezTo>
                    <a:pt x="257" y="582"/>
                    <a:pt x="253" y="570"/>
                    <a:pt x="249" y="557"/>
                  </a:cubicBezTo>
                  <a:cubicBezTo>
                    <a:pt x="241" y="532"/>
                    <a:pt x="232" y="507"/>
                    <a:pt x="223" y="483"/>
                  </a:cubicBezTo>
                  <a:cubicBezTo>
                    <a:pt x="218" y="471"/>
                    <a:pt x="213" y="459"/>
                    <a:pt x="208" y="447"/>
                  </a:cubicBezTo>
                  <a:cubicBezTo>
                    <a:pt x="206" y="441"/>
                    <a:pt x="203" y="435"/>
                    <a:pt x="201" y="429"/>
                  </a:cubicBezTo>
                  <a:cubicBezTo>
                    <a:pt x="196" y="420"/>
                    <a:pt x="196" y="420"/>
                    <a:pt x="196" y="420"/>
                  </a:cubicBezTo>
                  <a:cubicBezTo>
                    <a:pt x="190" y="406"/>
                    <a:pt x="190" y="406"/>
                    <a:pt x="190" y="406"/>
                  </a:cubicBezTo>
                  <a:cubicBezTo>
                    <a:pt x="185" y="407"/>
                    <a:pt x="185" y="407"/>
                    <a:pt x="185" y="407"/>
                  </a:cubicBezTo>
                  <a:cubicBezTo>
                    <a:pt x="182" y="407"/>
                    <a:pt x="182" y="407"/>
                    <a:pt x="182" y="407"/>
                  </a:cubicBezTo>
                  <a:cubicBezTo>
                    <a:pt x="182" y="407"/>
                    <a:pt x="181" y="408"/>
                    <a:pt x="181" y="408"/>
                  </a:cubicBezTo>
                  <a:cubicBezTo>
                    <a:pt x="180" y="408"/>
                    <a:pt x="180" y="408"/>
                    <a:pt x="180" y="408"/>
                  </a:cubicBezTo>
                  <a:cubicBezTo>
                    <a:pt x="178" y="408"/>
                    <a:pt x="177" y="408"/>
                    <a:pt x="175" y="408"/>
                  </a:cubicBezTo>
                  <a:cubicBezTo>
                    <a:pt x="172" y="408"/>
                    <a:pt x="169" y="407"/>
                    <a:pt x="166" y="407"/>
                  </a:cubicBezTo>
                  <a:cubicBezTo>
                    <a:pt x="159" y="405"/>
                    <a:pt x="154" y="402"/>
                    <a:pt x="149" y="397"/>
                  </a:cubicBezTo>
                  <a:cubicBezTo>
                    <a:pt x="144" y="393"/>
                    <a:pt x="140" y="388"/>
                    <a:pt x="138" y="382"/>
                  </a:cubicBezTo>
                  <a:cubicBezTo>
                    <a:pt x="136" y="376"/>
                    <a:pt x="136" y="370"/>
                    <a:pt x="138" y="366"/>
                  </a:cubicBezTo>
                  <a:cubicBezTo>
                    <a:pt x="139" y="364"/>
                    <a:pt x="141" y="362"/>
                    <a:pt x="143" y="360"/>
                  </a:cubicBezTo>
                  <a:cubicBezTo>
                    <a:pt x="145" y="358"/>
                    <a:pt x="148" y="357"/>
                    <a:pt x="151" y="356"/>
                  </a:cubicBezTo>
                  <a:cubicBezTo>
                    <a:pt x="156" y="355"/>
                    <a:pt x="162" y="356"/>
                    <a:pt x="167" y="359"/>
                  </a:cubicBezTo>
                  <a:cubicBezTo>
                    <a:pt x="172" y="362"/>
                    <a:pt x="177" y="367"/>
                    <a:pt x="180" y="373"/>
                  </a:cubicBezTo>
                  <a:cubicBezTo>
                    <a:pt x="181" y="374"/>
                    <a:pt x="182" y="375"/>
                    <a:pt x="183" y="377"/>
                  </a:cubicBezTo>
                  <a:cubicBezTo>
                    <a:pt x="185" y="382"/>
                    <a:pt x="185" y="382"/>
                    <a:pt x="185" y="382"/>
                  </a:cubicBezTo>
                  <a:cubicBezTo>
                    <a:pt x="193" y="398"/>
                    <a:pt x="193" y="398"/>
                    <a:pt x="193" y="398"/>
                  </a:cubicBezTo>
                  <a:cubicBezTo>
                    <a:pt x="195" y="397"/>
                    <a:pt x="197" y="396"/>
                    <a:pt x="200" y="395"/>
                  </a:cubicBezTo>
                  <a:cubicBezTo>
                    <a:pt x="201" y="394"/>
                    <a:pt x="202" y="394"/>
                    <a:pt x="203" y="393"/>
                  </a:cubicBezTo>
                  <a:cubicBezTo>
                    <a:pt x="204" y="393"/>
                    <a:pt x="205" y="392"/>
                    <a:pt x="206" y="392"/>
                  </a:cubicBezTo>
                  <a:cubicBezTo>
                    <a:pt x="207" y="391"/>
                    <a:pt x="207" y="391"/>
                    <a:pt x="207" y="391"/>
                  </a:cubicBezTo>
                  <a:cubicBezTo>
                    <a:pt x="208" y="390"/>
                    <a:pt x="208" y="390"/>
                    <a:pt x="208" y="390"/>
                  </a:cubicBezTo>
                  <a:cubicBezTo>
                    <a:pt x="210" y="389"/>
                    <a:pt x="210" y="389"/>
                    <a:pt x="210" y="389"/>
                  </a:cubicBezTo>
                  <a:cubicBezTo>
                    <a:pt x="211" y="388"/>
                    <a:pt x="212" y="388"/>
                    <a:pt x="213" y="387"/>
                  </a:cubicBezTo>
                  <a:cubicBezTo>
                    <a:pt x="218" y="384"/>
                    <a:pt x="222" y="381"/>
                    <a:pt x="226" y="378"/>
                  </a:cubicBezTo>
                  <a:cubicBezTo>
                    <a:pt x="230" y="374"/>
                    <a:pt x="234" y="371"/>
                    <a:pt x="238" y="367"/>
                  </a:cubicBezTo>
                  <a:cubicBezTo>
                    <a:pt x="240" y="365"/>
                    <a:pt x="242" y="363"/>
                    <a:pt x="243" y="361"/>
                  </a:cubicBezTo>
                  <a:cubicBezTo>
                    <a:pt x="244" y="360"/>
                    <a:pt x="244" y="360"/>
                    <a:pt x="244" y="360"/>
                  </a:cubicBezTo>
                  <a:cubicBezTo>
                    <a:pt x="245" y="359"/>
                    <a:pt x="245" y="359"/>
                    <a:pt x="245" y="359"/>
                  </a:cubicBezTo>
                  <a:cubicBezTo>
                    <a:pt x="246" y="358"/>
                    <a:pt x="246" y="358"/>
                    <a:pt x="247" y="357"/>
                  </a:cubicBezTo>
                  <a:cubicBezTo>
                    <a:pt x="249" y="355"/>
                    <a:pt x="250" y="353"/>
                    <a:pt x="252" y="351"/>
                  </a:cubicBezTo>
                  <a:cubicBezTo>
                    <a:pt x="250" y="349"/>
                    <a:pt x="249" y="347"/>
                    <a:pt x="248" y="345"/>
                  </a:cubicBezTo>
                  <a:cubicBezTo>
                    <a:pt x="247" y="344"/>
                    <a:pt x="247" y="344"/>
                    <a:pt x="247" y="344"/>
                  </a:cubicBezTo>
                  <a:cubicBezTo>
                    <a:pt x="247" y="344"/>
                    <a:pt x="246" y="343"/>
                    <a:pt x="246" y="343"/>
                  </a:cubicBezTo>
                  <a:cubicBezTo>
                    <a:pt x="246" y="343"/>
                    <a:pt x="246" y="343"/>
                    <a:pt x="246" y="343"/>
                  </a:cubicBezTo>
                  <a:cubicBezTo>
                    <a:pt x="246" y="342"/>
                    <a:pt x="246" y="342"/>
                    <a:pt x="245" y="341"/>
                  </a:cubicBezTo>
                  <a:cubicBezTo>
                    <a:pt x="245" y="340"/>
                    <a:pt x="244" y="338"/>
                    <a:pt x="243" y="336"/>
                  </a:cubicBezTo>
                  <a:cubicBezTo>
                    <a:pt x="243" y="335"/>
                    <a:pt x="243" y="334"/>
                    <a:pt x="243" y="333"/>
                  </a:cubicBezTo>
                  <a:cubicBezTo>
                    <a:pt x="243" y="332"/>
                    <a:pt x="243" y="332"/>
                    <a:pt x="242" y="331"/>
                  </a:cubicBezTo>
                  <a:cubicBezTo>
                    <a:pt x="242" y="331"/>
                    <a:pt x="242" y="330"/>
                    <a:pt x="242" y="330"/>
                  </a:cubicBezTo>
                  <a:cubicBezTo>
                    <a:pt x="242" y="328"/>
                    <a:pt x="242" y="326"/>
                    <a:pt x="243" y="324"/>
                  </a:cubicBezTo>
                  <a:cubicBezTo>
                    <a:pt x="244" y="315"/>
                    <a:pt x="247" y="306"/>
                    <a:pt x="252" y="299"/>
                  </a:cubicBezTo>
                  <a:cubicBezTo>
                    <a:pt x="254" y="296"/>
                    <a:pt x="257" y="293"/>
                    <a:pt x="260" y="291"/>
                  </a:cubicBezTo>
                  <a:cubicBezTo>
                    <a:pt x="263" y="289"/>
                    <a:pt x="267" y="288"/>
                    <a:pt x="270" y="288"/>
                  </a:cubicBezTo>
                  <a:cubicBezTo>
                    <a:pt x="274" y="288"/>
                    <a:pt x="277" y="290"/>
                    <a:pt x="280" y="292"/>
                  </a:cubicBezTo>
                  <a:cubicBezTo>
                    <a:pt x="283" y="294"/>
                    <a:pt x="286" y="297"/>
                    <a:pt x="287" y="300"/>
                  </a:cubicBezTo>
                  <a:cubicBezTo>
                    <a:pt x="288" y="304"/>
                    <a:pt x="288" y="307"/>
                    <a:pt x="287" y="311"/>
                  </a:cubicBezTo>
                  <a:cubicBezTo>
                    <a:pt x="287" y="315"/>
                    <a:pt x="285" y="319"/>
                    <a:pt x="283" y="323"/>
                  </a:cubicBezTo>
                  <a:cubicBezTo>
                    <a:pt x="280" y="327"/>
                    <a:pt x="278" y="330"/>
                    <a:pt x="275" y="334"/>
                  </a:cubicBezTo>
                  <a:cubicBezTo>
                    <a:pt x="274" y="336"/>
                    <a:pt x="274" y="336"/>
                    <a:pt x="274" y="336"/>
                  </a:cubicBezTo>
                  <a:cubicBezTo>
                    <a:pt x="272" y="338"/>
                    <a:pt x="272" y="338"/>
                    <a:pt x="272" y="338"/>
                  </a:cubicBezTo>
                  <a:cubicBezTo>
                    <a:pt x="267" y="344"/>
                    <a:pt x="267" y="344"/>
                    <a:pt x="267" y="344"/>
                  </a:cubicBezTo>
                  <a:cubicBezTo>
                    <a:pt x="266" y="346"/>
                    <a:pt x="265" y="347"/>
                    <a:pt x="265" y="349"/>
                  </a:cubicBezTo>
                  <a:cubicBezTo>
                    <a:pt x="265" y="349"/>
                    <a:pt x="265" y="350"/>
                    <a:pt x="265" y="350"/>
                  </a:cubicBezTo>
                  <a:cubicBezTo>
                    <a:pt x="265" y="351"/>
                    <a:pt x="266" y="351"/>
                    <a:pt x="266" y="351"/>
                  </a:cubicBezTo>
                  <a:cubicBezTo>
                    <a:pt x="266" y="351"/>
                    <a:pt x="266" y="351"/>
                    <a:pt x="266" y="351"/>
                  </a:cubicBezTo>
                  <a:cubicBezTo>
                    <a:pt x="266" y="352"/>
                    <a:pt x="266" y="352"/>
                    <a:pt x="266" y="352"/>
                  </a:cubicBezTo>
                  <a:cubicBezTo>
                    <a:pt x="267" y="354"/>
                    <a:pt x="268" y="354"/>
                    <a:pt x="270" y="355"/>
                  </a:cubicBezTo>
                  <a:cubicBezTo>
                    <a:pt x="272" y="356"/>
                    <a:pt x="274" y="357"/>
                    <a:pt x="276" y="357"/>
                  </a:cubicBezTo>
                  <a:cubicBezTo>
                    <a:pt x="277" y="358"/>
                    <a:pt x="278" y="358"/>
                    <a:pt x="280" y="358"/>
                  </a:cubicBezTo>
                  <a:cubicBezTo>
                    <a:pt x="281" y="358"/>
                    <a:pt x="282" y="359"/>
                    <a:pt x="283" y="359"/>
                  </a:cubicBezTo>
                  <a:cubicBezTo>
                    <a:pt x="285" y="359"/>
                    <a:pt x="285" y="359"/>
                    <a:pt x="285" y="359"/>
                  </a:cubicBezTo>
                  <a:cubicBezTo>
                    <a:pt x="287" y="360"/>
                    <a:pt x="287" y="360"/>
                    <a:pt x="287" y="360"/>
                  </a:cubicBezTo>
                  <a:cubicBezTo>
                    <a:pt x="292" y="360"/>
                    <a:pt x="297" y="361"/>
                    <a:pt x="302" y="361"/>
                  </a:cubicBezTo>
                  <a:cubicBezTo>
                    <a:pt x="308" y="361"/>
                    <a:pt x="313" y="360"/>
                    <a:pt x="318" y="359"/>
                  </a:cubicBezTo>
                  <a:cubicBezTo>
                    <a:pt x="321" y="359"/>
                    <a:pt x="324" y="358"/>
                    <a:pt x="327" y="357"/>
                  </a:cubicBezTo>
                  <a:cubicBezTo>
                    <a:pt x="327" y="357"/>
                    <a:pt x="328" y="356"/>
                    <a:pt x="329" y="356"/>
                  </a:cubicBezTo>
                  <a:cubicBezTo>
                    <a:pt x="330" y="355"/>
                    <a:pt x="331" y="355"/>
                    <a:pt x="332" y="355"/>
                  </a:cubicBezTo>
                  <a:cubicBezTo>
                    <a:pt x="338" y="352"/>
                    <a:pt x="338" y="352"/>
                    <a:pt x="338" y="352"/>
                  </a:cubicBezTo>
                  <a:cubicBezTo>
                    <a:pt x="338" y="347"/>
                    <a:pt x="338" y="347"/>
                    <a:pt x="338" y="347"/>
                  </a:cubicBezTo>
                  <a:cubicBezTo>
                    <a:pt x="337" y="344"/>
                    <a:pt x="337" y="344"/>
                    <a:pt x="337" y="344"/>
                  </a:cubicBezTo>
                  <a:cubicBezTo>
                    <a:pt x="337" y="343"/>
                    <a:pt x="337" y="343"/>
                    <a:pt x="337" y="343"/>
                  </a:cubicBezTo>
                  <a:cubicBezTo>
                    <a:pt x="337" y="342"/>
                    <a:pt x="337" y="342"/>
                    <a:pt x="337" y="342"/>
                  </a:cubicBezTo>
                  <a:cubicBezTo>
                    <a:pt x="336" y="340"/>
                    <a:pt x="336" y="340"/>
                    <a:pt x="336" y="340"/>
                  </a:cubicBezTo>
                  <a:cubicBezTo>
                    <a:pt x="336" y="339"/>
                    <a:pt x="336" y="339"/>
                    <a:pt x="336" y="339"/>
                  </a:cubicBezTo>
                  <a:cubicBezTo>
                    <a:pt x="336" y="336"/>
                    <a:pt x="336" y="336"/>
                    <a:pt x="336" y="336"/>
                  </a:cubicBezTo>
                  <a:cubicBezTo>
                    <a:pt x="336" y="333"/>
                    <a:pt x="335" y="330"/>
                    <a:pt x="335" y="327"/>
                  </a:cubicBezTo>
                  <a:cubicBezTo>
                    <a:pt x="336" y="321"/>
                    <a:pt x="337" y="315"/>
                    <a:pt x="340" y="310"/>
                  </a:cubicBezTo>
                  <a:cubicBezTo>
                    <a:pt x="342" y="307"/>
                    <a:pt x="343" y="305"/>
                    <a:pt x="345" y="303"/>
                  </a:cubicBezTo>
                  <a:cubicBezTo>
                    <a:pt x="347" y="302"/>
                    <a:pt x="348" y="301"/>
                    <a:pt x="349" y="300"/>
                  </a:cubicBezTo>
                  <a:cubicBezTo>
                    <a:pt x="350" y="299"/>
                    <a:pt x="351" y="299"/>
                    <a:pt x="352" y="298"/>
                  </a:cubicBezTo>
                  <a:cubicBezTo>
                    <a:pt x="357" y="296"/>
                    <a:pt x="363" y="295"/>
                    <a:pt x="367" y="297"/>
                  </a:cubicBezTo>
                  <a:cubicBezTo>
                    <a:pt x="368" y="297"/>
                    <a:pt x="369" y="298"/>
                    <a:pt x="370" y="299"/>
                  </a:cubicBezTo>
                  <a:cubicBezTo>
                    <a:pt x="370" y="299"/>
                    <a:pt x="371" y="299"/>
                    <a:pt x="371" y="300"/>
                  </a:cubicBezTo>
                  <a:cubicBezTo>
                    <a:pt x="372" y="300"/>
                    <a:pt x="372" y="301"/>
                    <a:pt x="373" y="301"/>
                  </a:cubicBezTo>
                  <a:cubicBezTo>
                    <a:pt x="374" y="304"/>
                    <a:pt x="376" y="306"/>
                    <a:pt x="377" y="308"/>
                  </a:cubicBezTo>
                  <a:cubicBezTo>
                    <a:pt x="378" y="311"/>
                    <a:pt x="378" y="313"/>
                    <a:pt x="378" y="316"/>
                  </a:cubicBezTo>
                  <a:cubicBezTo>
                    <a:pt x="378" y="319"/>
                    <a:pt x="377" y="322"/>
                    <a:pt x="376" y="324"/>
                  </a:cubicBezTo>
                  <a:cubicBezTo>
                    <a:pt x="374" y="330"/>
                    <a:pt x="371" y="335"/>
                    <a:pt x="366" y="339"/>
                  </a:cubicBezTo>
                  <a:cubicBezTo>
                    <a:pt x="364" y="342"/>
                    <a:pt x="362" y="344"/>
                    <a:pt x="359" y="346"/>
                  </a:cubicBezTo>
                  <a:cubicBezTo>
                    <a:pt x="359" y="346"/>
                    <a:pt x="358" y="347"/>
                    <a:pt x="357" y="347"/>
                  </a:cubicBezTo>
                  <a:cubicBezTo>
                    <a:pt x="356" y="348"/>
                    <a:pt x="356" y="348"/>
                    <a:pt x="356" y="348"/>
                  </a:cubicBezTo>
                  <a:cubicBezTo>
                    <a:pt x="355" y="349"/>
                    <a:pt x="355" y="349"/>
                    <a:pt x="355" y="349"/>
                  </a:cubicBezTo>
                  <a:cubicBezTo>
                    <a:pt x="352" y="351"/>
                    <a:pt x="349" y="353"/>
                    <a:pt x="346" y="355"/>
                  </a:cubicBezTo>
                  <a:cubicBezTo>
                    <a:pt x="347" y="357"/>
                    <a:pt x="348" y="359"/>
                    <a:pt x="349" y="361"/>
                  </a:cubicBezTo>
                  <a:cubicBezTo>
                    <a:pt x="349" y="362"/>
                    <a:pt x="350" y="363"/>
                    <a:pt x="350" y="364"/>
                  </a:cubicBezTo>
                  <a:cubicBezTo>
                    <a:pt x="351" y="366"/>
                    <a:pt x="351" y="366"/>
                    <a:pt x="351" y="366"/>
                  </a:cubicBezTo>
                  <a:cubicBezTo>
                    <a:pt x="351" y="367"/>
                    <a:pt x="351" y="367"/>
                    <a:pt x="351" y="367"/>
                  </a:cubicBezTo>
                  <a:cubicBezTo>
                    <a:pt x="352" y="369"/>
                    <a:pt x="353" y="372"/>
                    <a:pt x="354" y="374"/>
                  </a:cubicBezTo>
                  <a:cubicBezTo>
                    <a:pt x="357" y="378"/>
                    <a:pt x="360" y="383"/>
                    <a:pt x="363" y="387"/>
                  </a:cubicBezTo>
                  <a:cubicBezTo>
                    <a:pt x="366" y="392"/>
                    <a:pt x="370" y="396"/>
                    <a:pt x="374" y="399"/>
                  </a:cubicBezTo>
                  <a:cubicBezTo>
                    <a:pt x="375" y="400"/>
                    <a:pt x="377" y="401"/>
                    <a:pt x="378" y="401"/>
                  </a:cubicBezTo>
                  <a:cubicBezTo>
                    <a:pt x="378" y="402"/>
                    <a:pt x="379" y="402"/>
                    <a:pt x="379" y="403"/>
                  </a:cubicBezTo>
                  <a:cubicBezTo>
                    <a:pt x="380" y="403"/>
                    <a:pt x="380" y="403"/>
                    <a:pt x="380" y="403"/>
                  </a:cubicBezTo>
                  <a:cubicBezTo>
                    <a:pt x="381" y="403"/>
                    <a:pt x="381" y="403"/>
                    <a:pt x="381" y="403"/>
                  </a:cubicBezTo>
                  <a:cubicBezTo>
                    <a:pt x="382" y="404"/>
                    <a:pt x="382" y="404"/>
                    <a:pt x="382" y="404"/>
                  </a:cubicBezTo>
                  <a:cubicBezTo>
                    <a:pt x="384" y="405"/>
                    <a:pt x="386" y="406"/>
                    <a:pt x="388" y="407"/>
                  </a:cubicBezTo>
                  <a:cubicBezTo>
                    <a:pt x="390" y="408"/>
                    <a:pt x="392" y="409"/>
                    <a:pt x="394" y="410"/>
                  </a:cubicBezTo>
                  <a:cubicBezTo>
                    <a:pt x="402" y="394"/>
                    <a:pt x="402" y="394"/>
                    <a:pt x="402" y="394"/>
                  </a:cubicBezTo>
                  <a:cubicBezTo>
                    <a:pt x="407" y="384"/>
                    <a:pt x="407" y="384"/>
                    <a:pt x="407" y="384"/>
                  </a:cubicBezTo>
                  <a:cubicBezTo>
                    <a:pt x="409" y="379"/>
                    <a:pt x="409" y="379"/>
                    <a:pt x="409" y="379"/>
                  </a:cubicBezTo>
                  <a:cubicBezTo>
                    <a:pt x="410" y="378"/>
                    <a:pt x="410" y="378"/>
                    <a:pt x="410" y="378"/>
                  </a:cubicBezTo>
                  <a:cubicBezTo>
                    <a:pt x="410" y="377"/>
                    <a:pt x="410" y="377"/>
                    <a:pt x="410" y="377"/>
                  </a:cubicBezTo>
                  <a:cubicBezTo>
                    <a:pt x="411" y="377"/>
                    <a:pt x="411" y="376"/>
                    <a:pt x="412" y="375"/>
                  </a:cubicBezTo>
                  <a:cubicBezTo>
                    <a:pt x="414" y="373"/>
                    <a:pt x="416" y="370"/>
                    <a:pt x="418" y="368"/>
                  </a:cubicBezTo>
                  <a:cubicBezTo>
                    <a:pt x="420" y="366"/>
                    <a:pt x="423" y="364"/>
                    <a:pt x="425" y="363"/>
                  </a:cubicBezTo>
                  <a:cubicBezTo>
                    <a:pt x="426" y="362"/>
                    <a:pt x="428" y="362"/>
                    <a:pt x="429" y="362"/>
                  </a:cubicBezTo>
                  <a:cubicBezTo>
                    <a:pt x="429" y="362"/>
                    <a:pt x="430" y="362"/>
                    <a:pt x="430" y="362"/>
                  </a:cubicBezTo>
                  <a:cubicBezTo>
                    <a:pt x="431" y="362"/>
                    <a:pt x="431" y="362"/>
                    <a:pt x="432" y="362"/>
                  </a:cubicBezTo>
                  <a:cubicBezTo>
                    <a:pt x="436" y="363"/>
                    <a:pt x="441" y="367"/>
                    <a:pt x="443" y="372"/>
                  </a:cubicBezTo>
                  <a:cubicBezTo>
                    <a:pt x="445" y="377"/>
                    <a:pt x="446" y="384"/>
                    <a:pt x="445" y="390"/>
                  </a:cubicBezTo>
                  <a:cubicBezTo>
                    <a:pt x="445" y="393"/>
                    <a:pt x="444" y="396"/>
                    <a:pt x="442" y="399"/>
                  </a:cubicBezTo>
                  <a:cubicBezTo>
                    <a:pt x="441" y="402"/>
                    <a:pt x="440" y="404"/>
                    <a:pt x="438" y="406"/>
                  </a:cubicBezTo>
                  <a:cubicBezTo>
                    <a:pt x="434" y="411"/>
                    <a:pt x="428" y="414"/>
                    <a:pt x="422" y="416"/>
                  </a:cubicBezTo>
                  <a:cubicBezTo>
                    <a:pt x="419" y="417"/>
                    <a:pt x="416" y="417"/>
                    <a:pt x="413" y="417"/>
                  </a:cubicBezTo>
                  <a:cubicBezTo>
                    <a:pt x="411" y="418"/>
                    <a:pt x="410" y="418"/>
                    <a:pt x="408" y="418"/>
                  </a:cubicBezTo>
                  <a:cubicBezTo>
                    <a:pt x="407" y="418"/>
                    <a:pt x="407" y="418"/>
                    <a:pt x="407" y="418"/>
                  </a:cubicBezTo>
                  <a:cubicBezTo>
                    <a:pt x="407" y="418"/>
                    <a:pt x="406" y="418"/>
                    <a:pt x="406" y="418"/>
                  </a:cubicBezTo>
                  <a:cubicBezTo>
                    <a:pt x="405" y="417"/>
                    <a:pt x="404" y="417"/>
                    <a:pt x="403" y="417"/>
                  </a:cubicBezTo>
                  <a:cubicBezTo>
                    <a:pt x="398" y="417"/>
                    <a:pt x="398" y="417"/>
                    <a:pt x="398" y="417"/>
                  </a:cubicBezTo>
                  <a:cubicBezTo>
                    <a:pt x="394" y="426"/>
                    <a:pt x="394" y="426"/>
                    <a:pt x="394" y="426"/>
                  </a:cubicBezTo>
                  <a:cubicBezTo>
                    <a:pt x="392" y="432"/>
                    <a:pt x="392" y="432"/>
                    <a:pt x="392" y="432"/>
                  </a:cubicBezTo>
                  <a:cubicBezTo>
                    <a:pt x="387" y="442"/>
                    <a:pt x="387" y="442"/>
                    <a:pt x="387" y="442"/>
                  </a:cubicBezTo>
                  <a:cubicBezTo>
                    <a:pt x="384" y="449"/>
                    <a:pt x="381" y="456"/>
                    <a:pt x="378" y="463"/>
                  </a:cubicBezTo>
                  <a:cubicBezTo>
                    <a:pt x="372" y="477"/>
                    <a:pt x="367" y="492"/>
                    <a:pt x="362" y="506"/>
                  </a:cubicBezTo>
                  <a:cubicBezTo>
                    <a:pt x="351" y="535"/>
                    <a:pt x="342" y="564"/>
                    <a:pt x="333" y="593"/>
                  </a:cubicBezTo>
                  <a:cubicBezTo>
                    <a:pt x="330" y="604"/>
                    <a:pt x="330" y="604"/>
                    <a:pt x="330" y="604"/>
                  </a:cubicBezTo>
                  <a:cubicBezTo>
                    <a:pt x="327" y="613"/>
                    <a:pt x="327" y="613"/>
                    <a:pt x="327" y="613"/>
                  </a:cubicBezTo>
                  <a:cubicBezTo>
                    <a:pt x="326" y="619"/>
                    <a:pt x="326" y="619"/>
                    <a:pt x="326" y="619"/>
                  </a:cubicBezTo>
                  <a:cubicBezTo>
                    <a:pt x="325" y="621"/>
                    <a:pt x="325" y="621"/>
                    <a:pt x="325" y="621"/>
                  </a:cubicBezTo>
                  <a:cubicBezTo>
                    <a:pt x="325" y="622"/>
                    <a:pt x="325" y="622"/>
                    <a:pt x="325" y="622"/>
                  </a:cubicBezTo>
                  <a:lnTo>
                    <a:pt x="318" y="62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grpSp>
      <p:sp>
        <p:nvSpPr>
          <p:cNvPr id="234" name="TextBox 233">
            <a:extLst>
              <a:ext uri="{FF2B5EF4-FFF2-40B4-BE49-F238E27FC236}">
                <a16:creationId xmlns:a16="http://schemas.microsoft.com/office/drawing/2014/main" id="{BBE72E53-9686-4F93-A5FE-C2ED56B0EFB0}"/>
              </a:ext>
            </a:extLst>
          </p:cNvPr>
          <p:cNvSpPr txBox="1"/>
          <p:nvPr/>
        </p:nvSpPr>
        <p:spPr>
          <a:xfrm>
            <a:off x="2510106" y="361349"/>
            <a:ext cx="7388974" cy="76944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300" normalizeH="0" baseline="0" noProof="0" dirty="0">
                <a:ln>
                  <a:noFill/>
                </a:ln>
                <a:solidFill>
                  <a:srgbClr val="FF0000"/>
                </a:solidFill>
                <a:effectLst/>
                <a:uLnTx/>
                <a:uFillTx/>
                <a:latin typeface="Times New Roman" pitchFamily="18" charset="0"/>
                <a:ea typeface="【苹果】迟暮朝朝醉晚灯" panose="02000500000000000000"/>
                <a:cs typeface="Times New Roman" pitchFamily="18" charset="0"/>
                <a:sym typeface="+mn-lt"/>
              </a:rPr>
              <a:t>HOẠT ĐỘNG DỰ ÁN</a:t>
            </a:r>
            <a:endParaRPr kumimoji="0" lang="en-US" sz="4400" b="1"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27670259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250" fill="hold"/>
                                        <p:tgtEl>
                                          <p:spTgt spid="2"/>
                                        </p:tgtEl>
                                        <p:attrNameLst>
                                          <p:attrName>ppt_x</p:attrName>
                                        </p:attrNameLst>
                                      </p:cBhvr>
                                      <p:tavLst>
                                        <p:tav tm="0">
                                          <p:val>
                                            <p:strVal val="1+#ppt_w/2"/>
                                          </p:val>
                                        </p:tav>
                                        <p:tav tm="100000">
                                          <p:val>
                                            <p:strVal val="#ppt_x"/>
                                          </p:val>
                                        </p:tav>
                                      </p:tavLst>
                                    </p:anim>
                                    <p:anim calcmode="lin" valueType="num">
                                      <p:cBhvr additive="base">
                                        <p:cTn id="8" dur="125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500" fill="hold"/>
                                        <p:tgtEl>
                                          <p:spTgt spid="3"/>
                                        </p:tgtEl>
                                        <p:attrNameLst>
                                          <p:attrName>ppt_x</p:attrName>
                                        </p:attrNameLst>
                                      </p:cBhvr>
                                      <p:tavLst>
                                        <p:tav tm="0">
                                          <p:val>
                                            <p:strVal val="1+#ppt_w/2"/>
                                          </p:val>
                                        </p:tav>
                                        <p:tav tm="100000">
                                          <p:val>
                                            <p:strVal val="#ppt_x"/>
                                          </p:val>
                                        </p:tav>
                                      </p:tavLst>
                                    </p:anim>
                                    <p:anim calcmode="lin" valueType="num">
                                      <p:cBhvr additive="base">
                                        <p:cTn id="12" dur="1500" fill="hold"/>
                                        <p:tgtEl>
                                          <p:spTgt spid="3"/>
                                        </p:tgtEl>
                                        <p:attrNameLst>
                                          <p:attrName>ppt_y</p:attrName>
                                        </p:attrNameLst>
                                      </p:cBhvr>
                                      <p:tavLst>
                                        <p:tav tm="0">
                                          <p:val>
                                            <p:strVal val="#ppt_y"/>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14" presetClass="entr" presetSubtype="10" fill="hold" nodeType="afterEffect">
                                  <p:stCondLst>
                                    <p:cond delay="0"/>
                                  </p:stCondLst>
                                  <p:childTnLst>
                                    <p:set>
                                      <p:cBhvr>
                                        <p:cTn id="20" dur="1" fill="hold">
                                          <p:stCondLst>
                                            <p:cond delay="0"/>
                                          </p:stCondLst>
                                        </p:cTn>
                                        <p:tgtEl>
                                          <p:spTgt spid="190"/>
                                        </p:tgtEl>
                                        <p:attrNameLst>
                                          <p:attrName>style.visibility</p:attrName>
                                        </p:attrNameLst>
                                      </p:cBhvr>
                                      <p:to>
                                        <p:strVal val="visible"/>
                                      </p:to>
                                    </p:set>
                                    <p:animEffect transition="in" filter="randombar(horizontal)">
                                      <p:cBhvr>
                                        <p:cTn id="21" dur="750"/>
                                        <p:tgtEl>
                                          <p:spTgt spid="190"/>
                                        </p:tgtEl>
                                      </p:cBhvr>
                                    </p:animEffect>
                                  </p:childTnLst>
                                </p:cTn>
                              </p:par>
                            </p:childTnLst>
                          </p:cTn>
                        </p:par>
                        <p:par>
                          <p:cTn id="22" fill="hold">
                            <p:stCondLst>
                              <p:cond delay="2250"/>
                            </p:stCondLst>
                            <p:childTnLst>
                              <p:par>
                                <p:cTn id="23" presetID="10" presetClass="entr" presetSubtype="0"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98"/>
                                        </p:tgtEl>
                                        <p:attrNameLst>
                                          <p:attrName>style.visibility</p:attrName>
                                        </p:attrNameLst>
                                      </p:cBhvr>
                                      <p:to>
                                        <p:strVal val="visible"/>
                                      </p:to>
                                    </p:set>
                                    <p:animEffect transition="in" filter="fade">
                                      <p:cBhvr>
                                        <p:cTn id="30" dur="500"/>
                                        <p:tgtEl>
                                          <p:spTgt spid="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 name="Picture 104">
            <a:extLst>
              <a:ext uri="{FF2B5EF4-FFF2-40B4-BE49-F238E27FC236}">
                <a16:creationId xmlns:a16="http://schemas.microsoft.com/office/drawing/2014/main" id="{40B24A12-4D58-4BDE-B624-843B9BDA08F3}"/>
              </a:ext>
            </a:extLst>
          </p:cNvPr>
          <p:cNvPicPr>
            <a:picLocks noChangeAspect="1"/>
          </p:cNvPicPr>
          <p:nvPr/>
        </p:nvPicPr>
        <p:blipFill rotWithShape="1">
          <a:blip r:embed="rId2"/>
          <a:srcRect l="871" r="1" b="1"/>
          <a:stretch/>
        </p:blipFill>
        <p:spPr>
          <a:xfrm>
            <a:off x="20" y="1282"/>
            <a:ext cx="12191980" cy="6856718"/>
          </a:xfrm>
          <a:prstGeom prst="rect">
            <a:avLst/>
          </a:prstGeom>
        </p:spPr>
      </p:pic>
      <p:pic>
        <p:nvPicPr>
          <p:cNvPr id="3" name="图片 6">
            <a:extLst>
              <a:ext uri="{FF2B5EF4-FFF2-40B4-BE49-F238E27FC236}">
                <a16:creationId xmlns:a16="http://schemas.microsoft.com/office/drawing/2014/main" id="{B838AB8A-46FD-4DE5-B6B9-4F7C787966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102" y="2792936"/>
            <a:ext cx="3188719" cy="3955199"/>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53420" y="146102"/>
            <a:ext cx="1695058" cy="2156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Box 11">
            <a:extLst>
              <a:ext uri="{FF2B5EF4-FFF2-40B4-BE49-F238E27FC236}">
                <a16:creationId xmlns:a16="http://schemas.microsoft.com/office/drawing/2014/main" id="{A8569C82-E069-48BA-BA18-8C8223936CC0}"/>
              </a:ext>
            </a:extLst>
          </p:cNvPr>
          <p:cNvSpPr txBox="1">
            <a:spLocks noChangeArrowheads="1"/>
          </p:cNvSpPr>
          <p:nvPr/>
        </p:nvSpPr>
        <p:spPr bwMode="auto">
          <a:xfrm>
            <a:off x="5344764" y="2305340"/>
            <a:ext cx="562340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2400" b="1">
                <a:solidFill>
                  <a:schemeClr val="tx1"/>
                </a:solidFill>
                <a:latin typeface="Arial" panose="020B0604020202020204" pitchFamily="34" charset="0"/>
              </a:defRPr>
            </a:lvl1pPr>
            <a:lvl2pPr marL="742950" indent="-285750" eaLnBrk="0" hangingPunct="0">
              <a:defRPr sz="2400" b="1">
                <a:solidFill>
                  <a:schemeClr val="tx1"/>
                </a:solidFill>
                <a:latin typeface="Arial" panose="020B0604020202020204" pitchFamily="34" charset="0"/>
              </a:defRPr>
            </a:lvl2pPr>
            <a:lvl3pPr marL="1143000" indent="-228600" eaLnBrk="0" hangingPunct="0">
              <a:defRPr sz="2400" b="1">
                <a:solidFill>
                  <a:schemeClr val="tx1"/>
                </a:solidFill>
                <a:latin typeface="Arial" panose="020B0604020202020204" pitchFamily="34" charset="0"/>
              </a:defRPr>
            </a:lvl3pPr>
            <a:lvl4pPr marL="1600200" indent="-228600" eaLnBrk="0" hangingPunct="0">
              <a:defRPr sz="2400" b="1">
                <a:solidFill>
                  <a:schemeClr val="tx1"/>
                </a:solidFill>
                <a:latin typeface="Arial" panose="020B0604020202020204" pitchFamily="34" charset="0"/>
              </a:defRPr>
            </a:lvl4pPr>
            <a:lvl5pPr marL="2057400" indent="-228600" eaLnBrk="0" hangingPunct="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marL="342900" marR="0" lvl="0" indent="-342900" algn="l" defTabSz="457200" rtl="0" eaLnBrk="0" fontAlgn="auto" latinLnBrk="0" hangingPunct="0">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THANKS</a:t>
            </a:r>
            <a:endParaRPr kumimoji="0" lang="ru-RU" sz="4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p:txBody>
      </p:sp>
      <p:pic>
        <p:nvPicPr>
          <p:cNvPr id="10" name="Picture 9" descr="22858PICdbgea5Gz679dY_PIC2018.png">
            <a:extLst>
              <a:ext uri="{FF2B5EF4-FFF2-40B4-BE49-F238E27FC236}">
                <a16:creationId xmlns:a16="http://schemas.microsoft.com/office/drawing/2014/main" id="{711C018D-157D-4FBA-AD5A-BAEF17905297}"/>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027431" y="2269440"/>
            <a:ext cx="2164572" cy="3977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图片 8" descr="6fc417983c9675ce1b60e983870aeb8a">
            <a:extLst>
              <a:ext uri="{FF2B5EF4-FFF2-40B4-BE49-F238E27FC236}">
                <a16:creationId xmlns:a16="http://schemas.microsoft.com/office/drawing/2014/main" id="{AC112249-1651-4AFF-A7AF-44D11541B4C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22030" y="4154948"/>
            <a:ext cx="3010467" cy="209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图片 1">
            <a:extLst>
              <a:ext uri="{FF2B5EF4-FFF2-40B4-BE49-F238E27FC236}">
                <a16:creationId xmlns:a16="http://schemas.microsoft.com/office/drawing/2014/main" id="{2176EC08-F0EF-41C2-9A1D-B35CE7A7DE3A}"/>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32760" r="8347"/>
          <a:stretch>
            <a:fillRect/>
          </a:stretch>
        </p:blipFill>
        <p:spPr>
          <a:xfrm flipH="1">
            <a:off x="3370889" y="3933894"/>
            <a:ext cx="2687293" cy="1548203"/>
          </a:xfrm>
          <a:prstGeom prst="rect">
            <a:avLst/>
          </a:prstGeom>
        </p:spPr>
      </p:pic>
      <p:grpSp>
        <p:nvGrpSpPr>
          <p:cNvPr id="13" name="组合 2">
            <a:extLst>
              <a:ext uri="{FF2B5EF4-FFF2-40B4-BE49-F238E27FC236}">
                <a16:creationId xmlns:a16="http://schemas.microsoft.com/office/drawing/2014/main" id="{A83F8DA1-F2A1-4B4E-A71A-A565D60BD2CC}"/>
              </a:ext>
            </a:extLst>
          </p:cNvPr>
          <p:cNvGrpSpPr/>
          <p:nvPr/>
        </p:nvGrpSpPr>
        <p:grpSpPr>
          <a:xfrm>
            <a:off x="3539618" y="1421703"/>
            <a:ext cx="6654627" cy="2742465"/>
            <a:chOff x="1949253" y="1617623"/>
            <a:chExt cx="3271491" cy="2319693"/>
          </a:xfrm>
        </p:grpSpPr>
        <p:grpSp>
          <p:nvGrpSpPr>
            <p:cNvPr id="14" name="组合 135">
              <a:extLst>
                <a:ext uri="{FF2B5EF4-FFF2-40B4-BE49-F238E27FC236}">
                  <a16:creationId xmlns:a16="http://schemas.microsoft.com/office/drawing/2014/main" id="{82BB745A-ECC9-43EF-846A-F4E291A48393}"/>
                </a:ext>
              </a:extLst>
            </p:cNvPr>
            <p:cNvGrpSpPr/>
            <p:nvPr/>
          </p:nvGrpSpPr>
          <p:grpSpPr>
            <a:xfrm>
              <a:off x="1949253" y="1617623"/>
              <a:ext cx="3271491" cy="2319693"/>
              <a:chOff x="3246438" y="1047943"/>
              <a:chExt cx="5711825" cy="4698808"/>
            </a:xfrm>
            <a:solidFill>
              <a:schemeClr val="tx1"/>
            </a:solidFill>
          </p:grpSpPr>
          <p:sp>
            <p:nvSpPr>
              <p:cNvPr id="16" name="Freeform 5">
                <a:extLst>
                  <a:ext uri="{FF2B5EF4-FFF2-40B4-BE49-F238E27FC236}">
                    <a16:creationId xmlns:a16="http://schemas.microsoft.com/office/drawing/2014/main" id="{80B6CDA6-C6DD-40ED-949C-D4BEBA0DEEEE}"/>
                  </a:ext>
                </a:extLst>
              </p:cNvPr>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 name="Freeform 6">
                <a:extLst>
                  <a:ext uri="{FF2B5EF4-FFF2-40B4-BE49-F238E27FC236}">
                    <a16:creationId xmlns:a16="http://schemas.microsoft.com/office/drawing/2014/main" id="{7B1F8391-3DEC-4017-A2F1-7F6D482254DD}"/>
                  </a:ext>
                </a:extLst>
              </p:cNvPr>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 name="Freeform 7">
                <a:extLst>
                  <a:ext uri="{FF2B5EF4-FFF2-40B4-BE49-F238E27FC236}">
                    <a16:creationId xmlns:a16="http://schemas.microsoft.com/office/drawing/2014/main" id="{4998E217-E070-42CE-9127-C9DB2F6D5417}"/>
                  </a:ext>
                </a:extLst>
              </p:cNvPr>
              <p:cNvSpPr/>
              <p:nvPr/>
            </p:nvSpPr>
            <p:spPr bwMode="auto">
              <a:xfrm>
                <a:off x="5124265" y="1047943"/>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9" name="Freeform 8">
                <a:extLst>
                  <a:ext uri="{FF2B5EF4-FFF2-40B4-BE49-F238E27FC236}">
                    <a16:creationId xmlns:a16="http://schemas.microsoft.com/office/drawing/2014/main" id="{945F6A03-672D-43A2-A619-81FA07E3A614}"/>
                  </a:ext>
                </a:extLst>
              </p:cNvPr>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0" name="Freeform 9">
                <a:extLst>
                  <a:ext uri="{FF2B5EF4-FFF2-40B4-BE49-F238E27FC236}">
                    <a16:creationId xmlns:a16="http://schemas.microsoft.com/office/drawing/2014/main" id="{ED1EFA8A-E55D-4C79-AFC1-EFBDB4BC2DAF}"/>
                  </a:ext>
                </a:extLst>
              </p:cNvPr>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1" name="Freeform 10">
                <a:extLst>
                  <a:ext uri="{FF2B5EF4-FFF2-40B4-BE49-F238E27FC236}">
                    <a16:creationId xmlns:a16="http://schemas.microsoft.com/office/drawing/2014/main" id="{7DE8DF48-4413-46E3-A285-84EDF14E5F8E}"/>
                  </a:ext>
                </a:extLst>
              </p:cNvPr>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2" name="Freeform 11">
                <a:extLst>
                  <a:ext uri="{FF2B5EF4-FFF2-40B4-BE49-F238E27FC236}">
                    <a16:creationId xmlns:a16="http://schemas.microsoft.com/office/drawing/2014/main" id="{866C9446-BF40-4596-8B4A-DEC15D12D71F}"/>
                  </a:ext>
                </a:extLst>
              </p:cNvPr>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nvGrpSpPr>
              <p:cNvPr id="23" name="组合 143">
                <a:extLst>
                  <a:ext uri="{FF2B5EF4-FFF2-40B4-BE49-F238E27FC236}">
                    <a16:creationId xmlns:a16="http://schemas.microsoft.com/office/drawing/2014/main" id="{3F3896C8-BFC2-4805-8C3A-DE12FC0A6014}"/>
                  </a:ext>
                </a:extLst>
              </p:cNvPr>
              <p:cNvGrpSpPr/>
              <p:nvPr/>
            </p:nvGrpSpPr>
            <p:grpSpPr>
              <a:xfrm>
                <a:off x="3517901" y="1225551"/>
                <a:ext cx="5260975" cy="4090987"/>
                <a:chOff x="3517901" y="1225551"/>
                <a:chExt cx="5260975" cy="4090987"/>
              </a:xfrm>
              <a:grpFill/>
            </p:grpSpPr>
            <p:sp>
              <p:nvSpPr>
                <p:cNvPr id="24" name="Freeform 12">
                  <a:extLst>
                    <a:ext uri="{FF2B5EF4-FFF2-40B4-BE49-F238E27FC236}">
                      <a16:creationId xmlns:a16="http://schemas.microsoft.com/office/drawing/2014/main" id="{8DE3AFCB-E9EA-4940-8BC8-5E9F5B1DED6A}"/>
                    </a:ext>
                  </a:extLst>
                </p:cNvPr>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5" name="Freeform 13">
                  <a:extLst>
                    <a:ext uri="{FF2B5EF4-FFF2-40B4-BE49-F238E27FC236}">
                      <a16:creationId xmlns:a16="http://schemas.microsoft.com/office/drawing/2014/main" id="{37B0873E-8E74-4372-810E-C4A941105CBD}"/>
                    </a:ext>
                  </a:extLst>
                </p:cNvPr>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6" name="Freeform 14">
                  <a:extLst>
                    <a:ext uri="{FF2B5EF4-FFF2-40B4-BE49-F238E27FC236}">
                      <a16:creationId xmlns:a16="http://schemas.microsoft.com/office/drawing/2014/main" id="{B587A5D3-357A-4A50-B2CE-02E8AEC5BA34}"/>
                    </a:ext>
                  </a:extLst>
                </p:cNvPr>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7" name="Freeform 15">
                  <a:extLst>
                    <a:ext uri="{FF2B5EF4-FFF2-40B4-BE49-F238E27FC236}">
                      <a16:creationId xmlns:a16="http://schemas.microsoft.com/office/drawing/2014/main" id="{28A9E012-E8B2-47FD-B68E-1F07892EFBD6}"/>
                    </a:ext>
                  </a:extLst>
                </p:cNvPr>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8" name="Freeform 16">
                  <a:extLst>
                    <a:ext uri="{FF2B5EF4-FFF2-40B4-BE49-F238E27FC236}">
                      <a16:creationId xmlns:a16="http://schemas.microsoft.com/office/drawing/2014/main" id="{8B9E3E01-D630-4D8D-89E2-881EE1C6775E}"/>
                    </a:ext>
                  </a:extLst>
                </p:cNvPr>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9" name="Freeform 17">
                  <a:extLst>
                    <a:ext uri="{FF2B5EF4-FFF2-40B4-BE49-F238E27FC236}">
                      <a16:creationId xmlns:a16="http://schemas.microsoft.com/office/drawing/2014/main" id="{E2AF9949-2C87-44D7-883E-7479E135DFF8}"/>
                    </a:ext>
                  </a:extLst>
                </p:cNvPr>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0" name="Freeform 18">
                  <a:extLst>
                    <a:ext uri="{FF2B5EF4-FFF2-40B4-BE49-F238E27FC236}">
                      <a16:creationId xmlns:a16="http://schemas.microsoft.com/office/drawing/2014/main" id="{2D2EC26F-1997-40C7-82A1-61A7CCC966C5}"/>
                    </a:ext>
                  </a:extLst>
                </p:cNvPr>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1" name="Freeform 19">
                  <a:extLst>
                    <a:ext uri="{FF2B5EF4-FFF2-40B4-BE49-F238E27FC236}">
                      <a16:creationId xmlns:a16="http://schemas.microsoft.com/office/drawing/2014/main" id="{A13D16B6-952C-45C1-AC55-2DB6C8C91CAA}"/>
                    </a:ext>
                  </a:extLst>
                </p:cNvPr>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2" name="Freeform 20">
                  <a:extLst>
                    <a:ext uri="{FF2B5EF4-FFF2-40B4-BE49-F238E27FC236}">
                      <a16:creationId xmlns:a16="http://schemas.microsoft.com/office/drawing/2014/main" id="{F06965AA-4620-483A-9400-2ED904574F99}"/>
                    </a:ext>
                  </a:extLst>
                </p:cNvPr>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3" name="Freeform 21">
                  <a:extLst>
                    <a:ext uri="{FF2B5EF4-FFF2-40B4-BE49-F238E27FC236}">
                      <a16:creationId xmlns:a16="http://schemas.microsoft.com/office/drawing/2014/main" id="{F24483B1-A3D6-410A-9D55-A3EA4AFB910A}"/>
                    </a:ext>
                  </a:extLst>
                </p:cNvPr>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4" name="Freeform 22">
                  <a:extLst>
                    <a:ext uri="{FF2B5EF4-FFF2-40B4-BE49-F238E27FC236}">
                      <a16:creationId xmlns:a16="http://schemas.microsoft.com/office/drawing/2014/main" id="{81640741-A68E-4F2A-831E-3B3BBF183AB5}"/>
                    </a:ext>
                  </a:extLst>
                </p:cNvPr>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5" name="Freeform 23">
                  <a:extLst>
                    <a:ext uri="{FF2B5EF4-FFF2-40B4-BE49-F238E27FC236}">
                      <a16:creationId xmlns:a16="http://schemas.microsoft.com/office/drawing/2014/main" id="{1D1C32CC-78EB-4327-A0B9-8F770BF9CA54}"/>
                    </a:ext>
                  </a:extLst>
                </p:cNvPr>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6" name="Freeform 24">
                  <a:extLst>
                    <a:ext uri="{FF2B5EF4-FFF2-40B4-BE49-F238E27FC236}">
                      <a16:creationId xmlns:a16="http://schemas.microsoft.com/office/drawing/2014/main" id="{E80D35CE-8223-4973-987D-D2A6F3E1250C}"/>
                    </a:ext>
                  </a:extLst>
                </p:cNvPr>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7" name="Freeform 25">
                  <a:extLst>
                    <a:ext uri="{FF2B5EF4-FFF2-40B4-BE49-F238E27FC236}">
                      <a16:creationId xmlns:a16="http://schemas.microsoft.com/office/drawing/2014/main" id="{A8721213-A1C3-4AC5-B6FD-55B3D3DD2A57}"/>
                    </a:ext>
                  </a:extLst>
                </p:cNvPr>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8" name="Freeform 26">
                  <a:extLst>
                    <a:ext uri="{FF2B5EF4-FFF2-40B4-BE49-F238E27FC236}">
                      <a16:creationId xmlns:a16="http://schemas.microsoft.com/office/drawing/2014/main" id="{196BA70D-587E-4651-846A-66890AE61680}"/>
                    </a:ext>
                  </a:extLst>
                </p:cNvPr>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9" name="Freeform 27">
                  <a:extLst>
                    <a:ext uri="{FF2B5EF4-FFF2-40B4-BE49-F238E27FC236}">
                      <a16:creationId xmlns:a16="http://schemas.microsoft.com/office/drawing/2014/main" id="{31D330D3-78EC-4288-B7E5-433089A4D8C2}"/>
                    </a:ext>
                  </a:extLst>
                </p:cNvPr>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0" name="Freeform 28">
                  <a:extLst>
                    <a:ext uri="{FF2B5EF4-FFF2-40B4-BE49-F238E27FC236}">
                      <a16:creationId xmlns:a16="http://schemas.microsoft.com/office/drawing/2014/main" id="{90300FEF-37C0-426F-8266-72D66D6C5DE9}"/>
                    </a:ext>
                  </a:extLst>
                </p:cNvPr>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1" name="Freeform 29">
                  <a:extLst>
                    <a:ext uri="{FF2B5EF4-FFF2-40B4-BE49-F238E27FC236}">
                      <a16:creationId xmlns:a16="http://schemas.microsoft.com/office/drawing/2014/main" id="{70B0614C-3D85-4C24-8918-088B58A17DD7}"/>
                    </a:ext>
                  </a:extLst>
                </p:cNvPr>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2" name="Freeform 30">
                  <a:extLst>
                    <a:ext uri="{FF2B5EF4-FFF2-40B4-BE49-F238E27FC236}">
                      <a16:creationId xmlns:a16="http://schemas.microsoft.com/office/drawing/2014/main" id="{E4076D13-4BB0-4048-BE4D-A66004F8E0CD}"/>
                    </a:ext>
                  </a:extLst>
                </p:cNvPr>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3" name="Freeform 31">
                  <a:extLst>
                    <a:ext uri="{FF2B5EF4-FFF2-40B4-BE49-F238E27FC236}">
                      <a16:creationId xmlns:a16="http://schemas.microsoft.com/office/drawing/2014/main" id="{AF37FA04-E5AC-4DE6-AF99-672E8082EEA1}"/>
                    </a:ext>
                  </a:extLst>
                </p:cNvPr>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4" name="Freeform 32">
                  <a:extLst>
                    <a:ext uri="{FF2B5EF4-FFF2-40B4-BE49-F238E27FC236}">
                      <a16:creationId xmlns:a16="http://schemas.microsoft.com/office/drawing/2014/main" id="{8EC074BC-94DD-47E3-9F3A-0DDAF35589C1}"/>
                    </a:ext>
                  </a:extLst>
                </p:cNvPr>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5" name="Freeform 33">
                  <a:extLst>
                    <a:ext uri="{FF2B5EF4-FFF2-40B4-BE49-F238E27FC236}">
                      <a16:creationId xmlns:a16="http://schemas.microsoft.com/office/drawing/2014/main" id="{1D36E8CF-A427-4770-8AF1-60826ABE50C2}"/>
                    </a:ext>
                  </a:extLst>
                </p:cNvPr>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6" name="Freeform 34">
                  <a:extLst>
                    <a:ext uri="{FF2B5EF4-FFF2-40B4-BE49-F238E27FC236}">
                      <a16:creationId xmlns:a16="http://schemas.microsoft.com/office/drawing/2014/main" id="{115D45BA-3EFD-48C0-B244-EA786179FFD0}"/>
                    </a:ext>
                  </a:extLst>
                </p:cNvPr>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7" name="Freeform 35">
                  <a:extLst>
                    <a:ext uri="{FF2B5EF4-FFF2-40B4-BE49-F238E27FC236}">
                      <a16:creationId xmlns:a16="http://schemas.microsoft.com/office/drawing/2014/main" id="{C49831DE-E8CF-45DD-9C1D-039A10335B65}"/>
                    </a:ext>
                  </a:extLst>
                </p:cNvPr>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8" name="Freeform 36">
                  <a:extLst>
                    <a:ext uri="{FF2B5EF4-FFF2-40B4-BE49-F238E27FC236}">
                      <a16:creationId xmlns:a16="http://schemas.microsoft.com/office/drawing/2014/main" id="{970A8388-9C7F-452E-9C46-6446A61B31AF}"/>
                    </a:ext>
                  </a:extLst>
                </p:cNvPr>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9" name="Freeform 37">
                  <a:extLst>
                    <a:ext uri="{FF2B5EF4-FFF2-40B4-BE49-F238E27FC236}">
                      <a16:creationId xmlns:a16="http://schemas.microsoft.com/office/drawing/2014/main" id="{960D613A-09EE-4D54-844C-D0C140647C98}"/>
                    </a:ext>
                  </a:extLst>
                </p:cNvPr>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0" name="Freeform 38">
                  <a:extLst>
                    <a:ext uri="{FF2B5EF4-FFF2-40B4-BE49-F238E27FC236}">
                      <a16:creationId xmlns:a16="http://schemas.microsoft.com/office/drawing/2014/main" id="{7382F0DB-8678-4F32-9191-3CC1E5EFEB29}"/>
                    </a:ext>
                  </a:extLst>
                </p:cNvPr>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1" name="Freeform 39">
                  <a:extLst>
                    <a:ext uri="{FF2B5EF4-FFF2-40B4-BE49-F238E27FC236}">
                      <a16:creationId xmlns:a16="http://schemas.microsoft.com/office/drawing/2014/main" id="{62ECFFF0-F9F2-43EC-8DBF-F860EA513935}"/>
                    </a:ext>
                  </a:extLst>
                </p:cNvPr>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2" name="Freeform 40">
                  <a:extLst>
                    <a:ext uri="{FF2B5EF4-FFF2-40B4-BE49-F238E27FC236}">
                      <a16:creationId xmlns:a16="http://schemas.microsoft.com/office/drawing/2014/main" id="{AF0A5322-543C-47FC-91E8-40255E2C1F26}"/>
                    </a:ext>
                  </a:extLst>
                </p:cNvPr>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3" name="Freeform 41">
                  <a:extLst>
                    <a:ext uri="{FF2B5EF4-FFF2-40B4-BE49-F238E27FC236}">
                      <a16:creationId xmlns:a16="http://schemas.microsoft.com/office/drawing/2014/main" id="{9385A3B2-1E35-4423-98DB-651A7A7DE6FC}"/>
                    </a:ext>
                  </a:extLst>
                </p:cNvPr>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4" name="Freeform 42">
                  <a:extLst>
                    <a:ext uri="{FF2B5EF4-FFF2-40B4-BE49-F238E27FC236}">
                      <a16:creationId xmlns:a16="http://schemas.microsoft.com/office/drawing/2014/main" id="{2AEF9CFD-B661-46A4-A15B-07F03963C59A}"/>
                    </a:ext>
                  </a:extLst>
                </p:cNvPr>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5" name="Freeform 43">
                  <a:extLst>
                    <a:ext uri="{FF2B5EF4-FFF2-40B4-BE49-F238E27FC236}">
                      <a16:creationId xmlns:a16="http://schemas.microsoft.com/office/drawing/2014/main" id="{86C85FF0-7173-4CBE-88E7-41A6ADF92CC2}"/>
                    </a:ext>
                  </a:extLst>
                </p:cNvPr>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6" name="Freeform 44">
                  <a:extLst>
                    <a:ext uri="{FF2B5EF4-FFF2-40B4-BE49-F238E27FC236}">
                      <a16:creationId xmlns:a16="http://schemas.microsoft.com/office/drawing/2014/main" id="{FA45B30B-C4A8-4316-90BF-7AD107E1889F}"/>
                    </a:ext>
                  </a:extLst>
                </p:cNvPr>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7" name="Freeform 45">
                  <a:extLst>
                    <a:ext uri="{FF2B5EF4-FFF2-40B4-BE49-F238E27FC236}">
                      <a16:creationId xmlns:a16="http://schemas.microsoft.com/office/drawing/2014/main" id="{B8DC8B4D-4367-4F76-AEFD-64AF3B898ED0}"/>
                    </a:ext>
                  </a:extLst>
                </p:cNvPr>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8" name="Freeform 46">
                  <a:extLst>
                    <a:ext uri="{FF2B5EF4-FFF2-40B4-BE49-F238E27FC236}">
                      <a16:creationId xmlns:a16="http://schemas.microsoft.com/office/drawing/2014/main" id="{7A5A3754-0245-4D85-AB19-3225E18D0C46}"/>
                    </a:ext>
                  </a:extLst>
                </p:cNvPr>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9" name="Freeform 47">
                  <a:extLst>
                    <a:ext uri="{FF2B5EF4-FFF2-40B4-BE49-F238E27FC236}">
                      <a16:creationId xmlns:a16="http://schemas.microsoft.com/office/drawing/2014/main" id="{8D09F59A-D93A-4C65-A064-F3E844398328}"/>
                    </a:ext>
                  </a:extLst>
                </p:cNvPr>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0" name="Freeform 48">
                  <a:extLst>
                    <a:ext uri="{FF2B5EF4-FFF2-40B4-BE49-F238E27FC236}">
                      <a16:creationId xmlns:a16="http://schemas.microsoft.com/office/drawing/2014/main" id="{4269B545-1A75-4E7E-9A65-9DF1A12F94B8}"/>
                    </a:ext>
                  </a:extLst>
                </p:cNvPr>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1" name="Freeform 49">
                  <a:extLst>
                    <a:ext uri="{FF2B5EF4-FFF2-40B4-BE49-F238E27FC236}">
                      <a16:creationId xmlns:a16="http://schemas.microsoft.com/office/drawing/2014/main" id="{D7B5E889-EA92-426C-A2CA-89BFCBC5F9FB}"/>
                    </a:ext>
                  </a:extLst>
                </p:cNvPr>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2" name="Freeform 50">
                  <a:extLst>
                    <a:ext uri="{FF2B5EF4-FFF2-40B4-BE49-F238E27FC236}">
                      <a16:creationId xmlns:a16="http://schemas.microsoft.com/office/drawing/2014/main" id="{58733A19-0FA0-4473-B39F-8CF1A8B8E42C}"/>
                    </a:ext>
                  </a:extLst>
                </p:cNvPr>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3" name="Freeform 51">
                  <a:extLst>
                    <a:ext uri="{FF2B5EF4-FFF2-40B4-BE49-F238E27FC236}">
                      <a16:creationId xmlns:a16="http://schemas.microsoft.com/office/drawing/2014/main" id="{2C0824BB-90C2-498F-B559-AE75B1665EC9}"/>
                    </a:ext>
                  </a:extLst>
                </p:cNvPr>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4" name="Freeform 52">
                  <a:extLst>
                    <a:ext uri="{FF2B5EF4-FFF2-40B4-BE49-F238E27FC236}">
                      <a16:creationId xmlns:a16="http://schemas.microsoft.com/office/drawing/2014/main" id="{627D4A9D-35E6-4B69-BE7E-BF1C85386B52}"/>
                    </a:ext>
                  </a:extLst>
                </p:cNvPr>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5" name="Freeform 53">
                  <a:extLst>
                    <a:ext uri="{FF2B5EF4-FFF2-40B4-BE49-F238E27FC236}">
                      <a16:creationId xmlns:a16="http://schemas.microsoft.com/office/drawing/2014/main" id="{9DF924BE-103C-495F-899B-937F192B316A}"/>
                    </a:ext>
                  </a:extLst>
                </p:cNvPr>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6" name="Freeform 54">
                  <a:extLst>
                    <a:ext uri="{FF2B5EF4-FFF2-40B4-BE49-F238E27FC236}">
                      <a16:creationId xmlns:a16="http://schemas.microsoft.com/office/drawing/2014/main" id="{F6CEB51D-C9FB-4421-BAF4-4F5E1329B58E}"/>
                    </a:ext>
                  </a:extLst>
                </p:cNvPr>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7" name="Freeform 55">
                  <a:extLst>
                    <a:ext uri="{FF2B5EF4-FFF2-40B4-BE49-F238E27FC236}">
                      <a16:creationId xmlns:a16="http://schemas.microsoft.com/office/drawing/2014/main" id="{A549066E-D4A1-4536-92D1-8A2665256A6F}"/>
                    </a:ext>
                  </a:extLst>
                </p:cNvPr>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8" name="Freeform 56">
                  <a:extLst>
                    <a:ext uri="{FF2B5EF4-FFF2-40B4-BE49-F238E27FC236}">
                      <a16:creationId xmlns:a16="http://schemas.microsoft.com/office/drawing/2014/main" id="{1F75ABAC-6736-4300-830D-9A6492923113}"/>
                    </a:ext>
                  </a:extLst>
                </p:cNvPr>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9" name="Freeform 57">
                  <a:extLst>
                    <a:ext uri="{FF2B5EF4-FFF2-40B4-BE49-F238E27FC236}">
                      <a16:creationId xmlns:a16="http://schemas.microsoft.com/office/drawing/2014/main" id="{6605C066-31B0-40B2-AD47-924A36CAD1E7}"/>
                    </a:ext>
                  </a:extLst>
                </p:cNvPr>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0" name="Freeform 58">
                  <a:extLst>
                    <a:ext uri="{FF2B5EF4-FFF2-40B4-BE49-F238E27FC236}">
                      <a16:creationId xmlns:a16="http://schemas.microsoft.com/office/drawing/2014/main" id="{6702A30A-4579-48A0-9425-B6FF939AE47D}"/>
                    </a:ext>
                  </a:extLst>
                </p:cNvPr>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1" name="Freeform 59">
                  <a:extLst>
                    <a:ext uri="{FF2B5EF4-FFF2-40B4-BE49-F238E27FC236}">
                      <a16:creationId xmlns:a16="http://schemas.microsoft.com/office/drawing/2014/main" id="{0379C1B2-20AB-4860-9D1A-F142C12B8F38}"/>
                    </a:ext>
                  </a:extLst>
                </p:cNvPr>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2" name="Freeform 60">
                  <a:extLst>
                    <a:ext uri="{FF2B5EF4-FFF2-40B4-BE49-F238E27FC236}">
                      <a16:creationId xmlns:a16="http://schemas.microsoft.com/office/drawing/2014/main" id="{F75B9D9E-08FB-45C9-A5B1-EAD9873DB817}"/>
                    </a:ext>
                  </a:extLst>
                </p:cNvPr>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3" name="Freeform 61">
                  <a:extLst>
                    <a:ext uri="{FF2B5EF4-FFF2-40B4-BE49-F238E27FC236}">
                      <a16:creationId xmlns:a16="http://schemas.microsoft.com/office/drawing/2014/main" id="{DC766D6D-7731-4C1F-A04A-266596492E98}"/>
                    </a:ext>
                  </a:extLst>
                </p:cNvPr>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4" name="Freeform 62">
                  <a:extLst>
                    <a:ext uri="{FF2B5EF4-FFF2-40B4-BE49-F238E27FC236}">
                      <a16:creationId xmlns:a16="http://schemas.microsoft.com/office/drawing/2014/main" id="{1489C3A4-9C92-43AC-9B5F-F67E2C50A45D}"/>
                    </a:ext>
                  </a:extLst>
                </p:cNvPr>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5" name="Freeform 63">
                  <a:extLst>
                    <a:ext uri="{FF2B5EF4-FFF2-40B4-BE49-F238E27FC236}">
                      <a16:creationId xmlns:a16="http://schemas.microsoft.com/office/drawing/2014/main" id="{0E38EDCB-AF28-4AA1-9F5E-A05AC274C3A0}"/>
                    </a:ext>
                  </a:extLst>
                </p:cNvPr>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6" name="Freeform 64">
                  <a:extLst>
                    <a:ext uri="{FF2B5EF4-FFF2-40B4-BE49-F238E27FC236}">
                      <a16:creationId xmlns:a16="http://schemas.microsoft.com/office/drawing/2014/main" id="{EAC983FC-EE0F-474C-973A-9A0DBA6AC859}"/>
                    </a:ext>
                  </a:extLst>
                </p:cNvPr>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7" name="Freeform 65">
                  <a:extLst>
                    <a:ext uri="{FF2B5EF4-FFF2-40B4-BE49-F238E27FC236}">
                      <a16:creationId xmlns:a16="http://schemas.microsoft.com/office/drawing/2014/main" id="{2AC5DFB9-CBCC-447D-8C95-AB1A7A264EF0}"/>
                    </a:ext>
                  </a:extLst>
                </p:cNvPr>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8" name="Freeform 66">
                  <a:extLst>
                    <a:ext uri="{FF2B5EF4-FFF2-40B4-BE49-F238E27FC236}">
                      <a16:creationId xmlns:a16="http://schemas.microsoft.com/office/drawing/2014/main" id="{27E214A9-6946-42E5-8856-CB33BBB87B8F}"/>
                    </a:ext>
                  </a:extLst>
                </p:cNvPr>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9" name="Freeform 67">
                  <a:extLst>
                    <a:ext uri="{FF2B5EF4-FFF2-40B4-BE49-F238E27FC236}">
                      <a16:creationId xmlns:a16="http://schemas.microsoft.com/office/drawing/2014/main" id="{5B0DDBA6-5F02-4C16-8F0B-25297EBA5808}"/>
                    </a:ext>
                  </a:extLst>
                </p:cNvPr>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0" name="Freeform 68">
                  <a:extLst>
                    <a:ext uri="{FF2B5EF4-FFF2-40B4-BE49-F238E27FC236}">
                      <a16:creationId xmlns:a16="http://schemas.microsoft.com/office/drawing/2014/main" id="{FB61DFE5-E625-45CE-A6AF-1AC492D32DC3}"/>
                    </a:ext>
                  </a:extLst>
                </p:cNvPr>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1" name="Freeform 69">
                  <a:extLst>
                    <a:ext uri="{FF2B5EF4-FFF2-40B4-BE49-F238E27FC236}">
                      <a16:creationId xmlns:a16="http://schemas.microsoft.com/office/drawing/2014/main" id="{52CE5B56-E107-4F34-AF5C-78CB30760933}"/>
                    </a:ext>
                  </a:extLst>
                </p:cNvPr>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2" name="Freeform 70">
                  <a:extLst>
                    <a:ext uri="{FF2B5EF4-FFF2-40B4-BE49-F238E27FC236}">
                      <a16:creationId xmlns:a16="http://schemas.microsoft.com/office/drawing/2014/main" id="{950C3C2C-AA36-4090-AB6D-F0F6CA06BE96}"/>
                    </a:ext>
                  </a:extLst>
                </p:cNvPr>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3" name="Freeform 71">
                  <a:extLst>
                    <a:ext uri="{FF2B5EF4-FFF2-40B4-BE49-F238E27FC236}">
                      <a16:creationId xmlns:a16="http://schemas.microsoft.com/office/drawing/2014/main" id="{740BFDBC-ADE0-4903-984E-DA994B8F8B92}"/>
                    </a:ext>
                  </a:extLst>
                </p:cNvPr>
                <p:cNvSpPr/>
                <p:nvPr/>
              </p:nvSpPr>
              <p:spPr bwMode="auto">
                <a:xfrm>
                  <a:off x="4145361" y="1703388"/>
                  <a:ext cx="109538" cy="19051"/>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4" name="Freeform 72">
                  <a:extLst>
                    <a:ext uri="{FF2B5EF4-FFF2-40B4-BE49-F238E27FC236}">
                      <a16:creationId xmlns:a16="http://schemas.microsoft.com/office/drawing/2014/main" id="{38BFCEE0-09C1-48D6-BA65-0CC51429C68C}"/>
                    </a:ext>
                  </a:extLst>
                </p:cNvPr>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5" name="Freeform 73">
                  <a:extLst>
                    <a:ext uri="{FF2B5EF4-FFF2-40B4-BE49-F238E27FC236}">
                      <a16:creationId xmlns:a16="http://schemas.microsoft.com/office/drawing/2014/main" id="{1BEFD8FE-2424-48D2-AFE7-CDC3661DF956}"/>
                    </a:ext>
                  </a:extLst>
                </p:cNvPr>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6" name="Freeform 74">
                  <a:extLst>
                    <a:ext uri="{FF2B5EF4-FFF2-40B4-BE49-F238E27FC236}">
                      <a16:creationId xmlns:a16="http://schemas.microsoft.com/office/drawing/2014/main" id="{39E11DB6-9C7C-4F45-B41B-4B6CD872A9DE}"/>
                    </a:ext>
                  </a:extLst>
                </p:cNvPr>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7" name="Freeform 75">
                  <a:extLst>
                    <a:ext uri="{FF2B5EF4-FFF2-40B4-BE49-F238E27FC236}">
                      <a16:creationId xmlns:a16="http://schemas.microsoft.com/office/drawing/2014/main" id="{885116C3-E1B5-4275-A7E8-0552A3826A6A}"/>
                    </a:ext>
                  </a:extLst>
                </p:cNvPr>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8" name="Freeform 76">
                  <a:extLst>
                    <a:ext uri="{FF2B5EF4-FFF2-40B4-BE49-F238E27FC236}">
                      <a16:creationId xmlns:a16="http://schemas.microsoft.com/office/drawing/2014/main" id="{A0509A08-C3F9-44EA-A5CD-23F2B18F1DC2}"/>
                    </a:ext>
                  </a:extLst>
                </p:cNvPr>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9" name="Freeform 77">
                  <a:extLst>
                    <a:ext uri="{FF2B5EF4-FFF2-40B4-BE49-F238E27FC236}">
                      <a16:creationId xmlns:a16="http://schemas.microsoft.com/office/drawing/2014/main" id="{A59201E9-B97E-4C45-93E7-14EB41DB7D57}"/>
                    </a:ext>
                  </a:extLst>
                </p:cNvPr>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0" name="Freeform 78">
                  <a:extLst>
                    <a:ext uri="{FF2B5EF4-FFF2-40B4-BE49-F238E27FC236}">
                      <a16:creationId xmlns:a16="http://schemas.microsoft.com/office/drawing/2014/main" id="{F422E267-39EF-4076-8740-631B55571242}"/>
                    </a:ext>
                  </a:extLst>
                </p:cNvPr>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1" name="Freeform 79">
                  <a:extLst>
                    <a:ext uri="{FF2B5EF4-FFF2-40B4-BE49-F238E27FC236}">
                      <a16:creationId xmlns:a16="http://schemas.microsoft.com/office/drawing/2014/main" id="{0C799271-6826-4F2C-A9FB-DD6CC392EDDC}"/>
                    </a:ext>
                  </a:extLst>
                </p:cNvPr>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2" name="Freeform 80">
                  <a:extLst>
                    <a:ext uri="{FF2B5EF4-FFF2-40B4-BE49-F238E27FC236}">
                      <a16:creationId xmlns:a16="http://schemas.microsoft.com/office/drawing/2014/main" id="{F168B025-9279-44B0-B3D4-F0AA140B534A}"/>
                    </a:ext>
                  </a:extLst>
                </p:cNvPr>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3" name="Freeform 81">
                  <a:extLst>
                    <a:ext uri="{FF2B5EF4-FFF2-40B4-BE49-F238E27FC236}">
                      <a16:creationId xmlns:a16="http://schemas.microsoft.com/office/drawing/2014/main" id="{4EE751E0-308A-410E-93E3-A878B98A86F1}"/>
                    </a:ext>
                  </a:extLst>
                </p:cNvPr>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4" name="Freeform 82">
                  <a:extLst>
                    <a:ext uri="{FF2B5EF4-FFF2-40B4-BE49-F238E27FC236}">
                      <a16:creationId xmlns:a16="http://schemas.microsoft.com/office/drawing/2014/main" id="{858ED0C2-ED86-43FE-99E7-88D705829A7C}"/>
                    </a:ext>
                  </a:extLst>
                </p:cNvPr>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5" name="Freeform 83">
                  <a:extLst>
                    <a:ext uri="{FF2B5EF4-FFF2-40B4-BE49-F238E27FC236}">
                      <a16:creationId xmlns:a16="http://schemas.microsoft.com/office/drawing/2014/main" id="{4A159939-A435-4C50-9A31-C25D1F084D93}"/>
                    </a:ext>
                  </a:extLst>
                </p:cNvPr>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6" name="Freeform 84">
                  <a:extLst>
                    <a:ext uri="{FF2B5EF4-FFF2-40B4-BE49-F238E27FC236}">
                      <a16:creationId xmlns:a16="http://schemas.microsoft.com/office/drawing/2014/main" id="{2ACD8E5E-E45C-4612-AB7C-FB422AAD4E56}"/>
                    </a:ext>
                  </a:extLst>
                </p:cNvPr>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7" name="Freeform 85">
                  <a:extLst>
                    <a:ext uri="{FF2B5EF4-FFF2-40B4-BE49-F238E27FC236}">
                      <a16:creationId xmlns:a16="http://schemas.microsoft.com/office/drawing/2014/main" id="{FB2003C4-1627-4D4A-AE32-99FF94D9EB44}"/>
                    </a:ext>
                  </a:extLst>
                </p:cNvPr>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8" name="Freeform 86">
                  <a:extLst>
                    <a:ext uri="{FF2B5EF4-FFF2-40B4-BE49-F238E27FC236}">
                      <a16:creationId xmlns:a16="http://schemas.microsoft.com/office/drawing/2014/main" id="{55936854-475E-44F8-89B5-C1679A876D2B}"/>
                    </a:ext>
                  </a:extLst>
                </p:cNvPr>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9" name="Freeform 87">
                  <a:extLst>
                    <a:ext uri="{FF2B5EF4-FFF2-40B4-BE49-F238E27FC236}">
                      <a16:creationId xmlns:a16="http://schemas.microsoft.com/office/drawing/2014/main" id="{10C3A086-4E2E-47F5-90E7-144B1DE56AA8}"/>
                    </a:ext>
                  </a:extLst>
                </p:cNvPr>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0" name="Freeform 88">
                  <a:extLst>
                    <a:ext uri="{FF2B5EF4-FFF2-40B4-BE49-F238E27FC236}">
                      <a16:creationId xmlns:a16="http://schemas.microsoft.com/office/drawing/2014/main" id="{B51076D3-62B1-4B15-8AD2-5929078D11A4}"/>
                    </a:ext>
                  </a:extLst>
                </p:cNvPr>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1" name="Freeform 89">
                  <a:extLst>
                    <a:ext uri="{FF2B5EF4-FFF2-40B4-BE49-F238E27FC236}">
                      <a16:creationId xmlns:a16="http://schemas.microsoft.com/office/drawing/2014/main" id="{A3A54C95-E20E-4A0F-A5DD-601E346E56E8}"/>
                    </a:ext>
                  </a:extLst>
                </p:cNvPr>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2" name="Freeform 90">
                  <a:extLst>
                    <a:ext uri="{FF2B5EF4-FFF2-40B4-BE49-F238E27FC236}">
                      <a16:creationId xmlns:a16="http://schemas.microsoft.com/office/drawing/2014/main" id="{0838C221-D24D-4F91-883C-BE4518A5551A}"/>
                    </a:ext>
                  </a:extLst>
                </p:cNvPr>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3" name="Freeform 91">
                  <a:extLst>
                    <a:ext uri="{FF2B5EF4-FFF2-40B4-BE49-F238E27FC236}">
                      <a16:creationId xmlns:a16="http://schemas.microsoft.com/office/drawing/2014/main" id="{340713F0-C4D0-414E-9DCA-0065B7B1E392}"/>
                    </a:ext>
                  </a:extLst>
                </p:cNvPr>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4" name="Freeform 92">
                  <a:extLst>
                    <a:ext uri="{FF2B5EF4-FFF2-40B4-BE49-F238E27FC236}">
                      <a16:creationId xmlns:a16="http://schemas.microsoft.com/office/drawing/2014/main" id="{DD17C8D4-5E6F-4B85-805E-1F8A3EDE03C7}"/>
                    </a:ext>
                  </a:extLst>
                </p:cNvPr>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grpSp>
        <p:sp>
          <p:nvSpPr>
            <p:cNvPr id="15" name="文本框 49">
              <a:extLst>
                <a:ext uri="{FF2B5EF4-FFF2-40B4-BE49-F238E27FC236}">
                  <a16:creationId xmlns:a16="http://schemas.microsoft.com/office/drawing/2014/main" id="{A24E153B-3B76-47C4-97F5-6C9C19FA3A43}"/>
                </a:ext>
              </a:extLst>
            </p:cNvPr>
            <p:cNvSpPr txBox="1">
              <a:spLocks noChangeArrowheads="1"/>
            </p:cNvSpPr>
            <p:nvPr/>
          </p:nvSpPr>
          <p:spPr bwMode="auto">
            <a:xfrm>
              <a:off x="2025013" y="2028013"/>
              <a:ext cx="2909328" cy="3123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3" rIns="91407" bIns="45703">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SimSun"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SimSun"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srgbClr val="000000"/>
                </a:solidFill>
                <a:effectLst/>
                <a:uLnTx/>
                <a:uFillTx/>
                <a:latin typeface="Calibri" panose="020F0502020204030204"/>
                <a:ea typeface="SimSun" panose="02010600030101010101" pitchFamily="2" charset="-122"/>
                <a:cs typeface="+mn-cs"/>
              </a:endParaRPr>
            </a:p>
          </p:txBody>
        </p:sp>
      </p:grpSp>
    </p:spTree>
    <p:extLst>
      <p:ext uri="{BB962C8B-B14F-4D97-AF65-F5344CB8AC3E}">
        <p14:creationId xmlns:p14="http://schemas.microsoft.com/office/powerpoint/2010/main" val="78140859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250" fill="hold"/>
                                        <p:tgtEl>
                                          <p:spTgt spid="3"/>
                                        </p:tgtEl>
                                        <p:attrNameLst>
                                          <p:attrName>ppt_x</p:attrName>
                                        </p:attrNameLst>
                                      </p:cBhvr>
                                      <p:tavLst>
                                        <p:tav tm="0">
                                          <p:val>
                                            <p:strVal val="1+#ppt_w/2"/>
                                          </p:val>
                                        </p:tav>
                                        <p:tav tm="100000">
                                          <p:val>
                                            <p:strVal val="#ppt_x"/>
                                          </p:val>
                                        </p:tav>
                                      </p:tavLst>
                                    </p:anim>
                                    <p:anim calcmode="lin" valueType="num">
                                      <p:cBhvr additive="base">
                                        <p:cTn id="8" dur="125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1250"/>
                            </p:stCondLst>
                            <p:childTnLst>
                              <p:par>
                                <p:cTn id="10" presetID="42" presetClass="entr" presetSubtype="0" fill="hold" nodeType="after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1000"/>
                                        <p:tgtEl>
                                          <p:spTgt spid="7">
                                            <p:txEl>
                                              <p:pRg st="0" end="0"/>
                                            </p:txEl>
                                          </p:spTgt>
                                        </p:tgtEl>
                                      </p:cBhvr>
                                    </p:animEffect>
                                    <p:anim calcmode="lin" valueType="num">
                                      <p:cBhvr>
                                        <p:cTn id="13"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arn(inVertical)">
                                      <p:cBhvr>
                                        <p:cTn id="19" dur="500"/>
                                        <p:tgtEl>
                                          <p:spTgt spid="10"/>
                                        </p:tgtEl>
                                      </p:cBhvr>
                                    </p:animEffect>
                                  </p:childTnLst>
                                </p:cTn>
                              </p:par>
                            </p:childTnLst>
                          </p:cTn>
                        </p:par>
                        <p:par>
                          <p:cTn id="20" fill="hold">
                            <p:stCondLst>
                              <p:cond delay="500"/>
                            </p:stCondLst>
                            <p:childTnLst>
                              <p:par>
                                <p:cTn id="21" presetID="37" presetClass="entr" presetSubtype="0"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1000"/>
                                        <p:tgtEl>
                                          <p:spTgt spid="11"/>
                                        </p:tgtEl>
                                      </p:cBhvr>
                                    </p:animEffect>
                                    <p:anim calcmode="lin" valueType="num">
                                      <p:cBhvr>
                                        <p:cTn id="24" dur="1000" fill="hold"/>
                                        <p:tgtEl>
                                          <p:spTgt spid="11"/>
                                        </p:tgtEl>
                                        <p:attrNameLst>
                                          <p:attrName>ppt_x</p:attrName>
                                        </p:attrNameLst>
                                      </p:cBhvr>
                                      <p:tavLst>
                                        <p:tav tm="0">
                                          <p:val>
                                            <p:strVal val="#ppt_x"/>
                                          </p:val>
                                        </p:tav>
                                        <p:tav tm="100000">
                                          <p:val>
                                            <p:strVal val="#ppt_x"/>
                                          </p:val>
                                        </p:tav>
                                      </p:tavLst>
                                    </p:anim>
                                    <p:anim calcmode="lin" valueType="num">
                                      <p:cBhvr>
                                        <p:cTn id="25" dur="900" decel="100000" fill="hold"/>
                                        <p:tgtEl>
                                          <p:spTgt spid="1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7" fill="hold">
                            <p:stCondLst>
                              <p:cond delay="1500"/>
                            </p:stCondLst>
                            <p:childTnLst>
                              <p:par>
                                <p:cTn id="28" presetID="10" presetClass="entr" presetSubtype="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56E9EC1-9693-484C-AD9C-46ACBC08610D}"/>
              </a:ext>
            </a:extLst>
          </p:cNvPr>
          <p:cNvPicPr>
            <a:picLocks noChangeAspect="1"/>
          </p:cNvPicPr>
          <p:nvPr/>
        </p:nvPicPr>
        <p:blipFill>
          <a:blip r:embed="rId2"/>
          <a:stretch>
            <a:fillRect/>
          </a:stretch>
        </p:blipFill>
        <p:spPr>
          <a:xfrm>
            <a:off x="0" y="32269"/>
            <a:ext cx="12192000" cy="6793462"/>
          </a:xfrm>
          <a:prstGeom prst="rect">
            <a:avLst/>
          </a:prstGeom>
        </p:spPr>
      </p:pic>
      <p:pic>
        <p:nvPicPr>
          <p:cNvPr id="6" name="Picture 5"/>
          <p:cNvPicPr>
            <a:picLocks noChangeAspect="1"/>
          </p:cNvPicPr>
          <p:nvPr/>
        </p:nvPicPr>
        <p:blipFill>
          <a:blip r:embed="rId3"/>
          <a:stretch>
            <a:fillRect/>
          </a:stretch>
        </p:blipFill>
        <p:spPr>
          <a:xfrm>
            <a:off x="666614" y="333865"/>
            <a:ext cx="4058985" cy="5372071"/>
          </a:xfrm>
          <a:prstGeom prst="rect">
            <a:avLst/>
          </a:prstGeom>
        </p:spPr>
      </p:pic>
      <p:sp>
        <p:nvSpPr>
          <p:cNvPr id="7" name="Rectangle 6"/>
          <p:cNvSpPr>
            <a:spLocks noChangeArrowheads="1"/>
          </p:cNvSpPr>
          <p:nvPr/>
        </p:nvSpPr>
        <p:spPr bwMode="auto">
          <a:xfrm>
            <a:off x="1234303" y="982603"/>
            <a:ext cx="2923605" cy="3231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dirty="0" err="1">
                <a:latin typeface="#9Slide05 Fourth" panose="00000500000000000000" pitchFamily="2" charset="0"/>
                <a:ea typeface="Helvetica Neue"/>
                <a:cs typeface="Helvetica Neue"/>
              </a:rPr>
              <a:t>Bài</a:t>
            </a:r>
            <a:r>
              <a:rPr lang="en-US" altLang="en-US" sz="4400" b="1" dirty="0">
                <a:latin typeface="#9Slide05 Fourth" panose="00000500000000000000" pitchFamily="2" charset="0"/>
                <a:ea typeface="Helvetica Neue"/>
                <a:cs typeface="Helvetica Neue"/>
              </a:rPr>
              <a:t> 7: </a:t>
            </a:r>
          </a:p>
          <a:p>
            <a:pPr algn="ctr" eaLnBrk="0" fontAlgn="base" hangingPunct="0">
              <a:spcBef>
                <a:spcPct val="0"/>
              </a:spcBef>
              <a:spcAft>
                <a:spcPct val="0"/>
              </a:spcAft>
            </a:pPr>
            <a:r>
              <a:rPr lang="en-US" altLang="en-US" sz="4000" b="1" dirty="0" err="1">
                <a:solidFill>
                  <a:srgbClr val="FF0000"/>
                </a:solidFill>
                <a:latin typeface="#9Slide05 Fourth" panose="00000500000000000000" pitchFamily="2" charset="0"/>
              </a:rPr>
              <a:t>Phòng</a:t>
            </a:r>
            <a:r>
              <a:rPr lang="en-US" altLang="en-US" sz="4000" b="1" dirty="0">
                <a:solidFill>
                  <a:srgbClr val="FF0000"/>
                </a:solidFill>
                <a:latin typeface="#9Slide05 Fourth" panose="00000500000000000000" pitchFamily="2" charset="0"/>
              </a:rPr>
              <a:t>, </a:t>
            </a:r>
            <a:r>
              <a:rPr lang="en-US" altLang="en-US" sz="4000" b="1" dirty="0" err="1">
                <a:solidFill>
                  <a:srgbClr val="FF0000"/>
                </a:solidFill>
                <a:latin typeface="#9Slide05 Fourth" panose="00000500000000000000" pitchFamily="2" charset="0"/>
              </a:rPr>
              <a:t>chống</a:t>
            </a:r>
            <a:r>
              <a:rPr lang="en-US" altLang="en-US" sz="4000" b="1" dirty="0">
                <a:solidFill>
                  <a:srgbClr val="FF0000"/>
                </a:solidFill>
                <a:latin typeface="#9Slide05 Fourth" panose="00000500000000000000" pitchFamily="2" charset="0"/>
              </a:rPr>
              <a:t> </a:t>
            </a:r>
            <a:r>
              <a:rPr lang="en-US" altLang="en-US" sz="4000" b="1" dirty="0" err="1">
                <a:solidFill>
                  <a:srgbClr val="FF0000"/>
                </a:solidFill>
                <a:latin typeface="#9Slide05 Fourth" panose="00000500000000000000" pitchFamily="2" charset="0"/>
              </a:rPr>
              <a:t>bạo</a:t>
            </a:r>
            <a:r>
              <a:rPr lang="en-US" altLang="en-US" sz="4000" b="1" dirty="0">
                <a:solidFill>
                  <a:srgbClr val="FF0000"/>
                </a:solidFill>
                <a:latin typeface="#9Slide05 Fourth" panose="00000500000000000000" pitchFamily="2" charset="0"/>
              </a:rPr>
              <a:t> </a:t>
            </a:r>
            <a:r>
              <a:rPr lang="en-US" altLang="en-US" sz="4000" b="1" dirty="0" err="1">
                <a:solidFill>
                  <a:srgbClr val="FF0000"/>
                </a:solidFill>
                <a:latin typeface="#9Slide05 Fourth" panose="00000500000000000000" pitchFamily="2" charset="0"/>
              </a:rPr>
              <a:t>lực</a:t>
            </a:r>
            <a:r>
              <a:rPr lang="en-US" altLang="en-US" sz="4000" b="1" dirty="0">
                <a:solidFill>
                  <a:srgbClr val="FF0000"/>
                </a:solidFill>
                <a:latin typeface="#9Slide05 Fourth" panose="00000500000000000000" pitchFamily="2" charset="0"/>
              </a:rPr>
              <a:t> </a:t>
            </a:r>
            <a:r>
              <a:rPr lang="en-US" altLang="en-US" sz="4000" b="1" dirty="0" err="1">
                <a:solidFill>
                  <a:srgbClr val="FF0000"/>
                </a:solidFill>
                <a:latin typeface="#9Slide05 Fourth" panose="00000500000000000000" pitchFamily="2" charset="0"/>
              </a:rPr>
              <a:t>học</a:t>
            </a:r>
            <a:r>
              <a:rPr lang="en-US" altLang="en-US" sz="4000" b="1" dirty="0">
                <a:solidFill>
                  <a:srgbClr val="FF0000"/>
                </a:solidFill>
                <a:latin typeface="#9Slide05 Fourth" panose="00000500000000000000" pitchFamily="2" charset="0"/>
              </a:rPr>
              <a:t> </a:t>
            </a:r>
            <a:r>
              <a:rPr lang="en-US" altLang="en-US" sz="4000" b="1" dirty="0" err="1">
                <a:solidFill>
                  <a:srgbClr val="FF0000"/>
                </a:solidFill>
                <a:latin typeface="#9Slide05 Fourth" panose="00000500000000000000" pitchFamily="2" charset="0"/>
              </a:rPr>
              <a:t>đường</a:t>
            </a:r>
            <a:endParaRPr lang="en-SG" altLang="en-US" sz="4000" b="1" dirty="0">
              <a:solidFill>
                <a:srgbClr val="0000FF"/>
              </a:solidFill>
              <a:latin typeface="#9Slide05 Fourth" panose="00000500000000000000" pitchFamily="2" charset="0"/>
            </a:endParaRPr>
          </a:p>
        </p:txBody>
      </p:sp>
      <p:pic>
        <p:nvPicPr>
          <p:cNvPr id="8" name="Picture 7"/>
          <p:cNvPicPr>
            <a:picLocks noChangeAspect="1"/>
          </p:cNvPicPr>
          <p:nvPr/>
        </p:nvPicPr>
        <p:blipFill>
          <a:blip r:embed="rId4"/>
          <a:stretch>
            <a:fillRect/>
          </a:stretch>
        </p:blipFill>
        <p:spPr>
          <a:xfrm>
            <a:off x="6595463" y="468762"/>
            <a:ext cx="4519478" cy="5182805"/>
          </a:xfrm>
          <a:prstGeom prst="rect">
            <a:avLst/>
          </a:prstGeom>
        </p:spPr>
      </p:pic>
      <p:sp>
        <p:nvSpPr>
          <p:cNvPr id="9" name="文本框 6"/>
          <p:cNvSpPr txBox="1"/>
          <p:nvPr/>
        </p:nvSpPr>
        <p:spPr>
          <a:xfrm>
            <a:off x="7116507" y="3074883"/>
            <a:ext cx="3218888" cy="1077218"/>
          </a:xfrm>
          <a:prstGeom prst="rect">
            <a:avLst/>
          </a:prstGeom>
          <a:noFill/>
        </p:spPr>
        <p:txBody>
          <a:bodyPr wrap="square" rtlCol="0">
            <a:spAutoFit/>
          </a:bodyPr>
          <a:lstStyle/>
          <a:p>
            <a:pPr algn="ctr"/>
            <a:r>
              <a:rPr lang="en-US" altLang="zh-CN" sz="3200" b="1" dirty="0">
                <a:solidFill>
                  <a:prstClr val="black"/>
                </a:solidFill>
                <a:effectLst>
                  <a:glow rad="101600">
                    <a:srgbClr val="E6B91E">
                      <a:satMod val="175000"/>
                      <a:alpha val="40000"/>
                    </a:srgbClr>
                  </a:glow>
                </a:effectLst>
                <a:latin typeface="SVN-Vanilla Daisy Pro" panose="00000500000000000000" pitchFamily="2" charset="0"/>
                <a:ea typeface="微软雅黑" panose="020B0503020204020204" charset="-122"/>
                <a:cs typeface="Times New Roman" pitchFamily="18" charset="0"/>
              </a:rPr>
              <a:t>II. </a:t>
            </a:r>
          </a:p>
          <a:p>
            <a:pPr algn="ctr"/>
            <a:r>
              <a:rPr lang="en-US" altLang="zh-CN" sz="3200" b="1" dirty="0">
                <a:solidFill>
                  <a:prstClr val="black"/>
                </a:solidFill>
                <a:effectLst>
                  <a:glow rad="101600">
                    <a:srgbClr val="E6B91E">
                      <a:satMod val="175000"/>
                      <a:alpha val="40000"/>
                    </a:srgbClr>
                  </a:glow>
                </a:effectLst>
                <a:latin typeface="SVN-Vanilla Daisy Pro" panose="00000500000000000000" pitchFamily="2" charset="0"/>
                <a:ea typeface="微软雅黑" panose="020B0503020204020204" charset="-122"/>
                <a:cs typeface="Times New Roman" pitchFamily="18" charset="0"/>
              </a:rPr>
              <a:t>KHÁM PHÁ</a:t>
            </a:r>
            <a:endParaRPr lang="zh-CN" altLang="en-US" sz="3200" b="1" dirty="0">
              <a:solidFill>
                <a:prstClr val="black"/>
              </a:solidFill>
              <a:effectLst>
                <a:glow rad="101600">
                  <a:srgbClr val="E6B91E">
                    <a:satMod val="175000"/>
                    <a:alpha val="40000"/>
                  </a:srgbClr>
                </a:glow>
              </a:effectLst>
              <a:latin typeface="SVN-Vanilla Daisy Pro" panose="00000500000000000000" pitchFamily="2" charset="0"/>
              <a:ea typeface="微软雅黑" panose="020B0503020204020204" charset="-122"/>
              <a:cs typeface="Times New Roman" pitchFamily="18" charset="0"/>
            </a:endParaRPr>
          </a:p>
        </p:txBody>
      </p:sp>
    </p:spTree>
    <p:extLst>
      <p:ext uri="{BB962C8B-B14F-4D97-AF65-F5344CB8AC3E}">
        <p14:creationId xmlns:p14="http://schemas.microsoft.com/office/powerpoint/2010/main" val="1254394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26F44A5-92A8-48E6-8F29-7E57BC15F2AC}"/>
              </a:ext>
            </a:extLst>
          </p:cNvPr>
          <p:cNvPicPr>
            <a:picLocks noChangeAspect="1"/>
          </p:cNvPicPr>
          <p:nvPr/>
        </p:nvPicPr>
        <p:blipFill>
          <a:blip r:embed="rId2"/>
          <a:stretch>
            <a:fillRect/>
          </a:stretch>
        </p:blipFill>
        <p:spPr>
          <a:xfrm>
            <a:off x="0" y="32269"/>
            <a:ext cx="12192000" cy="6793462"/>
          </a:xfrm>
          <a:prstGeom prst="rect">
            <a:avLst/>
          </a:prstGeom>
        </p:spPr>
      </p:pic>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pic>
        <p:nvPicPr>
          <p:cNvPr id="8" name="图片 3"/>
          <p:cNvPicPr>
            <a:picLocks noChangeAspect="1"/>
          </p:cNvPicPr>
          <p:nvPr/>
        </p:nvPicPr>
        <p:blipFill rotWithShape="1">
          <a:blip r:embed="rId3">
            <a:extLst>
              <a:ext uri="{28A0092B-C50C-407E-A947-70E740481C1C}">
                <a14:useLocalDpi xmlns:a14="http://schemas.microsoft.com/office/drawing/2010/main" val="0"/>
              </a:ext>
            </a:extLst>
          </a:blip>
          <a:srcRect l="3466" r="34400" b="5897"/>
          <a:stretch/>
        </p:blipFill>
        <p:spPr>
          <a:xfrm>
            <a:off x="873303" y="986156"/>
            <a:ext cx="11487139" cy="2663423"/>
          </a:xfrm>
          <a:prstGeom prst="rect">
            <a:avLst/>
          </a:prstGeom>
        </p:spPr>
      </p:pic>
      <p:sp>
        <p:nvSpPr>
          <p:cNvPr id="10" name="TextBox 9"/>
          <p:cNvSpPr txBox="1"/>
          <p:nvPr/>
        </p:nvSpPr>
        <p:spPr>
          <a:xfrm>
            <a:off x="2996179" y="1720888"/>
            <a:ext cx="8462211" cy="1477323"/>
          </a:xfrm>
          <a:prstGeom prst="rect">
            <a:avLst/>
          </a:prstGeom>
          <a:noFill/>
          <a:ln>
            <a:noFill/>
          </a:ln>
        </p:spPr>
        <p:txBody>
          <a:bodyPr wrap="square" lIns="121917" tIns="60958" rIns="121917" bIns="60958" rtlCol="0">
            <a:spAutoFit/>
          </a:bodyPr>
          <a:lstStyle/>
          <a:p>
            <a:r>
              <a:rPr lang="nl-NL" sz="4400" b="1" dirty="0">
                <a:solidFill>
                  <a:srgbClr val="FF0000"/>
                </a:solidFill>
              </a:rPr>
              <a:t>1.</a:t>
            </a:r>
            <a:r>
              <a:rPr lang="de-DE" sz="4400" b="1" dirty="0">
                <a:solidFill>
                  <a:srgbClr val="FF0000"/>
                </a:solidFill>
              </a:rPr>
              <a:t> Biểu hiện, nguyên nhân và tác hại của bạo lực học đường</a:t>
            </a:r>
            <a:endParaRPr lang="vi-VN" sz="4400" dirty="0">
              <a:solidFill>
                <a:srgbClr val="FF0000"/>
              </a:solidFill>
            </a:endParaRPr>
          </a:p>
        </p:txBody>
      </p:sp>
      <p:pic>
        <p:nvPicPr>
          <p:cNvPr id="13" name="Picture 4" descr="https://gatorball.files.wordpress.com/2011/03/hybrid-10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77784" y="3436670"/>
            <a:ext cx="3964048" cy="244276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19625" y="3409175"/>
            <a:ext cx="6233254" cy="3171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38590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1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CE07A7A-35D0-4727-A1FE-84E16CF57969}"/>
              </a:ext>
            </a:extLst>
          </p:cNvPr>
          <p:cNvPicPr>
            <a:picLocks noChangeAspect="1"/>
          </p:cNvPicPr>
          <p:nvPr/>
        </p:nvPicPr>
        <p:blipFill>
          <a:blip r:embed="rId4"/>
          <a:stretch>
            <a:fillRect/>
          </a:stretch>
        </p:blipFill>
        <p:spPr>
          <a:xfrm>
            <a:off x="0" y="32269"/>
            <a:ext cx="12192000" cy="6793462"/>
          </a:xfrm>
          <a:prstGeom prst="rect">
            <a:avLst/>
          </a:prstGeom>
        </p:spPr>
      </p:pic>
      <p:graphicFrame>
        <p:nvGraphicFramePr>
          <p:cNvPr id="6" name="Content Placeholder 4"/>
          <p:cNvGraphicFramePr>
            <a:graphicFrameLocks/>
          </p:cNvGraphicFramePr>
          <p:nvPr>
            <p:custDataLst>
              <p:tags r:id="rId1"/>
            </p:custDataLst>
            <p:extLst>
              <p:ext uri="{D42A27DB-BD31-4B8C-83A1-F6EECF244321}">
                <p14:modId xmlns:p14="http://schemas.microsoft.com/office/powerpoint/2010/main" val="655103408"/>
              </p:ext>
            </p:extLst>
          </p:nvPr>
        </p:nvGraphicFramePr>
        <p:xfrm>
          <a:off x="1295400" y="1219201"/>
          <a:ext cx="9372600" cy="490696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 name="Title 1"/>
          <p:cNvSpPr txBox="1">
            <a:spLocks/>
          </p:cNvSpPr>
          <p:nvPr>
            <p:custDataLst>
              <p:tags r:id="rId2"/>
            </p:custDataLst>
          </p:nvPr>
        </p:nvSpPr>
        <p:spPr>
          <a:xfrm>
            <a:off x="0" y="-17716"/>
            <a:ext cx="12192000" cy="944562"/>
          </a:xfrm>
          <a:prstGeom prst="rect">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lIns="91440" tIns="45720" rIns="91440" bIns="45720" rtlCol="0" anchor="ctr">
            <a:norm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US" sz="5400" b="1" i="0" u="none" strike="noStrike" kern="0" cap="none" spc="0" normalizeH="0" baseline="0" noProof="0" dirty="0">
                <a:ln>
                  <a:noFill/>
                </a:ln>
                <a:solidFill>
                  <a:prstClr val="white"/>
                </a:solidFill>
                <a:effectLst/>
                <a:uLnTx/>
                <a:uFillTx/>
                <a:latin typeface="Calibri"/>
                <a:ea typeface="+mn-ea"/>
                <a:cs typeface="+mn-cs"/>
              </a:rPr>
              <a:t>PHIẾU BÀI TẬP</a:t>
            </a:r>
          </a:p>
        </p:txBody>
      </p:sp>
      <p:pic>
        <p:nvPicPr>
          <p:cNvPr id="8" name="Picture 2" descr="http://photos.myjoyonline.com/photos/news/201311/6579331693860_2001437840207.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591824" y="-191962"/>
            <a:ext cx="2462173" cy="15388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9" name="Picture 4" descr="https://gatorball.files.wordpress.com/2011/03/hybrid-101.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28337" y="-208757"/>
            <a:ext cx="1945822" cy="136207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8907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graphicEl>
                                              <a:dgm id="{2AAACA77-E4A0-4E99-9F03-72ED26BB7B73}"/>
                                            </p:graphicEl>
                                          </p:spTgt>
                                        </p:tgtEl>
                                        <p:attrNameLst>
                                          <p:attrName>style.visibility</p:attrName>
                                        </p:attrNameLst>
                                      </p:cBhvr>
                                      <p:to>
                                        <p:strVal val="visible"/>
                                      </p:to>
                                    </p:set>
                                    <p:animEffect transition="in" filter="fade">
                                      <p:cBhvr>
                                        <p:cTn id="14" dur="1000"/>
                                        <p:tgtEl>
                                          <p:spTgt spid="6">
                                            <p:graphicEl>
                                              <a:dgm id="{2AAACA77-E4A0-4E99-9F03-72ED26BB7B73}"/>
                                            </p:graphicEl>
                                          </p:spTgt>
                                        </p:tgtEl>
                                      </p:cBhvr>
                                    </p:animEffect>
                                    <p:anim calcmode="lin" valueType="num">
                                      <p:cBhvr>
                                        <p:cTn id="15" dur="1000" fill="hold"/>
                                        <p:tgtEl>
                                          <p:spTgt spid="6">
                                            <p:graphicEl>
                                              <a:dgm id="{2AAACA77-E4A0-4E99-9F03-72ED26BB7B73}"/>
                                            </p:graphicEl>
                                          </p:spTgt>
                                        </p:tgtEl>
                                        <p:attrNameLst>
                                          <p:attrName>ppt_x</p:attrName>
                                        </p:attrNameLst>
                                      </p:cBhvr>
                                      <p:tavLst>
                                        <p:tav tm="0">
                                          <p:val>
                                            <p:strVal val="#ppt_x"/>
                                          </p:val>
                                        </p:tav>
                                        <p:tav tm="100000">
                                          <p:val>
                                            <p:strVal val="#ppt_x"/>
                                          </p:val>
                                        </p:tav>
                                      </p:tavLst>
                                    </p:anim>
                                    <p:anim calcmode="lin" valueType="num">
                                      <p:cBhvr>
                                        <p:cTn id="16" dur="1000" fill="hold"/>
                                        <p:tgtEl>
                                          <p:spTgt spid="6">
                                            <p:graphicEl>
                                              <a:dgm id="{2AAACA77-E4A0-4E99-9F03-72ED26BB7B73}"/>
                                            </p:graphic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6">
                                            <p:graphicEl>
                                              <a:dgm id="{DE66B4FA-8443-484B-9A9E-FA188D6B4E43}"/>
                                            </p:graphicEl>
                                          </p:spTgt>
                                        </p:tgtEl>
                                        <p:attrNameLst>
                                          <p:attrName>style.visibility</p:attrName>
                                        </p:attrNameLst>
                                      </p:cBhvr>
                                      <p:to>
                                        <p:strVal val="visible"/>
                                      </p:to>
                                    </p:set>
                                    <p:animEffect transition="in" filter="fade">
                                      <p:cBhvr>
                                        <p:cTn id="19" dur="1000"/>
                                        <p:tgtEl>
                                          <p:spTgt spid="6">
                                            <p:graphicEl>
                                              <a:dgm id="{DE66B4FA-8443-484B-9A9E-FA188D6B4E43}"/>
                                            </p:graphicEl>
                                          </p:spTgt>
                                        </p:tgtEl>
                                      </p:cBhvr>
                                    </p:animEffect>
                                    <p:anim calcmode="lin" valueType="num">
                                      <p:cBhvr>
                                        <p:cTn id="20" dur="1000" fill="hold"/>
                                        <p:tgtEl>
                                          <p:spTgt spid="6">
                                            <p:graphicEl>
                                              <a:dgm id="{DE66B4FA-8443-484B-9A9E-FA188D6B4E43}"/>
                                            </p:graphicEl>
                                          </p:spTgt>
                                        </p:tgtEl>
                                        <p:attrNameLst>
                                          <p:attrName>ppt_x</p:attrName>
                                        </p:attrNameLst>
                                      </p:cBhvr>
                                      <p:tavLst>
                                        <p:tav tm="0">
                                          <p:val>
                                            <p:strVal val="#ppt_x"/>
                                          </p:val>
                                        </p:tav>
                                        <p:tav tm="100000">
                                          <p:val>
                                            <p:strVal val="#ppt_x"/>
                                          </p:val>
                                        </p:tav>
                                      </p:tavLst>
                                    </p:anim>
                                    <p:anim calcmode="lin" valueType="num">
                                      <p:cBhvr>
                                        <p:cTn id="21" dur="1000" fill="hold"/>
                                        <p:tgtEl>
                                          <p:spTgt spid="6">
                                            <p:graphicEl>
                                              <a:dgm id="{DE66B4FA-8443-484B-9A9E-FA188D6B4E43}"/>
                                            </p:graphic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6">
                                            <p:graphicEl>
                                              <a:dgm id="{2352C030-0248-483B-94A9-26972C30B2AA}"/>
                                            </p:graphicEl>
                                          </p:spTgt>
                                        </p:tgtEl>
                                        <p:attrNameLst>
                                          <p:attrName>style.visibility</p:attrName>
                                        </p:attrNameLst>
                                      </p:cBhvr>
                                      <p:to>
                                        <p:strVal val="visible"/>
                                      </p:to>
                                    </p:set>
                                    <p:animEffect transition="in" filter="fade">
                                      <p:cBhvr>
                                        <p:cTn id="26" dur="1000"/>
                                        <p:tgtEl>
                                          <p:spTgt spid="6">
                                            <p:graphicEl>
                                              <a:dgm id="{2352C030-0248-483B-94A9-26972C30B2AA}"/>
                                            </p:graphicEl>
                                          </p:spTgt>
                                        </p:tgtEl>
                                      </p:cBhvr>
                                    </p:animEffect>
                                    <p:anim calcmode="lin" valueType="num">
                                      <p:cBhvr>
                                        <p:cTn id="27" dur="1000" fill="hold"/>
                                        <p:tgtEl>
                                          <p:spTgt spid="6">
                                            <p:graphicEl>
                                              <a:dgm id="{2352C030-0248-483B-94A9-26972C30B2AA}"/>
                                            </p:graphicEl>
                                          </p:spTgt>
                                        </p:tgtEl>
                                        <p:attrNameLst>
                                          <p:attrName>ppt_x</p:attrName>
                                        </p:attrNameLst>
                                      </p:cBhvr>
                                      <p:tavLst>
                                        <p:tav tm="0">
                                          <p:val>
                                            <p:strVal val="#ppt_x"/>
                                          </p:val>
                                        </p:tav>
                                        <p:tav tm="100000">
                                          <p:val>
                                            <p:strVal val="#ppt_x"/>
                                          </p:val>
                                        </p:tav>
                                      </p:tavLst>
                                    </p:anim>
                                    <p:anim calcmode="lin" valueType="num">
                                      <p:cBhvr>
                                        <p:cTn id="28" dur="1000" fill="hold"/>
                                        <p:tgtEl>
                                          <p:spTgt spid="6">
                                            <p:graphicEl>
                                              <a:dgm id="{2352C030-0248-483B-94A9-26972C30B2AA}"/>
                                            </p:graphic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6">
                                            <p:graphicEl>
                                              <a:dgm id="{11925212-181A-4D0E-84EB-C4219DE1ABB7}"/>
                                            </p:graphicEl>
                                          </p:spTgt>
                                        </p:tgtEl>
                                        <p:attrNameLst>
                                          <p:attrName>style.visibility</p:attrName>
                                        </p:attrNameLst>
                                      </p:cBhvr>
                                      <p:to>
                                        <p:strVal val="visible"/>
                                      </p:to>
                                    </p:set>
                                    <p:animEffect transition="in" filter="fade">
                                      <p:cBhvr>
                                        <p:cTn id="31" dur="1000"/>
                                        <p:tgtEl>
                                          <p:spTgt spid="6">
                                            <p:graphicEl>
                                              <a:dgm id="{11925212-181A-4D0E-84EB-C4219DE1ABB7}"/>
                                            </p:graphicEl>
                                          </p:spTgt>
                                        </p:tgtEl>
                                      </p:cBhvr>
                                    </p:animEffect>
                                    <p:anim calcmode="lin" valueType="num">
                                      <p:cBhvr>
                                        <p:cTn id="32" dur="1000" fill="hold"/>
                                        <p:tgtEl>
                                          <p:spTgt spid="6">
                                            <p:graphicEl>
                                              <a:dgm id="{11925212-181A-4D0E-84EB-C4219DE1ABB7}"/>
                                            </p:graphicEl>
                                          </p:spTgt>
                                        </p:tgtEl>
                                        <p:attrNameLst>
                                          <p:attrName>ppt_x</p:attrName>
                                        </p:attrNameLst>
                                      </p:cBhvr>
                                      <p:tavLst>
                                        <p:tav tm="0">
                                          <p:val>
                                            <p:strVal val="#ppt_x"/>
                                          </p:val>
                                        </p:tav>
                                        <p:tav tm="100000">
                                          <p:val>
                                            <p:strVal val="#ppt_x"/>
                                          </p:val>
                                        </p:tav>
                                      </p:tavLst>
                                    </p:anim>
                                    <p:anim calcmode="lin" valueType="num">
                                      <p:cBhvr>
                                        <p:cTn id="33" dur="1000" fill="hold"/>
                                        <p:tgtEl>
                                          <p:spTgt spid="6">
                                            <p:graphicEl>
                                              <a:dgm id="{11925212-181A-4D0E-84EB-C4219DE1ABB7}"/>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CE07A7A-35D0-4727-A1FE-84E16CF57969}"/>
              </a:ext>
            </a:extLst>
          </p:cNvPr>
          <p:cNvPicPr>
            <a:picLocks noChangeAspect="1"/>
          </p:cNvPicPr>
          <p:nvPr/>
        </p:nvPicPr>
        <p:blipFill>
          <a:blip r:embed="rId4"/>
          <a:stretch>
            <a:fillRect/>
          </a:stretch>
        </p:blipFill>
        <p:spPr>
          <a:xfrm>
            <a:off x="0" y="32269"/>
            <a:ext cx="12192000" cy="6793462"/>
          </a:xfrm>
          <a:prstGeom prst="rect">
            <a:avLst/>
          </a:prstGeom>
        </p:spPr>
      </p:pic>
      <p:graphicFrame>
        <p:nvGraphicFramePr>
          <p:cNvPr id="6" name="Content Placeholder 4"/>
          <p:cNvGraphicFramePr>
            <a:graphicFrameLocks/>
          </p:cNvGraphicFramePr>
          <p:nvPr>
            <p:custDataLst>
              <p:tags r:id="rId1"/>
            </p:custDataLst>
            <p:extLst>
              <p:ext uri="{D42A27DB-BD31-4B8C-83A1-F6EECF244321}">
                <p14:modId xmlns:p14="http://schemas.microsoft.com/office/powerpoint/2010/main" val="1935303505"/>
              </p:ext>
            </p:extLst>
          </p:nvPr>
        </p:nvGraphicFramePr>
        <p:xfrm>
          <a:off x="1295400" y="1219201"/>
          <a:ext cx="9372600" cy="490696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 name="Title 1"/>
          <p:cNvSpPr txBox="1">
            <a:spLocks/>
          </p:cNvSpPr>
          <p:nvPr>
            <p:custDataLst>
              <p:tags r:id="rId2"/>
            </p:custDataLst>
          </p:nvPr>
        </p:nvSpPr>
        <p:spPr>
          <a:xfrm>
            <a:off x="0" y="-17716"/>
            <a:ext cx="12192000" cy="944562"/>
          </a:xfrm>
          <a:prstGeom prst="rect">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lIns="91440" tIns="45720" rIns="91440" bIns="45720" rtlCol="0" anchor="ctr">
            <a:normAutofit/>
          </a:bodyPr>
          <a:lstStyle/>
          <a:p>
            <a:pPr algn="ctr">
              <a:spcBef>
                <a:spcPct val="0"/>
              </a:spcBef>
              <a:defRPr/>
            </a:pPr>
            <a:r>
              <a:rPr lang="en-US" sz="5400" b="1" kern="0" dirty="0">
                <a:solidFill>
                  <a:prstClr val="white"/>
                </a:solidFill>
              </a:rPr>
              <a:t>PHIẾU BÀI TẬP</a:t>
            </a:r>
          </a:p>
        </p:txBody>
      </p:sp>
      <p:pic>
        <p:nvPicPr>
          <p:cNvPr id="8" name="Picture 2" descr="http://photos.myjoyonline.com/photos/news/201311/6579331693860_2001437840207.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591824" y="-191962"/>
            <a:ext cx="2462173" cy="15388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9" name="Picture 4" descr="https://gatorball.files.wordpress.com/2011/03/hybrid-101.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28337" y="-208757"/>
            <a:ext cx="1945822" cy="136207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aphicFrame>
        <p:nvGraphicFramePr>
          <p:cNvPr id="3" name="Bảng 2"/>
          <p:cNvGraphicFramePr>
            <a:graphicFrameLocks noGrp="1"/>
          </p:cNvGraphicFramePr>
          <p:nvPr>
            <p:extLst>
              <p:ext uri="{D42A27DB-BD31-4B8C-83A1-F6EECF244321}">
                <p14:modId xmlns:p14="http://schemas.microsoft.com/office/powerpoint/2010/main" val="1210338022"/>
              </p:ext>
            </p:extLst>
          </p:nvPr>
        </p:nvGraphicFramePr>
        <p:xfrm>
          <a:off x="3671455" y="3429000"/>
          <a:ext cx="6927272" cy="2438400"/>
        </p:xfrm>
        <a:graphic>
          <a:graphicData uri="http://schemas.openxmlformats.org/drawingml/2006/table">
            <a:tbl>
              <a:tblPr firstRow="1" bandRow="1">
                <a:tableStyleId>{5C22544A-7EE6-4342-B048-85BDC9FD1C3A}</a:tableStyleId>
              </a:tblPr>
              <a:tblGrid>
                <a:gridCol w="3463636">
                  <a:extLst>
                    <a:ext uri="{9D8B030D-6E8A-4147-A177-3AD203B41FA5}">
                      <a16:colId xmlns:a16="http://schemas.microsoft.com/office/drawing/2014/main" val="20000"/>
                    </a:ext>
                  </a:extLst>
                </a:gridCol>
                <a:gridCol w="3463636">
                  <a:extLst>
                    <a:ext uri="{9D8B030D-6E8A-4147-A177-3AD203B41FA5}">
                      <a16:colId xmlns:a16="http://schemas.microsoft.com/office/drawing/2014/main" val="20001"/>
                    </a:ext>
                  </a:extLst>
                </a:gridCol>
              </a:tblGrid>
              <a:tr h="370840">
                <a:tc gridSpan="2">
                  <a:txBody>
                    <a:bodyPr/>
                    <a:lstStyle/>
                    <a:p>
                      <a:pPr algn="ctr"/>
                      <a:r>
                        <a:rPr lang="nl-NL" sz="2400" b="1" kern="1200" dirty="0">
                          <a:solidFill>
                            <a:schemeClr val="lt1"/>
                          </a:solidFill>
                          <a:effectLst/>
                          <a:latin typeface="+mn-lt"/>
                          <a:ea typeface="+mn-ea"/>
                          <a:cs typeface="+mn-cs"/>
                        </a:rPr>
                        <a:t>Tác hại của bạo lực học đường</a:t>
                      </a:r>
                      <a:endParaRPr lang="vi-VN" sz="2400" dirty="0"/>
                    </a:p>
                  </a:txBody>
                  <a:tcPr/>
                </a:tc>
                <a:tc hMerge="1">
                  <a:txBody>
                    <a:bodyPr/>
                    <a:lstStyle/>
                    <a:p>
                      <a:endParaRPr lang="vi-VN" dirty="0"/>
                    </a:p>
                  </a:txBody>
                  <a:tcPr/>
                </a:tc>
                <a:extLst>
                  <a:ext uri="{0D108BD9-81ED-4DB2-BD59-A6C34878D82A}">
                    <a16:rowId xmlns:a16="http://schemas.microsoft.com/office/drawing/2014/main" val="10000"/>
                  </a:ext>
                </a:extLst>
              </a:tr>
              <a:tr h="370840">
                <a:tc>
                  <a:txBody>
                    <a:bodyPr/>
                    <a:lstStyle/>
                    <a:p>
                      <a:r>
                        <a:rPr lang="en-US" sz="2800" kern="1200" dirty="0" err="1">
                          <a:solidFill>
                            <a:schemeClr val="dk1"/>
                          </a:solidFill>
                          <a:effectLst/>
                          <a:latin typeface="+mn-lt"/>
                          <a:ea typeface="+mn-ea"/>
                          <a:cs typeface="+mn-cs"/>
                        </a:rPr>
                        <a:t>Đối</a:t>
                      </a:r>
                      <a:r>
                        <a:rPr lang="en-US" sz="2800" kern="1200" dirty="0">
                          <a:solidFill>
                            <a:schemeClr val="dk1"/>
                          </a:solidFill>
                          <a:effectLst/>
                          <a:latin typeface="+mn-lt"/>
                          <a:ea typeface="+mn-ea"/>
                          <a:cs typeface="+mn-cs"/>
                        </a:rPr>
                        <a:t> </a:t>
                      </a:r>
                      <a:r>
                        <a:rPr lang="en-US" sz="2800" kern="1200" dirty="0" err="1">
                          <a:solidFill>
                            <a:schemeClr val="dk1"/>
                          </a:solidFill>
                          <a:effectLst/>
                          <a:latin typeface="+mn-lt"/>
                          <a:ea typeface="+mn-ea"/>
                          <a:cs typeface="+mn-cs"/>
                        </a:rPr>
                        <a:t>với</a:t>
                      </a:r>
                      <a:r>
                        <a:rPr lang="en-US" sz="2800" kern="1200" dirty="0">
                          <a:solidFill>
                            <a:schemeClr val="dk1"/>
                          </a:solidFill>
                          <a:effectLst/>
                          <a:latin typeface="+mn-lt"/>
                          <a:ea typeface="+mn-ea"/>
                          <a:cs typeface="+mn-cs"/>
                        </a:rPr>
                        <a:t> HS</a:t>
                      </a:r>
                      <a:endParaRPr lang="vi-VN" sz="2800" dirty="0"/>
                    </a:p>
                  </a:txBody>
                  <a:tcPr/>
                </a:tc>
                <a:tc>
                  <a:txBody>
                    <a:bodyPr/>
                    <a:lstStyle/>
                    <a:p>
                      <a:endParaRPr lang="vi-VN"/>
                    </a:p>
                  </a:txBody>
                  <a:tcPr/>
                </a:tc>
                <a:extLst>
                  <a:ext uri="{0D108BD9-81ED-4DB2-BD59-A6C34878D82A}">
                    <a16:rowId xmlns:a16="http://schemas.microsoft.com/office/drawing/2014/main" val="10001"/>
                  </a:ext>
                </a:extLst>
              </a:tr>
              <a:tr h="370840">
                <a:tc>
                  <a:txBody>
                    <a:bodyPr/>
                    <a:lstStyle/>
                    <a:p>
                      <a:r>
                        <a:rPr lang="en-US" sz="2800" kern="1200" dirty="0" err="1">
                          <a:solidFill>
                            <a:schemeClr val="dk1"/>
                          </a:solidFill>
                          <a:effectLst/>
                          <a:latin typeface="+mn-lt"/>
                          <a:ea typeface="+mn-ea"/>
                          <a:cs typeface="+mn-cs"/>
                        </a:rPr>
                        <a:t>Đối</a:t>
                      </a:r>
                      <a:r>
                        <a:rPr lang="en-US" sz="2800" kern="1200" dirty="0">
                          <a:solidFill>
                            <a:schemeClr val="dk1"/>
                          </a:solidFill>
                          <a:effectLst/>
                          <a:latin typeface="+mn-lt"/>
                          <a:ea typeface="+mn-ea"/>
                          <a:cs typeface="+mn-cs"/>
                        </a:rPr>
                        <a:t> </a:t>
                      </a:r>
                      <a:r>
                        <a:rPr lang="en-US" sz="2800" kern="1200" dirty="0" err="1">
                          <a:solidFill>
                            <a:schemeClr val="dk1"/>
                          </a:solidFill>
                          <a:effectLst/>
                          <a:latin typeface="+mn-lt"/>
                          <a:ea typeface="+mn-ea"/>
                          <a:cs typeface="+mn-cs"/>
                        </a:rPr>
                        <a:t>với</a:t>
                      </a:r>
                      <a:r>
                        <a:rPr lang="en-US" sz="2800" kern="1200" dirty="0">
                          <a:solidFill>
                            <a:schemeClr val="dk1"/>
                          </a:solidFill>
                          <a:effectLst/>
                          <a:latin typeface="+mn-lt"/>
                          <a:ea typeface="+mn-ea"/>
                          <a:cs typeface="+mn-cs"/>
                        </a:rPr>
                        <a:t> </a:t>
                      </a:r>
                      <a:r>
                        <a:rPr lang="en-US" sz="2800" kern="1200" dirty="0" err="1">
                          <a:solidFill>
                            <a:schemeClr val="dk1"/>
                          </a:solidFill>
                          <a:effectLst/>
                          <a:latin typeface="+mn-lt"/>
                          <a:ea typeface="+mn-ea"/>
                          <a:cs typeface="+mn-cs"/>
                        </a:rPr>
                        <a:t>gia</a:t>
                      </a:r>
                      <a:r>
                        <a:rPr lang="en-US" sz="2800" kern="1200" dirty="0">
                          <a:solidFill>
                            <a:schemeClr val="dk1"/>
                          </a:solidFill>
                          <a:effectLst/>
                          <a:latin typeface="+mn-lt"/>
                          <a:ea typeface="+mn-ea"/>
                          <a:cs typeface="+mn-cs"/>
                        </a:rPr>
                        <a:t> </a:t>
                      </a:r>
                      <a:r>
                        <a:rPr lang="en-US" sz="2800" kern="1200" dirty="0" err="1">
                          <a:solidFill>
                            <a:schemeClr val="dk1"/>
                          </a:solidFill>
                          <a:effectLst/>
                          <a:latin typeface="+mn-lt"/>
                          <a:ea typeface="+mn-ea"/>
                          <a:cs typeface="+mn-cs"/>
                        </a:rPr>
                        <a:t>đình</a:t>
                      </a:r>
                      <a:endParaRPr lang="vi-VN" sz="2800" dirty="0"/>
                    </a:p>
                  </a:txBody>
                  <a:tcPr/>
                </a:tc>
                <a:tc>
                  <a:txBody>
                    <a:bodyPr/>
                    <a:lstStyle/>
                    <a:p>
                      <a:endParaRPr lang="vi-VN"/>
                    </a:p>
                  </a:txBody>
                  <a:tcPr/>
                </a:tc>
                <a:extLst>
                  <a:ext uri="{0D108BD9-81ED-4DB2-BD59-A6C34878D82A}">
                    <a16:rowId xmlns:a16="http://schemas.microsoft.com/office/drawing/2014/main" val="10002"/>
                  </a:ext>
                </a:extLst>
              </a:tr>
              <a:tr h="370840">
                <a:tc>
                  <a:txBody>
                    <a:bodyPr/>
                    <a:lstStyle/>
                    <a:p>
                      <a:r>
                        <a:rPr lang="en-US" sz="2800" kern="1200" dirty="0" err="1">
                          <a:solidFill>
                            <a:schemeClr val="dk1"/>
                          </a:solidFill>
                          <a:effectLst/>
                          <a:latin typeface="+mn-lt"/>
                          <a:ea typeface="+mn-ea"/>
                          <a:cs typeface="+mn-cs"/>
                        </a:rPr>
                        <a:t>Đối</a:t>
                      </a:r>
                      <a:r>
                        <a:rPr lang="en-US" sz="2800" kern="1200" dirty="0">
                          <a:solidFill>
                            <a:schemeClr val="dk1"/>
                          </a:solidFill>
                          <a:effectLst/>
                          <a:latin typeface="+mn-lt"/>
                          <a:ea typeface="+mn-ea"/>
                          <a:cs typeface="+mn-cs"/>
                        </a:rPr>
                        <a:t> </a:t>
                      </a:r>
                      <a:r>
                        <a:rPr lang="en-US" sz="2800" kern="1200" dirty="0" err="1">
                          <a:solidFill>
                            <a:schemeClr val="dk1"/>
                          </a:solidFill>
                          <a:effectLst/>
                          <a:latin typeface="+mn-lt"/>
                          <a:ea typeface="+mn-ea"/>
                          <a:cs typeface="+mn-cs"/>
                        </a:rPr>
                        <a:t>với</a:t>
                      </a:r>
                      <a:r>
                        <a:rPr lang="en-US" sz="2800" kern="1200" dirty="0">
                          <a:solidFill>
                            <a:schemeClr val="dk1"/>
                          </a:solidFill>
                          <a:effectLst/>
                          <a:latin typeface="+mn-lt"/>
                          <a:ea typeface="+mn-ea"/>
                          <a:cs typeface="+mn-cs"/>
                        </a:rPr>
                        <a:t> </a:t>
                      </a:r>
                      <a:r>
                        <a:rPr lang="en-US" sz="2800" kern="1200" dirty="0" err="1">
                          <a:solidFill>
                            <a:schemeClr val="dk1"/>
                          </a:solidFill>
                          <a:effectLst/>
                          <a:latin typeface="+mn-lt"/>
                          <a:ea typeface="+mn-ea"/>
                          <a:cs typeface="+mn-cs"/>
                        </a:rPr>
                        <a:t>nhà</a:t>
                      </a:r>
                      <a:r>
                        <a:rPr lang="en-US" sz="2800" kern="1200" dirty="0">
                          <a:solidFill>
                            <a:schemeClr val="dk1"/>
                          </a:solidFill>
                          <a:effectLst/>
                          <a:latin typeface="+mn-lt"/>
                          <a:ea typeface="+mn-ea"/>
                          <a:cs typeface="+mn-cs"/>
                        </a:rPr>
                        <a:t> </a:t>
                      </a:r>
                      <a:r>
                        <a:rPr lang="en-US" sz="2800" kern="1200" dirty="0" err="1">
                          <a:solidFill>
                            <a:schemeClr val="dk1"/>
                          </a:solidFill>
                          <a:effectLst/>
                          <a:latin typeface="+mn-lt"/>
                          <a:ea typeface="+mn-ea"/>
                          <a:cs typeface="+mn-cs"/>
                        </a:rPr>
                        <a:t>trường</a:t>
                      </a:r>
                      <a:r>
                        <a:rPr lang="en-US" sz="2800" kern="1200" dirty="0">
                          <a:solidFill>
                            <a:schemeClr val="dk1"/>
                          </a:solidFill>
                          <a:effectLst/>
                          <a:latin typeface="+mn-lt"/>
                          <a:ea typeface="+mn-ea"/>
                          <a:cs typeface="+mn-cs"/>
                        </a:rPr>
                        <a:t> </a:t>
                      </a:r>
                      <a:r>
                        <a:rPr lang="en-US" sz="2800" kern="1200" dirty="0" err="1">
                          <a:solidFill>
                            <a:schemeClr val="dk1"/>
                          </a:solidFill>
                          <a:effectLst/>
                          <a:latin typeface="+mn-lt"/>
                          <a:ea typeface="+mn-ea"/>
                          <a:cs typeface="+mn-cs"/>
                        </a:rPr>
                        <a:t>và</a:t>
                      </a:r>
                      <a:r>
                        <a:rPr lang="en-US" sz="2800" kern="1200" dirty="0">
                          <a:solidFill>
                            <a:schemeClr val="dk1"/>
                          </a:solidFill>
                          <a:effectLst/>
                          <a:latin typeface="+mn-lt"/>
                          <a:ea typeface="+mn-ea"/>
                          <a:cs typeface="+mn-cs"/>
                        </a:rPr>
                        <a:t> XH</a:t>
                      </a:r>
                      <a:endParaRPr lang="vi-VN" sz="2800" dirty="0"/>
                    </a:p>
                  </a:txBody>
                  <a:tcPr/>
                </a:tc>
                <a:tc>
                  <a:txBody>
                    <a:bodyPr/>
                    <a:lstStyle/>
                    <a:p>
                      <a:endParaRPr lang="vi-VN"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957825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ppt_x"/>
                                          </p:val>
                                        </p:tav>
                                        <p:tav tm="100000">
                                          <p:val>
                                            <p:strVal val="#ppt_x"/>
                                          </p:val>
                                        </p:tav>
                                      </p:tavLst>
                                    </p:anim>
                                    <p:anim calcmode="lin" valueType="num">
                                      <p:cBhvr additive="base">
                                        <p:cTn id="1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1000"/>
                                        <p:tgtEl>
                                          <p:spTgt spid="3"/>
                                        </p:tgtEl>
                                      </p:cBhvr>
                                    </p:animEffect>
                                    <p:anim calcmode="lin" valueType="num">
                                      <p:cBhvr>
                                        <p:cTn id="21" dur="1000" fill="hold"/>
                                        <p:tgtEl>
                                          <p:spTgt spid="3"/>
                                        </p:tgtEl>
                                        <p:attrNameLst>
                                          <p:attrName>ppt_x</p:attrName>
                                        </p:attrNameLst>
                                      </p:cBhvr>
                                      <p:tavLst>
                                        <p:tav tm="0">
                                          <p:val>
                                            <p:strVal val="#ppt_x"/>
                                          </p:val>
                                        </p:tav>
                                        <p:tav tm="100000">
                                          <p:val>
                                            <p:strVal val="#ppt_x"/>
                                          </p:val>
                                        </p:tav>
                                      </p:tavLst>
                                    </p:anim>
                                    <p:anim calcmode="lin" valueType="num">
                                      <p:cBhvr>
                                        <p:cTn id="22"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2C2DF2B-8E0D-47A0-BA81-ED78E4C2077C}"/>
              </a:ext>
            </a:extLst>
          </p:cNvPr>
          <p:cNvPicPr>
            <a:picLocks noChangeAspect="1"/>
          </p:cNvPicPr>
          <p:nvPr/>
        </p:nvPicPr>
        <p:blipFill>
          <a:blip r:embed="rId3"/>
          <a:stretch>
            <a:fillRect/>
          </a:stretch>
        </p:blipFill>
        <p:spPr>
          <a:xfrm>
            <a:off x="0" y="32269"/>
            <a:ext cx="12192000" cy="6793462"/>
          </a:xfrm>
          <a:prstGeom prst="rect">
            <a:avLst/>
          </a:prstGeom>
        </p:spPr>
      </p:pic>
      <p:sp>
        <p:nvSpPr>
          <p:cNvPr id="4" name="Footer Placeholder 3"/>
          <p:cNvSpPr>
            <a:spLocks noGrp="1"/>
          </p:cNvSpPr>
          <p:nvPr>
            <p:ph type="ftr" sz="quarter" idx="11"/>
          </p:nvPr>
        </p:nvSpPr>
        <p:spPr/>
        <p:txBody>
          <a:bodyPr/>
          <a:lstStyle/>
          <a:p>
            <a:endParaRPr lang="en-US">
              <a:solidFill>
                <a:prstClr val="black">
                  <a:tint val="75000"/>
                </a:prstClr>
              </a:solidFill>
            </a:endParaRPr>
          </a:p>
        </p:txBody>
      </p:sp>
      <p:pic>
        <p:nvPicPr>
          <p:cNvPr id="8" name="图片 3"/>
          <p:cNvPicPr>
            <a:picLocks noChangeAspect="1"/>
          </p:cNvPicPr>
          <p:nvPr/>
        </p:nvPicPr>
        <p:blipFill rotWithShape="1">
          <a:blip r:embed="rId4">
            <a:extLst>
              <a:ext uri="{28A0092B-C50C-407E-A947-70E740481C1C}">
                <a14:useLocalDpi xmlns:a14="http://schemas.microsoft.com/office/drawing/2010/main" val="0"/>
              </a:ext>
            </a:extLst>
          </a:blip>
          <a:srcRect l="3466" r="34400" b="5897"/>
          <a:stretch/>
        </p:blipFill>
        <p:spPr>
          <a:xfrm>
            <a:off x="-407963" y="-277402"/>
            <a:ext cx="12192000" cy="7347400"/>
          </a:xfrm>
          <a:prstGeom prst="rect">
            <a:avLst/>
          </a:prstGeom>
        </p:spPr>
      </p:pic>
      <p:sp>
        <p:nvSpPr>
          <p:cNvPr id="10" name="TextBox 9"/>
          <p:cNvSpPr txBox="1"/>
          <p:nvPr/>
        </p:nvSpPr>
        <p:spPr>
          <a:xfrm>
            <a:off x="1744310" y="1283803"/>
            <a:ext cx="8703379" cy="5786195"/>
          </a:xfrm>
          <a:prstGeom prst="rect">
            <a:avLst/>
          </a:prstGeom>
          <a:noFill/>
          <a:ln>
            <a:noFill/>
          </a:ln>
        </p:spPr>
        <p:txBody>
          <a:bodyPr wrap="square" lIns="121917" tIns="60958" rIns="121917" bIns="60958" rtlCol="0">
            <a:spAutoFit/>
          </a:bodyPr>
          <a:lstStyle/>
          <a:p>
            <a:r>
              <a:rPr lang="de-DE" sz="2800" dirty="0"/>
              <a:t>- Bạo lực học đường có nhiều biểu hiện như: đánh đập, ngược đãi, chê bai, lăng mạ, chửi bởi, đe doạ, khủng bố, cô lập, lan truyền những thông tin sai sự thật về người học,... xảy ra trong cơ sở giáo dục.</a:t>
            </a:r>
            <a:endParaRPr lang="vi-VN" sz="2800" dirty="0"/>
          </a:p>
          <a:p>
            <a:pPr marL="457200" indent="-457200">
              <a:buFontTx/>
              <a:buChar char="-"/>
            </a:pPr>
            <a:r>
              <a:rPr lang="de-DE" sz="2800" dirty="0"/>
              <a:t>Nguyên nhân của bạo lực học đường:</a:t>
            </a:r>
          </a:p>
          <a:p>
            <a:r>
              <a:rPr lang="de-DE" sz="2800" dirty="0"/>
              <a:t>+ Do đặc điểm tâm, sinh lí của lứa tuổi học sinh; </a:t>
            </a:r>
          </a:p>
          <a:p>
            <a:r>
              <a:rPr lang="de-DE" sz="2800" dirty="0"/>
              <a:t>+ Thiếu kiến thức, thiếu kĩ năng sống; </a:t>
            </a:r>
          </a:p>
          <a:p>
            <a:r>
              <a:rPr lang="de-DE" sz="2800" dirty="0"/>
              <a:t>+ Ảnh hường từ môi trường gia đình, môi trường xã hội không lành mạnh; </a:t>
            </a:r>
          </a:p>
          <a:p>
            <a:r>
              <a:rPr lang="de-DE" sz="2800" dirty="0"/>
              <a:t>+ Do sự thiếu quan tâm từ cơ sở giáo dục...</a:t>
            </a:r>
            <a:endParaRPr lang="vi-VN" sz="2800" dirty="0"/>
          </a:p>
          <a:p>
            <a:r>
              <a:rPr lang="de-DE" sz="2800" dirty="0"/>
              <a:t>- Bạo lực học đường gây ra nhiều tác hại đối với học sinh, gia đình, nhà trường và xã hội.</a:t>
            </a:r>
            <a:endParaRPr lang="vi-VN" sz="2800" dirty="0"/>
          </a:p>
          <a:p>
            <a:endParaRPr lang="en-US" sz="3200" dirty="0">
              <a:solidFill>
                <a:srgbClr val="FF0000"/>
              </a:solidFill>
              <a:latin typeface="#9Slide05 Brannboll Ny" panose="02000000000000000000" pitchFamily="2" charset="0"/>
            </a:endParaRPr>
          </a:p>
        </p:txBody>
      </p:sp>
    </p:spTree>
    <p:extLst>
      <p:ext uri="{BB962C8B-B14F-4D97-AF65-F5344CB8AC3E}">
        <p14:creationId xmlns:p14="http://schemas.microsoft.com/office/powerpoint/2010/main" val="4186506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1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26F44A5-92A8-48E6-8F29-7E57BC15F2AC}"/>
              </a:ext>
            </a:extLst>
          </p:cNvPr>
          <p:cNvPicPr>
            <a:picLocks noChangeAspect="1"/>
          </p:cNvPicPr>
          <p:nvPr/>
        </p:nvPicPr>
        <p:blipFill>
          <a:blip r:embed="rId2"/>
          <a:stretch>
            <a:fillRect/>
          </a:stretch>
        </p:blipFill>
        <p:spPr>
          <a:xfrm>
            <a:off x="0" y="32269"/>
            <a:ext cx="12192000" cy="6793462"/>
          </a:xfrm>
          <a:prstGeom prst="rect">
            <a:avLst/>
          </a:prstGeom>
        </p:spPr>
      </p:pic>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8" name="图片 3"/>
          <p:cNvPicPr>
            <a:picLocks noChangeAspect="1"/>
          </p:cNvPicPr>
          <p:nvPr/>
        </p:nvPicPr>
        <p:blipFill rotWithShape="1">
          <a:blip r:embed="rId3">
            <a:extLst>
              <a:ext uri="{28A0092B-C50C-407E-A947-70E740481C1C}">
                <a14:useLocalDpi xmlns:a14="http://schemas.microsoft.com/office/drawing/2010/main" val="0"/>
              </a:ext>
            </a:extLst>
          </a:blip>
          <a:srcRect l="3466" r="34400" b="5897"/>
          <a:stretch/>
        </p:blipFill>
        <p:spPr>
          <a:xfrm>
            <a:off x="1458931" y="821933"/>
            <a:ext cx="10901512" cy="3761083"/>
          </a:xfrm>
          <a:prstGeom prst="rect">
            <a:avLst/>
          </a:prstGeom>
        </p:spPr>
      </p:pic>
      <p:sp>
        <p:nvSpPr>
          <p:cNvPr id="10" name="TextBox 9"/>
          <p:cNvSpPr txBox="1"/>
          <p:nvPr/>
        </p:nvSpPr>
        <p:spPr>
          <a:xfrm>
            <a:off x="3348155" y="2206761"/>
            <a:ext cx="8462211" cy="1477323"/>
          </a:xfrm>
          <a:prstGeom prst="rect">
            <a:avLst/>
          </a:prstGeom>
          <a:noFill/>
          <a:ln>
            <a:noFill/>
          </a:ln>
        </p:spPr>
        <p:txBody>
          <a:bodyPr wrap="square" lIns="121917" tIns="60958" rIns="121917" bIns="60958" rtlCol="0">
            <a:spAutoFit/>
          </a:bodyPr>
          <a:lstStyle/>
          <a:p>
            <a:r>
              <a:rPr kumimoji="0" lang="en-US" sz="4400" b="1" i="0" u="none" strike="noStrike" kern="1200" cap="none" spc="0" normalizeH="0" baseline="0" noProof="0" dirty="0">
                <a:ln>
                  <a:noFill/>
                </a:ln>
                <a:solidFill>
                  <a:srgbClr val="FF0000"/>
                </a:solidFill>
                <a:effectLst/>
                <a:uLnTx/>
                <a:uFillTx/>
                <a:latin typeface="#9Slide05 Brannboll Ny" panose="02000000000000000000" pitchFamily="2" charset="0"/>
                <a:ea typeface="Arial" panose="020B0604020202020204" pitchFamily="34" charset="0"/>
                <a:cs typeface="Arial" panose="020B0604020202020204" pitchFamily="34" charset="0"/>
              </a:rPr>
              <a:t>2. </a:t>
            </a:r>
            <a:r>
              <a:rPr lang="en-US" sz="4400" b="1" dirty="0" err="1">
                <a:solidFill>
                  <a:srgbClr val="FF0000"/>
                </a:solidFill>
              </a:rPr>
              <a:t>Cách</a:t>
            </a:r>
            <a:r>
              <a:rPr lang="en-US" sz="4400" b="1" dirty="0">
                <a:solidFill>
                  <a:srgbClr val="FF0000"/>
                </a:solidFill>
              </a:rPr>
              <a:t> </a:t>
            </a:r>
            <a:r>
              <a:rPr lang="en-US" sz="4400" b="1" dirty="0" err="1">
                <a:solidFill>
                  <a:srgbClr val="FF0000"/>
                </a:solidFill>
              </a:rPr>
              <a:t>ứng</a:t>
            </a:r>
            <a:r>
              <a:rPr lang="en-US" sz="4400" b="1" dirty="0">
                <a:solidFill>
                  <a:srgbClr val="FF0000"/>
                </a:solidFill>
              </a:rPr>
              <a:t> </a:t>
            </a:r>
            <a:r>
              <a:rPr lang="en-US" sz="4400" b="1" dirty="0" err="1">
                <a:solidFill>
                  <a:srgbClr val="FF0000"/>
                </a:solidFill>
              </a:rPr>
              <a:t>phó</a:t>
            </a:r>
            <a:r>
              <a:rPr lang="en-US" sz="4400" b="1" dirty="0">
                <a:solidFill>
                  <a:srgbClr val="FF0000"/>
                </a:solidFill>
              </a:rPr>
              <a:t> </a:t>
            </a:r>
            <a:r>
              <a:rPr lang="en-US" sz="4400" b="1" dirty="0" err="1">
                <a:solidFill>
                  <a:srgbClr val="FF0000"/>
                </a:solidFill>
              </a:rPr>
              <a:t>với</a:t>
            </a:r>
            <a:r>
              <a:rPr lang="en-US" sz="4400" b="1" dirty="0">
                <a:solidFill>
                  <a:srgbClr val="FF0000"/>
                </a:solidFill>
              </a:rPr>
              <a:t> </a:t>
            </a:r>
            <a:r>
              <a:rPr lang="en-US" sz="4400" b="1" dirty="0" err="1">
                <a:solidFill>
                  <a:srgbClr val="FF0000"/>
                </a:solidFill>
              </a:rPr>
              <a:t>bạo</a:t>
            </a:r>
            <a:r>
              <a:rPr lang="en-US" sz="4400" b="1" dirty="0">
                <a:solidFill>
                  <a:srgbClr val="FF0000"/>
                </a:solidFill>
              </a:rPr>
              <a:t> </a:t>
            </a:r>
            <a:r>
              <a:rPr lang="en-US" sz="4400" b="1" dirty="0" err="1">
                <a:solidFill>
                  <a:srgbClr val="FF0000"/>
                </a:solidFill>
              </a:rPr>
              <a:t>lực</a:t>
            </a:r>
            <a:r>
              <a:rPr lang="en-US" sz="4400" b="1" dirty="0">
                <a:solidFill>
                  <a:srgbClr val="FF0000"/>
                </a:solidFill>
              </a:rPr>
              <a:t> </a:t>
            </a:r>
            <a:r>
              <a:rPr lang="en-US" sz="4400" b="1" dirty="0" err="1">
                <a:solidFill>
                  <a:srgbClr val="FF0000"/>
                </a:solidFill>
              </a:rPr>
              <a:t>học</a:t>
            </a:r>
            <a:r>
              <a:rPr lang="en-US" sz="4400" b="1" dirty="0">
                <a:solidFill>
                  <a:srgbClr val="FF0000"/>
                </a:solidFill>
              </a:rPr>
              <a:t> </a:t>
            </a:r>
            <a:r>
              <a:rPr lang="en-US" sz="4400" b="1" dirty="0" err="1">
                <a:solidFill>
                  <a:srgbClr val="FF0000"/>
                </a:solidFill>
              </a:rPr>
              <a:t>đường</a:t>
            </a:r>
            <a:r>
              <a:rPr lang="en-US" sz="4400" b="1" dirty="0">
                <a:solidFill>
                  <a:srgbClr val="FF0000"/>
                </a:solidFill>
              </a:rPr>
              <a:t>.</a:t>
            </a:r>
            <a:endParaRPr lang="vi-VN" sz="4400" dirty="0">
              <a:solidFill>
                <a:srgbClr val="FF0000"/>
              </a:solidFill>
            </a:endParaRPr>
          </a:p>
        </p:txBody>
      </p:sp>
    </p:spTree>
    <p:extLst>
      <p:ext uri="{BB962C8B-B14F-4D97-AF65-F5344CB8AC3E}">
        <p14:creationId xmlns:p14="http://schemas.microsoft.com/office/powerpoint/2010/main" val="184733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1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DBAF297-AE12-44E4-9E9E-90F0EFE7F694}"/>
              </a:ext>
            </a:extLst>
          </p:cNvPr>
          <p:cNvPicPr>
            <a:picLocks noChangeAspect="1"/>
          </p:cNvPicPr>
          <p:nvPr/>
        </p:nvPicPr>
        <p:blipFill>
          <a:blip r:embed="rId2"/>
          <a:stretch>
            <a:fillRect/>
          </a:stretch>
        </p:blipFill>
        <p:spPr>
          <a:xfrm>
            <a:off x="0" y="0"/>
            <a:ext cx="12192000" cy="6797040"/>
          </a:xfrm>
          <a:prstGeom prst="rect">
            <a:avLst/>
          </a:prstGeom>
        </p:spPr>
      </p:pic>
      <p:sp>
        <p:nvSpPr>
          <p:cNvPr id="6" name="Rectangle: Rounded Corners 1">
            <a:extLst>
              <a:ext uri="{FF2B5EF4-FFF2-40B4-BE49-F238E27FC236}">
                <a16:creationId xmlns:a16="http://schemas.microsoft.com/office/drawing/2014/main" id="{49368C2B-08BB-4567-BA27-2402FAA3C31F}"/>
              </a:ext>
            </a:extLst>
          </p:cNvPr>
          <p:cNvSpPr/>
          <p:nvPr/>
        </p:nvSpPr>
        <p:spPr>
          <a:xfrm>
            <a:off x="2419003" y="140174"/>
            <a:ext cx="6888480" cy="1023607"/>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Times New Roman" pitchFamily="18" charset="0"/>
              </a:rPr>
              <a:t>PHIẾU BÀI TẬP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Times New Roman" pitchFamily="18" charset="0"/>
              </a:rPr>
              <a:t>(THẢO LUẬN NHÓM)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9Slide05 Brannboll Ny" panose="02000000000000000000" pitchFamily="2" charset="0"/>
                <a:ea typeface="Times New Roman" panose="02020603050405020304" pitchFamily="18" charset="0"/>
                <a:cs typeface="Times New Roman" pitchFamily="18" charset="0"/>
              </a:rPr>
              <a:t> </a:t>
            </a:r>
          </a:p>
        </p:txBody>
      </p:sp>
      <p:cxnSp>
        <p:nvCxnSpPr>
          <p:cNvPr id="7" name="Straight Arrow Connector 6">
            <a:extLst>
              <a:ext uri="{FF2B5EF4-FFF2-40B4-BE49-F238E27FC236}">
                <a16:creationId xmlns:a16="http://schemas.microsoft.com/office/drawing/2014/main" id="{9661016A-ACC6-42C5-A502-28ED3A37D021}"/>
              </a:ext>
            </a:extLst>
          </p:cNvPr>
          <p:cNvCxnSpPr>
            <a:cxnSpLocks/>
          </p:cNvCxnSpPr>
          <p:nvPr/>
        </p:nvCxnSpPr>
        <p:spPr>
          <a:xfrm>
            <a:off x="6225320" y="1179912"/>
            <a:ext cx="3728720" cy="73152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Rounded Corners 13">
            <a:extLst>
              <a:ext uri="{FF2B5EF4-FFF2-40B4-BE49-F238E27FC236}">
                <a16:creationId xmlns:a16="http://schemas.microsoft.com/office/drawing/2014/main" id="{D57A15F4-FE97-4AD2-BA74-AA0DC8068413}"/>
              </a:ext>
            </a:extLst>
          </p:cNvPr>
          <p:cNvSpPr/>
          <p:nvPr/>
        </p:nvSpPr>
        <p:spPr>
          <a:xfrm>
            <a:off x="397178" y="1840311"/>
            <a:ext cx="3822412" cy="4799411"/>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400" b="1" i="1" dirty="0">
                <a:solidFill>
                  <a:schemeClr val="tx1"/>
                </a:solidFill>
              </a:rPr>
              <a:t>Nhóm 1: </a:t>
            </a:r>
            <a:r>
              <a:rPr lang="de-DE" sz="2400" dirty="0">
                <a:solidFill>
                  <a:schemeClr val="tx1"/>
                </a:solidFill>
              </a:rPr>
              <a:t>Đọc tình huống 1,2/39 SGK và trả lời câu hỏi sau:</a:t>
            </a:r>
            <a:endParaRPr lang="vi-VN" sz="2400" i="1" dirty="0">
              <a:solidFill>
                <a:schemeClr val="tx1"/>
              </a:solidFill>
            </a:endParaRPr>
          </a:p>
          <a:p>
            <a:r>
              <a:rPr lang="de-DE" sz="2400" b="1" i="1" dirty="0">
                <a:solidFill>
                  <a:schemeClr val="tx1"/>
                </a:solidFill>
              </a:rPr>
              <a:t>Câu 1: </a:t>
            </a:r>
            <a:r>
              <a:rPr lang="de-DE" sz="2400" dirty="0">
                <a:solidFill>
                  <a:schemeClr val="tx1"/>
                </a:solidFill>
              </a:rPr>
              <a:t>Trong những trường hợp trên, các bạn đã làm gì để phòng tránh bạo lực học đường?</a:t>
            </a:r>
            <a:endParaRPr lang="vi-VN" sz="2400" i="1" dirty="0">
              <a:solidFill>
                <a:schemeClr val="tx1"/>
              </a:solidFill>
            </a:endParaRPr>
          </a:p>
          <a:p>
            <a:r>
              <a:rPr lang="de-DE" sz="2400" b="1" i="1" dirty="0">
                <a:solidFill>
                  <a:schemeClr val="tx1"/>
                </a:solidFill>
              </a:rPr>
              <a:t>Câu 2: </a:t>
            </a:r>
            <a:r>
              <a:rPr lang="de-DE" sz="2400" dirty="0">
                <a:solidFill>
                  <a:schemeClr val="tx1"/>
                </a:solidFill>
              </a:rPr>
              <a:t>Theo em HS cần phải làm gì để phòng tránh bạo lực học đường?</a:t>
            </a:r>
            <a:endParaRPr lang="vi-VN" sz="2400" i="1" dirty="0">
              <a:solidFill>
                <a:schemeClr val="tx1"/>
              </a:solidFill>
            </a:endParaRPr>
          </a:p>
        </p:txBody>
      </p:sp>
      <p:sp>
        <p:nvSpPr>
          <p:cNvPr id="9" name="Rectangle: Rounded Corners 15">
            <a:extLst>
              <a:ext uri="{FF2B5EF4-FFF2-40B4-BE49-F238E27FC236}">
                <a16:creationId xmlns:a16="http://schemas.microsoft.com/office/drawing/2014/main" id="{F00E3249-ACD5-4D11-8D94-2D016D6532E8}"/>
              </a:ext>
            </a:extLst>
          </p:cNvPr>
          <p:cNvSpPr/>
          <p:nvPr/>
        </p:nvSpPr>
        <p:spPr>
          <a:xfrm>
            <a:off x="8492837" y="1911433"/>
            <a:ext cx="3441042" cy="4614057"/>
          </a:xfrm>
          <a:prstGeom prst="roundRect">
            <a:avLst/>
          </a:prstGeom>
          <a:solidFill>
            <a:srgbClr val="CC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9Slide05 Brannboll Ny" panose="02000000000000000000" pitchFamily="2" charset="0"/>
              <a:ea typeface="Times New Roman" panose="02020603050405020304" pitchFamily="18" charset="0"/>
              <a:cs typeface="+mn-cs"/>
            </a:endParaRPr>
          </a:p>
        </p:txBody>
      </p:sp>
      <p:cxnSp>
        <p:nvCxnSpPr>
          <p:cNvPr id="14" name="Straight Arrow Connector 13">
            <a:extLst>
              <a:ext uri="{FF2B5EF4-FFF2-40B4-BE49-F238E27FC236}">
                <a16:creationId xmlns:a16="http://schemas.microsoft.com/office/drawing/2014/main" id="{22708614-0FF2-4E62-A678-E089C72AC34F}"/>
              </a:ext>
            </a:extLst>
          </p:cNvPr>
          <p:cNvCxnSpPr>
            <a:cxnSpLocks/>
          </p:cNvCxnSpPr>
          <p:nvPr/>
        </p:nvCxnSpPr>
        <p:spPr>
          <a:xfrm flipH="1">
            <a:off x="2880591" y="1179912"/>
            <a:ext cx="3378200" cy="66040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sp>
        <p:nvSpPr>
          <p:cNvPr id="15" name="Rectangle: Rounded Corners 13">
            <a:extLst>
              <a:ext uri="{FF2B5EF4-FFF2-40B4-BE49-F238E27FC236}">
                <a16:creationId xmlns:a16="http://schemas.microsoft.com/office/drawing/2014/main" id="{B82CE674-D7FC-49D9-AF84-6CF2F5AC507D}"/>
              </a:ext>
            </a:extLst>
          </p:cNvPr>
          <p:cNvSpPr/>
          <p:nvPr/>
        </p:nvSpPr>
        <p:spPr>
          <a:xfrm>
            <a:off x="4429903" y="1911433"/>
            <a:ext cx="3822412" cy="4614058"/>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kumimoji="0" lang="en-US" sz="2800" b="0" u="none" strike="noStrike" kern="1200" cap="none" spc="0" normalizeH="0" baseline="0" noProof="0" dirty="0">
              <a:ln>
                <a:noFill/>
              </a:ln>
              <a:solidFill>
                <a:schemeClr val="tx1">
                  <a:lumMod val="95000"/>
                  <a:lumOff val="5000"/>
                </a:schemeClr>
              </a:solidFill>
              <a:effectLst/>
              <a:uLnTx/>
              <a:uFillTx/>
              <a:latin typeface="#9Slide05 Brannboll Ny" panose="02000000000000000000" pitchFamily="2" charset="0"/>
              <a:cs typeface="Times New Roman" pitchFamily="18" charset="0"/>
            </a:endParaRPr>
          </a:p>
        </p:txBody>
      </p:sp>
      <p:cxnSp>
        <p:nvCxnSpPr>
          <p:cNvPr id="21" name="Straight Arrow Connector 20">
            <a:extLst>
              <a:ext uri="{FF2B5EF4-FFF2-40B4-BE49-F238E27FC236}">
                <a16:creationId xmlns:a16="http://schemas.microsoft.com/office/drawing/2014/main" id="{EC42D1DB-6186-445C-9000-B473B780E42B}"/>
              </a:ext>
            </a:extLst>
          </p:cNvPr>
          <p:cNvCxnSpPr>
            <a:cxnSpLocks/>
          </p:cNvCxnSpPr>
          <p:nvPr/>
        </p:nvCxnSpPr>
        <p:spPr>
          <a:xfrm>
            <a:off x="6225320" y="1150424"/>
            <a:ext cx="726788" cy="689888"/>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3" name="Bảng 2"/>
          <p:cNvGraphicFramePr>
            <a:graphicFrameLocks noGrp="1"/>
          </p:cNvGraphicFramePr>
          <p:nvPr>
            <p:extLst>
              <p:ext uri="{D42A27DB-BD31-4B8C-83A1-F6EECF244321}">
                <p14:modId xmlns:p14="http://schemas.microsoft.com/office/powerpoint/2010/main" val="561409950"/>
              </p:ext>
            </p:extLst>
          </p:nvPr>
        </p:nvGraphicFramePr>
        <p:xfrm>
          <a:off x="4565265" y="5025781"/>
          <a:ext cx="3387051" cy="1190117"/>
        </p:xfrm>
        <a:graphic>
          <a:graphicData uri="http://schemas.openxmlformats.org/drawingml/2006/table">
            <a:tbl>
              <a:tblPr firstRow="1" firstCol="1" bandRow="1">
                <a:tableStyleId>{5C22544A-7EE6-4342-B048-85BDC9FD1C3A}</a:tableStyleId>
              </a:tblPr>
              <a:tblGrid>
                <a:gridCol w="1129017">
                  <a:extLst>
                    <a:ext uri="{9D8B030D-6E8A-4147-A177-3AD203B41FA5}">
                      <a16:colId xmlns:a16="http://schemas.microsoft.com/office/drawing/2014/main" val="20000"/>
                    </a:ext>
                  </a:extLst>
                </a:gridCol>
                <a:gridCol w="1129017">
                  <a:extLst>
                    <a:ext uri="{9D8B030D-6E8A-4147-A177-3AD203B41FA5}">
                      <a16:colId xmlns:a16="http://schemas.microsoft.com/office/drawing/2014/main" val="20001"/>
                    </a:ext>
                  </a:extLst>
                </a:gridCol>
                <a:gridCol w="1129017">
                  <a:extLst>
                    <a:ext uri="{9D8B030D-6E8A-4147-A177-3AD203B41FA5}">
                      <a16:colId xmlns:a16="http://schemas.microsoft.com/office/drawing/2014/main" val="20002"/>
                    </a:ext>
                  </a:extLst>
                </a:gridCol>
              </a:tblGrid>
              <a:tr h="688235">
                <a:tc rowSpan="2">
                  <a:txBody>
                    <a:bodyPr/>
                    <a:lstStyle/>
                    <a:p>
                      <a:pPr marL="0" marR="0" algn="just">
                        <a:lnSpc>
                          <a:spcPct val="110000"/>
                        </a:lnSpc>
                        <a:spcBef>
                          <a:spcPts val="0"/>
                        </a:spcBef>
                        <a:spcAft>
                          <a:spcPts val="0"/>
                        </a:spcAft>
                      </a:pPr>
                      <a:r>
                        <a:rPr lang="en-US" sz="1800" dirty="0" err="1">
                          <a:solidFill>
                            <a:schemeClr val="tx1"/>
                          </a:solidFill>
                          <a:effectLst/>
                        </a:rPr>
                        <a:t>Khi</a:t>
                      </a:r>
                      <a:r>
                        <a:rPr lang="en-US" sz="1800" dirty="0">
                          <a:solidFill>
                            <a:schemeClr val="tx1"/>
                          </a:solidFill>
                          <a:effectLst/>
                        </a:rPr>
                        <a:t> </a:t>
                      </a:r>
                      <a:r>
                        <a:rPr lang="en-US" sz="1800" dirty="0" err="1">
                          <a:solidFill>
                            <a:schemeClr val="tx1"/>
                          </a:solidFill>
                          <a:effectLst/>
                        </a:rPr>
                        <a:t>xảy</a:t>
                      </a:r>
                      <a:r>
                        <a:rPr lang="en-US" sz="1800" dirty="0">
                          <a:solidFill>
                            <a:schemeClr val="tx1"/>
                          </a:solidFill>
                          <a:effectLst/>
                        </a:rPr>
                        <a:t> </a:t>
                      </a:r>
                      <a:r>
                        <a:rPr lang="en-US" sz="1800" dirty="0" err="1">
                          <a:solidFill>
                            <a:schemeClr val="tx1"/>
                          </a:solidFill>
                          <a:effectLst/>
                        </a:rPr>
                        <a:t>ra</a:t>
                      </a:r>
                      <a:r>
                        <a:rPr lang="en-US" sz="1800" dirty="0">
                          <a:solidFill>
                            <a:schemeClr val="tx1"/>
                          </a:solidFill>
                          <a:effectLst/>
                        </a:rPr>
                        <a:t> </a:t>
                      </a:r>
                      <a:r>
                        <a:rPr lang="en-US" sz="1800" dirty="0" err="1">
                          <a:solidFill>
                            <a:schemeClr val="tx1"/>
                          </a:solidFill>
                          <a:effectLst/>
                        </a:rPr>
                        <a:t>bạo</a:t>
                      </a:r>
                      <a:r>
                        <a:rPr lang="en-US" sz="1800" dirty="0">
                          <a:solidFill>
                            <a:schemeClr val="tx1"/>
                          </a:solidFill>
                          <a:effectLst/>
                        </a:rPr>
                        <a:t> </a:t>
                      </a:r>
                      <a:r>
                        <a:rPr lang="en-US" sz="1800" dirty="0" err="1">
                          <a:solidFill>
                            <a:schemeClr val="tx1"/>
                          </a:solidFill>
                          <a:effectLst/>
                        </a:rPr>
                        <a:t>lực</a:t>
                      </a:r>
                      <a:r>
                        <a:rPr lang="en-US" sz="1800" dirty="0">
                          <a:solidFill>
                            <a:schemeClr val="tx1"/>
                          </a:solidFill>
                          <a:effectLst/>
                        </a:rPr>
                        <a:t> </a:t>
                      </a:r>
                      <a:r>
                        <a:rPr lang="en-US" sz="1800" dirty="0" err="1">
                          <a:solidFill>
                            <a:schemeClr val="tx1"/>
                          </a:solidFill>
                          <a:effectLst/>
                        </a:rPr>
                        <a:t>học</a:t>
                      </a:r>
                      <a:r>
                        <a:rPr lang="en-US" sz="1800" dirty="0">
                          <a:solidFill>
                            <a:schemeClr val="tx1"/>
                          </a:solidFill>
                          <a:effectLst/>
                        </a:rPr>
                        <a:t> </a:t>
                      </a:r>
                      <a:r>
                        <a:rPr lang="en-US" sz="1800" dirty="0" err="1">
                          <a:solidFill>
                            <a:schemeClr val="tx1"/>
                          </a:solidFill>
                          <a:effectLst/>
                        </a:rPr>
                        <a:t>đường</a:t>
                      </a:r>
                      <a:endParaRPr lang="vi-VN" sz="1050" i="1" dirty="0">
                        <a:solidFill>
                          <a:schemeClr val="tx1"/>
                        </a:solidFill>
                        <a:effectLst/>
                        <a:latin typeface="Arial"/>
                        <a:ea typeface="Arial"/>
                        <a:cs typeface="Times New Roman"/>
                      </a:endParaRPr>
                    </a:p>
                  </a:txBody>
                  <a:tcPr marL="68580" marR="68580" marT="0" marB="0"/>
                </a:tc>
                <a:tc>
                  <a:txBody>
                    <a:bodyPr/>
                    <a:lstStyle/>
                    <a:p>
                      <a:pPr marL="0" marR="0" algn="just">
                        <a:lnSpc>
                          <a:spcPct val="110000"/>
                        </a:lnSpc>
                        <a:spcBef>
                          <a:spcPts val="0"/>
                        </a:spcBef>
                        <a:spcAft>
                          <a:spcPts val="0"/>
                        </a:spcAft>
                      </a:pPr>
                      <a:r>
                        <a:rPr lang="en-US" sz="1800" dirty="0" err="1">
                          <a:solidFill>
                            <a:schemeClr val="tx1"/>
                          </a:solidFill>
                          <a:effectLst/>
                        </a:rPr>
                        <a:t>Nên</a:t>
                      </a:r>
                      <a:r>
                        <a:rPr lang="en-US" sz="1800" dirty="0">
                          <a:solidFill>
                            <a:schemeClr val="tx1"/>
                          </a:solidFill>
                          <a:effectLst/>
                        </a:rPr>
                        <a:t> </a:t>
                      </a:r>
                      <a:r>
                        <a:rPr lang="en-US" sz="1800" dirty="0" err="1">
                          <a:solidFill>
                            <a:schemeClr val="tx1"/>
                          </a:solidFill>
                          <a:effectLst/>
                        </a:rPr>
                        <a:t>làm</a:t>
                      </a:r>
                      <a:endParaRPr lang="vi-VN" sz="1050" i="1" dirty="0">
                        <a:solidFill>
                          <a:schemeClr val="tx1"/>
                        </a:solidFill>
                        <a:effectLst/>
                        <a:latin typeface="Arial"/>
                        <a:ea typeface="Arial"/>
                        <a:cs typeface="Times New Roman"/>
                      </a:endParaRPr>
                    </a:p>
                  </a:txBody>
                  <a:tcPr marL="68580" marR="68580" marT="0" marB="0"/>
                </a:tc>
                <a:tc>
                  <a:txBody>
                    <a:bodyPr/>
                    <a:lstStyle/>
                    <a:p>
                      <a:pPr marL="0" marR="0" algn="just">
                        <a:lnSpc>
                          <a:spcPct val="110000"/>
                        </a:lnSpc>
                        <a:spcBef>
                          <a:spcPts val="0"/>
                        </a:spcBef>
                        <a:spcAft>
                          <a:spcPts val="0"/>
                        </a:spcAft>
                      </a:pPr>
                      <a:r>
                        <a:rPr lang="en-US" sz="1800" dirty="0" err="1">
                          <a:solidFill>
                            <a:schemeClr val="tx1"/>
                          </a:solidFill>
                          <a:effectLst/>
                        </a:rPr>
                        <a:t>Không</a:t>
                      </a:r>
                      <a:r>
                        <a:rPr lang="en-US" sz="1800" dirty="0">
                          <a:solidFill>
                            <a:schemeClr val="tx1"/>
                          </a:solidFill>
                          <a:effectLst/>
                        </a:rPr>
                        <a:t> </a:t>
                      </a:r>
                      <a:r>
                        <a:rPr lang="en-US" sz="1800" dirty="0" err="1">
                          <a:solidFill>
                            <a:schemeClr val="tx1"/>
                          </a:solidFill>
                          <a:effectLst/>
                        </a:rPr>
                        <a:t>nên</a:t>
                      </a:r>
                      <a:r>
                        <a:rPr lang="en-US" sz="1800" dirty="0">
                          <a:solidFill>
                            <a:schemeClr val="tx1"/>
                          </a:solidFill>
                          <a:effectLst/>
                        </a:rPr>
                        <a:t> </a:t>
                      </a:r>
                      <a:r>
                        <a:rPr lang="en-US" sz="1800" dirty="0" err="1">
                          <a:solidFill>
                            <a:schemeClr val="tx1"/>
                          </a:solidFill>
                          <a:effectLst/>
                        </a:rPr>
                        <a:t>làm</a:t>
                      </a:r>
                      <a:endParaRPr lang="vi-VN" sz="1050" i="1" dirty="0">
                        <a:solidFill>
                          <a:schemeClr val="tx1"/>
                        </a:solidFill>
                        <a:effectLst/>
                        <a:latin typeface="Arial"/>
                        <a:ea typeface="Arial"/>
                        <a:cs typeface="Times New Roman"/>
                      </a:endParaRPr>
                    </a:p>
                  </a:txBody>
                  <a:tcPr marL="68580" marR="68580" marT="0" marB="0"/>
                </a:tc>
                <a:extLst>
                  <a:ext uri="{0D108BD9-81ED-4DB2-BD59-A6C34878D82A}">
                    <a16:rowId xmlns:a16="http://schemas.microsoft.com/office/drawing/2014/main" val="10000"/>
                  </a:ext>
                </a:extLst>
              </a:tr>
              <a:tr h="344118">
                <a:tc vMerge="1">
                  <a:txBody>
                    <a:bodyPr/>
                    <a:lstStyle/>
                    <a:p>
                      <a:endParaRPr lang="vi-VN"/>
                    </a:p>
                  </a:txBody>
                  <a:tcPr/>
                </a:tc>
                <a:tc>
                  <a:txBody>
                    <a:bodyPr/>
                    <a:lstStyle/>
                    <a:p>
                      <a:pPr marL="0" marR="0" algn="just">
                        <a:lnSpc>
                          <a:spcPct val="110000"/>
                        </a:lnSpc>
                        <a:spcBef>
                          <a:spcPts val="0"/>
                        </a:spcBef>
                        <a:spcAft>
                          <a:spcPts val="0"/>
                        </a:spcAft>
                      </a:pPr>
                      <a:r>
                        <a:rPr lang="en-US" sz="1800">
                          <a:solidFill>
                            <a:schemeClr val="tx1"/>
                          </a:solidFill>
                          <a:effectLst/>
                        </a:rPr>
                        <a:t> </a:t>
                      </a:r>
                      <a:endParaRPr lang="vi-VN" sz="1050" i="1">
                        <a:solidFill>
                          <a:schemeClr val="tx1"/>
                        </a:solidFill>
                        <a:effectLst/>
                        <a:latin typeface="Arial"/>
                        <a:ea typeface="Arial"/>
                        <a:cs typeface="Times New Roman"/>
                      </a:endParaRPr>
                    </a:p>
                  </a:txBody>
                  <a:tcPr marL="68580" marR="68580" marT="0" marB="0"/>
                </a:tc>
                <a:tc>
                  <a:txBody>
                    <a:bodyPr/>
                    <a:lstStyle/>
                    <a:p>
                      <a:pPr marL="0" marR="0" algn="just">
                        <a:lnSpc>
                          <a:spcPct val="110000"/>
                        </a:lnSpc>
                        <a:spcBef>
                          <a:spcPts val="0"/>
                        </a:spcBef>
                        <a:spcAft>
                          <a:spcPts val="0"/>
                        </a:spcAft>
                      </a:pPr>
                      <a:r>
                        <a:rPr lang="en-US" sz="1800" dirty="0">
                          <a:solidFill>
                            <a:schemeClr val="tx1"/>
                          </a:solidFill>
                          <a:effectLst/>
                        </a:rPr>
                        <a:t> </a:t>
                      </a:r>
                      <a:endParaRPr lang="vi-VN" sz="1050" i="1" dirty="0">
                        <a:solidFill>
                          <a:schemeClr val="tx1"/>
                        </a:solidFill>
                        <a:effectLst/>
                        <a:latin typeface="Arial"/>
                        <a:ea typeface="Arial"/>
                        <a:cs typeface="Times New Roman"/>
                      </a:endParaRPr>
                    </a:p>
                  </a:txBody>
                  <a:tcPr marL="68580" marR="68580" marT="0" marB="0"/>
                </a:tc>
                <a:extLst>
                  <a:ext uri="{0D108BD9-81ED-4DB2-BD59-A6C34878D82A}">
                    <a16:rowId xmlns:a16="http://schemas.microsoft.com/office/drawing/2014/main" val="10001"/>
                  </a:ext>
                </a:extLst>
              </a:tr>
            </a:tbl>
          </a:graphicData>
        </a:graphic>
      </p:graphicFrame>
      <p:sp>
        <p:nvSpPr>
          <p:cNvPr id="4" name="Rectangle 1"/>
          <p:cNvSpPr>
            <a:spLocks noChangeArrowheads="1"/>
          </p:cNvSpPr>
          <p:nvPr/>
        </p:nvSpPr>
        <p:spPr bwMode="auto">
          <a:xfrm>
            <a:off x="4434532" y="2163459"/>
            <a:ext cx="3822412"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sz="2000" b="1" i="1" u="none" strike="noStrike" cap="none" normalizeH="0" baseline="0" dirty="0">
                <a:ln>
                  <a:noFill/>
                </a:ln>
                <a:solidFill>
                  <a:schemeClr val="tx1"/>
                </a:solidFill>
                <a:effectLst/>
                <a:latin typeface="Times New Roman" pitchFamily="18" charset="0"/>
                <a:ea typeface="Arial" pitchFamily="34" charset="0"/>
                <a:cs typeface="Times New Roman" pitchFamily="18" charset="0"/>
              </a:rPr>
              <a:t>Nhóm 2: </a:t>
            </a:r>
            <a:r>
              <a:rPr kumimoji="0" lang="de-DE" sz="20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Đọc tình huống 1,</a:t>
            </a:r>
            <a:r>
              <a:rPr kumimoji="0" lang="de-DE" sz="2000" b="0" i="0" u="none" strike="noStrike" cap="none" normalizeH="0" dirty="0">
                <a:ln>
                  <a:noFill/>
                </a:ln>
                <a:solidFill>
                  <a:schemeClr val="tx1"/>
                </a:solidFill>
                <a:effectLst/>
                <a:latin typeface="Times New Roman" pitchFamily="18" charset="0"/>
                <a:ea typeface="Arial" pitchFamily="34" charset="0"/>
                <a:cs typeface="Times New Roman" pitchFamily="18" charset="0"/>
              </a:rPr>
              <a:t> </a:t>
            </a:r>
            <a:r>
              <a:rPr kumimoji="0" lang="de-DE" sz="20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2 SGK/40 và trả lời câu hỏi:</a:t>
            </a:r>
            <a:endParaRPr kumimoji="0" lang="vi-VN" sz="1600" b="0"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de-DE" sz="2000" b="1" i="1" u="none" strike="noStrike" cap="none" normalizeH="0" baseline="0" dirty="0">
                <a:ln>
                  <a:noFill/>
                </a:ln>
                <a:solidFill>
                  <a:schemeClr val="tx1"/>
                </a:solidFill>
                <a:effectLst/>
                <a:latin typeface="Times New Roman" pitchFamily="18" charset="0"/>
                <a:ea typeface="Arial" pitchFamily="34" charset="0"/>
                <a:cs typeface="Times New Roman" pitchFamily="18" charset="0"/>
              </a:rPr>
              <a:t>Câu 1: </a:t>
            </a:r>
            <a:r>
              <a:rPr kumimoji="0" lang="de-DE" sz="20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Em hãy nhận xét cách ứng phó của T và B trong các trường hợp trên?</a:t>
            </a:r>
            <a:endParaRPr kumimoji="0" lang="vi-VN" sz="1600" b="0"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de-DE" sz="2000" b="1" i="1" u="none" strike="noStrike" cap="none" normalizeH="0" baseline="0" dirty="0">
                <a:ln>
                  <a:noFill/>
                </a:ln>
                <a:solidFill>
                  <a:schemeClr val="tx1"/>
                </a:solidFill>
                <a:effectLst/>
                <a:latin typeface="Times New Roman" pitchFamily="18" charset="0"/>
                <a:ea typeface="Arial" pitchFamily="34" charset="0"/>
                <a:cs typeface="Times New Roman" pitchFamily="18" charset="0"/>
              </a:rPr>
              <a:t>Câu 2: </a:t>
            </a:r>
            <a:r>
              <a:rPr kumimoji="0" lang="de-DE" sz="20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Theo em Hs nên làm gì và không nên làm gì khi xảy ra bạo lực học đường? </a:t>
            </a:r>
            <a:r>
              <a:rPr kumimoji="0" lang="en-US" sz="20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Lệt</a:t>
            </a:r>
            <a:r>
              <a:rPr kumimoji="0" lang="en-US" sz="20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kế</a:t>
            </a:r>
            <a:r>
              <a:rPr kumimoji="0" lang="en-US" sz="20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theo</a:t>
            </a:r>
            <a:r>
              <a:rPr kumimoji="0" lang="en-US" sz="20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gợi</a:t>
            </a:r>
            <a:r>
              <a:rPr kumimoji="0" lang="en-US" sz="20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ý </a:t>
            </a:r>
            <a:r>
              <a:rPr kumimoji="0" lang="en-US" sz="20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dưới</a:t>
            </a:r>
            <a:r>
              <a:rPr kumimoji="0" lang="en-US" sz="20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đây</a:t>
            </a:r>
            <a:r>
              <a:rPr lang="en-US" sz="2000" dirty="0">
                <a:latin typeface="Times New Roman" pitchFamily="18" charset="0"/>
                <a:ea typeface="Arial" pitchFamily="34" charset="0"/>
                <a:cs typeface="Times New Roman" pitchFamily="18" charset="0"/>
              </a:rPr>
              <a:t>: </a:t>
            </a:r>
            <a:endParaRPr kumimoji="0" lang="en-US" sz="2800" b="0" i="0" u="none" strike="noStrike" cap="none" normalizeH="0" baseline="0" dirty="0">
              <a:ln>
                <a:noFill/>
              </a:ln>
              <a:solidFill>
                <a:schemeClr val="tx1"/>
              </a:solidFill>
              <a:effectLst/>
              <a:latin typeface="Arial" pitchFamily="34" charset="0"/>
              <a:cs typeface="Arial" pitchFamily="34" charset="0"/>
            </a:endParaRPr>
          </a:p>
        </p:txBody>
      </p:sp>
      <p:graphicFrame>
        <p:nvGraphicFramePr>
          <p:cNvPr id="5" name="Bảng 4"/>
          <p:cNvGraphicFramePr>
            <a:graphicFrameLocks noGrp="1"/>
          </p:cNvGraphicFramePr>
          <p:nvPr>
            <p:extLst>
              <p:ext uri="{D42A27DB-BD31-4B8C-83A1-F6EECF244321}">
                <p14:modId xmlns:p14="http://schemas.microsoft.com/office/powerpoint/2010/main" val="2302508514"/>
              </p:ext>
            </p:extLst>
          </p:nvPr>
        </p:nvGraphicFramePr>
        <p:xfrm>
          <a:off x="8492837" y="5055640"/>
          <a:ext cx="3321792" cy="1190117"/>
        </p:xfrm>
        <a:graphic>
          <a:graphicData uri="http://schemas.openxmlformats.org/drawingml/2006/table">
            <a:tbl>
              <a:tblPr firstRow="1" firstCol="1" bandRow="1">
                <a:tableStyleId>{5C22544A-7EE6-4342-B048-85BDC9FD1C3A}</a:tableStyleId>
              </a:tblPr>
              <a:tblGrid>
                <a:gridCol w="1107264">
                  <a:extLst>
                    <a:ext uri="{9D8B030D-6E8A-4147-A177-3AD203B41FA5}">
                      <a16:colId xmlns:a16="http://schemas.microsoft.com/office/drawing/2014/main" val="20000"/>
                    </a:ext>
                  </a:extLst>
                </a:gridCol>
                <a:gridCol w="1107264">
                  <a:extLst>
                    <a:ext uri="{9D8B030D-6E8A-4147-A177-3AD203B41FA5}">
                      <a16:colId xmlns:a16="http://schemas.microsoft.com/office/drawing/2014/main" val="20001"/>
                    </a:ext>
                  </a:extLst>
                </a:gridCol>
                <a:gridCol w="1107264">
                  <a:extLst>
                    <a:ext uri="{9D8B030D-6E8A-4147-A177-3AD203B41FA5}">
                      <a16:colId xmlns:a16="http://schemas.microsoft.com/office/drawing/2014/main" val="20002"/>
                    </a:ext>
                  </a:extLst>
                </a:gridCol>
              </a:tblGrid>
              <a:tr h="0">
                <a:tc rowSpan="2">
                  <a:txBody>
                    <a:bodyPr/>
                    <a:lstStyle/>
                    <a:p>
                      <a:pPr marL="0" marR="0" algn="just">
                        <a:lnSpc>
                          <a:spcPct val="110000"/>
                        </a:lnSpc>
                        <a:spcBef>
                          <a:spcPts val="0"/>
                        </a:spcBef>
                        <a:spcAft>
                          <a:spcPts val="0"/>
                        </a:spcAft>
                      </a:pPr>
                      <a:r>
                        <a:rPr lang="en-US" sz="1800" dirty="0" err="1">
                          <a:solidFill>
                            <a:schemeClr val="tx1"/>
                          </a:solidFill>
                          <a:effectLst/>
                        </a:rPr>
                        <a:t>Sau</a:t>
                      </a:r>
                      <a:r>
                        <a:rPr lang="en-US" sz="1800" dirty="0">
                          <a:solidFill>
                            <a:schemeClr val="tx1"/>
                          </a:solidFill>
                          <a:effectLst/>
                        </a:rPr>
                        <a:t> </a:t>
                      </a:r>
                      <a:r>
                        <a:rPr lang="en-US" sz="1800" dirty="0" err="1">
                          <a:solidFill>
                            <a:schemeClr val="tx1"/>
                          </a:solidFill>
                          <a:effectLst/>
                        </a:rPr>
                        <a:t>khi</a:t>
                      </a:r>
                      <a:r>
                        <a:rPr lang="en-US" sz="1800" dirty="0">
                          <a:solidFill>
                            <a:schemeClr val="tx1"/>
                          </a:solidFill>
                          <a:effectLst/>
                        </a:rPr>
                        <a:t> </a:t>
                      </a:r>
                      <a:r>
                        <a:rPr lang="en-US" sz="1800" dirty="0" err="1">
                          <a:solidFill>
                            <a:schemeClr val="tx1"/>
                          </a:solidFill>
                          <a:effectLst/>
                        </a:rPr>
                        <a:t>xảy</a:t>
                      </a:r>
                      <a:r>
                        <a:rPr lang="en-US" sz="1800" dirty="0">
                          <a:solidFill>
                            <a:schemeClr val="tx1"/>
                          </a:solidFill>
                          <a:effectLst/>
                        </a:rPr>
                        <a:t> </a:t>
                      </a:r>
                      <a:r>
                        <a:rPr lang="en-US" sz="1800" dirty="0" err="1">
                          <a:solidFill>
                            <a:schemeClr val="tx1"/>
                          </a:solidFill>
                          <a:effectLst/>
                        </a:rPr>
                        <a:t>ra</a:t>
                      </a:r>
                      <a:r>
                        <a:rPr lang="en-US" sz="1800" dirty="0">
                          <a:solidFill>
                            <a:schemeClr val="tx1"/>
                          </a:solidFill>
                          <a:effectLst/>
                        </a:rPr>
                        <a:t> </a:t>
                      </a:r>
                      <a:r>
                        <a:rPr lang="en-US" sz="1800" dirty="0" err="1">
                          <a:solidFill>
                            <a:schemeClr val="tx1"/>
                          </a:solidFill>
                          <a:effectLst/>
                        </a:rPr>
                        <a:t>bạo</a:t>
                      </a:r>
                      <a:r>
                        <a:rPr lang="en-US" sz="1800" dirty="0">
                          <a:solidFill>
                            <a:schemeClr val="tx1"/>
                          </a:solidFill>
                          <a:effectLst/>
                        </a:rPr>
                        <a:t> </a:t>
                      </a:r>
                      <a:r>
                        <a:rPr lang="en-US" sz="1800" dirty="0" err="1">
                          <a:solidFill>
                            <a:schemeClr val="tx1"/>
                          </a:solidFill>
                          <a:effectLst/>
                        </a:rPr>
                        <a:t>lực</a:t>
                      </a:r>
                      <a:r>
                        <a:rPr lang="en-US" sz="1800" dirty="0">
                          <a:solidFill>
                            <a:schemeClr val="tx1"/>
                          </a:solidFill>
                          <a:effectLst/>
                        </a:rPr>
                        <a:t> </a:t>
                      </a:r>
                      <a:r>
                        <a:rPr lang="en-US" sz="1800" dirty="0" err="1">
                          <a:solidFill>
                            <a:schemeClr val="tx1"/>
                          </a:solidFill>
                          <a:effectLst/>
                        </a:rPr>
                        <a:t>học</a:t>
                      </a:r>
                      <a:r>
                        <a:rPr lang="en-US" sz="1800" dirty="0">
                          <a:solidFill>
                            <a:schemeClr val="tx1"/>
                          </a:solidFill>
                          <a:effectLst/>
                        </a:rPr>
                        <a:t> </a:t>
                      </a:r>
                      <a:r>
                        <a:rPr lang="en-US" sz="1800" dirty="0" err="1">
                          <a:solidFill>
                            <a:schemeClr val="tx1"/>
                          </a:solidFill>
                          <a:effectLst/>
                        </a:rPr>
                        <a:t>đường</a:t>
                      </a:r>
                      <a:endParaRPr lang="vi-VN" sz="1050" i="1" dirty="0">
                        <a:solidFill>
                          <a:schemeClr val="tx1"/>
                        </a:solidFill>
                        <a:effectLst/>
                        <a:latin typeface="Arial"/>
                        <a:ea typeface="Arial"/>
                        <a:cs typeface="Times New Roman"/>
                      </a:endParaRPr>
                    </a:p>
                  </a:txBody>
                  <a:tcPr marL="68580" marR="68580" marT="0" marB="0"/>
                </a:tc>
                <a:tc>
                  <a:txBody>
                    <a:bodyPr/>
                    <a:lstStyle/>
                    <a:p>
                      <a:pPr marL="0" marR="0" algn="just">
                        <a:lnSpc>
                          <a:spcPct val="110000"/>
                        </a:lnSpc>
                        <a:spcBef>
                          <a:spcPts val="0"/>
                        </a:spcBef>
                        <a:spcAft>
                          <a:spcPts val="0"/>
                        </a:spcAft>
                      </a:pPr>
                      <a:r>
                        <a:rPr lang="en-US" sz="1800" dirty="0" err="1">
                          <a:solidFill>
                            <a:schemeClr val="tx1"/>
                          </a:solidFill>
                          <a:effectLst/>
                        </a:rPr>
                        <a:t>Nên</a:t>
                      </a:r>
                      <a:r>
                        <a:rPr lang="en-US" sz="1800" dirty="0">
                          <a:solidFill>
                            <a:schemeClr val="tx1"/>
                          </a:solidFill>
                          <a:effectLst/>
                        </a:rPr>
                        <a:t> </a:t>
                      </a:r>
                      <a:r>
                        <a:rPr lang="en-US" sz="1800" dirty="0" err="1">
                          <a:solidFill>
                            <a:schemeClr val="tx1"/>
                          </a:solidFill>
                          <a:effectLst/>
                        </a:rPr>
                        <a:t>làm</a:t>
                      </a:r>
                      <a:endParaRPr lang="vi-VN" sz="1050" i="1" dirty="0">
                        <a:solidFill>
                          <a:schemeClr val="tx1"/>
                        </a:solidFill>
                        <a:effectLst/>
                        <a:latin typeface="Arial"/>
                        <a:ea typeface="Arial"/>
                        <a:cs typeface="Times New Roman"/>
                      </a:endParaRPr>
                    </a:p>
                  </a:txBody>
                  <a:tcPr marL="68580" marR="68580" marT="0" marB="0"/>
                </a:tc>
                <a:tc>
                  <a:txBody>
                    <a:bodyPr/>
                    <a:lstStyle/>
                    <a:p>
                      <a:pPr marL="0" marR="0" algn="just">
                        <a:lnSpc>
                          <a:spcPct val="110000"/>
                        </a:lnSpc>
                        <a:spcBef>
                          <a:spcPts val="0"/>
                        </a:spcBef>
                        <a:spcAft>
                          <a:spcPts val="0"/>
                        </a:spcAft>
                      </a:pPr>
                      <a:r>
                        <a:rPr lang="en-US" sz="1800">
                          <a:solidFill>
                            <a:schemeClr val="tx1"/>
                          </a:solidFill>
                          <a:effectLst/>
                        </a:rPr>
                        <a:t>Không nên làm</a:t>
                      </a:r>
                      <a:endParaRPr lang="vi-VN" sz="1050" i="1">
                        <a:solidFill>
                          <a:schemeClr val="tx1"/>
                        </a:solidFill>
                        <a:effectLst/>
                        <a:latin typeface="Arial"/>
                        <a:ea typeface="Arial"/>
                        <a:cs typeface="Times New Roman"/>
                      </a:endParaRPr>
                    </a:p>
                  </a:txBody>
                  <a:tcPr marL="68580" marR="68580" marT="0" marB="0"/>
                </a:tc>
                <a:extLst>
                  <a:ext uri="{0D108BD9-81ED-4DB2-BD59-A6C34878D82A}">
                    <a16:rowId xmlns:a16="http://schemas.microsoft.com/office/drawing/2014/main" val="10000"/>
                  </a:ext>
                </a:extLst>
              </a:tr>
              <a:tr h="0">
                <a:tc vMerge="1">
                  <a:txBody>
                    <a:bodyPr/>
                    <a:lstStyle/>
                    <a:p>
                      <a:endParaRPr lang="vi-VN"/>
                    </a:p>
                  </a:txBody>
                  <a:tcPr/>
                </a:tc>
                <a:tc>
                  <a:txBody>
                    <a:bodyPr/>
                    <a:lstStyle/>
                    <a:p>
                      <a:pPr marL="0" marR="0" algn="just">
                        <a:lnSpc>
                          <a:spcPct val="110000"/>
                        </a:lnSpc>
                        <a:spcBef>
                          <a:spcPts val="0"/>
                        </a:spcBef>
                        <a:spcAft>
                          <a:spcPts val="0"/>
                        </a:spcAft>
                      </a:pPr>
                      <a:r>
                        <a:rPr lang="en-US" sz="1800">
                          <a:solidFill>
                            <a:schemeClr val="tx1"/>
                          </a:solidFill>
                          <a:effectLst/>
                        </a:rPr>
                        <a:t> </a:t>
                      </a:r>
                      <a:endParaRPr lang="vi-VN" sz="1050" i="1">
                        <a:solidFill>
                          <a:schemeClr val="tx1"/>
                        </a:solidFill>
                        <a:effectLst/>
                        <a:latin typeface="Arial"/>
                        <a:ea typeface="Arial"/>
                        <a:cs typeface="Times New Roman"/>
                      </a:endParaRPr>
                    </a:p>
                  </a:txBody>
                  <a:tcPr marL="68580" marR="68580" marT="0" marB="0"/>
                </a:tc>
                <a:tc>
                  <a:txBody>
                    <a:bodyPr/>
                    <a:lstStyle/>
                    <a:p>
                      <a:pPr marL="0" marR="0" algn="just">
                        <a:lnSpc>
                          <a:spcPct val="110000"/>
                        </a:lnSpc>
                        <a:spcBef>
                          <a:spcPts val="0"/>
                        </a:spcBef>
                        <a:spcAft>
                          <a:spcPts val="0"/>
                        </a:spcAft>
                      </a:pPr>
                      <a:r>
                        <a:rPr lang="en-US" sz="1800" dirty="0">
                          <a:solidFill>
                            <a:schemeClr val="tx1"/>
                          </a:solidFill>
                          <a:effectLst/>
                        </a:rPr>
                        <a:t> </a:t>
                      </a:r>
                      <a:endParaRPr lang="vi-VN" sz="1050" i="1" dirty="0">
                        <a:solidFill>
                          <a:schemeClr val="tx1"/>
                        </a:solidFill>
                        <a:effectLst/>
                        <a:latin typeface="Arial"/>
                        <a:ea typeface="Arial"/>
                        <a:cs typeface="Times New Roman"/>
                      </a:endParaRPr>
                    </a:p>
                  </a:txBody>
                  <a:tcPr marL="68580" marR="68580" marT="0" marB="0"/>
                </a:tc>
                <a:extLst>
                  <a:ext uri="{0D108BD9-81ED-4DB2-BD59-A6C34878D82A}">
                    <a16:rowId xmlns:a16="http://schemas.microsoft.com/office/drawing/2014/main" val="10001"/>
                  </a:ext>
                </a:extLst>
              </a:tr>
            </a:tbl>
          </a:graphicData>
        </a:graphic>
      </p:graphicFrame>
      <p:sp>
        <p:nvSpPr>
          <p:cNvPr id="10" name="Rectangle 2"/>
          <p:cNvSpPr>
            <a:spLocks noChangeArrowheads="1"/>
          </p:cNvSpPr>
          <p:nvPr/>
        </p:nvSpPr>
        <p:spPr bwMode="auto">
          <a:xfrm>
            <a:off x="8492837" y="2193318"/>
            <a:ext cx="3441042"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b="1" i="1" u="none" strike="noStrike" cap="none" normalizeH="0" baseline="0" dirty="0" err="1">
                <a:ln>
                  <a:noFill/>
                </a:ln>
                <a:effectLst/>
                <a:latin typeface="Times New Roman" pitchFamily="18" charset="0"/>
                <a:ea typeface="Arial" pitchFamily="34" charset="0"/>
                <a:cs typeface="Times New Roman" pitchFamily="18" charset="0"/>
              </a:rPr>
              <a:t>Nhóm</a:t>
            </a:r>
            <a:r>
              <a:rPr kumimoji="0" lang="en-US" sz="2000" b="1" i="1" u="none" strike="noStrike" cap="none" normalizeH="0" dirty="0">
                <a:ln>
                  <a:noFill/>
                </a:ln>
                <a:effectLst/>
                <a:latin typeface="Times New Roman" pitchFamily="18" charset="0"/>
                <a:ea typeface="Arial" pitchFamily="34" charset="0"/>
                <a:cs typeface="Times New Roman" pitchFamily="18" charset="0"/>
              </a:rPr>
              <a:t> 3</a:t>
            </a:r>
            <a:r>
              <a:rPr kumimoji="0" lang="en-US" sz="2000" b="1" i="1" u="none" strike="noStrike" cap="none" normalizeH="0" baseline="0" dirty="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a:ln>
                  <a:noFill/>
                </a:ln>
                <a:effectLst/>
                <a:latin typeface="Times New Roman" pitchFamily="18" charset="0"/>
                <a:ea typeface="Arial" pitchFamily="34" charset="0"/>
                <a:cs typeface="Times New Roman" pitchFamily="18" charset="0"/>
              </a:rPr>
              <a:t>Đọc</a:t>
            </a:r>
            <a:r>
              <a:rPr kumimoji="0" lang="en-US" sz="2000" b="0" i="0" u="none" strike="noStrike" cap="none" normalizeH="0" baseline="0" dirty="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a:ln>
                  <a:noFill/>
                </a:ln>
                <a:effectLst/>
                <a:latin typeface="Times New Roman" pitchFamily="18" charset="0"/>
                <a:ea typeface="Arial" pitchFamily="34" charset="0"/>
                <a:cs typeface="Times New Roman" pitchFamily="18" charset="0"/>
              </a:rPr>
              <a:t>tình</a:t>
            </a:r>
            <a:r>
              <a:rPr kumimoji="0" lang="en-US" sz="2000" b="0" i="0" u="none" strike="noStrike" cap="none" normalizeH="0" baseline="0" dirty="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a:ln>
                  <a:noFill/>
                </a:ln>
                <a:effectLst/>
                <a:latin typeface="Times New Roman" pitchFamily="18" charset="0"/>
                <a:ea typeface="Arial" pitchFamily="34" charset="0"/>
                <a:cs typeface="Times New Roman" pitchFamily="18" charset="0"/>
              </a:rPr>
              <a:t>huống</a:t>
            </a:r>
            <a:r>
              <a:rPr kumimoji="0" lang="en-US" sz="2000" b="0" i="0" u="none" strike="noStrike" cap="none" normalizeH="0" baseline="0" dirty="0">
                <a:ln>
                  <a:noFill/>
                </a:ln>
                <a:effectLst/>
                <a:latin typeface="Times New Roman" pitchFamily="18" charset="0"/>
                <a:ea typeface="Arial" pitchFamily="34" charset="0"/>
                <a:cs typeface="Times New Roman" pitchFamily="18" charset="0"/>
              </a:rPr>
              <a:t> 1, 2 SGK/40 - 41 </a:t>
            </a:r>
            <a:r>
              <a:rPr kumimoji="0" lang="en-US" sz="2000" b="0" i="0" u="none" strike="noStrike" cap="none" normalizeH="0" baseline="0" dirty="0" err="1">
                <a:ln>
                  <a:noFill/>
                </a:ln>
                <a:effectLst/>
                <a:latin typeface="Times New Roman" pitchFamily="18" charset="0"/>
                <a:ea typeface="Arial" pitchFamily="34" charset="0"/>
                <a:cs typeface="Times New Roman" pitchFamily="18" charset="0"/>
              </a:rPr>
              <a:t>và</a:t>
            </a:r>
            <a:r>
              <a:rPr kumimoji="0" lang="en-US" sz="2000" b="0" i="0" u="none" strike="noStrike" cap="none" normalizeH="0" baseline="0" dirty="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a:ln>
                  <a:noFill/>
                </a:ln>
                <a:effectLst/>
                <a:latin typeface="Times New Roman" pitchFamily="18" charset="0"/>
                <a:ea typeface="Arial" pitchFamily="34" charset="0"/>
                <a:cs typeface="Times New Roman" pitchFamily="18" charset="0"/>
              </a:rPr>
              <a:t>trả</a:t>
            </a:r>
            <a:r>
              <a:rPr kumimoji="0" lang="en-US" sz="2000" b="0" i="0" u="none" strike="noStrike" cap="none" normalizeH="0" baseline="0" dirty="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a:ln>
                  <a:noFill/>
                </a:ln>
                <a:effectLst/>
                <a:latin typeface="Times New Roman" pitchFamily="18" charset="0"/>
                <a:ea typeface="Arial" pitchFamily="34" charset="0"/>
                <a:cs typeface="Times New Roman" pitchFamily="18" charset="0"/>
              </a:rPr>
              <a:t>lời</a:t>
            </a:r>
            <a:r>
              <a:rPr kumimoji="0" lang="en-US" sz="2000" b="0" i="0" u="none" strike="noStrike" cap="none" normalizeH="0" baseline="0" dirty="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a:ln>
                  <a:noFill/>
                </a:ln>
                <a:effectLst/>
                <a:latin typeface="Times New Roman" pitchFamily="18" charset="0"/>
                <a:ea typeface="Arial" pitchFamily="34" charset="0"/>
                <a:cs typeface="Times New Roman" pitchFamily="18" charset="0"/>
              </a:rPr>
              <a:t>câu</a:t>
            </a:r>
            <a:r>
              <a:rPr kumimoji="0" lang="en-US" sz="2000" b="0" i="0" u="none" strike="noStrike" cap="none" normalizeH="0" baseline="0" dirty="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a:ln>
                  <a:noFill/>
                </a:ln>
                <a:effectLst/>
                <a:latin typeface="Times New Roman" pitchFamily="18" charset="0"/>
                <a:ea typeface="Arial" pitchFamily="34" charset="0"/>
                <a:cs typeface="Times New Roman" pitchFamily="18" charset="0"/>
              </a:rPr>
              <a:t>hỏi</a:t>
            </a:r>
            <a:r>
              <a:rPr kumimoji="0" lang="en-US" sz="2000" b="0" i="0" u="none" strike="noStrike" cap="none" normalizeH="0" baseline="0" dirty="0">
                <a:ln>
                  <a:noFill/>
                </a:ln>
                <a:effectLst/>
                <a:latin typeface="Times New Roman" pitchFamily="18" charset="0"/>
                <a:ea typeface="Arial" pitchFamily="34" charset="0"/>
                <a:cs typeface="Times New Roman" pitchFamily="18" charset="0"/>
              </a:rPr>
              <a:t>:</a:t>
            </a:r>
            <a:endParaRPr kumimoji="0" lang="vi-VN" sz="1600" b="0" i="0" u="none" strike="noStrike" cap="none" normalizeH="0" baseline="0" dirty="0">
              <a:ln>
                <a:noFill/>
              </a:ln>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000" b="1" i="1" u="none" strike="noStrike" cap="none" normalizeH="0" baseline="0" dirty="0" err="1">
                <a:ln>
                  <a:noFill/>
                </a:ln>
                <a:effectLst/>
                <a:latin typeface="Times New Roman" pitchFamily="18" charset="0"/>
                <a:ea typeface="Arial" pitchFamily="34" charset="0"/>
                <a:cs typeface="Times New Roman" pitchFamily="18" charset="0"/>
              </a:rPr>
              <a:t>Câu</a:t>
            </a:r>
            <a:r>
              <a:rPr kumimoji="0" lang="en-US" sz="2000" b="1" i="1" u="none" strike="noStrike" cap="none" normalizeH="0" baseline="0" dirty="0">
                <a:ln>
                  <a:noFill/>
                </a:ln>
                <a:effectLst/>
                <a:latin typeface="Times New Roman" pitchFamily="18" charset="0"/>
                <a:ea typeface="Arial" pitchFamily="34" charset="0"/>
                <a:cs typeface="Times New Roman" pitchFamily="18" charset="0"/>
              </a:rPr>
              <a:t> 1: </a:t>
            </a:r>
            <a:r>
              <a:rPr kumimoji="0" lang="en-US" sz="2000" b="0" i="0" u="none" strike="noStrike" cap="none" normalizeH="0" baseline="0" dirty="0" err="1">
                <a:ln>
                  <a:noFill/>
                </a:ln>
                <a:effectLst/>
                <a:latin typeface="Times New Roman" pitchFamily="18" charset="0"/>
                <a:ea typeface="Arial" pitchFamily="34" charset="0"/>
                <a:cs typeface="Times New Roman" pitchFamily="18" charset="0"/>
              </a:rPr>
              <a:t>Em</a:t>
            </a:r>
            <a:r>
              <a:rPr kumimoji="0" lang="en-US" sz="2000" b="0" i="0" u="none" strike="noStrike" cap="none" normalizeH="0" baseline="0" dirty="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a:ln>
                  <a:noFill/>
                </a:ln>
                <a:effectLst/>
                <a:latin typeface="Times New Roman" pitchFamily="18" charset="0"/>
                <a:ea typeface="Arial" pitchFamily="34" charset="0"/>
                <a:cs typeface="Times New Roman" pitchFamily="18" charset="0"/>
              </a:rPr>
              <a:t>hãy</a:t>
            </a:r>
            <a:r>
              <a:rPr kumimoji="0" lang="en-US" sz="2000" b="0" i="0" u="none" strike="noStrike" cap="none" normalizeH="0" baseline="0" dirty="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a:ln>
                  <a:noFill/>
                </a:ln>
                <a:effectLst/>
                <a:latin typeface="Times New Roman" pitchFamily="18" charset="0"/>
                <a:ea typeface="Arial" pitchFamily="34" charset="0"/>
                <a:cs typeface="Times New Roman" pitchFamily="18" charset="0"/>
              </a:rPr>
              <a:t>nhận</a:t>
            </a:r>
            <a:r>
              <a:rPr kumimoji="0" lang="en-US" sz="2000" b="0" i="0" u="none" strike="noStrike" cap="none" normalizeH="0" baseline="0" dirty="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a:ln>
                  <a:noFill/>
                </a:ln>
                <a:effectLst/>
                <a:latin typeface="Times New Roman" pitchFamily="18" charset="0"/>
                <a:ea typeface="Arial" pitchFamily="34" charset="0"/>
                <a:cs typeface="Times New Roman" pitchFamily="18" charset="0"/>
              </a:rPr>
              <a:t>xét</a:t>
            </a:r>
            <a:r>
              <a:rPr kumimoji="0" lang="en-US" sz="2000" b="0" i="0" u="none" strike="noStrike" cap="none" normalizeH="0" baseline="0" dirty="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a:ln>
                  <a:noFill/>
                </a:ln>
                <a:effectLst/>
                <a:latin typeface="Times New Roman" pitchFamily="18" charset="0"/>
                <a:ea typeface="Arial" pitchFamily="34" charset="0"/>
                <a:cs typeface="Times New Roman" pitchFamily="18" charset="0"/>
              </a:rPr>
              <a:t>cách</a:t>
            </a:r>
            <a:r>
              <a:rPr kumimoji="0" lang="en-US" sz="2000" b="0" i="0" u="none" strike="noStrike" cap="none" normalizeH="0" baseline="0" dirty="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a:ln>
                  <a:noFill/>
                </a:ln>
                <a:effectLst/>
                <a:latin typeface="Times New Roman" pitchFamily="18" charset="0"/>
                <a:ea typeface="Arial" pitchFamily="34" charset="0"/>
                <a:cs typeface="Times New Roman" pitchFamily="18" charset="0"/>
              </a:rPr>
              <a:t>ứng</a:t>
            </a:r>
            <a:r>
              <a:rPr kumimoji="0" lang="en-US" sz="2000" b="0" i="0" u="none" strike="noStrike" cap="none" normalizeH="0" baseline="0" dirty="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a:ln>
                  <a:noFill/>
                </a:ln>
                <a:effectLst/>
                <a:latin typeface="Times New Roman" pitchFamily="18" charset="0"/>
                <a:ea typeface="Arial" pitchFamily="34" charset="0"/>
                <a:cs typeface="Times New Roman" pitchFamily="18" charset="0"/>
              </a:rPr>
              <a:t>phó</a:t>
            </a:r>
            <a:r>
              <a:rPr kumimoji="0" lang="en-US" sz="2000" b="0" i="0" u="none" strike="noStrike" cap="none" normalizeH="0" baseline="0" dirty="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a:ln>
                  <a:noFill/>
                </a:ln>
                <a:effectLst/>
                <a:latin typeface="Times New Roman" pitchFamily="18" charset="0"/>
                <a:ea typeface="Arial" pitchFamily="34" charset="0"/>
                <a:cs typeface="Times New Roman" pitchFamily="18" charset="0"/>
              </a:rPr>
              <a:t>của</a:t>
            </a:r>
            <a:r>
              <a:rPr kumimoji="0" lang="en-US" sz="2000" b="0" i="0" u="none" strike="noStrike" cap="none" normalizeH="0" baseline="0" dirty="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a:ln>
                  <a:noFill/>
                </a:ln>
                <a:effectLst/>
                <a:latin typeface="Times New Roman" pitchFamily="18" charset="0"/>
                <a:ea typeface="Arial" pitchFamily="34" charset="0"/>
                <a:cs typeface="Times New Roman" pitchFamily="18" charset="0"/>
              </a:rPr>
              <a:t>các</a:t>
            </a:r>
            <a:r>
              <a:rPr kumimoji="0" lang="en-US" sz="2000" b="0" i="0" u="none" strike="noStrike" cap="none" normalizeH="0" baseline="0" dirty="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a:ln>
                  <a:noFill/>
                </a:ln>
                <a:effectLst/>
                <a:latin typeface="Times New Roman" pitchFamily="18" charset="0"/>
                <a:ea typeface="Arial" pitchFamily="34" charset="0"/>
                <a:cs typeface="Times New Roman" pitchFamily="18" charset="0"/>
              </a:rPr>
              <a:t>bạn</a:t>
            </a:r>
            <a:r>
              <a:rPr kumimoji="0" lang="en-US" sz="2000" b="0" i="0" u="none" strike="noStrike" cap="none" normalizeH="0" baseline="0" dirty="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a:ln>
                  <a:noFill/>
                </a:ln>
                <a:effectLst/>
                <a:latin typeface="Times New Roman" pitchFamily="18" charset="0"/>
                <a:ea typeface="Arial" pitchFamily="34" charset="0"/>
                <a:cs typeface="Times New Roman" pitchFamily="18" charset="0"/>
              </a:rPr>
              <a:t>trong</a:t>
            </a:r>
            <a:r>
              <a:rPr kumimoji="0" lang="en-US" sz="2000" b="0" i="0" u="none" strike="noStrike" cap="none" normalizeH="0" baseline="0" dirty="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a:ln>
                  <a:noFill/>
                </a:ln>
                <a:effectLst/>
                <a:latin typeface="Times New Roman" pitchFamily="18" charset="0"/>
                <a:ea typeface="Arial" pitchFamily="34" charset="0"/>
                <a:cs typeface="Times New Roman" pitchFamily="18" charset="0"/>
              </a:rPr>
              <a:t>các</a:t>
            </a:r>
            <a:r>
              <a:rPr kumimoji="0" lang="en-US" sz="2000" b="0" i="0" u="none" strike="noStrike" cap="none" normalizeH="0" baseline="0" dirty="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a:ln>
                  <a:noFill/>
                </a:ln>
                <a:effectLst/>
                <a:latin typeface="Times New Roman" pitchFamily="18" charset="0"/>
                <a:ea typeface="Arial" pitchFamily="34" charset="0"/>
                <a:cs typeface="Times New Roman" pitchFamily="18" charset="0"/>
              </a:rPr>
              <a:t>tình</a:t>
            </a:r>
            <a:r>
              <a:rPr kumimoji="0" lang="en-US" sz="2000" b="0" i="0" u="none" strike="noStrike" cap="none" normalizeH="0" baseline="0" dirty="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a:ln>
                  <a:noFill/>
                </a:ln>
                <a:effectLst/>
                <a:latin typeface="Times New Roman" pitchFamily="18" charset="0"/>
                <a:ea typeface="Arial" pitchFamily="34" charset="0"/>
                <a:cs typeface="Times New Roman" pitchFamily="18" charset="0"/>
              </a:rPr>
              <a:t>huống</a:t>
            </a:r>
            <a:r>
              <a:rPr kumimoji="0" lang="en-US" sz="2000" b="0" i="0" u="none" strike="noStrike" cap="none" normalizeH="0" baseline="0" dirty="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a:ln>
                  <a:noFill/>
                </a:ln>
                <a:effectLst/>
                <a:latin typeface="Times New Roman" pitchFamily="18" charset="0"/>
                <a:ea typeface="Arial" pitchFamily="34" charset="0"/>
                <a:cs typeface="Times New Roman" pitchFamily="18" charset="0"/>
              </a:rPr>
              <a:t>trên</a:t>
            </a:r>
            <a:r>
              <a:rPr kumimoji="0" lang="en-US" sz="2000" b="0" i="0" u="none" strike="noStrike" cap="none" normalizeH="0" baseline="0" dirty="0">
                <a:ln>
                  <a:noFill/>
                </a:ln>
                <a:effectLst/>
                <a:latin typeface="Times New Roman" pitchFamily="18" charset="0"/>
                <a:ea typeface="Arial" pitchFamily="34" charset="0"/>
                <a:cs typeface="Times New Roman" pitchFamily="18" charset="0"/>
              </a:rPr>
              <a:t>?</a:t>
            </a:r>
            <a:endParaRPr kumimoji="0" lang="vi-VN" sz="1600" b="0" i="0" u="none" strike="noStrike" cap="none" normalizeH="0" baseline="0" dirty="0">
              <a:ln>
                <a:noFill/>
              </a:ln>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000" b="1" i="1" u="none" strike="noStrike" cap="none" normalizeH="0" baseline="0" dirty="0" err="1">
                <a:ln>
                  <a:noFill/>
                </a:ln>
                <a:effectLst/>
                <a:latin typeface="Times New Roman" pitchFamily="18" charset="0"/>
                <a:ea typeface="Arial" pitchFamily="34" charset="0"/>
                <a:cs typeface="Times New Roman" pitchFamily="18" charset="0"/>
              </a:rPr>
              <a:t>Câu</a:t>
            </a:r>
            <a:r>
              <a:rPr kumimoji="0" lang="en-US" sz="2000" b="1" i="1" u="none" strike="noStrike" cap="none" normalizeH="0" baseline="0" dirty="0">
                <a:ln>
                  <a:noFill/>
                </a:ln>
                <a:effectLst/>
                <a:latin typeface="Times New Roman" pitchFamily="18" charset="0"/>
                <a:ea typeface="Arial" pitchFamily="34" charset="0"/>
                <a:cs typeface="Times New Roman" pitchFamily="18" charset="0"/>
              </a:rPr>
              <a:t> 2: </a:t>
            </a:r>
            <a:r>
              <a:rPr kumimoji="0" lang="en-US" sz="2000" b="0" i="0" u="none" strike="noStrike" cap="none" normalizeH="0" baseline="0" dirty="0">
                <a:ln>
                  <a:noFill/>
                </a:ln>
                <a:effectLst/>
                <a:latin typeface="Times New Roman" pitchFamily="18" charset="0"/>
                <a:ea typeface="Arial" pitchFamily="34" charset="0"/>
                <a:cs typeface="Times New Roman" pitchFamily="18" charset="0"/>
              </a:rPr>
              <a:t>Theo </a:t>
            </a:r>
            <a:r>
              <a:rPr kumimoji="0" lang="en-US" sz="2000" b="0" i="0" u="none" strike="noStrike" cap="none" normalizeH="0" baseline="0" dirty="0" err="1">
                <a:ln>
                  <a:noFill/>
                </a:ln>
                <a:effectLst/>
                <a:latin typeface="Times New Roman" pitchFamily="18" charset="0"/>
                <a:ea typeface="Arial" pitchFamily="34" charset="0"/>
                <a:cs typeface="Times New Roman" pitchFamily="18" charset="0"/>
              </a:rPr>
              <a:t>em</a:t>
            </a:r>
            <a:r>
              <a:rPr kumimoji="0" lang="en-US" sz="2000" b="0" i="0" u="none" strike="noStrike" cap="none" normalizeH="0" baseline="0" dirty="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a:ln>
                  <a:noFill/>
                </a:ln>
                <a:effectLst/>
                <a:latin typeface="Times New Roman" pitchFamily="18" charset="0"/>
                <a:ea typeface="Arial" pitchFamily="34" charset="0"/>
                <a:cs typeface="Times New Roman" pitchFamily="18" charset="0"/>
              </a:rPr>
              <a:t>Hs</a:t>
            </a:r>
            <a:r>
              <a:rPr kumimoji="0" lang="en-US" sz="2000" b="0" i="0" u="none" strike="noStrike" cap="none" normalizeH="0" baseline="0" dirty="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a:ln>
                  <a:noFill/>
                </a:ln>
                <a:effectLst/>
                <a:latin typeface="Times New Roman" pitchFamily="18" charset="0"/>
                <a:ea typeface="Arial" pitchFamily="34" charset="0"/>
                <a:cs typeface="Times New Roman" pitchFamily="18" charset="0"/>
              </a:rPr>
              <a:t>nên</a:t>
            </a:r>
            <a:r>
              <a:rPr kumimoji="0" lang="en-US" sz="2000" b="0" i="0" u="none" strike="noStrike" cap="none" normalizeH="0" baseline="0" dirty="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a:ln>
                  <a:noFill/>
                </a:ln>
                <a:effectLst/>
                <a:latin typeface="Times New Roman" pitchFamily="18" charset="0"/>
                <a:ea typeface="Arial" pitchFamily="34" charset="0"/>
                <a:cs typeface="Times New Roman" pitchFamily="18" charset="0"/>
              </a:rPr>
              <a:t>làm</a:t>
            </a:r>
            <a:r>
              <a:rPr kumimoji="0" lang="en-US" sz="2000" b="0" i="0" u="none" strike="noStrike" cap="none" normalizeH="0" baseline="0" dirty="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a:ln>
                  <a:noFill/>
                </a:ln>
                <a:effectLst/>
                <a:latin typeface="Times New Roman" pitchFamily="18" charset="0"/>
                <a:ea typeface="Arial" pitchFamily="34" charset="0"/>
                <a:cs typeface="Times New Roman" pitchFamily="18" charset="0"/>
              </a:rPr>
              <a:t>gì</a:t>
            </a:r>
            <a:r>
              <a:rPr kumimoji="0" lang="en-US" sz="2000" b="0" i="0" u="none" strike="noStrike" cap="none" normalizeH="0" baseline="0" dirty="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a:ln>
                  <a:noFill/>
                </a:ln>
                <a:effectLst/>
                <a:latin typeface="Times New Roman" pitchFamily="18" charset="0"/>
                <a:ea typeface="Arial" pitchFamily="34" charset="0"/>
                <a:cs typeface="Times New Roman" pitchFamily="18" charset="0"/>
              </a:rPr>
              <a:t>và</a:t>
            </a:r>
            <a:r>
              <a:rPr kumimoji="0" lang="en-US" sz="2000" b="0" i="0" u="none" strike="noStrike" cap="none" normalizeH="0" baseline="0" dirty="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a:ln>
                  <a:noFill/>
                </a:ln>
                <a:effectLst/>
                <a:latin typeface="Times New Roman" pitchFamily="18" charset="0"/>
                <a:ea typeface="Arial" pitchFamily="34" charset="0"/>
                <a:cs typeface="Times New Roman" pitchFamily="18" charset="0"/>
              </a:rPr>
              <a:t>không</a:t>
            </a:r>
            <a:r>
              <a:rPr kumimoji="0" lang="en-US" sz="2000" b="0" i="0" u="none" strike="noStrike" cap="none" normalizeH="0" baseline="0" dirty="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a:ln>
                  <a:noFill/>
                </a:ln>
                <a:effectLst/>
                <a:latin typeface="Times New Roman" pitchFamily="18" charset="0"/>
                <a:ea typeface="Arial" pitchFamily="34" charset="0"/>
                <a:cs typeface="Times New Roman" pitchFamily="18" charset="0"/>
              </a:rPr>
              <a:t>nên</a:t>
            </a:r>
            <a:r>
              <a:rPr kumimoji="0" lang="en-US" sz="2000" b="0" i="0" u="none" strike="noStrike" cap="none" normalizeH="0" baseline="0" dirty="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a:ln>
                  <a:noFill/>
                </a:ln>
                <a:effectLst/>
                <a:latin typeface="Times New Roman" pitchFamily="18" charset="0"/>
                <a:ea typeface="Arial" pitchFamily="34" charset="0"/>
                <a:cs typeface="Times New Roman" pitchFamily="18" charset="0"/>
              </a:rPr>
              <a:t>làm</a:t>
            </a:r>
            <a:r>
              <a:rPr kumimoji="0" lang="en-US" sz="2000" b="0" i="0" u="none" strike="noStrike" cap="none" normalizeH="0" baseline="0" dirty="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a:ln>
                  <a:noFill/>
                </a:ln>
                <a:effectLst/>
                <a:latin typeface="Times New Roman" pitchFamily="18" charset="0"/>
                <a:ea typeface="Arial" pitchFamily="34" charset="0"/>
                <a:cs typeface="Times New Roman" pitchFamily="18" charset="0"/>
              </a:rPr>
              <a:t>gì</a:t>
            </a:r>
            <a:r>
              <a:rPr kumimoji="0" lang="en-US" sz="2000" b="0" i="0" u="none" strike="noStrike" cap="none" normalizeH="0" baseline="0" dirty="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a:ln>
                  <a:noFill/>
                </a:ln>
                <a:effectLst/>
                <a:latin typeface="Times New Roman" pitchFamily="18" charset="0"/>
                <a:ea typeface="Arial" pitchFamily="34" charset="0"/>
                <a:cs typeface="Times New Roman" pitchFamily="18" charset="0"/>
              </a:rPr>
              <a:t>sau</a:t>
            </a:r>
            <a:r>
              <a:rPr kumimoji="0" lang="en-US" sz="2000" b="0" i="0" u="none" strike="noStrike" cap="none" normalizeH="0" baseline="0" dirty="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a:ln>
                  <a:noFill/>
                </a:ln>
                <a:effectLst/>
                <a:latin typeface="Times New Roman" pitchFamily="18" charset="0"/>
                <a:ea typeface="Arial" pitchFamily="34" charset="0"/>
                <a:cs typeface="Times New Roman" pitchFamily="18" charset="0"/>
              </a:rPr>
              <a:t>khi</a:t>
            </a:r>
            <a:r>
              <a:rPr kumimoji="0" lang="en-US" sz="2000" b="0" i="0" u="none" strike="noStrike" cap="none" normalizeH="0" baseline="0" dirty="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a:ln>
                  <a:noFill/>
                </a:ln>
                <a:effectLst/>
                <a:latin typeface="Times New Roman" pitchFamily="18" charset="0"/>
                <a:ea typeface="Arial" pitchFamily="34" charset="0"/>
                <a:cs typeface="Times New Roman" pitchFamily="18" charset="0"/>
              </a:rPr>
              <a:t>xảy</a:t>
            </a:r>
            <a:r>
              <a:rPr kumimoji="0" lang="en-US" sz="2000" b="0" i="0" u="none" strike="noStrike" cap="none" normalizeH="0" baseline="0" dirty="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a:ln>
                  <a:noFill/>
                </a:ln>
                <a:effectLst/>
                <a:latin typeface="Times New Roman" pitchFamily="18" charset="0"/>
                <a:ea typeface="Arial" pitchFamily="34" charset="0"/>
                <a:cs typeface="Times New Roman" pitchFamily="18" charset="0"/>
              </a:rPr>
              <a:t>ra</a:t>
            </a:r>
            <a:r>
              <a:rPr kumimoji="0" lang="en-US" sz="2000" b="0" i="0" u="none" strike="noStrike" cap="none" normalizeH="0" baseline="0" dirty="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a:ln>
                  <a:noFill/>
                </a:ln>
                <a:effectLst/>
                <a:latin typeface="Times New Roman" pitchFamily="18" charset="0"/>
                <a:ea typeface="Arial" pitchFamily="34" charset="0"/>
                <a:cs typeface="Times New Roman" pitchFamily="18" charset="0"/>
              </a:rPr>
              <a:t>bạo</a:t>
            </a:r>
            <a:r>
              <a:rPr kumimoji="0" lang="en-US" sz="2000" b="0" i="0" u="none" strike="noStrike" cap="none" normalizeH="0" baseline="0" dirty="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a:ln>
                  <a:noFill/>
                </a:ln>
                <a:effectLst/>
                <a:latin typeface="Times New Roman" pitchFamily="18" charset="0"/>
                <a:ea typeface="Arial" pitchFamily="34" charset="0"/>
                <a:cs typeface="Times New Roman" pitchFamily="18" charset="0"/>
              </a:rPr>
              <a:t>lực</a:t>
            </a:r>
            <a:r>
              <a:rPr kumimoji="0" lang="en-US" sz="2000" b="0" i="0" u="none" strike="noStrike" cap="none" normalizeH="0" baseline="0" dirty="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a:ln>
                  <a:noFill/>
                </a:ln>
                <a:effectLst/>
                <a:latin typeface="Times New Roman" pitchFamily="18" charset="0"/>
                <a:ea typeface="Arial" pitchFamily="34" charset="0"/>
                <a:cs typeface="Times New Roman" pitchFamily="18" charset="0"/>
              </a:rPr>
              <a:t>học</a:t>
            </a:r>
            <a:r>
              <a:rPr kumimoji="0" lang="en-US" sz="2000" b="0" i="0" u="none" strike="noStrike" cap="none" normalizeH="0" baseline="0" dirty="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a:ln>
                  <a:noFill/>
                </a:ln>
                <a:effectLst/>
                <a:latin typeface="Times New Roman" pitchFamily="18" charset="0"/>
                <a:ea typeface="Arial" pitchFamily="34" charset="0"/>
                <a:cs typeface="Times New Roman" pitchFamily="18" charset="0"/>
              </a:rPr>
              <a:t>đường</a:t>
            </a:r>
            <a:r>
              <a:rPr kumimoji="0" lang="en-US" sz="2000" b="0" i="0" u="none" strike="noStrike" cap="none" normalizeH="0" baseline="0" dirty="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a:ln>
                  <a:noFill/>
                </a:ln>
                <a:effectLst/>
                <a:latin typeface="Times New Roman" pitchFamily="18" charset="0"/>
                <a:ea typeface="Arial" pitchFamily="34" charset="0"/>
                <a:cs typeface="Times New Roman" pitchFamily="18" charset="0"/>
              </a:rPr>
              <a:t>vì</a:t>
            </a:r>
            <a:r>
              <a:rPr kumimoji="0" lang="en-US" sz="2000" b="0" i="0" u="none" strike="noStrike" cap="none" normalizeH="0" baseline="0" dirty="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a:ln>
                  <a:noFill/>
                </a:ln>
                <a:effectLst/>
                <a:latin typeface="Times New Roman" pitchFamily="18" charset="0"/>
                <a:ea typeface="Arial" pitchFamily="34" charset="0"/>
                <a:cs typeface="Times New Roman" pitchFamily="18" charset="0"/>
              </a:rPr>
              <a:t>sao</a:t>
            </a:r>
            <a:r>
              <a:rPr kumimoji="0" lang="en-US" sz="2000" b="0" i="0" u="none" strike="noStrike" cap="none" normalizeH="0" baseline="0" dirty="0">
                <a:ln>
                  <a:noFill/>
                </a:ln>
                <a:effectLst/>
                <a:latin typeface="Times New Roman" pitchFamily="18" charset="0"/>
                <a:ea typeface="Arial" pitchFamily="34" charset="0"/>
                <a:cs typeface="Times New Roman" pitchFamily="18" charset="0"/>
              </a:rPr>
              <a:t>?</a:t>
            </a:r>
            <a:endParaRPr kumimoji="0" lang="en-US" sz="2800" b="0" i="0" u="none" strike="noStrike" cap="none" normalizeH="0" baseline="0" dirty="0">
              <a:ln>
                <a:noFill/>
              </a:ln>
              <a:effectLst/>
              <a:latin typeface="Arial" pitchFamily="34" charset="0"/>
              <a:cs typeface="Arial" pitchFamily="34" charset="0"/>
            </a:endParaRPr>
          </a:p>
        </p:txBody>
      </p:sp>
    </p:spTree>
    <p:extLst>
      <p:ext uri="{BB962C8B-B14F-4D97-AF65-F5344CB8AC3E}">
        <p14:creationId xmlns:p14="http://schemas.microsoft.com/office/powerpoint/2010/main" val="279474755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1000"/>
                                        <p:tgtEl>
                                          <p:spTgt spid="14"/>
                                        </p:tgtEl>
                                      </p:cBhvr>
                                    </p:animEffect>
                                    <p:anim calcmode="lin" valueType="num">
                                      <p:cBhvr>
                                        <p:cTn id="14" dur="1000" fill="hold"/>
                                        <p:tgtEl>
                                          <p:spTgt spid="14"/>
                                        </p:tgtEl>
                                        <p:attrNameLst>
                                          <p:attrName>ppt_x</p:attrName>
                                        </p:attrNameLst>
                                      </p:cBhvr>
                                      <p:tavLst>
                                        <p:tav tm="0">
                                          <p:val>
                                            <p:strVal val="#ppt_x"/>
                                          </p:val>
                                        </p:tav>
                                        <p:tav tm="100000">
                                          <p:val>
                                            <p:strVal val="#ppt_x"/>
                                          </p:val>
                                        </p:tav>
                                      </p:tavLst>
                                    </p:anim>
                                    <p:anim calcmode="lin" valueType="num">
                                      <p:cBhvr>
                                        <p:cTn id="1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strVal val="#ppt_x"/>
                                          </p:val>
                                        </p:tav>
                                        <p:tav tm="100000">
                                          <p:val>
                                            <p:strVal val="#ppt_x"/>
                                          </p:val>
                                        </p:tav>
                                      </p:tavLst>
                                    </p:anim>
                                    <p:anim calcmode="lin" valueType="num">
                                      <p:cBhvr>
                                        <p:cTn id="2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additive="base">
                                        <p:cTn id="32" dur="500" fill="hold"/>
                                        <p:tgtEl>
                                          <p:spTgt spid="7"/>
                                        </p:tgtEl>
                                        <p:attrNameLst>
                                          <p:attrName>ppt_x</p:attrName>
                                        </p:attrNameLst>
                                      </p:cBhvr>
                                      <p:tavLst>
                                        <p:tav tm="0">
                                          <p:val>
                                            <p:strVal val="#ppt_x"/>
                                          </p:val>
                                        </p:tav>
                                        <p:tav tm="100000">
                                          <p:val>
                                            <p:strVal val="#ppt_x"/>
                                          </p:val>
                                        </p:tav>
                                      </p:tavLst>
                                    </p:anim>
                                    <p:anim calcmode="lin" valueType="num">
                                      <p:cBhvr additive="base">
                                        <p:cTn id="3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barn(inVertical)">
                                      <p:cBhvr>
                                        <p:cTn id="45" dur="500"/>
                                        <p:tgtEl>
                                          <p:spTgt spid="15"/>
                                        </p:tgtEl>
                                      </p:cBhvr>
                                    </p:animEffect>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ppt_x"/>
                                          </p:val>
                                        </p:tav>
                                        <p:tav tm="100000">
                                          <p:val>
                                            <p:strVal val="#ppt_x"/>
                                          </p:val>
                                        </p:tav>
                                      </p:tavLst>
                                    </p:anim>
                                    <p:anim calcmode="lin" valueType="num">
                                      <p:cBhvr additive="base">
                                        <p:cTn id="51"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nodeType="clickEffect">
                                  <p:stCondLst>
                                    <p:cond delay="0"/>
                                  </p:stCondLst>
                                  <p:childTnLst>
                                    <p:set>
                                      <p:cBhvr>
                                        <p:cTn id="55" dur="1" fill="hold">
                                          <p:stCondLst>
                                            <p:cond delay="0"/>
                                          </p:stCondLst>
                                        </p:cTn>
                                        <p:tgtEl>
                                          <p:spTgt spid="3"/>
                                        </p:tgtEl>
                                        <p:attrNameLst>
                                          <p:attrName>style.visibility</p:attrName>
                                        </p:attrNameLst>
                                      </p:cBhvr>
                                      <p:to>
                                        <p:strVal val="visible"/>
                                      </p:to>
                                    </p:set>
                                    <p:anim calcmode="lin" valueType="num">
                                      <p:cBhvr additive="base">
                                        <p:cTn id="56" dur="500" fill="hold"/>
                                        <p:tgtEl>
                                          <p:spTgt spid="3"/>
                                        </p:tgtEl>
                                        <p:attrNameLst>
                                          <p:attrName>ppt_x</p:attrName>
                                        </p:attrNameLst>
                                      </p:cBhvr>
                                      <p:tavLst>
                                        <p:tav tm="0">
                                          <p:val>
                                            <p:strVal val="#ppt_x"/>
                                          </p:val>
                                        </p:tav>
                                        <p:tav tm="100000">
                                          <p:val>
                                            <p:strVal val="#ppt_x"/>
                                          </p:val>
                                        </p:tav>
                                      </p:tavLst>
                                    </p:anim>
                                    <p:anim calcmode="lin" valueType="num">
                                      <p:cBhvr additive="base">
                                        <p:cTn id="5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10"/>
                                        </p:tgtEl>
                                        <p:attrNameLst>
                                          <p:attrName>style.visibility</p:attrName>
                                        </p:attrNameLst>
                                      </p:cBhvr>
                                      <p:to>
                                        <p:strVal val="visible"/>
                                      </p:to>
                                    </p:set>
                                    <p:animEffect transition="in" filter="fade">
                                      <p:cBhvr>
                                        <p:cTn id="62" dur="1000"/>
                                        <p:tgtEl>
                                          <p:spTgt spid="10"/>
                                        </p:tgtEl>
                                      </p:cBhvr>
                                    </p:animEffect>
                                    <p:anim calcmode="lin" valueType="num">
                                      <p:cBhvr>
                                        <p:cTn id="63" dur="1000" fill="hold"/>
                                        <p:tgtEl>
                                          <p:spTgt spid="10"/>
                                        </p:tgtEl>
                                        <p:attrNameLst>
                                          <p:attrName>ppt_x</p:attrName>
                                        </p:attrNameLst>
                                      </p:cBhvr>
                                      <p:tavLst>
                                        <p:tav tm="0">
                                          <p:val>
                                            <p:strVal val="#ppt_x"/>
                                          </p:val>
                                        </p:tav>
                                        <p:tav tm="100000">
                                          <p:val>
                                            <p:strVal val="#ppt_x"/>
                                          </p:val>
                                        </p:tav>
                                      </p:tavLst>
                                    </p:anim>
                                    <p:anim calcmode="lin" valueType="num">
                                      <p:cBhvr>
                                        <p:cTn id="6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nodeType="clickEffect">
                                  <p:stCondLst>
                                    <p:cond delay="0"/>
                                  </p:stCondLst>
                                  <p:childTnLst>
                                    <p:set>
                                      <p:cBhvr>
                                        <p:cTn id="68" dur="1" fill="hold">
                                          <p:stCondLst>
                                            <p:cond delay="0"/>
                                          </p:stCondLst>
                                        </p:cTn>
                                        <p:tgtEl>
                                          <p:spTgt spid="5"/>
                                        </p:tgtEl>
                                        <p:attrNameLst>
                                          <p:attrName>style.visibility</p:attrName>
                                        </p:attrNameLst>
                                      </p:cBhvr>
                                      <p:to>
                                        <p:strVal val="visible"/>
                                      </p:to>
                                    </p:set>
                                    <p:animEffect transition="in" filter="fade">
                                      <p:cBhvr>
                                        <p:cTn id="69" dur="1000"/>
                                        <p:tgtEl>
                                          <p:spTgt spid="5"/>
                                        </p:tgtEl>
                                      </p:cBhvr>
                                    </p:animEffect>
                                    <p:anim calcmode="lin" valueType="num">
                                      <p:cBhvr>
                                        <p:cTn id="70" dur="1000" fill="hold"/>
                                        <p:tgtEl>
                                          <p:spTgt spid="5"/>
                                        </p:tgtEl>
                                        <p:attrNameLst>
                                          <p:attrName>ppt_x</p:attrName>
                                        </p:attrNameLst>
                                      </p:cBhvr>
                                      <p:tavLst>
                                        <p:tav tm="0">
                                          <p:val>
                                            <p:strVal val="#ppt_x"/>
                                          </p:val>
                                        </p:tav>
                                        <p:tav tm="100000">
                                          <p:val>
                                            <p:strVal val="#ppt_x"/>
                                          </p:val>
                                        </p:tav>
                                      </p:tavLst>
                                    </p:anim>
                                    <p:anim calcmode="lin" valueType="num">
                                      <p:cBhvr>
                                        <p:cTn id="7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5" grpId="0" animBg="1"/>
      <p:bldP spid="4" grpId="0"/>
      <p:bldP spid="10" grpId="0"/>
    </p:bldLst>
  </p:timing>
</p:sld>
</file>

<file path=ppt/tags/tag1.xml><?xml version="1.0" encoding="utf-8"?>
<p:tagLst xmlns:a="http://schemas.openxmlformats.org/drawingml/2006/main" xmlns:r="http://schemas.openxmlformats.org/officeDocument/2006/relationships" xmlns:p="http://schemas.openxmlformats.org/presentationml/2006/main">
  <p:tag name="PRESENTER_SHAPEINFO" val="&lt;ThreeDShapeInfo&gt;&lt;uuid val=&quot;{C97805A5-DC9E-4B78-B123-625FB8C8AFA5}&quot;/&gt;&lt;isInvalidForFieldText val=&quot;1&quot;/&gt;&lt;Image&gt;&lt;filename val=&quot;C:\Users\TONGXU~1\AppData\Local\Temp\PR\data\asimages\{C97805A5-DC9E-4B78-B123-625FB8C8AFA5}_3.png&quot;/&gt;&lt;left val=&quot;35&quot;/&gt;&lt;top val=&quot;95&quot;/&gt;&lt;width val=&quot;659&quot;/&gt;&lt;height val=&quot;389&quot;/&gt;&lt;hasText val=&quot;1&quot;/&gt;&lt;/Image&gt;&lt;/ThreeDShapeInfo&gt;"/>
  <p:tag name="CHILD_ITEM_TEXT1" val="10 câu hỏi: nhiều lựa chọn, đúng / sai, điền khuyết, trả lời ngắn, ghép đôi."/>
  <p:tag name="CHILD_ITEM_TEXT3" val="1 điểm/câu đúng; 0 điểm câu sai."/>
  <p:tag name="CHILD_ITEM_TEXT5" val="50% số đội điểm cao được uống café miễn phí của 50% số đội điểm thấp."/>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 name="PRESENTER_SHAPEINFO" val="&lt;ThreeDShapeInfo&gt;&lt;uuid val=&quot;{6B905916-EC21-4ACF-BC58-BB8799F19323}&quot;/&gt;&lt;isInvalidForFieldText val=&quot;1&quot;/&gt;&lt;Image&gt;&lt;filename val=&quot;C:\Users\TONGXU~1\AppData\Local\Temp\PR\data\asimages\{6B905916-EC21-4ACF-BC58-BB8799F19323}_2_S.png&quot;/&gt;&lt;left val=&quot;79&quot;/&gt;&lt;top val=&quot;17&quot;/&gt;&lt;width val=&quot;634&quot;/&gt;&lt;height val=&quot;109&quot;/&gt;&lt;hasText val=&quot;0&quot;/&gt;&lt;/Image&gt;&lt;Image&gt;&lt;filename val=&quot;C:\Users\TONGXU~1\AppData\Local\Temp\PR\data\asimages\{6B905916-EC21-4ACF-BC58-BB8799F19323}_2_T.png&quot;/&gt;&lt;left val=&quot;82&quot;/&gt;&lt;top val=&quot;15&quot;/&gt;&lt;width val=&quot;604&quot;/&gt;&lt;height val=&quot;102&quot;/&gt;&lt;hasText val=&quot;1&quot;/&gt;&lt;/Image&gt;&lt;/ThreeDShapeInfo&gt;"/>
</p:tagLst>
</file>

<file path=ppt/tags/tag3.xml><?xml version="1.0" encoding="utf-8"?>
<p:tagLst xmlns:a="http://schemas.openxmlformats.org/drawingml/2006/main" xmlns:r="http://schemas.openxmlformats.org/officeDocument/2006/relationships" xmlns:p="http://schemas.openxmlformats.org/presentationml/2006/main">
  <p:tag name="PRESENTER_SHAPEINFO" val="&lt;ThreeDShapeInfo&gt;&lt;uuid val=&quot;{C97805A5-DC9E-4B78-B123-625FB8C8AFA5}&quot;/&gt;&lt;isInvalidForFieldText val=&quot;1&quot;/&gt;&lt;Image&gt;&lt;filename val=&quot;C:\Users\TONGXU~1\AppData\Local\Temp\PR\data\asimages\{C97805A5-DC9E-4B78-B123-625FB8C8AFA5}_3.png&quot;/&gt;&lt;left val=&quot;35&quot;/&gt;&lt;top val=&quot;95&quot;/&gt;&lt;width val=&quot;659&quot;/&gt;&lt;height val=&quot;389&quot;/&gt;&lt;hasText val=&quot;1&quot;/&gt;&lt;/Image&gt;&lt;/ThreeDShapeInfo&gt;"/>
  <p:tag name="CHILD_ITEM_TEXT1" val="10 câu hỏi: nhiều lựa chọn, đúng / sai, điền khuyết, trả lời ngắn, ghép đôi."/>
  <p:tag name="CHILD_ITEM_TEXT3" val="1 điểm/câu đúng; 0 điểm câu sai."/>
  <p:tag name="CHILD_ITEM_TEXT5" val="50% số đội điểm cao được uống café miễn phí của 50% số đội điểm thấp."/>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 name="PRESENTER_SHAPEINFO" val="&lt;ThreeDShapeInfo&gt;&lt;uuid val=&quot;{6B905916-EC21-4ACF-BC58-BB8799F19323}&quot;/&gt;&lt;isInvalidForFieldText val=&quot;1&quot;/&gt;&lt;Image&gt;&lt;filename val=&quot;C:\Users\TONGXU~1\AppData\Local\Temp\PR\data\asimages\{6B905916-EC21-4ACF-BC58-BB8799F19323}_2_S.png&quot;/&gt;&lt;left val=&quot;79&quot;/&gt;&lt;top val=&quot;17&quot;/&gt;&lt;width val=&quot;634&quot;/&gt;&lt;height val=&quot;109&quot;/&gt;&lt;hasText val=&quot;0&quot;/&gt;&lt;/Image&gt;&lt;Image&gt;&lt;filename val=&quot;C:\Users\TONGXU~1\AppData\Local\Temp\PR\data\asimages\{6B905916-EC21-4ACF-BC58-BB8799F19323}_2_T.png&quot;/&gt;&lt;left val=&quot;82&quot;/&gt;&lt;top val=&quot;15&quot;/&gt;&lt;width val=&quot;604&quot;/&gt;&lt;height val=&quot;102&quot;/&gt;&lt;hasText val=&quot;1&quot;/&gt;&lt;/Image&gt;&lt;/ThreeDShapeInfo&g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Thiết kế: Thạch Trương Thảo (0987 039 863)">
  <a:themeElements>
    <a:clrScheme name="Thiết kế: Thạch Trương Thảo (0987 039 86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hiết kế: Thạch Trương Thảo (0987 039 86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lnDef>
  </a:objectDefaults>
  <a:extraClrSchemeLst>
    <a:extraClrScheme>
      <a:clrScheme name="Thiết kế: Thạch Trương Thảo (0987 039 86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hiết kế: Thạch Trương Thảo (0987 039 863)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hiết kế: Thạch Trương Thảo (0987 039 863)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hiết kế: Thạch Trương Thảo (0987 039 863)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hiết kế: Thạch Trương Thảo (0987 039 863)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hiết kế: Thạch Trương Thảo (0987 039 863)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hiết kế: Thạch Trương Thảo (0987 039 863)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hiết kế: Thạch Trương Thảo (0987 039 863)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hiết kế: Thạch Trương Thảo (0987 039 863)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hiết kế: Thạch Trương Thảo (0987 039 863)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hiết kế: Thạch Trương Thảo (0987 039 863)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hiết kế: Thạch Trương Thảo (0987 039 863)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Office Theme">
  <a:themeElements>
    <a:clrScheme name="炫彩扁平2">
      <a:dk1>
        <a:srgbClr val="000000"/>
      </a:dk1>
      <a:lt1>
        <a:srgbClr val="FFFFFF"/>
      </a:lt1>
      <a:dk2>
        <a:srgbClr val="44546A"/>
      </a:dk2>
      <a:lt2>
        <a:srgbClr val="E7E6E6"/>
      </a:lt2>
      <a:accent1>
        <a:srgbClr val="FFBF53"/>
      </a:accent1>
      <a:accent2>
        <a:srgbClr val="F17475"/>
      </a:accent2>
      <a:accent3>
        <a:srgbClr val="01B3C5"/>
      </a:accent3>
      <a:accent4>
        <a:srgbClr val="77448C"/>
      </a:accent4>
      <a:accent5>
        <a:srgbClr val="00AF92"/>
      </a:accent5>
      <a:accent6>
        <a:srgbClr val="C65885"/>
      </a:accent6>
      <a:hlink>
        <a:srgbClr val="FCC79F"/>
      </a:hlink>
      <a:folHlink>
        <a:srgbClr val="869FB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1308</TotalTime>
  <Words>2125</Words>
  <Application>Microsoft Office PowerPoint</Application>
  <PresentationFormat>Widescreen</PresentationFormat>
  <Paragraphs>148</Paragraphs>
  <Slides>27</Slides>
  <Notes>2</Notes>
  <HiddenSlides>0</HiddenSlides>
  <MMClips>0</MMClips>
  <ScaleCrop>false</ScaleCrop>
  <HeadingPairs>
    <vt:vector size="6" baseType="variant">
      <vt:variant>
        <vt:lpstr>Fonts Used</vt:lpstr>
      </vt:variant>
      <vt:variant>
        <vt:i4>10</vt:i4>
      </vt:variant>
      <vt:variant>
        <vt:lpstr>Theme</vt:lpstr>
      </vt:variant>
      <vt:variant>
        <vt:i4>5</vt:i4>
      </vt:variant>
      <vt:variant>
        <vt:lpstr>Slide Titles</vt:lpstr>
      </vt:variant>
      <vt:variant>
        <vt:i4>27</vt:i4>
      </vt:variant>
    </vt:vector>
  </HeadingPairs>
  <TitlesOfParts>
    <vt:vector size="42" baseType="lpstr">
      <vt:lpstr>#9Slide05 Brannboll Ny</vt:lpstr>
      <vt:lpstr>#9Slide05 Fourth</vt:lpstr>
      <vt:lpstr>#9Slide07 Marbelia Regular</vt:lpstr>
      <vt:lpstr>Arial</vt:lpstr>
      <vt:lpstr>Calibri</vt:lpstr>
      <vt:lpstr>Calibri Light</vt:lpstr>
      <vt:lpstr>ITC Avant Garde Std Bk</vt:lpstr>
      <vt:lpstr>SVN-Vanilla Daisy Pro</vt:lpstr>
      <vt:lpstr>Times New Roman</vt:lpstr>
      <vt:lpstr>方正静蕾简体</vt:lpstr>
      <vt:lpstr>Office Theme</vt:lpstr>
      <vt:lpstr>1_Office Theme</vt:lpstr>
      <vt:lpstr>1_Thiết kế: Thạch Trương Thảo (0987 039 863)</vt:lpstr>
      <vt:lpstr>2_Office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Lê</cp:lastModifiedBy>
  <cp:revision>113</cp:revision>
  <dcterms:created xsi:type="dcterms:W3CDTF">2021-07-15T15:36:06Z</dcterms:created>
  <dcterms:modified xsi:type="dcterms:W3CDTF">2023-01-26T15:55:27Z</dcterms:modified>
</cp:coreProperties>
</file>