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29"/>
  </p:notesMasterIdLst>
  <p:sldIdLst>
    <p:sldId id="333" r:id="rId3"/>
    <p:sldId id="356" r:id="rId4"/>
    <p:sldId id="386" r:id="rId5"/>
    <p:sldId id="388" r:id="rId6"/>
    <p:sldId id="390" r:id="rId7"/>
    <p:sldId id="393" r:id="rId8"/>
    <p:sldId id="397" r:id="rId9"/>
    <p:sldId id="394" r:id="rId10"/>
    <p:sldId id="398" r:id="rId11"/>
    <p:sldId id="336" r:id="rId12"/>
    <p:sldId id="354" r:id="rId13"/>
    <p:sldId id="401" r:id="rId14"/>
    <p:sldId id="400" r:id="rId15"/>
    <p:sldId id="403" r:id="rId16"/>
    <p:sldId id="408" r:id="rId17"/>
    <p:sldId id="402" r:id="rId18"/>
    <p:sldId id="404" r:id="rId19"/>
    <p:sldId id="372" r:id="rId20"/>
    <p:sldId id="409" r:id="rId21"/>
    <p:sldId id="410" r:id="rId22"/>
    <p:sldId id="407" r:id="rId23"/>
    <p:sldId id="411" r:id="rId24"/>
    <p:sldId id="412"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varScale="1">
        <p:scale>
          <a:sx n="82" d="100"/>
          <a:sy n="82" d="100"/>
        </p:scale>
        <p:origin x="55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7656</TotalTime>
  <Words>1912</Words>
  <Application>Microsoft Office PowerPoint</Application>
  <PresentationFormat>Widescreen</PresentationFormat>
  <Paragraphs>152</Paragraphs>
  <Slides>26</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.VnTime</vt:lpstr>
      <vt:lpstr>Andalus</vt:lpstr>
      <vt:lpstr>Arial</vt:lpstr>
      <vt:lpstr>Calibri</vt:lpstr>
      <vt:lpstr>Calibri Light</vt:lpstr>
      <vt:lpstr>Tahoma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348</cp:revision>
  <dcterms:created xsi:type="dcterms:W3CDTF">2021-06-28T15:32:15Z</dcterms:created>
  <dcterms:modified xsi:type="dcterms:W3CDTF">2023-05-31T07:40:29Z</dcterms:modified>
</cp:coreProperties>
</file>