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42" r:id="rId2"/>
    <p:sldId id="543" r:id="rId3"/>
    <p:sldId id="541" r:id="rId4"/>
    <p:sldId id="550" r:id="rId5"/>
    <p:sldId id="465" r:id="rId6"/>
    <p:sldId id="510" r:id="rId7"/>
    <p:sldId id="546" r:id="rId8"/>
    <p:sldId id="512" r:id="rId9"/>
    <p:sldId id="514" r:id="rId10"/>
    <p:sldId id="51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FBE95-D70C-4A4E-81C1-1B2CFCF2143F}"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3D76F-D322-4C2B-BA41-68B47E78B0D6}" type="slidenum">
              <a:rPr lang="en-US" smtClean="0"/>
              <a:t>‹#›</a:t>
            </a:fld>
            <a:endParaRPr lang="en-US"/>
          </a:p>
        </p:txBody>
      </p:sp>
    </p:spTree>
    <p:extLst>
      <p:ext uri="{BB962C8B-B14F-4D97-AF65-F5344CB8AC3E}">
        <p14:creationId xmlns:p14="http://schemas.microsoft.com/office/powerpoint/2010/main" val="394866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109157-4B2C-456F-9FDA-FD573F72CD41}" type="slidenum">
              <a:rPr lang="zh-CN" altLang="en-US" smtClean="0">
                <a:solidFill>
                  <a:prstClr val="black"/>
                </a:solidFill>
                <a:latin typeface="Calibri"/>
                <a:ea typeface="宋体" panose="02010600030101010101" pitchFamily="2" charset="-122"/>
              </a:rPr>
              <a:pPr/>
              <a:t>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275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CAF97-E8D6-5484-B5AA-9EAE20483E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3DCFE5-AB76-83E1-7623-3ED17A1F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150296-7400-9DFA-2039-CD8E4CB30696}"/>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BE7F514D-4DF1-510D-4695-542811425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C9CB9-4305-6FA1-5DB8-68D7E047F310}"/>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240428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3E1C-6E5A-73FF-E575-07F6EB379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D1DE29-E63B-B9BF-0ACF-1558A22E21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6F942-0426-BA9B-6E0E-21BB20A6AE4F}"/>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86E69EA5-37EC-7BD1-A881-9D35E6456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7827A-C459-9869-9EFC-43282C28F45F}"/>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1421575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3DB4C-2FAE-D991-688B-54B831A1DB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FCFD6-2A5B-5159-0237-51C9A57DB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0069D-F704-4ED8-8786-1D19D0D9DF46}"/>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49D20E7A-8322-0CA0-6A1A-B4F24EACF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80D0F-36BA-AF31-174A-6E1FB60634EA}"/>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287743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0538-0AA6-CF05-EA06-A1D1C5434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77600-618B-4835-747B-4C9425954C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783E-E446-45D1-622C-15D8051F4D57}"/>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A77C1E0C-4E85-E3C5-E01E-D737081B8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AFFFE-CD5D-502C-8B9F-1DF3E84A9FB7}"/>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10968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2513F-9E31-FA62-60C7-127418C3EE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ACF868-E8A5-130A-3064-2A192F8717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AC7B53-51D6-B22D-3330-F00019771CA2}"/>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FFB00EE6-94FA-1230-4A86-9476B06880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BC9F4-37EF-09B8-8A17-860A22CF0180}"/>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50375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3FCA-8248-9109-6EE4-D7E5747D9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47E02-AC76-210F-C53F-C5687B9681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A7B80A-5036-8D56-763A-1FA51816F0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DAFA92-274E-4317-D055-C51E09D0398C}"/>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6" name="Footer Placeholder 5">
            <a:extLst>
              <a:ext uri="{FF2B5EF4-FFF2-40B4-BE49-F238E27FC236}">
                <a16:creationId xmlns:a16="http://schemas.microsoft.com/office/drawing/2014/main" id="{B1962C04-6207-C699-ADB1-255160FAF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B045B9-BA37-94E7-8F08-3B552E4E3D4C}"/>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301096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6552-ADB2-E440-9AA4-28EDF7FB6D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81F041-DC4F-695F-2222-3EAB3C184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63DC7-8EFD-0EC7-5CF8-336BDE26C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14487E-D81E-2204-0B17-B111FD6FF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D1AF10-89CC-68CB-B318-3AEEF06131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EC23D8-03CD-998A-141A-A1420D6DD2A5}"/>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8" name="Footer Placeholder 7">
            <a:extLst>
              <a:ext uri="{FF2B5EF4-FFF2-40B4-BE49-F238E27FC236}">
                <a16:creationId xmlns:a16="http://schemas.microsoft.com/office/drawing/2014/main" id="{BD74996C-EC6E-A7C0-46A4-367F5C741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0C6933-54F9-2A33-DF5B-D9F5AD49092F}"/>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103282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0BB2-0CF4-4099-AABC-A773F64F53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2BFD59-1F93-B93D-1E4D-FC2316BBC759}"/>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4" name="Footer Placeholder 3">
            <a:extLst>
              <a:ext uri="{FF2B5EF4-FFF2-40B4-BE49-F238E27FC236}">
                <a16:creationId xmlns:a16="http://schemas.microsoft.com/office/drawing/2014/main" id="{C5415417-EA81-CBB3-768B-0B13401C64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9E9BBE-C1E2-4E69-9AAA-43B7F721A41C}"/>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88649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0A481-73E2-8BC6-7642-0DEBE942A3FA}"/>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3" name="Footer Placeholder 2">
            <a:extLst>
              <a:ext uri="{FF2B5EF4-FFF2-40B4-BE49-F238E27FC236}">
                <a16:creationId xmlns:a16="http://schemas.microsoft.com/office/drawing/2014/main" id="{D8D94457-1E4C-FD87-F8EF-C4F5233393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86297-C19F-D041-11E8-885F5839AD5A}"/>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335826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49BD-8C2F-A83F-209E-37EE36957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29A27A-61C8-0E56-5514-8E15843B76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35EB2-36F1-0015-3621-D1A5F4C81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9238D2-42E8-BC51-F95C-E0E4197D8D58}"/>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6" name="Footer Placeholder 5">
            <a:extLst>
              <a:ext uri="{FF2B5EF4-FFF2-40B4-BE49-F238E27FC236}">
                <a16:creationId xmlns:a16="http://schemas.microsoft.com/office/drawing/2014/main" id="{990E463F-10FD-35D8-1345-732BDBEF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5248C-6D92-29F7-8170-57897332B31B}"/>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300328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1B39-61D3-E0BB-3589-C6E7E1E91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FA751-4261-D786-0C72-0A8840612E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1FEAEB-276E-6E82-AF8B-1106FB269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49B4C2-ADB6-F6E3-488E-DAB1C4DDC30C}"/>
              </a:ext>
            </a:extLst>
          </p:cNvPr>
          <p:cNvSpPr>
            <a:spLocks noGrp="1"/>
          </p:cNvSpPr>
          <p:nvPr>
            <p:ph type="dt" sz="half" idx="10"/>
          </p:nvPr>
        </p:nvSpPr>
        <p:spPr/>
        <p:txBody>
          <a:bodyPr/>
          <a:lstStyle/>
          <a:p>
            <a:fld id="{ABDDD47B-BF25-4976-AA2D-72C2961AE0FA}" type="datetimeFigureOut">
              <a:rPr lang="en-US" smtClean="0"/>
              <a:t>5/31/2023</a:t>
            </a:fld>
            <a:endParaRPr lang="en-US"/>
          </a:p>
        </p:txBody>
      </p:sp>
      <p:sp>
        <p:nvSpPr>
          <p:cNvPr id="6" name="Footer Placeholder 5">
            <a:extLst>
              <a:ext uri="{FF2B5EF4-FFF2-40B4-BE49-F238E27FC236}">
                <a16:creationId xmlns:a16="http://schemas.microsoft.com/office/drawing/2014/main" id="{DA5F250A-A797-359B-40AD-20300AF66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391CD2-6171-088F-D7AE-FF71134870A3}"/>
              </a:ext>
            </a:extLst>
          </p:cNvPr>
          <p:cNvSpPr>
            <a:spLocks noGrp="1"/>
          </p:cNvSpPr>
          <p:nvPr>
            <p:ph type="sldNum" sz="quarter" idx="12"/>
          </p:nvPr>
        </p:nvSpPr>
        <p:spPr/>
        <p:txBody>
          <a:bodyPr/>
          <a:lstStyle/>
          <a:p>
            <a:fld id="{02E36EA0-C8AF-4289-A864-12CDEC9943D4}" type="slidenum">
              <a:rPr lang="en-US" smtClean="0"/>
              <a:t>‹#›</a:t>
            </a:fld>
            <a:endParaRPr lang="en-US"/>
          </a:p>
        </p:txBody>
      </p:sp>
    </p:spTree>
    <p:extLst>
      <p:ext uri="{BB962C8B-B14F-4D97-AF65-F5344CB8AC3E}">
        <p14:creationId xmlns:p14="http://schemas.microsoft.com/office/powerpoint/2010/main" val="110363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0CC11E-F04D-030F-D0DA-384D0C4115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E40AD0-CE02-D9D4-E8EE-3C4E1B84B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A097A-51C0-2802-AF69-C12ED5BB0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DD47B-BF25-4976-AA2D-72C2961AE0FA}" type="datetimeFigureOut">
              <a:rPr lang="en-US" smtClean="0"/>
              <a:t>5/31/2023</a:t>
            </a:fld>
            <a:endParaRPr lang="en-US"/>
          </a:p>
        </p:txBody>
      </p:sp>
      <p:sp>
        <p:nvSpPr>
          <p:cNvPr id="5" name="Footer Placeholder 4">
            <a:extLst>
              <a:ext uri="{FF2B5EF4-FFF2-40B4-BE49-F238E27FC236}">
                <a16:creationId xmlns:a16="http://schemas.microsoft.com/office/drawing/2014/main" id="{A31AA6AE-C6EA-E23E-76E5-55AC1945F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62FA8B-AF08-E016-162B-3189252B5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36EA0-C8AF-4289-A864-12CDEC9943D4}" type="slidenum">
              <a:rPr lang="en-US" smtClean="0"/>
              <a:t>‹#›</a:t>
            </a:fld>
            <a:endParaRPr lang="en-US"/>
          </a:p>
        </p:txBody>
      </p:sp>
    </p:spTree>
    <p:extLst>
      <p:ext uri="{BB962C8B-B14F-4D97-AF65-F5344CB8AC3E}">
        <p14:creationId xmlns:p14="http://schemas.microsoft.com/office/powerpoint/2010/main" val="380401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9.gif"/><Relationship Id="rId13" Type="http://schemas.openxmlformats.org/officeDocument/2006/relationships/image" Target="../media/image34.png"/><Relationship Id="rId3" Type="http://schemas.openxmlformats.org/officeDocument/2006/relationships/image" Target="../media/image24.gif"/><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6.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gif"/><Relationship Id="rId15" Type="http://schemas.openxmlformats.org/officeDocument/2006/relationships/image" Target="../media/image36.png"/><Relationship Id="rId10" Type="http://schemas.openxmlformats.org/officeDocument/2006/relationships/image" Target="../media/image31.gif"/><Relationship Id="rId4" Type="http://schemas.openxmlformats.org/officeDocument/2006/relationships/image" Target="../media/image25.gif"/><Relationship Id="rId9" Type="http://schemas.openxmlformats.org/officeDocument/2006/relationships/image" Target="../media/image30.png"/><Relationship Id="rId14" Type="http://schemas.openxmlformats.org/officeDocument/2006/relationships/image" Target="../media/image3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noEditPoints="1" noChangeArrowheads="1"/>
          </p:cNvSpPr>
          <p:nvPr/>
        </p:nvSpPr>
        <p:spPr bwMode="auto">
          <a:xfrm>
            <a:off x="1425124" y="1259385"/>
            <a:ext cx="8546830" cy="4147384"/>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FCC99"/>
          </a:solidFill>
          <a:ln>
            <a:noFill/>
          </a:ln>
        </p:spPr>
        <p:txBody>
          <a:bodyPr/>
          <a:lstStyle/>
          <a:p>
            <a:pPr defTabSz="1218072"/>
            <a:endParaRPr lang="zh-CN" altLang="en-US" sz="2398">
              <a:solidFill>
                <a:srgbClr val="5F5F5F"/>
              </a:solidFill>
            </a:endParaRPr>
          </a:p>
        </p:txBody>
      </p:sp>
      <p:sp>
        <p:nvSpPr>
          <p:cNvPr id="7" name="矩形 69"/>
          <p:cNvSpPr>
            <a:spLocks noChangeArrowheads="1"/>
          </p:cNvSpPr>
          <p:nvPr/>
        </p:nvSpPr>
        <p:spPr bwMode="auto">
          <a:xfrm>
            <a:off x="2481202" y="2054042"/>
            <a:ext cx="7631191" cy="15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5" tIns="45678" rIns="91355" bIns="45678">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072"/>
            <a:r>
              <a:rPr lang="en-US" altLang="zh-CN" sz="4800" b="1" dirty="0">
                <a:solidFill>
                  <a:srgbClr val="6C84BE"/>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2. </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Ý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nghĩa</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của</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tính</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tự</a:t>
            </a:r>
            <a:r>
              <a:rPr lang="en-US" altLang="zh-CN" sz="4800" b="1" dirty="0">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 </a:t>
            </a:r>
            <a:r>
              <a:rPr lang="en-US" altLang="zh-CN" sz="4800" b="1" dirty="0" err="1">
                <a:solidFill>
                  <a:srgbClr val="60B962"/>
                </a:solidFill>
                <a:latin typeface="Times New Roman" pitchFamily="18" charset="0"/>
                <a:ea typeface="方正卡通简体" panose="03000509000000000000" pitchFamily="65" charset="-122"/>
                <a:cs typeface="Times New Roman" pitchFamily="18" charset="0"/>
                <a:sym typeface="微软雅黑" panose="020B0503020204020204" pitchFamily="34" charset="-122"/>
              </a:rPr>
              <a:t>lập</a:t>
            </a:r>
            <a:endParaRPr lang="en-US" altLang="zh-CN" sz="4800" b="1" dirty="0">
              <a:solidFill>
                <a:srgbClr val="7030A0"/>
              </a:solidFill>
              <a:latin typeface="Times New Roman" pitchFamily="18" charset="0"/>
              <a:ea typeface="方正卡通简体" panose="03000509000000000000" pitchFamily="65" charset="-122"/>
              <a:cs typeface="Times New Roman" pitchFamily="18" charset="0"/>
              <a:sym typeface="微软雅黑" panose="020B0503020204020204" pitchFamily="34" charset="-122"/>
            </a:endParaRPr>
          </a:p>
          <a:p>
            <a:pPr algn="just" defTabSz="1218072"/>
            <a:endParaRPr lang="en-US" altLang="zh-CN" sz="4796" b="1" dirty="0">
              <a:solidFill>
                <a:srgbClr val="60B962"/>
              </a:solidFill>
              <a:latin typeface="方正卡通简体" panose="03000509000000000000" pitchFamily="65" charset="-122"/>
              <a:ea typeface="方正卡通简体" panose="03000509000000000000" pitchFamily="65" charset="-122"/>
              <a:sym typeface="微软雅黑" panose="020B0503020204020204" pitchFamily="34" charset="-122"/>
            </a:endParaRPr>
          </a:p>
        </p:txBody>
      </p:sp>
      <p:sp>
        <p:nvSpPr>
          <p:cNvPr id="8" name="五角星 4"/>
          <p:cNvSpPr/>
          <p:nvPr/>
        </p:nvSpPr>
        <p:spPr>
          <a:xfrm rot="19903756">
            <a:off x="5361869" y="-11544"/>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1" name="五角星 5"/>
          <p:cNvSpPr/>
          <p:nvPr/>
        </p:nvSpPr>
        <p:spPr>
          <a:xfrm rot="21380687">
            <a:off x="7968355" y="34696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2" name="五角星 6"/>
          <p:cNvSpPr/>
          <p:nvPr/>
        </p:nvSpPr>
        <p:spPr>
          <a:xfrm rot="19938392">
            <a:off x="9283335" y="413174"/>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3" name="五角星 7"/>
          <p:cNvSpPr/>
          <p:nvPr/>
        </p:nvSpPr>
        <p:spPr>
          <a:xfrm rot="19938392">
            <a:off x="10324431" y="5347254"/>
            <a:ext cx="48592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4" name="五角星 8"/>
          <p:cNvSpPr/>
          <p:nvPr/>
        </p:nvSpPr>
        <p:spPr>
          <a:xfrm rot="19967404">
            <a:off x="10768849" y="1113007"/>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6" name="五角星 9"/>
          <p:cNvSpPr/>
          <p:nvPr/>
        </p:nvSpPr>
        <p:spPr>
          <a:xfrm>
            <a:off x="8455481" y="4647392"/>
            <a:ext cx="337603"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7" name="五角星 10"/>
          <p:cNvSpPr/>
          <p:nvPr/>
        </p:nvSpPr>
        <p:spPr>
          <a:xfrm>
            <a:off x="10825931" y="4643498"/>
            <a:ext cx="248230"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8" name="五角星 11"/>
          <p:cNvSpPr/>
          <p:nvPr/>
        </p:nvSpPr>
        <p:spPr>
          <a:xfrm>
            <a:off x="11509886" y="4967955"/>
            <a:ext cx="124114"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19" name="五角星 12"/>
          <p:cNvSpPr/>
          <p:nvPr/>
        </p:nvSpPr>
        <p:spPr>
          <a:xfrm rot="19922997">
            <a:off x="11084655" y="4134023"/>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0"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8091" y="2243172"/>
            <a:ext cx="1112140" cy="11831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540" y="4672866"/>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98556" y="-59138"/>
            <a:ext cx="2687293" cy="1970456"/>
          </a:xfrm>
          <a:prstGeom prst="rect">
            <a:avLst/>
          </a:prstGeom>
        </p:spPr>
      </p:pic>
      <p:sp>
        <p:nvSpPr>
          <p:cNvPr id="22" name="五角星 4"/>
          <p:cNvSpPr/>
          <p:nvPr/>
        </p:nvSpPr>
        <p:spPr>
          <a:xfrm rot="19903756">
            <a:off x="5371199" y="11065"/>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3" name="五角星 5"/>
          <p:cNvSpPr/>
          <p:nvPr/>
        </p:nvSpPr>
        <p:spPr>
          <a:xfrm rot="21380687">
            <a:off x="7977685" y="369570"/>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4" name="五角星 6"/>
          <p:cNvSpPr/>
          <p:nvPr/>
        </p:nvSpPr>
        <p:spPr>
          <a:xfrm rot="19938392">
            <a:off x="9292665" y="435783"/>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5"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70" y="4695475"/>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607886" y="-36529"/>
            <a:ext cx="2687293" cy="1970456"/>
          </a:xfrm>
          <a:prstGeom prst="rect">
            <a:avLst/>
          </a:prstGeom>
        </p:spPr>
      </p:pic>
      <p:sp>
        <p:nvSpPr>
          <p:cNvPr id="27" name="五角星 8"/>
          <p:cNvSpPr/>
          <p:nvPr/>
        </p:nvSpPr>
        <p:spPr>
          <a:xfrm rot="19967404">
            <a:off x="10759520" y="1189833"/>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28" name="五角星 12"/>
          <p:cNvSpPr/>
          <p:nvPr/>
        </p:nvSpPr>
        <p:spPr>
          <a:xfrm rot="19922997">
            <a:off x="11075326" y="4210849"/>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2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0432" y="1368278"/>
            <a:ext cx="1112140" cy="1183180"/>
          </a:xfrm>
          <a:prstGeom prst="rect">
            <a:avLst/>
          </a:prstGeom>
          <a:noFill/>
          <a:extLst>
            <a:ext uri="{909E8E84-426E-40DD-AFC4-6F175D3DCCD1}">
              <a14:hiddenFill xmlns:a14="http://schemas.microsoft.com/office/drawing/2010/main">
                <a:solidFill>
                  <a:srgbClr val="FFFFFF"/>
                </a:solidFill>
              </a14:hiddenFill>
            </a:ext>
          </a:extLst>
        </p:spPr>
      </p:pic>
      <p:sp>
        <p:nvSpPr>
          <p:cNvPr id="30" name="五角星 4"/>
          <p:cNvSpPr/>
          <p:nvPr/>
        </p:nvSpPr>
        <p:spPr>
          <a:xfrm rot="19903756">
            <a:off x="5361870" y="87891"/>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1" name="五角星 5"/>
          <p:cNvSpPr/>
          <p:nvPr/>
        </p:nvSpPr>
        <p:spPr>
          <a:xfrm rot="21380687">
            <a:off x="7968356" y="446396"/>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2" name="五角星 6"/>
          <p:cNvSpPr/>
          <p:nvPr/>
        </p:nvSpPr>
        <p:spPr>
          <a:xfrm rot="19938392">
            <a:off x="9283336" y="512609"/>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3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7541" y="4772301"/>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98557" y="40297"/>
            <a:ext cx="2687293" cy="1970456"/>
          </a:xfrm>
          <a:prstGeom prst="rect">
            <a:avLst/>
          </a:prstGeom>
        </p:spPr>
      </p:pic>
      <p:sp>
        <p:nvSpPr>
          <p:cNvPr id="35" name="五角星 7"/>
          <p:cNvSpPr/>
          <p:nvPr/>
        </p:nvSpPr>
        <p:spPr>
          <a:xfrm rot="19938392">
            <a:off x="10252278" y="5342233"/>
            <a:ext cx="48592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6" name="五角星 10"/>
          <p:cNvSpPr/>
          <p:nvPr/>
        </p:nvSpPr>
        <p:spPr>
          <a:xfrm>
            <a:off x="10753778" y="4638477"/>
            <a:ext cx="248230" cy="248461"/>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7" name="五角星 8"/>
          <p:cNvSpPr/>
          <p:nvPr/>
        </p:nvSpPr>
        <p:spPr>
          <a:xfrm rot="19967404">
            <a:off x="10687367" y="1184812"/>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38" name="五角星 12"/>
          <p:cNvSpPr/>
          <p:nvPr/>
        </p:nvSpPr>
        <p:spPr>
          <a:xfrm rot="19922997">
            <a:off x="11003173" y="4205828"/>
            <a:ext cx="191555"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39"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200" y="3349183"/>
            <a:ext cx="1112140" cy="1183180"/>
          </a:xfrm>
          <a:prstGeom prst="rect">
            <a:avLst/>
          </a:prstGeom>
          <a:noFill/>
          <a:extLst>
            <a:ext uri="{909E8E84-426E-40DD-AFC4-6F175D3DCCD1}">
              <a14:hiddenFill xmlns:a14="http://schemas.microsoft.com/office/drawing/2010/main">
                <a:solidFill>
                  <a:srgbClr val="FFFFFF"/>
                </a:solidFill>
              </a14:hiddenFill>
            </a:ext>
          </a:extLst>
        </p:spPr>
      </p:pic>
      <p:sp>
        <p:nvSpPr>
          <p:cNvPr id="40" name="五角星 4"/>
          <p:cNvSpPr/>
          <p:nvPr/>
        </p:nvSpPr>
        <p:spPr>
          <a:xfrm rot="19903756">
            <a:off x="5289717" y="82870"/>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41" name="五角星 5"/>
          <p:cNvSpPr/>
          <p:nvPr/>
        </p:nvSpPr>
        <p:spPr>
          <a:xfrm rot="21380687">
            <a:off x="7896203" y="441375"/>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42" name="五角星 6"/>
          <p:cNvSpPr/>
          <p:nvPr/>
        </p:nvSpPr>
        <p:spPr>
          <a:xfrm rot="19938392">
            <a:off x="9211183" y="507588"/>
            <a:ext cx="48592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43" name="图片 8" descr="6fc417983c9675ce1b60e983870aeb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5388" y="476728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1"/>
          <p:cNvPicPr>
            <a:picLocks noChangeAspect="1"/>
          </p:cNvPicPr>
          <p:nvPr/>
        </p:nvPicPr>
        <p:blipFill rotWithShape="1">
          <a:blip r:embed="rId8" cstate="print">
            <a:extLst>
              <a:ext uri="{28A0092B-C50C-407E-A947-70E740481C1C}">
                <a14:useLocalDpi xmlns:a14="http://schemas.microsoft.com/office/drawing/2010/main" val="0"/>
              </a:ext>
            </a:extLst>
          </a:blip>
          <a:srcRect l="32760" r="8347"/>
          <a:stretch>
            <a:fillRect/>
          </a:stretch>
        </p:blipFill>
        <p:spPr>
          <a:xfrm flipH="1">
            <a:off x="526404" y="35276"/>
            <a:ext cx="2687293" cy="1970456"/>
          </a:xfrm>
          <a:prstGeom prst="rect">
            <a:avLst/>
          </a:prstGeom>
        </p:spPr>
      </p:pic>
      <p:pic>
        <p:nvPicPr>
          <p:cNvPr id="46"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77" y="2054157"/>
            <a:ext cx="1465012" cy="1771045"/>
          </a:xfrm>
          <a:prstGeom prst="rect">
            <a:avLst/>
          </a:prstGeom>
        </p:spPr>
      </p:pic>
      <p:pic>
        <p:nvPicPr>
          <p:cNvPr id="47"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437" y="4985308"/>
            <a:ext cx="2222512" cy="1967878"/>
          </a:xfrm>
          <a:prstGeom prst="rect">
            <a:avLst/>
          </a:prstGeom>
        </p:spPr>
      </p:pic>
      <p:pic>
        <p:nvPicPr>
          <p:cNvPr id="48"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664" y="3878769"/>
            <a:ext cx="1632706" cy="1633412"/>
          </a:xfrm>
          <a:prstGeom prst="rect">
            <a:avLst/>
          </a:prstGeom>
        </p:spPr>
      </p:pic>
    </p:spTree>
    <p:extLst>
      <p:ext uri="{BB962C8B-B14F-4D97-AF65-F5344CB8AC3E}">
        <p14:creationId xmlns:p14="http://schemas.microsoft.com/office/powerpoint/2010/main" val="1803489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750" fill="hold"/>
                                        <p:tgtEl>
                                          <p:spTgt spid="13"/>
                                        </p:tgtEl>
                                        <p:attrNameLst>
                                          <p:attrName>ppt_x</p:attrName>
                                        </p:attrNameLst>
                                      </p:cBhvr>
                                      <p:tavLst>
                                        <p:tav tm="0">
                                          <p:val>
                                            <p:strVal val="#ppt_x"/>
                                          </p:val>
                                        </p:tav>
                                        <p:tav tm="100000">
                                          <p:val>
                                            <p:strVal val="#ppt_x"/>
                                          </p:val>
                                        </p:tav>
                                      </p:tavLst>
                                    </p:anim>
                                    <p:anim calcmode="lin" valueType="num">
                                      <p:cBhvr additive="base">
                                        <p:cTn id="26" dur="750" fill="hold"/>
                                        <p:tgtEl>
                                          <p:spTgt spid="1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5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750" fill="hold"/>
                                        <p:tgtEl>
                                          <p:spTgt spid="16"/>
                                        </p:tgtEl>
                                        <p:attrNameLst>
                                          <p:attrName>ppt_x</p:attrName>
                                        </p:attrNameLst>
                                      </p:cBhvr>
                                      <p:tavLst>
                                        <p:tav tm="0">
                                          <p:val>
                                            <p:strVal val="#ppt_x"/>
                                          </p:val>
                                        </p:tav>
                                        <p:tav tm="100000">
                                          <p:val>
                                            <p:strVal val="#ppt_x"/>
                                          </p:val>
                                        </p:tav>
                                      </p:tavLst>
                                    </p:anim>
                                    <p:anim calcmode="lin" valueType="num">
                                      <p:cBhvr additive="base">
                                        <p:cTn id="34" dur="750" fill="hold"/>
                                        <p:tgtEl>
                                          <p:spTgt spid="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750" fill="hold"/>
                                        <p:tgtEl>
                                          <p:spTgt spid="18"/>
                                        </p:tgtEl>
                                        <p:attrNameLst>
                                          <p:attrName>ppt_x</p:attrName>
                                        </p:attrNameLst>
                                      </p:cBhvr>
                                      <p:tavLst>
                                        <p:tav tm="0">
                                          <p:val>
                                            <p:strVal val="#ppt_x"/>
                                          </p:val>
                                        </p:tav>
                                        <p:tav tm="100000">
                                          <p:val>
                                            <p:strVal val="#ppt_x"/>
                                          </p:val>
                                        </p:tav>
                                      </p:tavLst>
                                    </p:anim>
                                    <p:anim calcmode="lin" valueType="num">
                                      <p:cBhvr additive="base">
                                        <p:cTn id="42" dur="750" fill="hold"/>
                                        <p:tgtEl>
                                          <p:spTgt spid="18"/>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25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0-#ppt_h/2"/>
                                          </p:val>
                                        </p:tav>
                                        <p:tav tm="100000">
                                          <p:val>
                                            <p:strVal val="#ppt_y"/>
                                          </p:val>
                                        </p:tav>
                                      </p:tavLst>
                                    </p:anim>
                                  </p:childTnLst>
                                </p:cTn>
                              </p:par>
                            </p:childTnLst>
                          </p:cTn>
                        </p:par>
                        <p:par>
                          <p:cTn id="47" fill="hold">
                            <p:stCondLst>
                              <p:cond delay="1500"/>
                            </p:stCondLst>
                            <p:childTnLst>
                              <p:par>
                                <p:cTn id="48" presetID="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1+#ppt_w/2"/>
                                          </p:val>
                                        </p:tav>
                                        <p:tav tm="100000">
                                          <p:val>
                                            <p:strVal val="#ppt_x"/>
                                          </p:val>
                                        </p:tav>
                                      </p:tavLst>
                                    </p:anim>
                                    <p:anim calcmode="lin" valueType="num">
                                      <p:cBhvr additive="base">
                                        <p:cTn id="51" dur="500" fill="hold"/>
                                        <p:tgtEl>
                                          <p:spTgt spid="20"/>
                                        </p:tgtEl>
                                        <p:attrNameLst>
                                          <p:attrName>ppt_y</p:attrName>
                                        </p:attrNameLst>
                                      </p:cBhvr>
                                      <p:tavLst>
                                        <p:tav tm="0">
                                          <p:val>
                                            <p:strVal val="#ppt_y"/>
                                          </p:val>
                                        </p:tav>
                                        <p:tav tm="100000">
                                          <p:val>
                                            <p:strVal val="#ppt_y"/>
                                          </p:val>
                                        </p:tav>
                                      </p:tavLst>
                                    </p:anim>
                                  </p:childTnLst>
                                </p:cTn>
                              </p:par>
                              <p:par>
                                <p:cTn id="52" presetID="0" presetClass="path" presetSubtype="0" accel="50000" decel="50000" fill="hold" nodeType="withEffect">
                                  <p:stCondLst>
                                    <p:cond delay="500"/>
                                  </p:stCondLst>
                                  <p:childTnLst>
                                    <p:animMotion origin="layout" path="M -5.55556E-7 0.01204 C -0.01007 0.01328 -0.01875 0.01667 -0.02865 0.01791 C -0.03871 0.02192 -0.04809 0.02254 -0.05868 0.02378 C -0.15174 0.02192 -0.15347 0.03273 -0.20625 0.01451 C -0.2118 0.00957 -0.21302 0.00556 -0.21805 -0.00155 C -0.22604 -0.01236 -0.23455 -0.02378 -0.24566 -0.0278 C -0.27448 -0.05374 -0.34062 -0.04324 -0.36146 -0.04386 C -0.36996 -0.04664 -0.37865 -0.04787 -0.38733 -0.05065 C -0.39288 -0.0525 -0.39774 -0.05528 -0.4033 -0.05652 C -0.41094 -0.06053 -0.41944 -0.06486 -0.4276 -0.06671 C -0.44028 -0.07536 -0.4533 -0.08215 -0.46701 -0.0874 C -0.47187 -0.08926 -0.47587 -0.09265 -0.48038 -0.09543 C -0.49097 -0.10099 -0.50347 -0.10562 -0.51476 -0.10809 C -0.5408 -0.10686 -0.56597 -0.10562 -0.59184 -0.10655 C -0.60347 -0.11211 -0.61528 -0.11643 -0.62621 -0.12415 C -0.63108 -0.12755 -0.63611 -0.13095 -0.64149 -0.13311 C -0.65191 -0.14145 -0.63958 -0.13249 -0.64983 -0.13743 C -0.65434 -0.14021 -0.65868 -0.14392 -0.66337 -0.1467 C -0.66805 -0.14948 -0.66493 -0.14639 -0.6691 -0.14917 C -0.67691 -0.15411 -0.6849 -0.15936 -0.6934 -0.16276 C -0.70087 -0.16955 -0.7092 -0.17635 -0.71771 -0.18098 C -0.72413 -0.18994 -0.7342 -0.19426 -0.73941 -0.20507 C -0.74062 -0.20754 -0.74201 -0.20939 -0.74271 -0.21186 C -0.7434 -0.21372 -0.74358 -0.21588 -0.74444 -0.21773 C -0.74653 -0.22236 -0.74983 -0.22576 -0.75208 -0.23039 C -0.75694 -0.23997 -0.76094 -0.24583 -0.76701 -0.25417 " pathEditMode="relative" rAng="0" ptsTypes="AAAAAAAAAAAAAAAAAAAAAAAAAA">
                                      <p:cBhvr>
                                        <p:cTn id="53" dur="6500" fill="hold"/>
                                        <p:tgtEl>
                                          <p:spTgt spid="20"/>
                                        </p:tgtEl>
                                        <p:attrNameLst>
                                          <p:attrName>ppt_x</p:attrName>
                                          <p:attrName>ppt_y</p:attrName>
                                        </p:attrNameLst>
                                      </p:cBhvr>
                                      <p:rCtr x="-38400" y="-12300"/>
                                    </p:animMotion>
                                  </p:childTnLst>
                                </p:cTn>
                              </p:par>
                              <p:par>
                                <p:cTn id="54" presetID="8" presetClass="emph" presetSubtype="0" repeatCount="2000" fill="hold" grpId="1" nodeType="withEffect">
                                  <p:stCondLst>
                                    <p:cond delay="0"/>
                                  </p:stCondLst>
                                  <p:childTnLst>
                                    <p:animRot by="21600000">
                                      <p:cBhvr>
                                        <p:cTn id="55" dur="3500" fill="hold"/>
                                        <p:tgtEl>
                                          <p:spTgt spid="8"/>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13"/>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14"/>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17"/>
                                        </p:tgtEl>
                                        <p:attrNameLst>
                                          <p:attrName>r</p:attrName>
                                        </p:attrNameLst>
                                      </p:cBhvr>
                                    </p:animRot>
                                  </p:childTnLst>
                                </p:cTn>
                              </p:par>
                              <p:par>
                                <p:cTn id="62" presetID="8" presetClass="emph" presetSubtype="0" repeatCount="2000" fill="hold" grpId="1" nodeType="withEffect">
                                  <p:stCondLst>
                                    <p:cond delay="0"/>
                                  </p:stCondLst>
                                  <p:childTnLst>
                                    <p:animRot by="21600000">
                                      <p:cBhvr>
                                        <p:cTn id="63" dur="3500" fill="hold"/>
                                        <p:tgtEl>
                                          <p:spTgt spid="12"/>
                                        </p:tgtEl>
                                        <p:attrNameLst>
                                          <p:attrName>r</p:attrName>
                                        </p:attrNameLst>
                                      </p:cBhvr>
                                    </p:animRot>
                                  </p:childTnLst>
                                </p:cTn>
                              </p:par>
                              <p:par>
                                <p:cTn id="64" presetID="6" presetClass="emph" presetSubtype="0" repeatCount="2000" autoRev="1" fill="hold" grpId="1" nodeType="withEffect">
                                  <p:stCondLst>
                                    <p:cond delay="0"/>
                                  </p:stCondLst>
                                  <p:childTnLst>
                                    <p:animScale>
                                      <p:cBhvr>
                                        <p:cTn id="65" dur="2000" fill="hold"/>
                                        <p:tgtEl>
                                          <p:spTgt spid="19"/>
                                        </p:tgtEl>
                                      </p:cBhvr>
                                      <p:by x="150000" y="150000"/>
                                    </p:animScale>
                                  </p:childTnLst>
                                </p:cTn>
                              </p:par>
                              <p:par>
                                <p:cTn id="66" presetID="6" presetClass="emph" presetSubtype="0" repeatCount="2000" autoRev="1" fill="hold" grpId="1" nodeType="withEffect">
                                  <p:stCondLst>
                                    <p:cond delay="0"/>
                                  </p:stCondLst>
                                  <p:childTnLst>
                                    <p:animScale>
                                      <p:cBhvr>
                                        <p:cTn id="67" dur="2000" fill="hold"/>
                                        <p:tgtEl>
                                          <p:spTgt spid="11"/>
                                        </p:tgtEl>
                                      </p:cBhvr>
                                      <p:by x="150000" y="150000"/>
                                    </p:animScale>
                                  </p:childTnLst>
                                </p:cTn>
                              </p:par>
                            </p:childTnLst>
                          </p:cTn>
                        </p:par>
                        <p:par>
                          <p:cTn id="68" fill="hold">
                            <p:stCondLst>
                              <p:cond delay="9500"/>
                            </p:stCondLst>
                            <p:childTnLst>
                              <p:par>
                                <p:cTn id="69" presetID="37"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900" decel="100000" fill="hold"/>
                                        <p:tgtEl>
                                          <p:spTgt spid="15"/>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2" presetClass="entr" presetSubtype="1"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0-#ppt_h/2"/>
                                          </p:val>
                                        </p:tav>
                                        <p:tav tm="100000">
                                          <p:val>
                                            <p:strVal val="#ppt_y"/>
                                          </p:val>
                                        </p:tav>
                                      </p:tavLst>
                                    </p:anim>
                                  </p:childTnLst>
                                </p:cTn>
                              </p:par>
                              <p:par>
                                <p:cTn id="80" presetID="2" presetClass="entr" presetSubtype="1" fill="hold" grpId="0" nodeType="withEffect">
                                  <p:stCondLst>
                                    <p:cond delay="250"/>
                                  </p:stCondLst>
                                  <p:childTnLst>
                                    <p:set>
                                      <p:cBhvr>
                                        <p:cTn id="81" dur="1" fill="hold">
                                          <p:stCondLst>
                                            <p:cond delay="0"/>
                                          </p:stCondLst>
                                        </p:cTn>
                                        <p:tgtEl>
                                          <p:spTgt spid="23"/>
                                        </p:tgtEl>
                                        <p:attrNameLst>
                                          <p:attrName>style.visibility</p:attrName>
                                        </p:attrNameLst>
                                      </p:cBhvr>
                                      <p:to>
                                        <p:strVal val="visible"/>
                                      </p:to>
                                    </p:set>
                                    <p:anim calcmode="lin" valueType="num">
                                      <p:cBhvr additive="base">
                                        <p:cTn id="82" dur="500" fill="hold"/>
                                        <p:tgtEl>
                                          <p:spTgt spid="23"/>
                                        </p:tgtEl>
                                        <p:attrNameLst>
                                          <p:attrName>ppt_x</p:attrName>
                                        </p:attrNameLst>
                                      </p:cBhvr>
                                      <p:tavLst>
                                        <p:tav tm="0">
                                          <p:val>
                                            <p:strVal val="#ppt_x"/>
                                          </p:val>
                                        </p:tav>
                                        <p:tav tm="100000">
                                          <p:val>
                                            <p:strVal val="#ppt_x"/>
                                          </p:val>
                                        </p:tav>
                                      </p:tavLst>
                                    </p:anim>
                                    <p:anim calcmode="lin" valueType="num">
                                      <p:cBhvr additive="base">
                                        <p:cTn id="83" dur="500" fill="hold"/>
                                        <p:tgtEl>
                                          <p:spTgt spid="2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50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par>
                                <p:cTn id="88" presetID="8" presetClass="emph" presetSubtype="0" repeatCount="2000" fill="hold" grpId="1" nodeType="withEffect">
                                  <p:stCondLst>
                                    <p:cond delay="0"/>
                                  </p:stCondLst>
                                  <p:childTnLst>
                                    <p:animRot by="21600000">
                                      <p:cBhvr>
                                        <p:cTn id="89" dur="3500" fill="hold"/>
                                        <p:tgtEl>
                                          <p:spTgt spid="22"/>
                                        </p:tgtEl>
                                        <p:attrNameLst>
                                          <p:attrName>r</p:attrName>
                                        </p:attrNameLst>
                                      </p:cBhvr>
                                    </p:animRot>
                                  </p:childTnLst>
                                </p:cTn>
                              </p:par>
                              <p:par>
                                <p:cTn id="90" presetID="8" presetClass="emph" presetSubtype="0" repeatCount="2000" fill="hold" grpId="1" nodeType="withEffect">
                                  <p:stCondLst>
                                    <p:cond delay="0"/>
                                  </p:stCondLst>
                                  <p:childTnLst>
                                    <p:animRot by="21600000">
                                      <p:cBhvr>
                                        <p:cTn id="91" dur="3500" fill="hold"/>
                                        <p:tgtEl>
                                          <p:spTgt spid="24"/>
                                        </p:tgtEl>
                                        <p:attrNameLst>
                                          <p:attrName>r</p:attrName>
                                        </p:attrNameLst>
                                      </p:cBhvr>
                                    </p:animRot>
                                  </p:childTnLst>
                                </p:cTn>
                              </p:par>
                              <p:par>
                                <p:cTn id="92" presetID="6" presetClass="emph" presetSubtype="0" repeatCount="2000" autoRev="1" fill="hold" grpId="1" nodeType="withEffect">
                                  <p:stCondLst>
                                    <p:cond delay="0"/>
                                  </p:stCondLst>
                                  <p:childTnLst>
                                    <p:animScale>
                                      <p:cBhvr>
                                        <p:cTn id="93" dur="2000" fill="hold"/>
                                        <p:tgtEl>
                                          <p:spTgt spid="23"/>
                                        </p:tgtEl>
                                      </p:cBhvr>
                                      <p:by x="150000" y="150000"/>
                                    </p:animScale>
                                  </p:childTnLst>
                                </p:cTn>
                              </p:par>
                            </p:childTnLst>
                          </p:cTn>
                        </p:par>
                        <p:par>
                          <p:cTn id="94" fill="hold">
                            <p:stCondLst>
                              <p:cond delay="18500"/>
                            </p:stCondLst>
                            <p:childTnLst>
                              <p:par>
                                <p:cTn id="95" presetID="37" presetClass="entr" presetSubtype="0"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1000"/>
                                        <p:tgtEl>
                                          <p:spTgt spid="25"/>
                                        </p:tgtEl>
                                      </p:cBhvr>
                                    </p:animEffect>
                                    <p:anim calcmode="lin" valueType="num">
                                      <p:cBhvr>
                                        <p:cTn id="98" dur="1000" fill="hold"/>
                                        <p:tgtEl>
                                          <p:spTgt spid="25"/>
                                        </p:tgtEl>
                                        <p:attrNameLst>
                                          <p:attrName>ppt_x</p:attrName>
                                        </p:attrNameLst>
                                      </p:cBhvr>
                                      <p:tavLst>
                                        <p:tav tm="0">
                                          <p:val>
                                            <p:strVal val="#ppt_x"/>
                                          </p:val>
                                        </p:tav>
                                        <p:tav tm="100000">
                                          <p:val>
                                            <p:strVal val="#ppt_x"/>
                                          </p:val>
                                        </p:tav>
                                      </p:tavLst>
                                    </p:anim>
                                    <p:anim calcmode="lin" valueType="num">
                                      <p:cBhvr>
                                        <p:cTn id="99" dur="900" decel="100000" fill="hold"/>
                                        <p:tgtEl>
                                          <p:spTgt spid="2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additive="base">
                                        <p:cTn id="103" dur="500" fill="hold"/>
                                        <p:tgtEl>
                                          <p:spTgt spid="27"/>
                                        </p:tgtEl>
                                        <p:attrNameLst>
                                          <p:attrName>ppt_x</p:attrName>
                                        </p:attrNameLst>
                                      </p:cBhvr>
                                      <p:tavLst>
                                        <p:tav tm="0">
                                          <p:val>
                                            <p:strVal val="#ppt_x"/>
                                          </p:val>
                                        </p:tav>
                                        <p:tav tm="100000">
                                          <p:val>
                                            <p:strVal val="#ppt_x"/>
                                          </p:val>
                                        </p:tav>
                                      </p:tavLst>
                                    </p:anim>
                                    <p:anim calcmode="lin" valueType="num">
                                      <p:cBhvr additive="base">
                                        <p:cTn id="104" dur="500" fill="hold"/>
                                        <p:tgtEl>
                                          <p:spTgt spid="27"/>
                                        </p:tgtEl>
                                        <p:attrNameLst>
                                          <p:attrName>ppt_y</p:attrName>
                                        </p:attrNameLst>
                                      </p:cBhvr>
                                      <p:tavLst>
                                        <p:tav tm="0">
                                          <p:val>
                                            <p:strVal val="0-#ppt_h/2"/>
                                          </p:val>
                                        </p:tav>
                                        <p:tav tm="100000">
                                          <p:val>
                                            <p:strVal val="#ppt_y"/>
                                          </p:val>
                                        </p:tav>
                                      </p:tavLst>
                                    </p:anim>
                                  </p:childTnLst>
                                </p:cTn>
                              </p:par>
                              <p:par>
                                <p:cTn id="105" presetID="2" presetClass="entr" presetSubtype="1" fill="hold" grpId="0" nodeType="withEffect">
                                  <p:stCondLst>
                                    <p:cond delay="25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ppt_x"/>
                                          </p:val>
                                        </p:tav>
                                        <p:tav tm="100000">
                                          <p:val>
                                            <p:strVal val="#ppt_x"/>
                                          </p:val>
                                        </p:tav>
                                      </p:tavLst>
                                    </p:anim>
                                    <p:anim calcmode="lin" valueType="num">
                                      <p:cBhvr additive="base">
                                        <p:cTn id="108" dur="500" fill="hold"/>
                                        <p:tgtEl>
                                          <p:spTgt spid="28"/>
                                        </p:tgtEl>
                                        <p:attrNameLst>
                                          <p:attrName>ppt_y</p:attrName>
                                        </p:attrNameLst>
                                      </p:cBhvr>
                                      <p:tavLst>
                                        <p:tav tm="0">
                                          <p:val>
                                            <p:strVal val="0-#ppt_h/2"/>
                                          </p:val>
                                        </p:tav>
                                        <p:tav tm="100000">
                                          <p:val>
                                            <p:strVal val="#ppt_y"/>
                                          </p:val>
                                        </p:tav>
                                      </p:tavLst>
                                    </p:anim>
                                  </p:childTnLst>
                                </p:cTn>
                              </p:par>
                            </p:childTnLst>
                          </p:cTn>
                        </p:par>
                        <p:par>
                          <p:cTn id="109" fill="hold">
                            <p:stCondLst>
                              <p:cond delay="19500"/>
                            </p:stCondLst>
                            <p:childTnLst>
                              <p:par>
                                <p:cTn id="110" presetID="2" presetClass="entr" presetSubtype="2" fill="hold"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500" fill="hold"/>
                                        <p:tgtEl>
                                          <p:spTgt spid="29"/>
                                        </p:tgtEl>
                                        <p:attrNameLst>
                                          <p:attrName>ppt_x</p:attrName>
                                        </p:attrNameLst>
                                      </p:cBhvr>
                                      <p:tavLst>
                                        <p:tav tm="0">
                                          <p:val>
                                            <p:strVal val="1+#ppt_w/2"/>
                                          </p:val>
                                        </p:tav>
                                        <p:tav tm="100000">
                                          <p:val>
                                            <p:strVal val="#ppt_x"/>
                                          </p:val>
                                        </p:tav>
                                      </p:tavLst>
                                    </p:anim>
                                    <p:anim calcmode="lin" valueType="num">
                                      <p:cBhvr additive="base">
                                        <p:cTn id="113" dur="500" fill="hold"/>
                                        <p:tgtEl>
                                          <p:spTgt spid="29"/>
                                        </p:tgtEl>
                                        <p:attrNameLst>
                                          <p:attrName>ppt_y</p:attrName>
                                        </p:attrNameLst>
                                      </p:cBhvr>
                                      <p:tavLst>
                                        <p:tav tm="0">
                                          <p:val>
                                            <p:strVal val="#ppt_y"/>
                                          </p:val>
                                        </p:tav>
                                        <p:tav tm="100000">
                                          <p:val>
                                            <p:strVal val="#ppt_y"/>
                                          </p:val>
                                        </p:tav>
                                      </p:tavLst>
                                    </p:anim>
                                  </p:childTnLst>
                                </p:cTn>
                              </p:par>
                              <p:par>
                                <p:cTn id="114"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115" dur="6500" fill="hold"/>
                                        <p:tgtEl>
                                          <p:spTgt spid="29"/>
                                        </p:tgtEl>
                                        <p:attrNameLst>
                                          <p:attrName>ppt_x</p:attrName>
                                          <p:attrName>ppt_y</p:attrName>
                                        </p:attrNameLst>
                                      </p:cBhvr>
                                      <p:rCtr x="-38359" y="-12662"/>
                                    </p:animMotion>
                                  </p:childTnLst>
                                </p:cTn>
                              </p:par>
                              <p:par>
                                <p:cTn id="116" presetID="8" presetClass="emph" presetSubtype="0" repeatCount="2000" fill="hold" grpId="1" nodeType="withEffect">
                                  <p:stCondLst>
                                    <p:cond delay="0"/>
                                  </p:stCondLst>
                                  <p:childTnLst>
                                    <p:animRot by="21600000">
                                      <p:cBhvr>
                                        <p:cTn id="117" dur="3500" fill="hold"/>
                                        <p:tgtEl>
                                          <p:spTgt spid="27"/>
                                        </p:tgtEl>
                                        <p:attrNameLst>
                                          <p:attrName>r</p:attrName>
                                        </p:attrNameLst>
                                      </p:cBhvr>
                                    </p:animRot>
                                  </p:childTnLst>
                                </p:cTn>
                              </p:par>
                              <p:par>
                                <p:cTn id="118" presetID="6" presetClass="emph" presetSubtype="0" repeatCount="2000" autoRev="1" fill="hold" grpId="1" nodeType="withEffect">
                                  <p:stCondLst>
                                    <p:cond delay="0"/>
                                  </p:stCondLst>
                                  <p:childTnLst>
                                    <p:animScale>
                                      <p:cBhvr>
                                        <p:cTn id="119" dur="2000" fill="hold"/>
                                        <p:tgtEl>
                                          <p:spTgt spid="28"/>
                                        </p:tgtEl>
                                      </p:cBhvr>
                                      <p:by x="150000" y="150000"/>
                                    </p:animScale>
                                  </p:childTnLst>
                                </p:cTn>
                              </p:par>
                            </p:childTnLst>
                          </p:cTn>
                        </p:par>
                        <p:par>
                          <p:cTn id="120" fill="hold">
                            <p:stCondLst>
                              <p:cond delay="27500"/>
                            </p:stCondLst>
                            <p:childTnLst>
                              <p:par>
                                <p:cTn id="121" presetID="2" presetClass="entr" presetSubtype="1"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additive="base">
                                        <p:cTn id="123" dur="500" fill="hold"/>
                                        <p:tgtEl>
                                          <p:spTgt spid="30"/>
                                        </p:tgtEl>
                                        <p:attrNameLst>
                                          <p:attrName>ppt_x</p:attrName>
                                        </p:attrNameLst>
                                      </p:cBhvr>
                                      <p:tavLst>
                                        <p:tav tm="0">
                                          <p:val>
                                            <p:strVal val="#ppt_x"/>
                                          </p:val>
                                        </p:tav>
                                        <p:tav tm="100000">
                                          <p:val>
                                            <p:strVal val="#ppt_x"/>
                                          </p:val>
                                        </p:tav>
                                      </p:tavLst>
                                    </p:anim>
                                    <p:anim calcmode="lin" valueType="num">
                                      <p:cBhvr additive="base">
                                        <p:cTn id="124" dur="500" fill="hold"/>
                                        <p:tgtEl>
                                          <p:spTgt spid="30"/>
                                        </p:tgtEl>
                                        <p:attrNameLst>
                                          <p:attrName>ppt_y</p:attrName>
                                        </p:attrNameLst>
                                      </p:cBhvr>
                                      <p:tavLst>
                                        <p:tav tm="0">
                                          <p:val>
                                            <p:strVal val="0-#ppt_h/2"/>
                                          </p:val>
                                        </p:tav>
                                        <p:tav tm="100000">
                                          <p:val>
                                            <p:strVal val="#ppt_y"/>
                                          </p:val>
                                        </p:tav>
                                      </p:tavLst>
                                    </p:anim>
                                  </p:childTnLst>
                                </p:cTn>
                              </p:par>
                              <p:par>
                                <p:cTn id="125" presetID="2" presetClass="entr" presetSubtype="1"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500" fill="hold"/>
                                        <p:tgtEl>
                                          <p:spTgt spid="31"/>
                                        </p:tgtEl>
                                        <p:attrNameLst>
                                          <p:attrName>ppt_x</p:attrName>
                                        </p:attrNameLst>
                                      </p:cBhvr>
                                      <p:tavLst>
                                        <p:tav tm="0">
                                          <p:val>
                                            <p:strVal val="#ppt_x"/>
                                          </p:val>
                                        </p:tav>
                                        <p:tav tm="100000">
                                          <p:val>
                                            <p:strVal val="#ppt_x"/>
                                          </p:val>
                                        </p:tav>
                                      </p:tavLst>
                                    </p:anim>
                                    <p:anim calcmode="lin" valueType="num">
                                      <p:cBhvr additive="base">
                                        <p:cTn id="128" dur="500" fill="hold"/>
                                        <p:tgtEl>
                                          <p:spTgt spid="31"/>
                                        </p:tgtEl>
                                        <p:attrNameLst>
                                          <p:attrName>ppt_y</p:attrName>
                                        </p:attrNameLst>
                                      </p:cBhvr>
                                      <p:tavLst>
                                        <p:tav tm="0">
                                          <p:val>
                                            <p:strVal val="0-#ppt_h/2"/>
                                          </p:val>
                                        </p:tav>
                                        <p:tav tm="100000">
                                          <p:val>
                                            <p:strVal val="#ppt_y"/>
                                          </p:val>
                                        </p:tav>
                                      </p:tavLst>
                                    </p:anim>
                                  </p:childTnLst>
                                </p:cTn>
                              </p:par>
                              <p:par>
                                <p:cTn id="129" presetID="2" presetClass="entr" presetSubtype="1" fill="hold" grpId="0" nodeType="withEffect">
                                  <p:stCondLst>
                                    <p:cond delay="50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500" fill="hold"/>
                                        <p:tgtEl>
                                          <p:spTgt spid="32"/>
                                        </p:tgtEl>
                                        <p:attrNameLst>
                                          <p:attrName>ppt_x</p:attrName>
                                        </p:attrNameLst>
                                      </p:cBhvr>
                                      <p:tavLst>
                                        <p:tav tm="0">
                                          <p:val>
                                            <p:strVal val="#ppt_x"/>
                                          </p:val>
                                        </p:tav>
                                        <p:tav tm="100000">
                                          <p:val>
                                            <p:strVal val="#ppt_x"/>
                                          </p:val>
                                        </p:tav>
                                      </p:tavLst>
                                    </p:anim>
                                    <p:anim calcmode="lin" valueType="num">
                                      <p:cBhvr additive="base">
                                        <p:cTn id="132" dur="500" fill="hold"/>
                                        <p:tgtEl>
                                          <p:spTgt spid="32"/>
                                        </p:tgtEl>
                                        <p:attrNameLst>
                                          <p:attrName>ppt_y</p:attrName>
                                        </p:attrNameLst>
                                      </p:cBhvr>
                                      <p:tavLst>
                                        <p:tav tm="0">
                                          <p:val>
                                            <p:strVal val="0-#ppt_h/2"/>
                                          </p:val>
                                        </p:tav>
                                        <p:tav tm="100000">
                                          <p:val>
                                            <p:strVal val="#ppt_y"/>
                                          </p:val>
                                        </p:tav>
                                      </p:tavLst>
                                    </p:anim>
                                  </p:childTnLst>
                                </p:cTn>
                              </p:par>
                              <p:par>
                                <p:cTn id="133" presetID="8" presetClass="emph" presetSubtype="0" repeatCount="2000" fill="hold" grpId="1" nodeType="withEffect">
                                  <p:stCondLst>
                                    <p:cond delay="0"/>
                                  </p:stCondLst>
                                  <p:childTnLst>
                                    <p:animRot by="21600000">
                                      <p:cBhvr>
                                        <p:cTn id="134" dur="3500" fill="hold"/>
                                        <p:tgtEl>
                                          <p:spTgt spid="30"/>
                                        </p:tgtEl>
                                        <p:attrNameLst>
                                          <p:attrName>r</p:attrName>
                                        </p:attrNameLst>
                                      </p:cBhvr>
                                    </p:animRot>
                                  </p:childTnLst>
                                </p:cTn>
                              </p:par>
                              <p:par>
                                <p:cTn id="135" presetID="8" presetClass="emph" presetSubtype="0" repeatCount="2000" fill="hold" grpId="1" nodeType="withEffect">
                                  <p:stCondLst>
                                    <p:cond delay="0"/>
                                  </p:stCondLst>
                                  <p:childTnLst>
                                    <p:animRot by="21600000">
                                      <p:cBhvr>
                                        <p:cTn id="136" dur="3500" fill="hold"/>
                                        <p:tgtEl>
                                          <p:spTgt spid="32"/>
                                        </p:tgtEl>
                                        <p:attrNameLst>
                                          <p:attrName>r</p:attrName>
                                        </p:attrNameLst>
                                      </p:cBhvr>
                                    </p:animRot>
                                  </p:childTnLst>
                                </p:cTn>
                              </p:par>
                              <p:par>
                                <p:cTn id="137" presetID="6" presetClass="emph" presetSubtype="0" repeatCount="2000" autoRev="1" fill="hold" grpId="1" nodeType="withEffect">
                                  <p:stCondLst>
                                    <p:cond delay="0"/>
                                  </p:stCondLst>
                                  <p:childTnLst>
                                    <p:animScale>
                                      <p:cBhvr>
                                        <p:cTn id="138" dur="2000" fill="hold"/>
                                        <p:tgtEl>
                                          <p:spTgt spid="31"/>
                                        </p:tgtEl>
                                      </p:cBhvr>
                                      <p:by x="150000" y="150000"/>
                                    </p:animScale>
                                  </p:childTnLst>
                                </p:cTn>
                              </p:par>
                            </p:childTnLst>
                          </p:cTn>
                        </p:par>
                        <p:par>
                          <p:cTn id="139" fill="hold">
                            <p:stCondLst>
                              <p:cond delay="35500"/>
                            </p:stCondLst>
                            <p:childTnLst>
                              <p:par>
                                <p:cTn id="140" presetID="37" presetClass="entr" presetSubtype="0" fill="hold" nodeType="after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1000"/>
                                        <p:tgtEl>
                                          <p:spTgt spid="33"/>
                                        </p:tgtEl>
                                      </p:cBhvr>
                                    </p:animEffect>
                                    <p:anim calcmode="lin" valueType="num">
                                      <p:cBhvr>
                                        <p:cTn id="143" dur="1000" fill="hold"/>
                                        <p:tgtEl>
                                          <p:spTgt spid="33"/>
                                        </p:tgtEl>
                                        <p:attrNameLst>
                                          <p:attrName>ppt_x</p:attrName>
                                        </p:attrNameLst>
                                      </p:cBhvr>
                                      <p:tavLst>
                                        <p:tav tm="0">
                                          <p:val>
                                            <p:strVal val="#ppt_x"/>
                                          </p:val>
                                        </p:tav>
                                        <p:tav tm="100000">
                                          <p:val>
                                            <p:strVal val="#ppt_x"/>
                                          </p:val>
                                        </p:tav>
                                      </p:tavLst>
                                    </p:anim>
                                    <p:anim calcmode="lin" valueType="num">
                                      <p:cBhvr>
                                        <p:cTn id="144" dur="900" decel="100000" fill="hold"/>
                                        <p:tgtEl>
                                          <p:spTgt spid="33"/>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146" presetID="2" presetClass="entr" presetSubtype="1" fill="hold" grpId="0" nodeType="withEffect">
                                  <p:stCondLst>
                                    <p:cond delay="0"/>
                                  </p:stCondLst>
                                  <p:childTnLst>
                                    <p:set>
                                      <p:cBhvr>
                                        <p:cTn id="147" dur="1" fill="hold">
                                          <p:stCondLst>
                                            <p:cond delay="0"/>
                                          </p:stCondLst>
                                        </p:cTn>
                                        <p:tgtEl>
                                          <p:spTgt spid="35"/>
                                        </p:tgtEl>
                                        <p:attrNameLst>
                                          <p:attrName>style.visibility</p:attrName>
                                        </p:attrNameLst>
                                      </p:cBhvr>
                                      <p:to>
                                        <p:strVal val="visible"/>
                                      </p:to>
                                    </p:set>
                                    <p:anim calcmode="lin" valueType="num">
                                      <p:cBhvr additive="base">
                                        <p:cTn id="148" dur="750" fill="hold"/>
                                        <p:tgtEl>
                                          <p:spTgt spid="35"/>
                                        </p:tgtEl>
                                        <p:attrNameLst>
                                          <p:attrName>ppt_x</p:attrName>
                                        </p:attrNameLst>
                                      </p:cBhvr>
                                      <p:tavLst>
                                        <p:tav tm="0">
                                          <p:val>
                                            <p:strVal val="#ppt_x"/>
                                          </p:val>
                                        </p:tav>
                                        <p:tav tm="100000">
                                          <p:val>
                                            <p:strVal val="#ppt_x"/>
                                          </p:val>
                                        </p:tav>
                                      </p:tavLst>
                                    </p:anim>
                                    <p:anim calcmode="lin" valueType="num">
                                      <p:cBhvr additive="base">
                                        <p:cTn id="149" dur="750" fill="hold"/>
                                        <p:tgtEl>
                                          <p:spTgt spid="35"/>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0"/>
                                  </p:stCondLst>
                                  <p:childTnLst>
                                    <p:set>
                                      <p:cBhvr>
                                        <p:cTn id="151" dur="1" fill="hold">
                                          <p:stCondLst>
                                            <p:cond delay="0"/>
                                          </p:stCondLst>
                                        </p:cTn>
                                        <p:tgtEl>
                                          <p:spTgt spid="36"/>
                                        </p:tgtEl>
                                        <p:attrNameLst>
                                          <p:attrName>style.visibility</p:attrName>
                                        </p:attrNameLst>
                                      </p:cBhvr>
                                      <p:to>
                                        <p:strVal val="visible"/>
                                      </p:to>
                                    </p:set>
                                    <p:anim calcmode="lin" valueType="num">
                                      <p:cBhvr additive="base">
                                        <p:cTn id="152" dur="500" fill="hold"/>
                                        <p:tgtEl>
                                          <p:spTgt spid="36"/>
                                        </p:tgtEl>
                                        <p:attrNameLst>
                                          <p:attrName>ppt_x</p:attrName>
                                        </p:attrNameLst>
                                      </p:cBhvr>
                                      <p:tavLst>
                                        <p:tav tm="0">
                                          <p:val>
                                            <p:strVal val="#ppt_x"/>
                                          </p:val>
                                        </p:tav>
                                        <p:tav tm="100000">
                                          <p:val>
                                            <p:strVal val="#ppt_x"/>
                                          </p:val>
                                        </p:tav>
                                      </p:tavLst>
                                    </p:anim>
                                    <p:anim calcmode="lin" valueType="num">
                                      <p:cBhvr additive="base">
                                        <p:cTn id="153" dur="500" fill="hold"/>
                                        <p:tgtEl>
                                          <p:spTgt spid="36"/>
                                        </p:tgtEl>
                                        <p:attrNameLst>
                                          <p:attrName>ppt_y</p:attrName>
                                        </p:attrNameLst>
                                      </p:cBhvr>
                                      <p:tavLst>
                                        <p:tav tm="0">
                                          <p:val>
                                            <p:strVal val="0-#ppt_h/2"/>
                                          </p:val>
                                        </p:tav>
                                        <p:tav tm="100000">
                                          <p:val>
                                            <p:strVal val="#ppt_y"/>
                                          </p:val>
                                        </p:tav>
                                      </p:tavLst>
                                    </p:anim>
                                  </p:childTnLst>
                                </p:cTn>
                              </p:par>
                              <p:par>
                                <p:cTn id="154" presetID="8" presetClass="emph" presetSubtype="0" repeatCount="2000" fill="hold" grpId="1" nodeType="withEffect">
                                  <p:stCondLst>
                                    <p:cond delay="0"/>
                                  </p:stCondLst>
                                  <p:childTnLst>
                                    <p:animRot by="-21600000">
                                      <p:cBhvr>
                                        <p:cTn id="155" dur="3500" fill="hold"/>
                                        <p:tgtEl>
                                          <p:spTgt spid="35"/>
                                        </p:tgtEl>
                                        <p:attrNameLst>
                                          <p:attrName>r</p:attrName>
                                        </p:attrNameLst>
                                      </p:cBhvr>
                                    </p:animRot>
                                  </p:childTnLst>
                                </p:cTn>
                              </p:par>
                              <p:par>
                                <p:cTn id="156" presetID="8" presetClass="emph" presetSubtype="0" repeatCount="2000" fill="hold" grpId="1" nodeType="withEffect">
                                  <p:stCondLst>
                                    <p:cond delay="0"/>
                                  </p:stCondLst>
                                  <p:childTnLst>
                                    <p:animRot by="-21600000">
                                      <p:cBhvr>
                                        <p:cTn id="157" dur="3500" fill="hold"/>
                                        <p:tgtEl>
                                          <p:spTgt spid="36"/>
                                        </p:tgtEl>
                                        <p:attrNameLst>
                                          <p:attrName>r</p:attrName>
                                        </p:attrNameLst>
                                      </p:cBhvr>
                                    </p:animRot>
                                  </p:childTnLst>
                                </p:cTn>
                              </p:par>
                              <p:par>
                                <p:cTn id="158" presetID="2" presetClass="entr" presetSubtype="1" fill="hold" grpId="0" nodeType="withEffect">
                                  <p:stCondLst>
                                    <p:cond delay="0"/>
                                  </p:stCondLst>
                                  <p:childTnLst>
                                    <p:set>
                                      <p:cBhvr>
                                        <p:cTn id="159" dur="1" fill="hold">
                                          <p:stCondLst>
                                            <p:cond delay="0"/>
                                          </p:stCondLst>
                                        </p:cTn>
                                        <p:tgtEl>
                                          <p:spTgt spid="37"/>
                                        </p:tgtEl>
                                        <p:attrNameLst>
                                          <p:attrName>style.visibility</p:attrName>
                                        </p:attrNameLst>
                                      </p:cBhvr>
                                      <p:to>
                                        <p:strVal val="visible"/>
                                      </p:to>
                                    </p:set>
                                    <p:anim calcmode="lin" valueType="num">
                                      <p:cBhvr additive="base">
                                        <p:cTn id="160" dur="500" fill="hold"/>
                                        <p:tgtEl>
                                          <p:spTgt spid="37"/>
                                        </p:tgtEl>
                                        <p:attrNameLst>
                                          <p:attrName>ppt_x</p:attrName>
                                        </p:attrNameLst>
                                      </p:cBhvr>
                                      <p:tavLst>
                                        <p:tav tm="0">
                                          <p:val>
                                            <p:strVal val="#ppt_x"/>
                                          </p:val>
                                        </p:tav>
                                        <p:tav tm="100000">
                                          <p:val>
                                            <p:strVal val="#ppt_x"/>
                                          </p:val>
                                        </p:tav>
                                      </p:tavLst>
                                    </p:anim>
                                    <p:anim calcmode="lin" valueType="num">
                                      <p:cBhvr additive="base">
                                        <p:cTn id="161" dur="500" fill="hold"/>
                                        <p:tgtEl>
                                          <p:spTgt spid="37"/>
                                        </p:tgtEl>
                                        <p:attrNameLst>
                                          <p:attrName>ppt_y</p:attrName>
                                        </p:attrNameLst>
                                      </p:cBhvr>
                                      <p:tavLst>
                                        <p:tav tm="0">
                                          <p:val>
                                            <p:strVal val="0-#ppt_h/2"/>
                                          </p:val>
                                        </p:tav>
                                        <p:tav tm="100000">
                                          <p:val>
                                            <p:strVal val="#ppt_y"/>
                                          </p:val>
                                        </p:tav>
                                      </p:tavLst>
                                    </p:anim>
                                  </p:childTnLst>
                                </p:cTn>
                              </p:par>
                              <p:par>
                                <p:cTn id="162" presetID="2" presetClass="entr" presetSubtype="1" fill="hold" grpId="0" nodeType="withEffect">
                                  <p:stCondLst>
                                    <p:cond delay="25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fill="hold"/>
                                        <p:tgtEl>
                                          <p:spTgt spid="38"/>
                                        </p:tgtEl>
                                        <p:attrNameLst>
                                          <p:attrName>ppt_x</p:attrName>
                                        </p:attrNameLst>
                                      </p:cBhvr>
                                      <p:tavLst>
                                        <p:tav tm="0">
                                          <p:val>
                                            <p:strVal val="#ppt_x"/>
                                          </p:val>
                                        </p:tav>
                                        <p:tav tm="100000">
                                          <p:val>
                                            <p:strVal val="#ppt_x"/>
                                          </p:val>
                                        </p:tav>
                                      </p:tavLst>
                                    </p:anim>
                                    <p:anim calcmode="lin" valueType="num">
                                      <p:cBhvr additive="base">
                                        <p:cTn id="165" dur="500" fill="hold"/>
                                        <p:tgtEl>
                                          <p:spTgt spid="38"/>
                                        </p:tgtEl>
                                        <p:attrNameLst>
                                          <p:attrName>ppt_y</p:attrName>
                                        </p:attrNameLst>
                                      </p:cBhvr>
                                      <p:tavLst>
                                        <p:tav tm="0">
                                          <p:val>
                                            <p:strVal val="0-#ppt_h/2"/>
                                          </p:val>
                                        </p:tav>
                                        <p:tav tm="100000">
                                          <p:val>
                                            <p:strVal val="#ppt_y"/>
                                          </p:val>
                                        </p:tav>
                                      </p:tavLst>
                                    </p:anim>
                                  </p:childTnLst>
                                </p:cTn>
                              </p:par>
                            </p:childTnLst>
                          </p:cTn>
                        </p:par>
                        <p:par>
                          <p:cTn id="166" fill="hold">
                            <p:stCondLst>
                              <p:cond delay="42500"/>
                            </p:stCondLst>
                            <p:childTnLst>
                              <p:par>
                                <p:cTn id="167" presetID="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1+#ppt_w/2"/>
                                          </p:val>
                                        </p:tav>
                                        <p:tav tm="100000">
                                          <p:val>
                                            <p:strVal val="#ppt_x"/>
                                          </p:val>
                                        </p:tav>
                                      </p:tavLst>
                                    </p:anim>
                                    <p:anim calcmode="lin" valueType="num">
                                      <p:cBhvr additive="base">
                                        <p:cTn id="170" dur="500" fill="hold"/>
                                        <p:tgtEl>
                                          <p:spTgt spid="39"/>
                                        </p:tgtEl>
                                        <p:attrNameLst>
                                          <p:attrName>ppt_y</p:attrName>
                                        </p:attrNameLst>
                                      </p:cBhvr>
                                      <p:tavLst>
                                        <p:tav tm="0">
                                          <p:val>
                                            <p:strVal val="#ppt_y"/>
                                          </p:val>
                                        </p:tav>
                                        <p:tav tm="100000">
                                          <p:val>
                                            <p:strVal val="#ppt_y"/>
                                          </p:val>
                                        </p:tav>
                                      </p:tavLst>
                                    </p:anim>
                                  </p:childTnLst>
                                </p:cTn>
                              </p:par>
                              <p:par>
                                <p:cTn id="171"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172" dur="6500" fill="hold"/>
                                        <p:tgtEl>
                                          <p:spTgt spid="39"/>
                                        </p:tgtEl>
                                        <p:attrNameLst>
                                          <p:attrName>ppt_x</p:attrName>
                                          <p:attrName>ppt_y</p:attrName>
                                        </p:attrNameLst>
                                      </p:cBhvr>
                                      <p:rCtr x="-38359" y="-12662"/>
                                    </p:animMotion>
                                  </p:childTnLst>
                                </p:cTn>
                              </p:par>
                              <p:par>
                                <p:cTn id="173" presetID="8" presetClass="emph" presetSubtype="0" repeatCount="2000" fill="hold" grpId="1" nodeType="withEffect">
                                  <p:stCondLst>
                                    <p:cond delay="0"/>
                                  </p:stCondLst>
                                  <p:childTnLst>
                                    <p:animRot by="21600000">
                                      <p:cBhvr>
                                        <p:cTn id="174" dur="3500" fill="hold"/>
                                        <p:tgtEl>
                                          <p:spTgt spid="37"/>
                                        </p:tgtEl>
                                        <p:attrNameLst>
                                          <p:attrName>r</p:attrName>
                                        </p:attrNameLst>
                                      </p:cBhvr>
                                    </p:animRot>
                                  </p:childTnLst>
                                </p:cTn>
                              </p:par>
                              <p:par>
                                <p:cTn id="175" presetID="6" presetClass="emph" presetSubtype="0" repeatCount="2000" autoRev="1" fill="hold" grpId="1" nodeType="withEffect">
                                  <p:stCondLst>
                                    <p:cond delay="0"/>
                                  </p:stCondLst>
                                  <p:childTnLst>
                                    <p:animScale>
                                      <p:cBhvr>
                                        <p:cTn id="176" dur="2000" fill="hold"/>
                                        <p:tgtEl>
                                          <p:spTgt spid="38"/>
                                        </p:tgtEl>
                                      </p:cBhvr>
                                      <p:by x="150000" y="150000"/>
                                    </p:animScale>
                                  </p:childTnLst>
                                </p:cTn>
                              </p:par>
                            </p:childTnLst>
                          </p:cTn>
                        </p:par>
                        <p:par>
                          <p:cTn id="177" fill="hold">
                            <p:stCondLst>
                              <p:cond delay="50500"/>
                            </p:stCondLst>
                            <p:childTnLst>
                              <p:par>
                                <p:cTn id="178" presetID="2" presetClass="entr" presetSubtype="1" fill="hold" grpId="0" nodeType="afterEffect">
                                  <p:stCondLst>
                                    <p:cond delay="0"/>
                                  </p:stCondLst>
                                  <p:childTnLst>
                                    <p:set>
                                      <p:cBhvr>
                                        <p:cTn id="179" dur="1" fill="hold">
                                          <p:stCondLst>
                                            <p:cond delay="0"/>
                                          </p:stCondLst>
                                        </p:cTn>
                                        <p:tgtEl>
                                          <p:spTgt spid="40"/>
                                        </p:tgtEl>
                                        <p:attrNameLst>
                                          <p:attrName>style.visibility</p:attrName>
                                        </p:attrNameLst>
                                      </p:cBhvr>
                                      <p:to>
                                        <p:strVal val="visible"/>
                                      </p:to>
                                    </p:set>
                                    <p:anim calcmode="lin" valueType="num">
                                      <p:cBhvr additive="base">
                                        <p:cTn id="180" dur="500" fill="hold"/>
                                        <p:tgtEl>
                                          <p:spTgt spid="40"/>
                                        </p:tgtEl>
                                        <p:attrNameLst>
                                          <p:attrName>ppt_x</p:attrName>
                                        </p:attrNameLst>
                                      </p:cBhvr>
                                      <p:tavLst>
                                        <p:tav tm="0">
                                          <p:val>
                                            <p:strVal val="#ppt_x"/>
                                          </p:val>
                                        </p:tav>
                                        <p:tav tm="100000">
                                          <p:val>
                                            <p:strVal val="#ppt_x"/>
                                          </p:val>
                                        </p:tav>
                                      </p:tavLst>
                                    </p:anim>
                                    <p:anim calcmode="lin" valueType="num">
                                      <p:cBhvr additive="base">
                                        <p:cTn id="181" dur="500" fill="hold"/>
                                        <p:tgtEl>
                                          <p:spTgt spid="40"/>
                                        </p:tgtEl>
                                        <p:attrNameLst>
                                          <p:attrName>ppt_y</p:attrName>
                                        </p:attrNameLst>
                                      </p:cBhvr>
                                      <p:tavLst>
                                        <p:tav tm="0">
                                          <p:val>
                                            <p:strVal val="0-#ppt_h/2"/>
                                          </p:val>
                                        </p:tav>
                                        <p:tav tm="100000">
                                          <p:val>
                                            <p:strVal val="#ppt_y"/>
                                          </p:val>
                                        </p:tav>
                                      </p:tavLst>
                                    </p:anim>
                                  </p:childTnLst>
                                </p:cTn>
                              </p:par>
                              <p:par>
                                <p:cTn id="182" presetID="2" presetClass="entr" presetSubtype="1" fill="hold" grpId="0" nodeType="withEffect">
                                  <p:stCondLst>
                                    <p:cond delay="250"/>
                                  </p:stCondLst>
                                  <p:childTnLst>
                                    <p:set>
                                      <p:cBhvr>
                                        <p:cTn id="183" dur="1" fill="hold">
                                          <p:stCondLst>
                                            <p:cond delay="0"/>
                                          </p:stCondLst>
                                        </p:cTn>
                                        <p:tgtEl>
                                          <p:spTgt spid="41"/>
                                        </p:tgtEl>
                                        <p:attrNameLst>
                                          <p:attrName>style.visibility</p:attrName>
                                        </p:attrNameLst>
                                      </p:cBhvr>
                                      <p:to>
                                        <p:strVal val="visible"/>
                                      </p:to>
                                    </p:set>
                                    <p:anim calcmode="lin" valueType="num">
                                      <p:cBhvr additive="base">
                                        <p:cTn id="184" dur="500" fill="hold"/>
                                        <p:tgtEl>
                                          <p:spTgt spid="41"/>
                                        </p:tgtEl>
                                        <p:attrNameLst>
                                          <p:attrName>ppt_x</p:attrName>
                                        </p:attrNameLst>
                                      </p:cBhvr>
                                      <p:tavLst>
                                        <p:tav tm="0">
                                          <p:val>
                                            <p:strVal val="#ppt_x"/>
                                          </p:val>
                                        </p:tav>
                                        <p:tav tm="100000">
                                          <p:val>
                                            <p:strVal val="#ppt_x"/>
                                          </p:val>
                                        </p:tav>
                                      </p:tavLst>
                                    </p:anim>
                                    <p:anim calcmode="lin" valueType="num">
                                      <p:cBhvr additive="base">
                                        <p:cTn id="185" dur="500" fill="hold"/>
                                        <p:tgtEl>
                                          <p:spTgt spid="41"/>
                                        </p:tgtEl>
                                        <p:attrNameLst>
                                          <p:attrName>ppt_y</p:attrName>
                                        </p:attrNameLst>
                                      </p:cBhvr>
                                      <p:tavLst>
                                        <p:tav tm="0">
                                          <p:val>
                                            <p:strVal val="0-#ppt_h/2"/>
                                          </p:val>
                                        </p:tav>
                                        <p:tav tm="100000">
                                          <p:val>
                                            <p:strVal val="#ppt_y"/>
                                          </p:val>
                                        </p:tav>
                                      </p:tavLst>
                                    </p:anim>
                                  </p:childTnLst>
                                </p:cTn>
                              </p:par>
                              <p:par>
                                <p:cTn id="186" presetID="2" presetClass="entr" presetSubtype="1" fill="hold" grpId="0" nodeType="withEffect">
                                  <p:stCondLst>
                                    <p:cond delay="500"/>
                                  </p:stCondLst>
                                  <p:childTnLst>
                                    <p:set>
                                      <p:cBhvr>
                                        <p:cTn id="187" dur="1" fill="hold">
                                          <p:stCondLst>
                                            <p:cond delay="0"/>
                                          </p:stCondLst>
                                        </p:cTn>
                                        <p:tgtEl>
                                          <p:spTgt spid="42"/>
                                        </p:tgtEl>
                                        <p:attrNameLst>
                                          <p:attrName>style.visibility</p:attrName>
                                        </p:attrNameLst>
                                      </p:cBhvr>
                                      <p:to>
                                        <p:strVal val="visible"/>
                                      </p:to>
                                    </p:set>
                                    <p:anim calcmode="lin" valueType="num">
                                      <p:cBhvr additive="base">
                                        <p:cTn id="188" dur="500" fill="hold"/>
                                        <p:tgtEl>
                                          <p:spTgt spid="42"/>
                                        </p:tgtEl>
                                        <p:attrNameLst>
                                          <p:attrName>ppt_x</p:attrName>
                                        </p:attrNameLst>
                                      </p:cBhvr>
                                      <p:tavLst>
                                        <p:tav tm="0">
                                          <p:val>
                                            <p:strVal val="#ppt_x"/>
                                          </p:val>
                                        </p:tav>
                                        <p:tav tm="100000">
                                          <p:val>
                                            <p:strVal val="#ppt_x"/>
                                          </p:val>
                                        </p:tav>
                                      </p:tavLst>
                                    </p:anim>
                                    <p:anim calcmode="lin" valueType="num">
                                      <p:cBhvr additive="base">
                                        <p:cTn id="189" dur="500" fill="hold"/>
                                        <p:tgtEl>
                                          <p:spTgt spid="42"/>
                                        </p:tgtEl>
                                        <p:attrNameLst>
                                          <p:attrName>ppt_y</p:attrName>
                                        </p:attrNameLst>
                                      </p:cBhvr>
                                      <p:tavLst>
                                        <p:tav tm="0">
                                          <p:val>
                                            <p:strVal val="0-#ppt_h/2"/>
                                          </p:val>
                                        </p:tav>
                                        <p:tav tm="100000">
                                          <p:val>
                                            <p:strVal val="#ppt_y"/>
                                          </p:val>
                                        </p:tav>
                                      </p:tavLst>
                                    </p:anim>
                                  </p:childTnLst>
                                </p:cTn>
                              </p:par>
                              <p:par>
                                <p:cTn id="190" presetID="8" presetClass="emph" presetSubtype="0" repeatCount="2000" fill="hold" grpId="1" nodeType="withEffect">
                                  <p:stCondLst>
                                    <p:cond delay="0"/>
                                  </p:stCondLst>
                                  <p:childTnLst>
                                    <p:animRot by="21600000">
                                      <p:cBhvr>
                                        <p:cTn id="191" dur="3500" fill="hold"/>
                                        <p:tgtEl>
                                          <p:spTgt spid="40"/>
                                        </p:tgtEl>
                                        <p:attrNameLst>
                                          <p:attrName>r</p:attrName>
                                        </p:attrNameLst>
                                      </p:cBhvr>
                                    </p:animRot>
                                  </p:childTnLst>
                                </p:cTn>
                              </p:par>
                              <p:par>
                                <p:cTn id="192" presetID="8" presetClass="emph" presetSubtype="0" repeatCount="2000" fill="hold" grpId="1" nodeType="withEffect">
                                  <p:stCondLst>
                                    <p:cond delay="0"/>
                                  </p:stCondLst>
                                  <p:childTnLst>
                                    <p:animRot by="21600000">
                                      <p:cBhvr>
                                        <p:cTn id="193" dur="3500" fill="hold"/>
                                        <p:tgtEl>
                                          <p:spTgt spid="42"/>
                                        </p:tgtEl>
                                        <p:attrNameLst>
                                          <p:attrName>r</p:attrName>
                                        </p:attrNameLst>
                                      </p:cBhvr>
                                    </p:animRot>
                                  </p:childTnLst>
                                </p:cTn>
                              </p:par>
                              <p:par>
                                <p:cTn id="194" presetID="6" presetClass="emph" presetSubtype="0" repeatCount="2000" autoRev="1" fill="hold" grpId="1" nodeType="withEffect">
                                  <p:stCondLst>
                                    <p:cond delay="0"/>
                                  </p:stCondLst>
                                  <p:childTnLst>
                                    <p:animScale>
                                      <p:cBhvr>
                                        <p:cTn id="195" dur="2000" fill="hold"/>
                                        <p:tgtEl>
                                          <p:spTgt spid="41"/>
                                        </p:tgtEl>
                                      </p:cBhvr>
                                      <p:by x="150000" y="150000"/>
                                    </p:animScale>
                                  </p:childTnLst>
                                </p:cTn>
                              </p:par>
                            </p:childTnLst>
                          </p:cTn>
                        </p:par>
                        <p:par>
                          <p:cTn id="196" fill="hold">
                            <p:stCondLst>
                              <p:cond delay="58500"/>
                            </p:stCondLst>
                            <p:childTnLst>
                              <p:par>
                                <p:cTn id="197" presetID="37" presetClass="entr" presetSubtype="0" fill="hold" nodeType="after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fade">
                                      <p:cBhvr>
                                        <p:cTn id="199" dur="1000"/>
                                        <p:tgtEl>
                                          <p:spTgt spid="43"/>
                                        </p:tgtEl>
                                      </p:cBhvr>
                                    </p:animEffect>
                                    <p:anim calcmode="lin" valueType="num">
                                      <p:cBhvr>
                                        <p:cTn id="200" dur="1000" fill="hold"/>
                                        <p:tgtEl>
                                          <p:spTgt spid="43"/>
                                        </p:tgtEl>
                                        <p:attrNameLst>
                                          <p:attrName>ppt_x</p:attrName>
                                        </p:attrNameLst>
                                      </p:cBhvr>
                                      <p:tavLst>
                                        <p:tav tm="0">
                                          <p:val>
                                            <p:strVal val="#ppt_x"/>
                                          </p:val>
                                        </p:tav>
                                        <p:tav tm="100000">
                                          <p:val>
                                            <p:strVal val="#ppt_x"/>
                                          </p:val>
                                        </p:tav>
                                      </p:tavLst>
                                    </p:anim>
                                    <p:anim calcmode="lin" valueType="num">
                                      <p:cBhvr>
                                        <p:cTn id="201" dur="900" decel="100000" fill="hold"/>
                                        <p:tgtEl>
                                          <p:spTgt spid="4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203" presetID="10" presetClass="entr" presetSubtype="0" fill="hold" nodeType="withEffect">
                                  <p:stCondLst>
                                    <p:cond delay="500"/>
                                  </p:stCondLst>
                                  <p:childTnLst>
                                    <p:set>
                                      <p:cBhvr>
                                        <p:cTn id="204" dur="1" fill="hold">
                                          <p:stCondLst>
                                            <p:cond delay="0"/>
                                          </p:stCondLst>
                                        </p:cTn>
                                        <p:tgtEl>
                                          <p:spTgt spid="46"/>
                                        </p:tgtEl>
                                        <p:attrNameLst>
                                          <p:attrName>style.visibility</p:attrName>
                                        </p:attrNameLst>
                                      </p:cBhvr>
                                      <p:to>
                                        <p:strVal val="visible"/>
                                      </p:to>
                                    </p:set>
                                    <p:animEffect transition="in" filter="fade">
                                      <p:cBhvr>
                                        <p:cTn id="205" dur="500"/>
                                        <p:tgtEl>
                                          <p:spTgt spid="46"/>
                                        </p:tgtEl>
                                      </p:cBhvr>
                                    </p:animEffect>
                                  </p:childTnLst>
                                </p:cTn>
                              </p:par>
                              <p:par>
                                <p:cTn id="206" presetID="10" presetClass="entr" presetSubtype="0" fill="hold" nodeType="withEffect">
                                  <p:stCondLst>
                                    <p:cond delay="1000"/>
                                  </p:stCondLst>
                                  <p:childTnLst>
                                    <p:set>
                                      <p:cBhvr>
                                        <p:cTn id="207" dur="1" fill="hold">
                                          <p:stCondLst>
                                            <p:cond delay="0"/>
                                          </p:stCondLst>
                                        </p:cTn>
                                        <p:tgtEl>
                                          <p:spTgt spid="47"/>
                                        </p:tgtEl>
                                        <p:attrNameLst>
                                          <p:attrName>style.visibility</p:attrName>
                                        </p:attrNameLst>
                                      </p:cBhvr>
                                      <p:to>
                                        <p:strVal val="visible"/>
                                      </p:to>
                                    </p:set>
                                    <p:animEffect transition="in" filter="fade">
                                      <p:cBhvr>
                                        <p:cTn id="208" dur="500"/>
                                        <p:tgtEl>
                                          <p:spTgt spid="47"/>
                                        </p:tgtEl>
                                      </p:cBhvr>
                                    </p:animEffect>
                                  </p:childTnLst>
                                </p:cTn>
                              </p:par>
                              <p:par>
                                <p:cTn id="209" presetID="10" presetClass="entr" presetSubtype="0" fill="hold" nodeType="withEffect">
                                  <p:stCondLst>
                                    <p:cond delay="1500"/>
                                  </p:stCondLst>
                                  <p:childTnLst>
                                    <p:set>
                                      <p:cBhvr>
                                        <p:cTn id="210" dur="1" fill="hold">
                                          <p:stCondLst>
                                            <p:cond delay="0"/>
                                          </p:stCondLst>
                                        </p:cTn>
                                        <p:tgtEl>
                                          <p:spTgt spid="48"/>
                                        </p:tgtEl>
                                        <p:attrNameLst>
                                          <p:attrName>style.visibility</p:attrName>
                                        </p:attrNameLst>
                                      </p:cBhvr>
                                      <p:to>
                                        <p:strVal val="visible"/>
                                      </p:to>
                                    </p:set>
                                    <p:animEffect transition="in" filter="fade">
                                      <p:cBhvr>
                                        <p:cTn id="21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6" grpId="0" animBg="1"/>
      <p:bldP spid="17" grpId="0" animBg="1"/>
      <p:bldP spid="17" grpId="1" animBg="1"/>
      <p:bldP spid="18" grpId="0" animBg="1"/>
      <p:bldP spid="19" grpId="0" animBg="1"/>
      <p:bldP spid="19"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5" grpId="0" animBg="1"/>
      <p:bldP spid="35" grpId="1" animBg="1"/>
      <p:bldP spid="36" grpId="0" animBg="1"/>
      <p:bldP spid="36" grpId="1" animBg="1"/>
      <p:bldP spid="37" grpId="0" animBg="1"/>
      <p:bldP spid="37" grpId="1" animBg="1"/>
      <p:bldP spid="38" grpId="0" animBg="1"/>
      <p:bldP spid="38" grpId="1" animBg="1"/>
      <p:bldP spid="40" grpId="0" animBg="1"/>
      <p:bldP spid="40" grpId="1" animBg="1"/>
      <p:bldP spid="41" grpId="0" animBg="1"/>
      <p:bldP spid="41" grpId="1" animBg="1"/>
      <p:bldP spid="42" grpId="0" animBg="1"/>
      <p:bldP spid="4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46178" y="1137447"/>
            <a:ext cx="5697894" cy="42780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1. </a:t>
            </a:r>
            <a:r>
              <a:rPr lang="en-US" altLang="en-US" b="1" dirty="0" err="1">
                <a:solidFill>
                  <a:srgbClr val="0000FF"/>
                </a:solidFill>
                <a:latin typeface="SVN-Very Berry" panose="00000500000000000000" pitchFamily="2" charset="0"/>
                <a:cs typeface="Times" panose="02020603050405020304" pitchFamily="18" charset="0"/>
              </a:rPr>
              <a:t>Tự</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lực</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cánh</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sinh</a:t>
            </a:r>
            <a:endParaRPr lang="en-US" altLang="en-US" b="1" dirty="0">
              <a:solidFill>
                <a:srgbClr val="0000FF"/>
              </a:solidFill>
              <a:latin typeface="SVN-Very Berry" panose="00000500000000000000" pitchFamily="2" charset="0"/>
              <a:cs typeface="Times" panose="02020603050405020304" pitchFamily="18" charset="0"/>
            </a:endParaRPr>
          </a:p>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2. </a:t>
            </a:r>
            <a:r>
              <a:rPr lang="en-US" altLang="en-US" b="1" dirty="0" err="1">
                <a:solidFill>
                  <a:srgbClr val="0000FF"/>
                </a:solidFill>
                <a:latin typeface="SVN-Very Berry" panose="00000500000000000000" pitchFamily="2" charset="0"/>
                <a:cs typeface="Times" panose="02020603050405020304" pitchFamily="18" charset="0"/>
              </a:rPr>
              <a:t>Đi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bằng</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chính</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đôi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chân</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của</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mình</a:t>
            </a:r>
            <a:endParaRPr lang="en-US" altLang="en-US" b="1" dirty="0">
              <a:solidFill>
                <a:srgbClr val="0000FF"/>
              </a:solidFill>
              <a:latin typeface="SVN-Very Berry" panose="00000500000000000000" pitchFamily="2" charset="0"/>
              <a:cs typeface="Times" panose="02020603050405020304" pitchFamily="18" charset="0"/>
            </a:endParaRPr>
          </a:p>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3. </a:t>
            </a:r>
            <a:r>
              <a:rPr lang="en-US" altLang="en-US" b="1" dirty="0" err="1">
                <a:solidFill>
                  <a:srgbClr val="0000FF"/>
                </a:solidFill>
                <a:latin typeface="SVN-Very Berry" panose="00000500000000000000" pitchFamily="2" charset="0"/>
                <a:cs typeface="Times" panose="02020603050405020304" pitchFamily="18" charset="0"/>
              </a:rPr>
              <a:t>Có</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thân</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phải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lập</a:t>
            </a:r>
            <a:endParaRPr lang="en-US" altLang="en-US" b="1" dirty="0">
              <a:solidFill>
                <a:srgbClr val="0000FF"/>
              </a:solidFill>
              <a:latin typeface="SVN-Very Berry" panose="00000500000000000000" pitchFamily="2" charset="0"/>
              <a:cs typeface="Times" panose="02020603050405020304" pitchFamily="18" charset="0"/>
            </a:endParaRPr>
          </a:p>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4. </a:t>
            </a:r>
            <a:r>
              <a:rPr lang="en-US" altLang="en-US" b="1" dirty="0" err="1">
                <a:solidFill>
                  <a:srgbClr val="0000FF"/>
                </a:solidFill>
                <a:latin typeface="SVN-Very Berry" panose="00000500000000000000" pitchFamily="2" charset="0"/>
                <a:cs typeface="Times" panose="02020603050405020304" pitchFamily="18" charset="0"/>
              </a:rPr>
              <a:t>Muốn</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ăn</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thì</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lăn</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vào</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bếp</a:t>
            </a:r>
            <a:endParaRPr lang="en-US" altLang="en-US" b="1" dirty="0">
              <a:solidFill>
                <a:srgbClr val="0000FF"/>
              </a:solidFill>
              <a:latin typeface="SVN-Very Berry" panose="00000500000000000000" pitchFamily="2" charset="0"/>
              <a:cs typeface="Times" panose="02020603050405020304" pitchFamily="18" charset="0"/>
            </a:endParaRPr>
          </a:p>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5. </a:t>
            </a:r>
            <a:r>
              <a:rPr lang="en-US" altLang="en-US" b="1" dirty="0" err="1">
                <a:solidFill>
                  <a:srgbClr val="0000FF"/>
                </a:solidFill>
                <a:latin typeface="SVN-Very Berry" panose="00000500000000000000" pitchFamily="2" charset="0"/>
                <a:cs typeface="Times" panose="02020603050405020304" pitchFamily="18" charset="0"/>
              </a:rPr>
              <a:t>Đói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thì</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đầu</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gối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phải</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bò</a:t>
            </a:r>
            <a:endParaRPr lang="en-US" altLang="en-US" b="1" dirty="0">
              <a:solidFill>
                <a:srgbClr val="0000FF"/>
              </a:solidFill>
              <a:latin typeface="SVN-Very Berry" panose="00000500000000000000" pitchFamily="2" charset="0"/>
              <a:cs typeface="Times" panose="02020603050405020304" pitchFamily="18" charset="0"/>
            </a:endParaRPr>
          </a:p>
          <a:p>
            <a:pPr marL="0" indent="0" defTabSz="914400" eaLnBrk="1" fontAlgn="base" hangingPunct="1">
              <a:spcBef>
                <a:spcPct val="50000"/>
              </a:spcBef>
              <a:spcAft>
                <a:spcPct val="0"/>
              </a:spcAft>
            </a:pPr>
            <a:r>
              <a:rPr lang="en-US" altLang="en-US" b="1" dirty="0">
                <a:solidFill>
                  <a:srgbClr val="0000FF"/>
                </a:solidFill>
                <a:latin typeface="SVN-Very Berry" panose="00000500000000000000" pitchFamily="2" charset="0"/>
                <a:cs typeface="Times" panose="02020603050405020304" pitchFamily="18" charset="0"/>
              </a:rPr>
              <a:t>6. Hay </a:t>
            </a:r>
            <a:r>
              <a:rPr lang="en-US" altLang="en-US" b="1" dirty="0" err="1">
                <a:solidFill>
                  <a:srgbClr val="0000FF"/>
                </a:solidFill>
                <a:latin typeface="SVN-Very Berry" panose="00000500000000000000" pitchFamily="2" charset="0"/>
                <a:cs typeface="Times" panose="02020603050405020304" pitchFamily="18" charset="0"/>
              </a:rPr>
              <a:t>làm</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đắp</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ấm</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cho</a:t>
            </a:r>
            <a:r>
              <a:rPr lang="en-US" altLang="en-US" b="1" dirty="0">
                <a:solidFill>
                  <a:srgbClr val="0000FF"/>
                </a:solidFill>
                <a:latin typeface="SVN-Very Berry" panose="00000500000000000000" pitchFamily="2" charset="0"/>
                <a:cs typeface="Times" panose="02020603050405020304" pitchFamily="18" charset="0"/>
              </a:rPr>
              <a:t> </a:t>
            </a:r>
            <a:r>
              <a:rPr lang="en-US" altLang="en-US" b="1" dirty="0" err="1">
                <a:solidFill>
                  <a:srgbClr val="0000FF"/>
                </a:solidFill>
                <a:latin typeface="SVN-Very Berry" panose="00000500000000000000" pitchFamily="2" charset="0"/>
                <a:cs typeface="Times" panose="02020603050405020304" pitchFamily="18" charset="0"/>
              </a:rPr>
              <a:t>thân</a:t>
            </a:r>
            <a:endParaRPr lang="en-US" altLang="en-US" b="1" dirty="0">
              <a:solidFill>
                <a:srgbClr val="0000FF"/>
              </a:solidFill>
              <a:latin typeface="SVN-Very Berry" panose="00000500000000000000" pitchFamily="2" charset="0"/>
              <a:cs typeface="Times" panose="02020603050405020304" pitchFamily="18" charset="0"/>
            </a:endParaRPr>
          </a:p>
        </p:txBody>
      </p:sp>
      <p:sp>
        <p:nvSpPr>
          <p:cNvPr id="65539" name="Text Box 3"/>
          <p:cNvSpPr txBox="1">
            <a:spLocks noChangeArrowheads="1"/>
          </p:cNvSpPr>
          <p:nvPr/>
        </p:nvSpPr>
        <p:spPr bwMode="auto">
          <a:xfrm>
            <a:off x="1724609" y="296457"/>
            <a:ext cx="2895600" cy="588963"/>
          </a:xfrm>
          <a:prstGeom prst="rect">
            <a:avLst/>
          </a:prstGeom>
          <a:solidFill>
            <a:srgbClr val="FFFF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US" altLang="en-US" b="1" dirty="0">
                <a:solidFill>
                  <a:srgbClr val="333399"/>
                </a:solidFill>
                <a:latin typeface="SVN-Very Berry" panose="00000500000000000000" pitchFamily="2" charset="0"/>
              </a:rPr>
              <a:t>TỤC NGỮ</a:t>
            </a:r>
          </a:p>
        </p:txBody>
      </p:sp>
      <p:sp>
        <p:nvSpPr>
          <p:cNvPr id="4" name="Text Box 2"/>
          <p:cNvSpPr txBox="1">
            <a:spLocks noChangeArrowheads="1"/>
          </p:cNvSpPr>
          <p:nvPr/>
        </p:nvSpPr>
        <p:spPr bwMode="auto">
          <a:xfrm>
            <a:off x="7441164" y="296456"/>
            <a:ext cx="2438400" cy="588963"/>
          </a:xfrm>
          <a:prstGeom prst="rect">
            <a:avLst/>
          </a:prstGeom>
          <a:solidFill>
            <a:srgbClr val="FFFF00"/>
          </a:solidFill>
          <a:ln w="9525"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algn="ctr" defTabSz="914400" eaLnBrk="1" fontAlgn="base" hangingPunct="1">
              <a:spcBef>
                <a:spcPct val="50000"/>
              </a:spcBef>
              <a:spcAft>
                <a:spcPct val="0"/>
              </a:spcAft>
            </a:pPr>
            <a:r>
              <a:rPr lang="en-US" altLang="en-US" b="1" dirty="0">
                <a:solidFill>
                  <a:srgbClr val="0000FF"/>
                </a:solidFill>
                <a:latin typeface="SVN-Vanilla Daisy Pro" panose="00000500000000000000" pitchFamily="2" charset="0"/>
              </a:rPr>
              <a:t>CA DAO</a:t>
            </a:r>
          </a:p>
        </p:txBody>
      </p:sp>
      <p:sp>
        <p:nvSpPr>
          <p:cNvPr id="5" name="Text Box 3"/>
          <p:cNvSpPr txBox="1">
            <a:spLocks noChangeArrowheads="1"/>
          </p:cNvSpPr>
          <p:nvPr/>
        </p:nvSpPr>
        <p:spPr bwMode="auto">
          <a:xfrm>
            <a:off x="5800531" y="1232759"/>
            <a:ext cx="6391469" cy="3754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342900" indent="-342900" eaLnBrk="0" hangingPunct="0">
              <a:defRPr sz="3200">
                <a:solidFill>
                  <a:schemeClr val="tx1"/>
                </a:solidFill>
                <a:latin typeface="Arial" panose="020B0604020202020204" pitchFamily="34" charset="0"/>
              </a:defRPr>
            </a:lvl1pPr>
            <a:lvl2pPr marL="800100" indent="-34290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1" algn="ctr" defTabSz="914400" eaLnBrk="1" fontAlgn="base" hangingPunct="1">
              <a:spcBef>
                <a:spcPct val="50000"/>
              </a:spcBef>
              <a:spcAft>
                <a:spcPct val="0"/>
              </a:spcAft>
            </a:pPr>
            <a:r>
              <a:rPr lang="en-US" altLang="en-US" sz="2800" b="1" dirty="0">
                <a:solidFill>
                  <a:srgbClr val="FF0000"/>
                </a:solidFill>
                <a:latin typeface="SVN-Vanilla Daisy Pro" panose="00000500000000000000" pitchFamily="2" charset="0"/>
                <a:cs typeface="Times" panose="02020603050405020304" pitchFamily="18" charset="0"/>
              </a:rPr>
              <a:t>1. “</a:t>
            </a:r>
            <a:r>
              <a:rPr lang="en-US" altLang="en-US" sz="2800" b="1" dirty="0" err="1">
                <a:solidFill>
                  <a:srgbClr val="FF0000"/>
                </a:solidFill>
                <a:latin typeface="SVN-Vanilla Daisy Pro" panose="00000500000000000000" pitchFamily="2" charset="0"/>
                <a:cs typeface="Times" panose="02020603050405020304" pitchFamily="18" charset="0"/>
              </a:rPr>
              <a:t>Nước</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lã</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mà</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vã</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nên</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hồ</a:t>
            </a:r>
            <a:r>
              <a:rPr lang="en-US" altLang="en-US" sz="2800" b="1" dirty="0">
                <a:solidFill>
                  <a:srgbClr val="FF0000"/>
                </a:solidFill>
                <a:latin typeface="SVN-Vanilla Daisy Pro" panose="00000500000000000000" pitchFamily="2" charset="0"/>
                <a:cs typeface="Times" panose="02020603050405020304" pitchFamily="18" charset="0"/>
              </a:rPr>
              <a:t>,</a:t>
            </a:r>
          </a:p>
          <a:p>
            <a:pPr lvl="1" algn="ctr" defTabSz="914400" eaLnBrk="1" fontAlgn="base" hangingPunct="1">
              <a:spcBef>
                <a:spcPct val="50000"/>
              </a:spcBef>
              <a:spcAft>
                <a:spcPct val="0"/>
              </a:spcAft>
            </a:pPr>
            <a:r>
              <a:rPr lang="en-US" altLang="en-US" sz="2800" b="1" dirty="0" err="1">
                <a:solidFill>
                  <a:srgbClr val="FF0000"/>
                </a:solidFill>
                <a:latin typeface="SVN-Vanilla Daisy Pro" panose="00000500000000000000" pitchFamily="2" charset="0"/>
                <a:cs typeface="Times" panose="02020603050405020304" pitchFamily="18" charset="0"/>
              </a:rPr>
              <a:t>Tay</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không</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mà</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dựng</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cơ</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đồ</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mới</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ngoan</a:t>
            </a:r>
            <a:r>
              <a:rPr lang="en-US" altLang="en-US" sz="2800" b="1" dirty="0">
                <a:solidFill>
                  <a:srgbClr val="FF0000"/>
                </a:solidFill>
                <a:latin typeface="SVN-Vanilla Daisy Pro" panose="00000500000000000000" pitchFamily="2" charset="0"/>
                <a:cs typeface="Times" panose="02020603050405020304" pitchFamily="18" charset="0"/>
              </a:rPr>
              <a:t>.”</a:t>
            </a:r>
          </a:p>
          <a:p>
            <a:pPr algn="ctr" defTabSz="914400" eaLnBrk="1" fontAlgn="base" hangingPunct="1">
              <a:spcBef>
                <a:spcPct val="50000"/>
              </a:spcBef>
              <a:spcAft>
                <a:spcPct val="0"/>
              </a:spcAft>
            </a:pPr>
            <a:r>
              <a:rPr lang="en-US" altLang="en-US" sz="2800" b="1" dirty="0">
                <a:solidFill>
                  <a:srgbClr val="FF0000"/>
                </a:solidFill>
                <a:latin typeface="SVN-Vanilla Daisy Pro" panose="00000500000000000000" pitchFamily="2" charset="0"/>
                <a:cs typeface="Times" panose="02020603050405020304" pitchFamily="18" charset="0"/>
              </a:rPr>
              <a:t>   2. “</a:t>
            </a:r>
            <a:r>
              <a:rPr lang="en-US" altLang="en-US" sz="2800" b="1" dirty="0" err="1">
                <a:solidFill>
                  <a:srgbClr val="FF0000"/>
                </a:solidFill>
                <a:latin typeface="SVN-Vanilla Daisy Pro" panose="00000500000000000000" pitchFamily="2" charset="0"/>
                <a:cs typeface="Times" panose="02020603050405020304" pitchFamily="18" charset="0"/>
              </a:rPr>
              <a:t>Làm</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người</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ăn</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tối</a:t>
            </a:r>
            <a:r>
              <a:rPr lang="en-US" altLang="en-US" sz="2800" b="1" dirty="0">
                <a:solidFill>
                  <a:srgbClr val="FF0000"/>
                </a:solidFill>
                <a:latin typeface="SVN-Vanilla Daisy Pro" panose="00000500000000000000" pitchFamily="2" charset="0"/>
                <a:cs typeface="Times" panose="02020603050405020304" pitchFamily="18" charset="0"/>
              </a:rPr>
              <a:t> lo </a:t>
            </a:r>
            <a:r>
              <a:rPr lang="en-US" altLang="en-US" sz="2800" b="1" dirty="0" err="1">
                <a:solidFill>
                  <a:srgbClr val="FF0000"/>
                </a:solidFill>
                <a:latin typeface="SVN-Vanilla Daisy Pro" panose="00000500000000000000" pitchFamily="2" charset="0"/>
                <a:cs typeface="Times" panose="02020603050405020304" pitchFamily="18" charset="0"/>
              </a:rPr>
              <a:t>mai</a:t>
            </a:r>
            <a:r>
              <a:rPr lang="en-US" altLang="en-US" sz="2800" b="1" dirty="0">
                <a:solidFill>
                  <a:srgbClr val="FF0000"/>
                </a:solidFill>
                <a:latin typeface="SVN-Vanilla Daisy Pro" panose="00000500000000000000" pitchFamily="2" charset="0"/>
                <a:cs typeface="Times" panose="02020603050405020304" pitchFamily="18" charset="0"/>
              </a:rPr>
              <a:t>,</a:t>
            </a:r>
          </a:p>
          <a:p>
            <a:pPr algn="ctr" defTabSz="914400" eaLnBrk="1" fontAlgn="base" hangingPunct="1">
              <a:spcBef>
                <a:spcPct val="50000"/>
              </a:spcBef>
              <a:spcAft>
                <a:spcPct val="0"/>
              </a:spcAft>
            </a:pPr>
            <a:r>
              <a:rPr lang="en-US" altLang="en-US" sz="2800" b="1" dirty="0" err="1">
                <a:solidFill>
                  <a:srgbClr val="FF0000"/>
                </a:solidFill>
                <a:latin typeface="SVN-Vanilla Daisy Pro" panose="00000500000000000000" pitchFamily="2" charset="0"/>
                <a:cs typeface="Times" panose="02020603050405020304" pitchFamily="18" charset="0"/>
              </a:rPr>
              <a:t>Việc</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mình</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hồ</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dễ</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để</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ai</a:t>
            </a:r>
            <a:r>
              <a:rPr lang="en-US" altLang="en-US" sz="2800" b="1" dirty="0">
                <a:solidFill>
                  <a:srgbClr val="FF0000"/>
                </a:solidFill>
                <a:latin typeface="SVN-Vanilla Daisy Pro" panose="00000500000000000000" pitchFamily="2" charset="0"/>
                <a:cs typeface="Times" panose="02020603050405020304" pitchFamily="18" charset="0"/>
              </a:rPr>
              <a:t> lo </a:t>
            </a:r>
            <a:r>
              <a:rPr lang="en-US" altLang="en-US" sz="2800" b="1" dirty="0" err="1">
                <a:solidFill>
                  <a:srgbClr val="FF0000"/>
                </a:solidFill>
                <a:latin typeface="SVN-Vanilla Daisy Pro" panose="00000500000000000000" pitchFamily="2" charset="0"/>
                <a:cs typeface="Times" panose="02020603050405020304" pitchFamily="18" charset="0"/>
              </a:rPr>
              <a:t>dùm</a:t>
            </a:r>
            <a:r>
              <a:rPr lang="en-US" altLang="en-US" sz="2800" b="1" dirty="0">
                <a:solidFill>
                  <a:srgbClr val="FF0000"/>
                </a:solidFill>
                <a:latin typeface="SVN-Vanilla Daisy Pro" panose="00000500000000000000" pitchFamily="2" charset="0"/>
                <a:cs typeface="Times" panose="02020603050405020304" pitchFamily="18" charset="0"/>
              </a:rPr>
              <a:t>.”</a:t>
            </a:r>
          </a:p>
          <a:p>
            <a:pPr algn="ctr" defTabSz="914400" eaLnBrk="1" fontAlgn="base" hangingPunct="1">
              <a:spcBef>
                <a:spcPct val="50000"/>
              </a:spcBef>
              <a:spcAft>
                <a:spcPct val="0"/>
              </a:spcAft>
            </a:pPr>
            <a:r>
              <a:rPr lang="en-US" altLang="en-US" sz="2800" b="1" dirty="0">
                <a:solidFill>
                  <a:srgbClr val="FF0000"/>
                </a:solidFill>
                <a:latin typeface="SVN-Vanilla Daisy Pro" panose="00000500000000000000" pitchFamily="2" charset="0"/>
                <a:cs typeface="Times" panose="02020603050405020304" pitchFamily="18" charset="0"/>
              </a:rPr>
              <a:t>3. </a:t>
            </a:r>
            <a:r>
              <a:rPr lang="en-US" altLang="en-US" sz="2800" b="1" dirty="0" err="1">
                <a:solidFill>
                  <a:srgbClr val="FF0000"/>
                </a:solidFill>
                <a:latin typeface="SVN-Vanilla Daisy Pro" panose="00000500000000000000" pitchFamily="2" charset="0"/>
                <a:cs typeface="Times" panose="02020603050405020304" pitchFamily="18" charset="0"/>
              </a:rPr>
              <a:t>Giàu</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thì</a:t>
            </a:r>
            <a:r>
              <a:rPr lang="en-US" altLang="en-US" sz="2800" b="1" dirty="0">
                <a:solidFill>
                  <a:srgbClr val="FF0000"/>
                </a:solidFill>
                <a:latin typeface="SVN-Vanilla Daisy Pro" panose="00000500000000000000" pitchFamily="2" charset="0"/>
                <a:cs typeface="Times" panose="02020603050405020304" pitchFamily="18" charset="0"/>
              </a:rPr>
              <a:t> ta </a:t>
            </a:r>
            <a:r>
              <a:rPr lang="en-US" altLang="en-US" sz="2800" b="1" dirty="0" err="1">
                <a:solidFill>
                  <a:srgbClr val="FF0000"/>
                </a:solidFill>
                <a:latin typeface="SVN-Vanilla Daisy Pro" panose="00000500000000000000" pitchFamily="2" charset="0"/>
                <a:cs typeface="Times" panose="02020603050405020304" pitchFamily="18" charset="0"/>
              </a:rPr>
              <a:t>chẳng</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có</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tham</a:t>
            </a:r>
            <a:r>
              <a:rPr lang="en-US" altLang="en-US" sz="2800" b="1" dirty="0">
                <a:solidFill>
                  <a:srgbClr val="FF0000"/>
                </a:solidFill>
                <a:latin typeface="SVN-Vanilla Daisy Pro" panose="00000500000000000000" pitchFamily="2" charset="0"/>
                <a:cs typeface="Times" panose="02020603050405020304" pitchFamily="18" charset="0"/>
              </a:rPr>
              <a:t>,</a:t>
            </a:r>
          </a:p>
          <a:p>
            <a:pPr algn="ctr" defTabSz="914400" eaLnBrk="1" fontAlgn="base" hangingPunct="1">
              <a:spcBef>
                <a:spcPct val="50000"/>
              </a:spcBef>
              <a:spcAft>
                <a:spcPct val="0"/>
              </a:spcAft>
            </a:pPr>
            <a:r>
              <a:rPr lang="en-US" altLang="en-US" sz="2800" b="1" dirty="0" err="1">
                <a:solidFill>
                  <a:srgbClr val="FF0000"/>
                </a:solidFill>
                <a:latin typeface="SVN-Vanilla Daisy Pro" panose="00000500000000000000" pitchFamily="2" charset="0"/>
                <a:cs typeface="Times" panose="02020603050405020304" pitchFamily="18" charset="0"/>
              </a:rPr>
              <a:t>Khó</a:t>
            </a:r>
            <a:r>
              <a:rPr lang="en-US" altLang="en-US" sz="2800" b="1" dirty="0">
                <a:solidFill>
                  <a:srgbClr val="FF0000"/>
                </a:solidFill>
                <a:latin typeface="SVN-Vanilla Daisy Pro" panose="00000500000000000000" pitchFamily="2" charset="0"/>
                <a:cs typeface="Times" panose="02020603050405020304" pitchFamily="18" charset="0"/>
              </a:rPr>
              <a:t> </a:t>
            </a:r>
            <a:r>
              <a:rPr lang="en-US" altLang="en-US" sz="2800" b="1" dirty="0" err="1">
                <a:solidFill>
                  <a:srgbClr val="FF0000"/>
                </a:solidFill>
                <a:latin typeface="SVN-Vanilla Daisy Pro" panose="00000500000000000000" pitchFamily="2" charset="0"/>
                <a:cs typeface="Times" panose="02020603050405020304" pitchFamily="18" charset="0"/>
              </a:rPr>
              <a:t>thì</a:t>
            </a:r>
            <a:r>
              <a:rPr lang="en-US" altLang="en-US" sz="2800" b="1" dirty="0">
                <a:solidFill>
                  <a:srgbClr val="FF0000"/>
                </a:solidFill>
                <a:latin typeface="SVN-Vanilla Daisy Pro" panose="00000500000000000000" pitchFamily="2" charset="0"/>
                <a:cs typeface="Times" panose="02020603050405020304" pitchFamily="18" charset="0"/>
              </a:rPr>
              <a:t> ta </a:t>
            </a:r>
            <a:r>
              <a:rPr lang="en-US" altLang="en-US" sz="2800" b="1" dirty="0" err="1">
                <a:solidFill>
                  <a:srgbClr val="FF0000"/>
                </a:solidFill>
                <a:latin typeface="SVN-Vanilla Daisy Pro" panose="00000500000000000000" pitchFamily="2" charset="0"/>
                <a:cs typeface="Times" panose="02020603050405020304" pitchFamily="18" charset="0"/>
              </a:rPr>
              <a:t>liệu</a:t>
            </a:r>
            <a:r>
              <a:rPr lang="en-US" altLang="en-US" sz="2800" b="1" dirty="0">
                <a:solidFill>
                  <a:srgbClr val="FF0000"/>
                </a:solidFill>
                <a:latin typeface="SVN-Vanilla Daisy Pro" panose="00000500000000000000" pitchFamily="2" charset="0"/>
                <a:cs typeface="Times" panose="02020603050405020304" pitchFamily="18" charset="0"/>
              </a:rPr>
              <a:t>, ta </a:t>
            </a:r>
            <a:r>
              <a:rPr lang="en-US" altLang="en-US" sz="2800" b="1" dirty="0" err="1">
                <a:solidFill>
                  <a:srgbClr val="FF0000"/>
                </a:solidFill>
                <a:latin typeface="SVN-Vanilla Daisy Pro" panose="00000500000000000000" pitchFamily="2" charset="0"/>
                <a:cs typeface="Times" panose="02020603050405020304" pitchFamily="18" charset="0"/>
              </a:rPr>
              <a:t>làm</a:t>
            </a:r>
            <a:r>
              <a:rPr lang="en-US" altLang="en-US" sz="2800" b="1" dirty="0">
                <a:solidFill>
                  <a:srgbClr val="FF0000"/>
                </a:solidFill>
                <a:latin typeface="SVN-Vanilla Daisy Pro" panose="00000500000000000000" pitchFamily="2" charset="0"/>
                <a:cs typeface="Times" panose="02020603050405020304" pitchFamily="18" charset="0"/>
              </a:rPr>
              <a:t> ta </a:t>
            </a:r>
            <a:r>
              <a:rPr lang="en-US" altLang="en-US" sz="2800" b="1" dirty="0" err="1">
                <a:solidFill>
                  <a:srgbClr val="FF0000"/>
                </a:solidFill>
                <a:latin typeface="SVN-Vanilla Daisy Pro" panose="00000500000000000000" pitchFamily="2" charset="0"/>
                <a:cs typeface="Times" panose="02020603050405020304" pitchFamily="18" charset="0"/>
              </a:rPr>
              <a:t>ăn</a:t>
            </a:r>
            <a:r>
              <a:rPr lang="en-US" altLang="en-US" sz="2800" b="1" dirty="0">
                <a:solidFill>
                  <a:srgbClr val="FF0000"/>
                </a:solidFill>
                <a:latin typeface="SVN-Vanilla Daisy Pro" panose="00000500000000000000" pitchFamily="2" charset="0"/>
                <a:cs typeface="Times" panose="02020603050405020304" pitchFamily="18" charset="0"/>
              </a:rPr>
              <a:t>”</a:t>
            </a:r>
          </a:p>
        </p:txBody>
      </p:sp>
      <p:pic>
        <p:nvPicPr>
          <p:cNvPr id="6" name="图片 8" descr="6fc417983c9675ce1b60e983870aeb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504" y="4879911"/>
            <a:ext cx="3010466" cy="195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52895" y="5243803"/>
            <a:ext cx="2687293" cy="1713217"/>
          </a:xfrm>
          <a:prstGeom prst="rect">
            <a:avLst/>
          </a:prstGeom>
        </p:spPr>
      </p:pic>
      <p:pic>
        <p:nvPicPr>
          <p:cNvPr id="8" name="Picture 19"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75403" y="3602214"/>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86155" y="2125329"/>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75402" y="500160"/>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47377" y="4949797"/>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757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5539"/>
                                        </p:tgtEl>
                                        <p:attrNameLst>
                                          <p:attrName>style.visibility</p:attrName>
                                        </p:attrNameLst>
                                      </p:cBhvr>
                                      <p:to>
                                        <p:strVal val="visible"/>
                                      </p:to>
                                    </p:set>
                                    <p:animEffect transition="in" filter="blinds(horizontal)">
                                      <p:cBhvr>
                                        <p:cTn id="15" dur="500"/>
                                        <p:tgtEl>
                                          <p:spTgt spid="655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iterate type="lt">
                                    <p:tmPct val="10000"/>
                                  </p:iterate>
                                  <p:childTnLst>
                                    <p:set>
                                      <p:cBhvr>
                                        <p:cTn id="19" dur="1" fill="hold">
                                          <p:stCondLst>
                                            <p:cond delay="0"/>
                                          </p:stCondLst>
                                        </p:cTn>
                                        <p:tgtEl>
                                          <p:spTgt spid="65538"/>
                                        </p:tgtEl>
                                        <p:attrNameLst>
                                          <p:attrName>style.visibility</p:attrName>
                                        </p:attrNameLst>
                                      </p:cBhvr>
                                      <p:to>
                                        <p:strVal val="visible"/>
                                      </p:to>
                                    </p:set>
                                    <p:animEffect transition="in" filter="blinds(horizontal)">
                                      <p:cBhvr>
                                        <p:cTn id="20" dur="500"/>
                                        <p:tgtEl>
                                          <p:spTgt spid="6553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iterate type="lt">
                                    <p:tmPct val="10000"/>
                                  </p:iterate>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Gambar Sempadan Dialog Hari Kanak Kanak, Anak Clipart, Anak, Kotak Dialog  PNG dan PSD untuk Muat turun Percuma"/>
          <p:cNvPicPr>
            <a:picLocks noChangeAspect="1" noChangeArrowheads="1"/>
          </p:cNvPicPr>
          <p:nvPr/>
        </p:nvPicPr>
        <p:blipFill>
          <a:blip r:embed="rId2">
            <a:extLst>
              <a:ext uri="{28A0092B-C50C-407E-A947-70E740481C1C}">
                <a14:useLocalDpi xmlns:a14="http://schemas.microsoft.com/office/drawing/2010/main" val="0"/>
              </a:ext>
            </a:extLst>
          </a:blip>
          <a:srcRect l="4500" t="10722" r="1863" b="16096"/>
          <a:stretch>
            <a:fillRect/>
          </a:stretch>
        </p:blipFill>
        <p:spPr bwMode="auto">
          <a:xfrm>
            <a:off x="5888796" y="-98300"/>
            <a:ext cx="6147297" cy="611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4"/>
          <p:cNvSpPr>
            <a:spLocks noChangeArrowheads="1"/>
          </p:cNvSpPr>
          <p:nvPr/>
        </p:nvSpPr>
        <p:spPr bwMode="auto">
          <a:xfrm>
            <a:off x="7021003" y="2043789"/>
            <a:ext cx="457918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defTabSz="914400" eaLnBrk="0" fontAlgn="base" hangingPunct="0">
              <a:lnSpc>
                <a:spcPct val="100000"/>
              </a:lnSpc>
              <a:spcBef>
                <a:spcPct val="0"/>
              </a:spcBef>
              <a:spcAft>
                <a:spcPct val="0"/>
              </a:spcAft>
              <a:buFontTx/>
              <a:buNone/>
            </a:pPr>
            <a:r>
              <a:rPr lang="vi-VN" sz="2400" dirty="0">
                <a:latin typeface="#9Slide05 IcielSanelma" pitchFamily="2" charset="0"/>
              </a:rPr>
              <a:t>Anh Nam là người dân tộc Ê-đê được bình chọn là Doanh nhân trẻ xuất sắc. Tuy gia đình khó khăn nhưng anh vẫn cố gắng học và đã thi đỗ vào trường đại học. Để có tiền đóng học phí và sinh hoạt, anh đã làm thêm nhiều việc: phát tờ rơi, gia sư, phục vụ bàn,... Ra trường, anh trở về quê hương làm thuê, tự tích luỹ tiền và bắt đầu kinh doanh cà phê. Doanh nghiệp của anh ngày càng phát triển, tạo công ăn việc làm cho nhiều người ở buôn làng.</a:t>
            </a:r>
            <a:endParaRPr lang="en-US" altLang="en-US" sz="2400" dirty="0">
              <a:solidFill>
                <a:srgbClr val="FF0000"/>
              </a:solidFill>
              <a:latin typeface="#9Slide05 IcielSanelma" pitchFamily="2" charset="0"/>
              <a:cs typeface="Arial" panose="020B0604020202020204" pitchFamily="34" charset="0"/>
              <a:sym typeface="Arial" panose="020B0604020202020204" pitchFamily="34" charset="0"/>
            </a:endParaRPr>
          </a:p>
        </p:txBody>
      </p:sp>
      <p:pic>
        <p:nvPicPr>
          <p:cNvPr id="24582" name="Picture 6" descr="Crianças De Fronteira Dos Desenhos Animados, Clipart De Crianças, Desenho  Animado, Criança Imagem PNG e PSD Para Download Gratuito"/>
          <p:cNvPicPr>
            <a:picLocks noChangeAspect="1" noChangeArrowheads="1"/>
          </p:cNvPicPr>
          <p:nvPr/>
        </p:nvPicPr>
        <p:blipFill>
          <a:blip r:embed="rId3">
            <a:extLst>
              <a:ext uri="{28A0092B-C50C-407E-A947-70E740481C1C}">
                <a14:useLocalDpi xmlns:a14="http://schemas.microsoft.com/office/drawing/2010/main" val="0"/>
              </a:ext>
            </a:extLst>
          </a:blip>
          <a:srcRect t="22313" b="36549"/>
          <a:stretch>
            <a:fillRect/>
          </a:stretch>
        </p:blipFill>
        <p:spPr bwMode="auto">
          <a:xfrm>
            <a:off x="0" y="-98300"/>
            <a:ext cx="6096000" cy="633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6"/>
          <p:cNvSpPr>
            <a:spLocks noChangeArrowheads="1"/>
          </p:cNvSpPr>
          <p:nvPr/>
        </p:nvSpPr>
        <p:spPr bwMode="auto">
          <a:xfrm>
            <a:off x="405516" y="3344634"/>
            <a:ext cx="5462546" cy="209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2400" b="1" dirty="0">
                <a:solidFill>
                  <a:srgbClr val="0000FF"/>
                </a:solidFill>
                <a:latin typeface="#9Slide05 Claudia" pitchFamily="2" charset="0"/>
              </a:rPr>
              <a:t>Bố Hưng mất sớm, mẹ vất vả lao động nuôi hai anh em ăn học. Hưng luôn ý thức phải tự làm tốt các việc cá nhân của mình đồng thời giúp đỡ mẹ mọi việc trong gia đình. Khi mẹ ốm phải nằm viện, Hưng lo toan hết việc nhà, chăm sóc mẹ và em chu đáo. Năm học nào Hưng cũng đạt danh hiệu Học sinh Giỏi.</a:t>
            </a:r>
            <a:endParaRPr lang="en-US" sz="2400" b="1" dirty="0">
              <a:solidFill>
                <a:srgbClr val="0000FF"/>
              </a:solidFill>
              <a:latin typeface="#9Slide05 Claudia" pitchFamily="2" charset="0"/>
            </a:endParaRPr>
          </a:p>
        </p:txBody>
      </p:sp>
      <p:sp>
        <p:nvSpPr>
          <p:cNvPr id="2" name="Rectangle 1"/>
          <p:cNvSpPr/>
          <p:nvPr/>
        </p:nvSpPr>
        <p:spPr>
          <a:xfrm>
            <a:off x="236185" y="13810"/>
            <a:ext cx="6487673" cy="587853"/>
          </a:xfrm>
          <a:prstGeom prst="rect">
            <a:avLst/>
          </a:prstGeom>
        </p:spPr>
        <p:txBody>
          <a:bodyPr wrap="none">
            <a:spAutoFit/>
          </a:bodyPr>
          <a:lstStyle/>
          <a:p>
            <a:pPr indent="203200" algn="just">
              <a:lnSpc>
                <a:spcPct val="115000"/>
              </a:lnSpc>
              <a:spcAft>
                <a:spcPts val="1300"/>
              </a:spcAft>
            </a:pPr>
            <a:r>
              <a:rPr lang="vi-VN" sz="2800" dirty="0">
                <a:solidFill>
                  <a:srgbClr val="FF0000"/>
                </a:solidFill>
                <a:latin typeface="#9Slide05 IcielSanelma" pitchFamily="2" charset="0"/>
                <a:ea typeface="Arial" panose="020B0604020202020204" pitchFamily="34" charset="0"/>
              </a:rPr>
              <a:t>Em hãy đọc các trường hợp dưới đây và trả lời câu hỏi</a:t>
            </a:r>
            <a:endParaRPr lang="en-US" sz="2800" dirty="0">
              <a:solidFill>
                <a:srgbClr val="FF0000"/>
              </a:solidFill>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1321198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81"/>
                                        </p:tgtEl>
                                        <p:attrNameLst>
                                          <p:attrName>style.visibility</p:attrName>
                                        </p:attrNameLst>
                                      </p:cBhvr>
                                      <p:to>
                                        <p:strVal val="visible"/>
                                      </p:to>
                                    </p:set>
                                    <p:anim calcmode="lin" valueType="num">
                                      <p:cBhvr additive="base">
                                        <p:cTn id="11" dur="500" fill="hold"/>
                                        <p:tgtEl>
                                          <p:spTgt spid="24581"/>
                                        </p:tgtEl>
                                        <p:attrNameLst>
                                          <p:attrName>ppt_x</p:attrName>
                                        </p:attrNameLst>
                                      </p:cBhvr>
                                      <p:tavLst>
                                        <p:tav tm="0">
                                          <p:val>
                                            <p:strVal val="#ppt_x"/>
                                          </p:val>
                                        </p:tav>
                                        <p:tav tm="100000">
                                          <p:val>
                                            <p:strVal val="#ppt_x"/>
                                          </p:val>
                                        </p:tav>
                                      </p:tavLst>
                                    </p:anim>
                                    <p:anim calcmode="lin" valueType="num">
                                      <p:cBhvr additive="base">
                                        <p:cTn id="12"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4"/>
                                        </p:tgtEl>
                                        <p:attrNameLst>
                                          <p:attrName>style.visibility</p:attrName>
                                        </p:attrNameLst>
                                      </p:cBhvr>
                                      <p:to>
                                        <p:strVal val="visible"/>
                                      </p:to>
                                    </p:set>
                                    <p:anim calcmode="lin" valueType="num">
                                      <p:cBhvr additive="base">
                                        <p:cTn id="17" dur="500" fill="hold"/>
                                        <p:tgtEl>
                                          <p:spTgt spid="24584"/>
                                        </p:tgtEl>
                                        <p:attrNameLst>
                                          <p:attrName>ppt_x</p:attrName>
                                        </p:attrNameLst>
                                      </p:cBhvr>
                                      <p:tavLst>
                                        <p:tav tm="0">
                                          <p:val>
                                            <p:strVal val="#ppt_x"/>
                                          </p:val>
                                        </p:tav>
                                        <p:tav tm="100000">
                                          <p:val>
                                            <p:strVal val="#ppt_x"/>
                                          </p:val>
                                        </p:tav>
                                      </p:tavLst>
                                    </p:anim>
                                    <p:anim calcmode="lin" valueType="num">
                                      <p:cBhvr additive="base">
                                        <p:cTn id="18" dur="500" fill="hold"/>
                                        <p:tgtEl>
                                          <p:spTgt spid="245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582"/>
                                        </p:tgtEl>
                                        <p:attrNameLst>
                                          <p:attrName>style.visibility</p:attrName>
                                        </p:attrNameLst>
                                      </p:cBhvr>
                                      <p:to>
                                        <p:strVal val="visible"/>
                                      </p:to>
                                    </p:set>
                                    <p:anim calcmode="lin" valueType="num">
                                      <p:cBhvr additive="base">
                                        <p:cTn id="21" dur="500" fill="hold"/>
                                        <p:tgtEl>
                                          <p:spTgt spid="24582"/>
                                        </p:tgtEl>
                                        <p:attrNameLst>
                                          <p:attrName>ppt_x</p:attrName>
                                        </p:attrNameLst>
                                      </p:cBhvr>
                                      <p:tavLst>
                                        <p:tav tm="0">
                                          <p:val>
                                            <p:strVal val="#ppt_x"/>
                                          </p:val>
                                        </p:tav>
                                        <p:tav tm="100000">
                                          <p:val>
                                            <p:strVal val="#ppt_x"/>
                                          </p:val>
                                        </p:tav>
                                      </p:tavLst>
                                    </p:anim>
                                    <p:anim calcmode="lin" valueType="num">
                                      <p:cBhvr additive="base">
                                        <p:cTn id="22"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p:bldP spid="245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549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09600" y="527050"/>
            <a:ext cx="10999788" cy="554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0" fontAlgn="base" hangingPunct="0">
              <a:lnSpc>
                <a:spcPct val="100000"/>
              </a:lnSpc>
              <a:spcBef>
                <a:spcPct val="0"/>
              </a:spcBef>
              <a:spcAft>
                <a:spcPct val="0"/>
              </a:spcAft>
              <a:buFontTx/>
              <a:buNone/>
            </a:pPr>
            <a:r>
              <a:rPr lang="en-US" altLang="en-US" sz="3200" b="1" dirty="0">
                <a:solidFill>
                  <a:srgbClr val="FF0000"/>
                </a:solidFill>
                <a:latin typeface="Algerian" panose="04020705040A02060702" pitchFamily="82" charset="0"/>
                <a:cs typeface="Arial" panose="020B0604020202020204" pitchFamily="34" charset="0"/>
                <a:sym typeface="Arial" panose="020B0604020202020204" pitchFamily="34" charset="0"/>
              </a:rPr>
              <a:t>PHIẾU HỌC TẬP</a:t>
            </a:r>
          </a:p>
          <a:p>
            <a:pPr algn="ctr" defTabSz="914400" eaLnBrk="0" fontAlgn="base" hangingPunct="0">
              <a:lnSpc>
                <a:spcPct val="100000"/>
              </a:lnSpc>
              <a:spcBef>
                <a:spcPct val="0"/>
              </a:spcBef>
              <a:spcAft>
                <a:spcPct val="0"/>
              </a:spcAft>
              <a:buFontTx/>
              <a:buNone/>
            </a:pP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Họ</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và</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tên</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 …………………………..</a:t>
            </a:r>
            <a:r>
              <a:rPr lang="en-US" altLang="en-US" dirty="0" err="1">
                <a:solidFill>
                  <a:srgbClr val="FF0000"/>
                </a:solidFill>
                <a:latin typeface="#9Slide05 IcielSanelma" pitchFamily="2" charset="0"/>
                <a:cs typeface="Arial" panose="020B0604020202020204" pitchFamily="34" charset="0"/>
                <a:sym typeface="Arial" panose="020B0604020202020204" pitchFamily="34" charset="0"/>
              </a:rPr>
              <a:t>Lớp</a:t>
            </a:r>
            <a:r>
              <a:rPr lang="en-US" altLang="en-US" dirty="0">
                <a:solidFill>
                  <a:srgbClr val="FF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r>
              <a:rPr lang="vi-VN" dirty="0">
                <a:solidFill>
                  <a:srgbClr val="1D02DA"/>
                </a:solidFill>
                <a:latin typeface="#9Slide05 IcielSanelma" pitchFamily="2" charset="0"/>
                <a:ea typeface="Arial" panose="020B0604020202020204" pitchFamily="34" charset="0"/>
              </a:rPr>
              <a:t>a)Hưng đã thề hiện tính</a:t>
            </a:r>
            <a:r>
              <a:rPr lang="en-US" dirty="0">
                <a:solidFill>
                  <a:srgbClr val="1D02DA"/>
                </a:solidFill>
                <a:latin typeface="#9Slide05 IcielSanelma" pitchFamily="2" charset="0"/>
                <a:ea typeface="Arial" panose="020B0604020202020204" pitchFamily="34" charset="0"/>
              </a:rPr>
              <a:t> </a:t>
            </a:r>
            <a:r>
              <a:rPr lang="vi-VN" dirty="0">
                <a:solidFill>
                  <a:srgbClr val="1D02DA"/>
                </a:solidFill>
                <a:latin typeface="#9Slide05 IcielSanelma" pitchFamily="2" charset="0"/>
                <a:ea typeface="Arial" panose="020B0604020202020204" pitchFamily="34" charset="0"/>
              </a:rPr>
              <a:t>tự lập như thế nào?</a:t>
            </a:r>
            <a:endParaRPr lang="en-US" dirty="0">
              <a:latin typeface="#9Slide05 IcielSanelma" pitchFamily="2" charset="0"/>
              <a:ea typeface="Arial" panose="020B0604020202020204" pitchFamily="34" charset="0"/>
            </a:endParaRP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marL="165100" lvl="0" indent="-165100">
              <a:lnSpc>
                <a:spcPct val="115000"/>
              </a:lnSpc>
              <a:spcBef>
                <a:spcPts val="0"/>
              </a:spcBef>
              <a:spcAft>
                <a:spcPts val="200"/>
              </a:spcAft>
              <a:buNone/>
            </a:pPr>
            <a:r>
              <a:rPr lang="vi-VN" dirty="0">
                <a:solidFill>
                  <a:srgbClr val="1D02DA"/>
                </a:solidFill>
                <a:latin typeface="#9Slide05 IcielSanelma" pitchFamily="2" charset="0"/>
                <a:ea typeface="Arial" panose="020B0604020202020204" pitchFamily="34" charset="0"/>
              </a:rPr>
              <a:t>b)Tính tự lập đã đem lại điều gì cho Hưng?</a:t>
            </a:r>
            <a:endParaRPr lang="en-US" dirty="0">
              <a:solidFill>
                <a:prstClr val="black"/>
              </a:solidFill>
              <a:latin typeface="#9Slide05 IcielSanelma" pitchFamily="2" charset="0"/>
              <a:ea typeface="Arial" panose="020B0604020202020204" pitchFamily="34" charset="0"/>
            </a:endParaRPr>
          </a:p>
          <a:p>
            <a:pPr algn="just">
              <a:lnSpc>
                <a:spcPct val="115000"/>
              </a:lnSpc>
              <a:spcBef>
                <a:spcPts val="0"/>
              </a:spcBef>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algn="just">
              <a:lnSpc>
                <a:spcPct val="115000"/>
              </a:lnSpc>
              <a:spcBef>
                <a:spcPts val="0"/>
              </a:spcBef>
              <a:buNone/>
            </a:pPr>
            <a:r>
              <a:rPr lang="en-US" dirty="0">
                <a:solidFill>
                  <a:srgbClr val="000000"/>
                </a:solidFill>
                <a:latin typeface="#9Slide05 IcielSanelma" pitchFamily="2" charset="0"/>
                <a:ea typeface="Arial" panose="020B0604020202020204" pitchFamily="34" charset="0"/>
                <a:cs typeface="Arial" panose="020B0604020202020204" pitchFamily="34" charset="0"/>
                <a:sym typeface="Arial" panose="020B0604020202020204" pitchFamily="34" charset="0"/>
              </a:rPr>
              <a:t>C)</a:t>
            </a:r>
            <a:r>
              <a:rPr lang="vi-VN" dirty="0">
                <a:solidFill>
                  <a:srgbClr val="1D02DA"/>
                </a:solidFill>
                <a:latin typeface="#9Slide05 IcielSanelma" pitchFamily="2" charset="0"/>
                <a:ea typeface="Arial" panose="020B0604020202020204" pitchFamily="34" charset="0"/>
              </a:rPr>
              <a:t>Tính tự lập của anh Nam đã mang lại điều gì cho anh và cho xã hội?</a:t>
            </a:r>
            <a:endParaRPr lang="en-US" dirty="0">
              <a:latin typeface="#9Slide05 IcielSanelma" pitchFamily="2" charset="0"/>
              <a:ea typeface="Arial" panose="020B0604020202020204" pitchFamily="34" charset="0"/>
            </a:endParaRP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r>
              <a:rPr lang="en-US" altLang="en-US" dirty="0">
                <a:solidFill>
                  <a:srgbClr val="000000"/>
                </a:solidFill>
                <a:latin typeface="#9Slide05 IcielSanelma" pitchFamily="2" charset="0"/>
                <a:cs typeface="Arial" panose="020B0604020202020204" pitchFamily="34" charset="0"/>
                <a:sym typeface="Arial" panose="020B0604020202020204" pitchFamily="34" charset="0"/>
              </a:rPr>
              <a:t>……………………………………………………………………………………………………………………………………………………………………………………….....................................................................................</a:t>
            </a:r>
          </a:p>
          <a:p>
            <a:pPr defTabSz="914400" eaLnBrk="0" fontAlgn="base" hangingPunct="0">
              <a:lnSpc>
                <a:spcPct val="100000"/>
              </a:lnSpc>
              <a:spcBef>
                <a:spcPct val="0"/>
              </a:spcBef>
              <a:spcAft>
                <a:spcPct val="0"/>
              </a:spcAft>
              <a:buFontTx/>
              <a:buNone/>
            </a:pPr>
            <a:endParaRPr lang="en-US" altLang="en-US" dirty="0">
              <a:solidFill>
                <a:srgbClr val="000000"/>
              </a:solidFill>
              <a:latin typeface="#9Slide05 IcielSanelma" pitchFamily="2" charset="0"/>
              <a:cs typeface="Arial" panose="020B0604020202020204" pitchFamily="34" charset="0"/>
              <a:sym typeface="Arial" panose="020B0604020202020204" pitchFamily="34" charset="0"/>
            </a:endParaRPr>
          </a:p>
        </p:txBody>
      </p:sp>
      <p:pic>
        <p:nvPicPr>
          <p:cNvPr id="4" name="Picture 3" descr="https://gatorball.files.wordpress.com/2011/03/hybrid-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4" y="0"/>
            <a:ext cx="2431126" cy="14369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17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fade">
                                      <p:cBhvr>
                                        <p:cTn id="7" dur="1000"/>
                                        <p:tgtEl>
                                          <p:spTgt spid="33795"/>
                                        </p:tgtEl>
                                      </p:cBhvr>
                                    </p:animEffect>
                                    <p:anim calcmode="lin" valueType="num">
                                      <p:cBhvr>
                                        <p:cTn id="8" dur="1000" fill="hold"/>
                                        <p:tgtEl>
                                          <p:spTgt spid="33795"/>
                                        </p:tgtEl>
                                        <p:attrNameLst>
                                          <p:attrName>ppt_x</p:attrName>
                                        </p:attrNameLst>
                                      </p:cBhvr>
                                      <p:tavLst>
                                        <p:tav tm="0">
                                          <p:val>
                                            <p:strVal val="#ppt_x"/>
                                          </p:val>
                                        </p:tav>
                                        <p:tav tm="100000">
                                          <p:val>
                                            <p:strVal val="#ppt_x"/>
                                          </p:val>
                                        </p:tav>
                                      </p:tavLst>
                                    </p:anim>
                                    <p:anim calcmode="lin" valueType="num">
                                      <p:cBhvr>
                                        <p:cTn id="9"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custDataLst>
              <p:tags r:id="rId1"/>
            </p:custDataLst>
          </p:nvPr>
        </p:nvSpPr>
        <p:spPr>
          <a:xfrm>
            <a:off x="0" y="0"/>
            <a:ext cx="12192000" cy="944562"/>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algn="ctr" defTabSz="914400">
              <a:spcBef>
                <a:spcPct val="0"/>
              </a:spcBef>
              <a:defRPr/>
            </a:pPr>
            <a:r>
              <a:rPr lang="en-US" altLang="en-US" sz="4000" b="1" dirty="0">
                <a:solidFill>
                  <a:srgbClr val="FFFFFF"/>
                </a:solidFill>
                <a:latin typeface="SVN-Vanilla Daisy Pro" panose="00000500000000000000" pitchFamily="2" charset="0"/>
              </a:rPr>
              <a:t>Ý </a:t>
            </a:r>
            <a:r>
              <a:rPr lang="en-US" altLang="en-US" sz="4000" b="1" dirty="0" err="1">
                <a:solidFill>
                  <a:srgbClr val="FFFFFF"/>
                </a:solidFill>
                <a:latin typeface="SVN-Vanilla Daisy Pro" panose="00000500000000000000" pitchFamily="2" charset="0"/>
              </a:rPr>
              <a:t>nghĩa</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tự</a:t>
            </a:r>
            <a:r>
              <a:rPr lang="en-US" altLang="en-US" sz="4000" b="1" dirty="0">
                <a:solidFill>
                  <a:srgbClr val="FFFFFF"/>
                </a:solidFill>
                <a:latin typeface="SVN-Vanilla Daisy Pro" panose="00000500000000000000" pitchFamily="2" charset="0"/>
              </a:rPr>
              <a:t> </a:t>
            </a:r>
            <a:r>
              <a:rPr lang="en-US" altLang="en-US" sz="4000" b="1" dirty="0" err="1">
                <a:solidFill>
                  <a:srgbClr val="FFFFFF"/>
                </a:solidFill>
                <a:latin typeface="SVN-Vanilla Daisy Pro" panose="00000500000000000000" pitchFamily="2" charset="0"/>
              </a:rPr>
              <a:t>lập</a:t>
            </a:r>
            <a:endParaRPr lang="en-US" sz="4000" b="1" kern="0" dirty="0">
              <a:solidFill>
                <a:srgbClr val="FFFFFF"/>
              </a:solidFill>
              <a:latin typeface="SVN-Vanilla Daisy Pro" panose="00000500000000000000" pitchFamily="2" charset="0"/>
            </a:endParaRPr>
          </a:p>
        </p:txBody>
      </p:sp>
      <p:pic>
        <p:nvPicPr>
          <p:cNvPr id="4" name="Picture 2" descr="http://photos.myjoyonline.com/photos/news/201311/6579331693860_20014378402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914" y="-14858"/>
            <a:ext cx="2135284"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https://gatorball.files.wordpress.com/2011/03/hybrid-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525"/>
            <a:ext cx="2186609"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46490" y="3038855"/>
            <a:ext cx="3721211" cy="3672046"/>
            <a:chOff x="324729" y="2194559"/>
            <a:chExt cx="3179640" cy="2682240"/>
          </a:xfrm>
          <a:solidFill>
            <a:srgbClr val="FFC000"/>
          </a:solidFill>
          <a:scene3d>
            <a:camera prst="orthographicFront"/>
            <a:lightRig rig="threePt" dir="t">
              <a:rot lat="0" lon="0" rev="7500000"/>
            </a:lightRig>
          </a:scene3d>
        </p:grpSpPr>
        <p:sp>
          <p:nvSpPr>
            <p:cNvPr id="24" name="Round Same Side Corner Rectangle 23"/>
            <p:cNvSpPr/>
            <p:nvPr/>
          </p:nvSpPr>
          <p:spPr>
            <a:xfrm rot="10800000">
              <a:off x="324729"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5" name="Round Same Side Corner Rectangle 5"/>
            <p:cNvSpPr/>
            <p:nvPr/>
          </p:nvSpPr>
          <p:spPr>
            <a:xfrm rot="21600000">
              <a:off x="407217"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grpSp>
        <p:nvGrpSpPr>
          <p:cNvPr id="17" name="Group 16"/>
          <p:cNvGrpSpPr/>
          <p:nvPr/>
        </p:nvGrpSpPr>
        <p:grpSpPr>
          <a:xfrm>
            <a:off x="4230094" y="3036519"/>
            <a:ext cx="3710257" cy="3672046"/>
            <a:chOff x="3822334" y="2194559"/>
            <a:chExt cx="3179640" cy="2682240"/>
          </a:xfrm>
          <a:solidFill>
            <a:srgbClr val="00B050"/>
          </a:solidFill>
          <a:scene3d>
            <a:camera prst="orthographicFront"/>
            <a:lightRig rig="threePt" dir="t">
              <a:rot lat="0" lon="0" rev="7500000"/>
            </a:lightRig>
          </a:scene3d>
        </p:grpSpPr>
        <p:sp>
          <p:nvSpPr>
            <p:cNvPr id="22" name="Round Same Side Corner Rectangle 21"/>
            <p:cNvSpPr/>
            <p:nvPr/>
          </p:nvSpPr>
          <p:spPr>
            <a:xfrm rot="10800000">
              <a:off x="3822334"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3" name="Round Same Side Corner Rectangle 8"/>
            <p:cNvSpPr/>
            <p:nvPr/>
          </p:nvSpPr>
          <p:spPr>
            <a:xfrm rot="21600000">
              <a:off x="3904822"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grpSp>
        <p:nvGrpSpPr>
          <p:cNvPr id="19" name="Group 18"/>
          <p:cNvGrpSpPr/>
          <p:nvPr/>
        </p:nvGrpSpPr>
        <p:grpSpPr>
          <a:xfrm>
            <a:off x="8444285" y="3038855"/>
            <a:ext cx="3446233" cy="3559118"/>
            <a:chOff x="7319938" y="2194559"/>
            <a:chExt cx="3179640" cy="2682240"/>
          </a:xfrm>
          <a:solidFill>
            <a:srgbClr val="C9A4E4"/>
          </a:solidFill>
          <a:scene3d>
            <a:camera prst="orthographicFront"/>
            <a:lightRig rig="threePt" dir="t">
              <a:rot lat="0" lon="0" rev="7500000"/>
            </a:lightRig>
          </a:scene3d>
        </p:grpSpPr>
        <p:sp>
          <p:nvSpPr>
            <p:cNvPr id="20" name="Round Same Side Corner Rectangle 19"/>
            <p:cNvSpPr/>
            <p:nvPr/>
          </p:nvSpPr>
          <p:spPr>
            <a:xfrm rot="10800000">
              <a:off x="7319938" y="2194559"/>
              <a:ext cx="3179640" cy="2682240"/>
            </a:xfrm>
            <a:prstGeom prst="round2SameRect">
              <a:avLst>
                <a:gd name="adj1" fmla="val 10500"/>
                <a:gd name="adj2" fmla="val 0"/>
              </a:avLst>
            </a:prstGeom>
            <a:grpFill/>
            <a:ln>
              <a:noFill/>
            </a:ln>
            <a:effectLst>
              <a:outerShdw blurRad="40000" dist="23000" dir="5400000" rotWithShape="0">
                <a:srgbClr val="000000">
                  <a:alpha val="35000"/>
                </a:srgbClr>
              </a:outerShdw>
            </a:effectLst>
            <a:sp3d prstMaterial="plastic">
              <a:bevelT w="127000" h="25400" prst="relaxedInset"/>
            </a:sp3d>
          </p:spPr>
        </p:sp>
        <p:sp>
          <p:nvSpPr>
            <p:cNvPr id="21" name="Round Same Side Corner Rectangle 11"/>
            <p:cNvSpPr/>
            <p:nvPr/>
          </p:nvSpPr>
          <p:spPr>
            <a:xfrm rot="21600000">
              <a:off x="7402426" y="2194559"/>
              <a:ext cx="3014664" cy="2599752"/>
            </a:xfrm>
            <a:prstGeom prst="rect">
              <a:avLst/>
            </a:prstGeom>
            <a:grpFill/>
            <a:ln>
              <a:noFill/>
            </a:ln>
            <a:effectLst/>
            <a:sp3d/>
          </p:spPr>
          <p:txBody>
            <a:bodyPr spcFirstLastPara="0" vert="horz" wrap="square" lIns="284480" tIns="284480" rIns="284480" bIns="284480" numCol="1" spcCol="1270" anchor="t" anchorCtr="0">
              <a:noAutofit/>
            </a:bodyPr>
            <a:lstStyle/>
            <a:p>
              <a:pPr algn="ctr" defTabSz="1778000">
                <a:lnSpc>
                  <a:spcPct val="90000"/>
                </a:lnSpc>
                <a:spcBef>
                  <a:spcPct val="0"/>
                </a:spcBef>
                <a:spcAft>
                  <a:spcPct val="35000"/>
                </a:spcAft>
              </a:pPr>
              <a:endParaRPr lang="en-US" sz="4000" dirty="0">
                <a:solidFill>
                  <a:sysClr val="window" lastClr="FFFFFF"/>
                </a:solidFill>
                <a:latin typeface="Calibri"/>
              </a:endParaRPr>
            </a:p>
          </p:txBody>
        </p:sp>
      </p:grpSp>
      <p:sp>
        <p:nvSpPr>
          <p:cNvPr id="33" name="Text Box 20"/>
          <p:cNvSpPr txBox="1">
            <a:spLocks noChangeArrowheads="1"/>
          </p:cNvSpPr>
          <p:nvPr/>
        </p:nvSpPr>
        <p:spPr bwMode="auto">
          <a:xfrm>
            <a:off x="317241" y="3207225"/>
            <a:ext cx="367937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Giải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quyết</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công</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việc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hiệu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quả</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thành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công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Được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mọi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người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kính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trọng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Có</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thêm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kinh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nghiệm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sống</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tin, </a:t>
            </a:r>
            <a:r>
              <a:rPr lang="en-US" sz="2800" b="1" dirty="0" err="1">
                <a:solidFill>
                  <a:srgbClr val="FFFFFF"/>
                </a:solidFill>
                <a:latin typeface="SVN-Very Berry" panose="00000500000000000000" pitchFamily="2" charset="0"/>
                <a:sym typeface="Arial" panose="020B0604020202020204" pitchFamily="34" charset="0"/>
              </a:rPr>
              <a:t>bản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lĩnh</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Làm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chủ</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cuộc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sống</a:t>
            </a:r>
            <a:r>
              <a:rPr lang="en-US" sz="2800" b="1" dirty="0">
                <a:solidFill>
                  <a:srgbClr val="FFFFFF"/>
                </a:solidFill>
                <a:latin typeface="SVN-Very Berry" panose="00000500000000000000" pitchFamily="2" charset="0"/>
                <a:sym typeface="Arial" panose="020B0604020202020204" pitchFamily="34" charset="0"/>
              </a:rPr>
              <a:t>.</a:t>
            </a:r>
          </a:p>
        </p:txBody>
      </p:sp>
      <p:sp>
        <p:nvSpPr>
          <p:cNvPr id="34" name="Text Box 21"/>
          <p:cNvSpPr txBox="1">
            <a:spLocks noChangeArrowheads="1"/>
          </p:cNvSpPr>
          <p:nvPr/>
        </p:nvSpPr>
        <p:spPr bwMode="auto">
          <a:xfrm>
            <a:off x="4287925" y="3081461"/>
            <a:ext cx="358711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Cha </a:t>
            </a:r>
            <a:r>
              <a:rPr lang="en-US" sz="2800" b="1" dirty="0" err="1">
                <a:solidFill>
                  <a:srgbClr val="FFFFFF"/>
                </a:solidFill>
                <a:latin typeface="SVN-Very Berry" panose="00000500000000000000" pitchFamily="2" charset="0"/>
                <a:sym typeface="Arial" panose="020B0604020202020204" pitchFamily="34" charset="0"/>
              </a:rPr>
              <a:t>mẹ</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hạnh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phúc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vì</a:t>
            </a:r>
            <a:r>
              <a:rPr lang="en-US" sz="2800" b="1" dirty="0">
                <a:solidFill>
                  <a:srgbClr val="FFFFFF"/>
                </a:solidFill>
                <a:latin typeface="SVN-Very Berry" panose="00000500000000000000" pitchFamily="2" charset="0"/>
                <a:sym typeface="Arial" panose="020B0604020202020204" pitchFamily="34" charset="0"/>
              </a:rPr>
              <a:t> con </a:t>
            </a:r>
            <a:r>
              <a:rPr lang="en-US" sz="2800" b="1" dirty="0" err="1">
                <a:solidFill>
                  <a:srgbClr val="FFFFFF"/>
                </a:solidFill>
                <a:latin typeface="SVN-Very Berry" panose="00000500000000000000" pitchFamily="2" charset="0"/>
                <a:sym typeface="Arial" panose="020B0604020202020204" pitchFamily="34" charset="0"/>
              </a:rPr>
              <a:t>cái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lập</a:t>
            </a:r>
            <a:r>
              <a:rPr lang="en-US" sz="2800" b="1" dirty="0">
                <a:solidFill>
                  <a:srgbClr val="FFFFFF"/>
                </a:solidFill>
                <a:latin typeface="SVN-Very Berry" panose="00000500000000000000" pitchFamily="2" charset="0"/>
                <a:sym typeface="Arial" panose="020B0604020202020204" pitchFamily="34" charset="0"/>
              </a:rPr>
              <a:t>.</a:t>
            </a:r>
          </a:p>
          <a:p>
            <a:pPr lvl="0" defTabSz="914400" eaLnBrk="1" fontAlgn="base" hangingPunct="1">
              <a:spcBef>
                <a:spcPct val="0"/>
              </a:spcBef>
              <a:spcAft>
                <a:spcPct val="0"/>
              </a:spcAft>
              <a:defRPr/>
            </a:pP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Mọi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thành</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viên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đều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yên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tâm</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khi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mỗi</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cá</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nhân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đều</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tự</a:t>
            </a:r>
            <a:r>
              <a:rPr lang="en-US" sz="2800" b="1" dirty="0">
                <a:solidFill>
                  <a:srgbClr val="FFFFFF"/>
                </a:solidFill>
                <a:latin typeface="SVN-Very Berry" panose="00000500000000000000" pitchFamily="2" charset="0"/>
                <a:sym typeface="Arial" panose="020B0604020202020204" pitchFamily="34" charset="0"/>
              </a:rPr>
              <a:t> lo </a:t>
            </a:r>
            <a:r>
              <a:rPr lang="en-US" sz="2800" b="1" dirty="0" err="1">
                <a:solidFill>
                  <a:srgbClr val="FFFFFF"/>
                </a:solidFill>
                <a:latin typeface="SVN-Very Berry" panose="00000500000000000000" pitchFamily="2" charset="0"/>
                <a:sym typeface="Arial" panose="020B0604020202020204" pitchFamily="34" charset="0"/>
              </a:rPr>
              <a:t>được</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cho</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bản</a:t>
            </a:r>
            <a:r>
              <a:rPr lang="en-US" sz="2800" b="1" dirty="0">
                <a:solidFill>
                  <a:srgbClr val="FFFFFF"/>
                </a:solidFill>
                <a:latin typeface="SVN-Very Berry" panose="00000500000000000000" pitchFamily="2" charset="0"/>
                <a:sym typeface="Arial" panose="020B0604020202020204" pitchFamily="34" charset="0"/>
              </a:rPr>
              <a:t> </a:t>
            </a:r>
            <a:r>
              <a:rPr lang="en-US" sz="2800" b="1" dirty="0" err="1">
                <a:solidFill>
                  <a:srgbClr val="FFFFFF"/>
                </a:solidFill>
                <a:latin typeface="SVN-Very Berry" panose="00000500000000000000" pitchFamily="2" charset="0"/>
                <a:sym typeface="Arial" panose="020B0604020202020204" pitchFamily="34" charset="0"/>
              </a:rPr>
              <a:t>thân</a:t>
            </a:r>
            <a:r>
              <a:rPr lang="en-US" sz="2800" b="1" dirty="0">
                <a:solidFill>
                  <a:srgbClr val="FFFFFF"/>
                </a:solidFill>
                <a:latin typeface="SVN-Very Berry" panose="00000500000000000000" pitchFamily="2" charset="0"/>
                <a:sym typeface="Arial" panose="020B0604020202020204" pitchFamily="34" charset="0"/>
              </a:rPr>
              <a:t>.</a:t>
            </a:r>
          </a:p>
        </p:txBody>
      </p:sp>
      <p:sp>
        <p:nvSpPr>
          <p:cNvPr id="35" name="Rectangle 22"/>
          <p:cNvSpPr>
            <a:spLocks noChangeArrowheads="1"/>
          </p:cNvSpPr>
          <p:nvPr/>
        </p:nvSpPr>
        <p:spPr bwMode="auto">
          <a:xfrm>
            <a:off x="8762093" y="3654233"/>
            <a:ext cx="30837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defRPr sz="3200">
                <a:solidFill>
                  <a:schemeClr val="tx1"/>
                </a:solidFill>
                <a:latin typeface="Arial" panose="020B0604020202020204" pitchFamily="34" charset="0"/>
              </a:defRPr>
            </a:lvl9pPr>
          </a:lstStyle>
          <a:p>
            <a:pPr lvl="0" defTabSz="914400" fontAlgn="base">
              <a:spcBef>
                <a:spcPct val="0"/>
              </a:spcBef>
              <a:spcAft>
                <a:spcPct val="0"/>
              </a:spcAft>
              <a:defRPr/>
            </a:pP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Góp</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phần</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phát</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triển</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xã</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hội</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văn</a:t>
            </a:r>
            <a:r>
              <a:rPr lang="en-US" sz="2800" b="1" dirty="0">
                <a:solidFill>
                  <a:schemeClr val="bg1"/>
                </a:solidFill>
                <a:latin typeface="SVN-Very Berry" panose="00000500000000000000" pitchFamily="2" charset="0"/>
                <a:sym typeface="Arial" panose="020B0604020202020204" pitchFamily="34" charset="0"/>
              </a:rPr>
              <a:t> minh, </a:t>
            </a:r>
            <a:r>
              <a:rPr lang="en-US" sz="2800" b="1" dirty="0" err="1">
                <a:solidFill>
                  <a:schemeClr val="bg1"/>
                </a:solidFill>
                <a:latin typeface="SVN-Very Berry" panose="00000500000000000000" pitchFamily="2" charset="0"/>
                <a:sym typeface="Arial" panose="020B0604020202020204" pitchFamily="34" charset="0"/>
              </a:rPr>
              <a:t>giàu</a:t>
            </a:r>
            <a:r>
              <a:rPr lang="en-US" sz="2800" b="1" dirty="0">
                <a:solidFill>
                  <a:schemeClr val="bg1"/>
                </a:solidFill>
                <a:latin typeface="SVN-Very Berry" panose="00000500000000000000" pitchFamily="2" charset="0"/>
                <a:sym typeface="Arial" panose="020B0604020202020204" pitchFamily="34" charset="0"/>
              </a:rPr>
              <a:t> </a:t>
            </a:r>
            <a:r>
              <a:rPr lang="en-US" sz="2800" b="1" dirty="0" err="1">
                <a:solidFill>
                  <a:schemeClr val="bg1"/>
                </a:solidFill>
                <a:latin typeface="SVN-Very Berry" panose="00000500000000000000" pitchFamily="2" charset="0"/>
                <a:sym typeface="Arial" panose="020B0604020202020204" pitchFamily="34" charset="0"/>
              </a:rPr>
              <a:t>đẹp</a:t>
            </a:r>
            <a:r>
              <a:rPr lang="en-US" sz="2800" b="1" dirty="0">
                <a:solidFill>
                  <a:schemeClr val="bg1"/>
                </a:solidFill>
                <a:latin typeface="SVN-Very Berry" panose="00000500000000000000" pitchFamily="2" charset="0"/>
                <a:sym typeface="Arial" panose="020B0604020202020204" pitchFamily="34" charset="0"/>
              </a:rPr>
              <a:t>.</a:t>
            </a:r>
          </a:p>
        </p:txBody>
      </p:sp>
      <p:pic>
        <p:nvPicPr>
          <p:cNvPr id="26" name="Chỗ dành sẵn cho Nội dung 9">
            <a:extLst>
              <a:ext uri="{FF2B5EF4-FFF2-40B4-BE49-F238E27FC236}">
                <a16:creationId xmlns:a16="http://schemas.microsoft.com/office/drawing/2014/main" id="{9B98DC60-06EA-4029-BCC0-24A2699AB8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766" b="-2"/>
          <a:stretch/>
        </p:blipFill>
        <p:spPr>
          <a:xfrm>
            <a:off x="769300" y="986712"/>
            <a:ext cx="2413583" cy="158406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27" name="Oval 26"/>
          <p:cNvSpPr/>
          <p:nvPr/>
        </p:nvSpPr>
        <p:spPr bwMode="auto">
          <a:xfrm>
            <a:off x="574379" y="2387232"/>
            <a:ext cx="3244250"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cá</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nhân</a:t>
            </a:r>
            <a:endParaRPr kumimoji="1" lang="vi-VN" sz="2400" b="1" kern="0" dirty="0">
              <a:solidFill>
                <a:srgbClr val="95032D"/>
              </a:solidFill>
              <a:latin typeface="Times New Roman" panose="02020603050405020304" pitchFamily="18" charset="0"/>
            </a:endParaRPr>
          </a:p>
        </p:txBody>
      </p:sp>
      <p:pic>
        <p:nvPicPr>
          <p:cNvPr id="28" name="Picture 27"/>
          <p:cNvPicPr>
            <a:picLocks noChangeAspect="1"/>
          </p:cNvPicPr>
          <p:nvPr/>
        </p:nvPicPr>
        <p:blipFill>
          <a:blip r:embed="rId6"/>
          <a:stretch>
            <a:fillRect/>
          </a:stretch>
        </p:blipFill>
        <p:spPr>
          <a:xfrm>
            <a:off x="4172842" y="944563"/>
            <a:ext cx="3702195" cy="1839498"/>
          </a:xfrm>
          <a:prstGeom prst="rect">
            <a:avLst/>
          </a:prstGeom>
        </p:spPr>
      </p:pic>
      <p:sp>
        <p:nvSpPr>
          <p:cNvPr id="36" name="Oval 35"/>
          <p:cNvSpPr/>
          <p:nvPr/>
        </p:nvSpPr>
        <p:spPr bwMode="auto">
          <a:xfrm>
            <a:off x="4287925" y="2261002"/>
            <a:ext cx="3450268"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gia</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đình</a:t>
            </a:r>
            <a:endParaRPr kumimoji="1" lang="vi-VN" sz="2400" b="1" kern="0" dirty="0">
              <a:solidFill>
                <a:srgbClr val="95032D"/>
              </a:solidFill>
              <a:latin typeface="Times New Roman" panose="02020603050405020304" pitchFamily="18" charset="0"/>
            </a:endParaRPr>
          </a:p>
        </p:txBody>
      </p:sp>
      <p:pic>
        <p:nvPicPr>
          <p:cNvPr id="37"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0998" y="1015402"/>
            <a:ext cx="2873830" cy="1573714"/>
          </a:xfrm>
          <a:prstGeom prst="rect">
            <a:avLst/>
          </a:prstGeom>
        </p:spPr>
      </p:pic>
      <p:sp>
        <p:nvSpPr>
          <p:cNvPr id="38" name="Oval 37"/>
          <p:cNvSpPr/>
          <p:nvPr/>
        </p:nvSpPr>
        <p:spPr bwMode="auto">
          <a:xfrm>
            <a:off x="8444286" y="2264473"/>
            <a:ext cx="3116344" cy="649287"/>
          </a:xfrm>
          <a:prstGeom prst="ellipse">
            <a:avLst/>
          </a:prstGeom>
          <a:solidFill>
            <a:srgbClr val="ADB8CA">
              <a:lumMod val="20000"/>
              <a:lumOff val="80000"/>
            </a:srgbClr>
          </a:solidFill>
          <a:ln w="12700" cap="sq" cmpd="sng" algn="ctr">
            <a:solidFill>
              <a:srgbClr val="DDDDDD"/>
            </a:solidFill>
            <a:prstDash val="solid"/>
            <a:round/>
            <a:headEnd type="none" w="sm" len="sm"/>
            <a:tailEnd type="none" w="sm" len="sm"/>
          </a:ln>
          <a:effectLst/>
        </p:spPr>
        <p:txBody>
          <a:bodyPr/>
          <a:lstStyle/>
          <a:p>
            <a:pPr defTabSz="914400" fontAlgn="base">
              <a:spcBef>
                <a:spcPct val="0"/>
              </a:spcBef>
              <a:spcAft>
                <a:spcPct val="0"/>
              </a:spcAft>
              <a:defRPr/>
            </a:pPr>
            <a:r>
              <a:rPr kumimoji="1" lang="en-US" sz="2400" b="1" kern="0" dirty="0" err="1">
                <a:solidFill>
                  <a:srgbClr val="0000FF"/>
                </a:solidFill>
                <a:latin typeface="SVN-Vanilla Daisy Pro" panose="00000500000000000000" pitchFamily="2" charset="0"/>
              </a:rPr>
              <a:t>Đối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với</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xã</a:t>
            </a:r>
            <a:r>
              <a:rPr kumimoji="1" lang="en-US" sz="2400" b="1" kern="0" dirty="0">
                <a:solidFill>
                  <a:srgbClr val="0000FF"/>
                </a:solidFill>
                <a:latin typeface="SVN-Vanilla Daisy Pro" panose="00000500000000000000" pitchFamily="2" charset="0"/>
              </a:rPr>
              <a:t> </a:t>
            </a:r>
            <a:r>
              <a:rPr kumimoji="1" lang="en-US" sz="2400" b="1" kern="0" dirty="0" err="1">
                <a:solidFill>
                  <a:srgbClr val="0000FF"/>
                </a:solidFill>
                <a:latin typeface="SVN-Vanilla Daisy Pro" panose="00000500000000000000" pitchFamily="2" charset="0"/>
              </a:rPr>
              <a:t>hội</a:t>
            </a:r>
            <a:endParaRPr kumimoji="1" lang="vi-VN" sz="2400" b="1" kern="0" dirty="0">
              <a:solidFill>
                <a:srgbClr val="95032D"/>
              </a:solidFill>
              <a:latin typeface="Times New Roman" panose="02020603050405020304" pitchFamily="18" charset="0"/>
            </a:endParaRPr>
          </a:p>
        </p:txBody>
      </p:sp>
    </p:spTree>
    <p:extLst>
      <p:ext uri="{BB962C8B-B14F-4D97-AF65-F5344CB8AC3E}">
        <p14:creationId xmlns:p14="http://schemas.microsoft.com/office/powerpoint/2010/main" val="216226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heel(1)">
                                      <p:cBhvr>
                                        <p:cTn id="30" dur="20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500" fill="hold"/>
                                        <p:tgtEl>
                                          <p:spTgt spid="33"/>
                                        </p:tgtEl>
                                        <p:attrNameLst>
                                          <p:attrName>ppt_x</p:attrName>
                                        </p:attrNameLst>
                                      </p:cBhvr>
                                      <p:tavLst>
                                        <p:tav tm="0">
                                          <p:val>
                                            <p:strVal val="#ppt_x"/>
                                          </p:val>
                                        </p:tav>
                                        <p:tav tm="100000">
                                          <p:val>
                                            <p:strVal val="#ppt_x"/>
                                          </p:val>
                                        </p:tav>
                                      </p:tavLst>
                                    </p:anim>
                                    <p:anim calcmode="lin" valueType="num">
                                      <p:cBhvr additive="base">
                                        <p:cTn id="5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circle(in)">
                                      <p:cBhvr>
                                        <p:cTn id="56" dur="2000"/>
                                        <p:tgtEl>
                                          <p:spTgt spid="17"/>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randombar(horizontal)">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p:bldP spid="34" grpId="0"/>
      <p:bldP spid="35" grpId="0"/>
      <p:bldP spid="27" grpId="0" animBg="1"/>
      <p:bldP spid="36"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2617664" y="922233"/>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III.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Luyện</a:t>
            </a: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tập</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843890585"/>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a:xfrm>
            <a:off x="3816737" y="6472405"/>
            <a:ext cx="5820526" cy="271139"/>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6" name="Rectangle 75"/>
          <p:cNvSpPr/>
          <p:nvPr/>
        </p:nvSpPr>
        <p:spPr>
          <a:xfrm>
            <a:off x="4083221" y="5695546"/>
            <a:ext cx="5162987" cy="312618"/>
          </a:xfrm>
          <a:prstGeom prst="rect">
            <a:avLst/>
          </a:prstGeom>
          <a:solidFill>
            <a:srgbClr val="FE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3" name="Rectangle 72"/>
          <p:cNvSpPr/>
          <p:nvPr/>
        </p:nvSpPr>
        <p:spPr>
          <a:xfrm>
            <a:off x="4667105" y="3841903"/>
            <a:ext cx="5491635" cy="35943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4" name="Rectangle 73"/>
          <p:cNvSpPr/>
          <p:nvPr/>
        </p:nvSpPr>
        <p:spPr>
          <a:xfrm>
            <a:off x="4657163" y="4332405"/>
            <a:ext cx="5491635" cy="359436"/>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5" name="Rectangle 74"/>
          <p:cNvSpPr/>
          <p:nvPr/>
        </p:nvSpPr>
        <p:spPr>
          <a:xfrm>
            <a:off x="4304769" y="5215233"/>
            <a:ext cx="5232474" cy="338439"/>
          </a:xfrm>
          <a:prstGeom prst="rect">
            <a:avLst/>
          </a:prstGeom>
          <a:solidFill>
            <a:srgbClr val="F8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0" name="Rectangle 69"/>
          <p:cNvSpPr/>
          <p:nvPr/>
        </p:nvSpPr>
        <p:spPr>
          <a:xfrm>
            <a:off x="4441026" y="1122628"/>
            <a:ext cx="7399520" cy="457872"/>
          </a:xfrm>
          <a:prstGeom prst="rect">
            <a:avLst/>
          </a:prstGeom>
          <a:solidFill>
            <a:srgbClr val="D3D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1" name="Rectangle 70"/>
          <p:cNvSpPr/>
          <p:nvPr/>
        </p:nvSpPr>
        <p:spPr>
          <a:xfrm>
            <a:off x="4667105" y="2121061"/>
            <a:ext cx="7173441" cy="457872"/>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2" name="Rectangle 71"/>
          <p:cNvSpPr/>
          <p:nvPr/>
        </p:nvSpPr>
        <p:spPr>
          <a:xfrm>
            <a:off x="4446687" y="2931207"/>
            <a:ext cx="7393859" cy="457872"/>
          </a:xfrm>
          <a:prstGeom prst="rect">
            <a:avLst/>
          </a:prstGeom>
          <a:solidFill>
            <a:srgbClr val="D3D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9" name="Rectangle 68"/>
          <p:cNvSpPr/>
          <p:nvPr/>
        </p:nvSpPr>
        <p:spPr>
          <a:xfrm>
            <a:off x="4296260" y="413739"/>
            <a:ext cx="7544286" cy="624384"/>
          </a:xfrm>
          <a:prstGeom prst="rect">
            <a:avLst/>
          </a:prstGeom>
          <a:solidFill>
            <a:srgbClr val="DCD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27" name="Group 26"/>
          <p:cNvGrpSpPr/>
          <p:nvPr/>
        </p:nvGrpSpPr>
        <p:grpSpPr>
          <a:xfrm>
            <a:off x="3824933" y="166806"/>
            <a:ext cx="8015613" cy="782027"/>
            <a:chOff x="752110" y="541866"/>
            <a:chExt cx="7301111" cy="1083733"/>
          </a:xfrm>
          <a:solidFill>
            <a:srgbClr val="C9A4E4"/>
          </a:solidFill>
          <a:scene3d>
            <a:camera prst="orthographicFront"/>
            <a:lightRig rig="threePt" dir="t">
              <a:rot lat="0" lon="0" rev="7500000"/>
            </a:lightRig>
          </a:scene3d>
        </p:grpSpPr>
        <p:sp>
          <p:nvSpPr>
            <p:cNvPr id="28" name="Rectangle 27"/>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9" name="TextBox 28"/>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47" y="978717"/>
            <a:ext cx="3502114" cy="4456679"/>
          </a:xfrm>
          <a:prstGeom prst="rect">
            <a:avLst/>
          </a:prstGeom>
        </p:spPr>
      </p:pic>
      <p:grpSp>
        <p:nvGrpSpPr>
          <p:cNvPr id="64" name="Group 63"/>
          <p:cNvGrpSpPr/>
          <p:nvPr/>
        </p:nvGrpSpPr>
        <p:grpSpPr>
          <a:xfrm>
            <a:off x="3446414" y="6315264"/>
            <a:ext cx="6076806" cy="511887"/>
            <a:chOff x="752110" y="541866"/>
            <a:chExt cx="7301111" cy="1083733"/>
          </a:xfrm>
          <a:noFill/>
          <a:scene3d>
            <a:camera prst="orthographicFront"/>
            <a:lightRig rig="threePt" dir="t">
              <a:rot lat="0" lon="0" rev="7500000"/>
            </a:lightRig>
          </a:scene3d>
        </p:grpSpPr>
        <p:sp>
          <p:nvSpPr>
            <p:cNvPr id="65" name="Rectangle 64"/>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6" name="TextBox 65"/>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grpSp>
        <p:nvGrpSpPr>
          <p:cNvPr id="60" name="Group 59"/>
          <p:cNvGrpSpPr/>
          <p:nvPr/>
        </p:nvGrpSpPr>
        <p:grpSpPr>
          <a:xfrm>
            <a:off x="3638041" y="5773157"/>
            <a:ext cx="5608167" cy="374593"/>
            <a:chOff x="752110" y="541866"/>
            <a:chExt cx="7301111" cy="1083733"/>
          </a:xfrm>
          <a:noFill/>
          <a:scene3d>
            <a:camera prst="orthographicFront"/>
            <a:lightRig rig="threePt" dir="t">
              <a:rot lat="0" lon="0" rev="7500000"/>
            </a:lightRig>
          </a:scene3d>
        </p:grpSpPr>
        <p:sp>
          <p:nvSpPr>
            <p:cNvPr id="61" name="Rectangle 60"/>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2" name="TextBox 61"/>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63" name="TextBox 62"/>
          <p:cNvSpPr txBox="1"/>
          <p:nvPr/>
        </p:nvSpPr>
        <p:spPr>
          <a:xfrm>
            <a:off x="3968648" y="5668240"/>
            <a:ext cx="5437224"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a:t>
            </a:r>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7" name="TextBox 66"/>
          <p:cNvSpPr txBox="1"/>
          <p:nvPr/>
        </p:nvSpPr>
        <p:spPr>
          <a:xfrm>
            <a:off x="3790286" y="6363484"/>
            <a:ext cx="5947022" cy="461665"/>
          </a:xfrm>
          <a:prstGeom prst="rect">
            <a:avLst/>
          </a:prstGeom>
          <a:noFill/>
          <a:ln w="12700">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quyết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48" name="Group 47"/>
          <p:cNvGrpSpPr/>
          <p:nvPr/>
        </p:nvGrpSpPr>
        <p:grpSpPr>
          <a:xfrm>
            <a:off x="4610403" y="4471362"/>
            <a:ext cx="5514101" cy="466366"/>
            <a:chOff x="752110" y="541866"/>
            <a:chExt cx="7301111" cy="1083733"/>
          </a:xfrm>
          <a:noFill/>
          <a:scene3d>
            <a:camera prst="orthographicFront"/>
            <a:lightRig rig="threePt" dir="t">
              <a:rot lat="0" lon="0" rev="7500000"/>
            </a:lightRig>
          </a:scene3d>
        </p:grpSpPr>
        <p:sp>
          <p:nvSpPr>
            <p:cNvPr id="49" name="Rectangle 48"/>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0" name="TextBox 49"/>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51" name="TextBox 50"/>
          <p:cNvSpPr txBox="1"/>
          <p:nvPr/>
        </p:nvSpPr>
        <p:spPr>
          <a:xfrm>
            <a:off x="4746071" y="4457000"/>
            <a:ext cx="5508705"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52" name="Group 51"/>
          <p:cNvGrpSpPr/>
          <p:nvPr/>
        </p:nvGrpSpPr>
        <p:grpSpPr>
          <a:xfrm>
            <a:off x="4300753" y="5041736"/>
            <a:ext cx="5188565" cy="425192"/>
            <a:chOff x="752110" y="541866"/>
            <a:chExt cx="7301111" cy="1083733"/>
          </a:xfrm>
          <a:noFill/>
          <a:scene3d>
            <a:camera prst="orthographicFront"/>
            <a:lightRig rig="threePt" dir="t">
              <a:rot lat="0" lon="0" rev="7500000"/>
            </a:lightRig>
          </a:scene3d>
        </p:grpSpPr>
        <p:sp>
          <p:nvSpPr>
            <p:cNvPr id="53" name="Rectangle 5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4" name="TextBox 5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55" name="TextBox 54"/>
          <p:cNvSpPr txBox="1"/>
          <p:nvPr/>
        </p:nvSpPr>
        <p:spPr>
          <a:xfrm>
            <a:off x="4341173" y="5013171"/>
            <a:ext cx="5182047"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Xứng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trọng</a:t>
            </a:r>
            <a:r>
              <a:rPr lang="en-US" sz="2400" dirty="0">
                <a:solidFill>
                  <a:prstClr val="black"/>
                </a:solidFill>
                <a:latin typeface="Times New Roman" panose="02020603050405020304" pitchFamily="18" charset="0"/>
                <a:cs typeface="Times New Roman" panose="02020603050405020304" pitchFamily="18" charset="0"/>
              </a:rPr>
              <a:t>.</a:t>
            </a:r>
          </a:p>
        </p:txBody>
      </p:sp>
      <p:grpSp>
        <p:nvGrpSpPr>
          <p:cNvPr id="56" name="Group 55"/>
          <p:cNvGrpSpPr/>
          <p:nvPr/>
        </p:nvGrpSpPr>
        <p:grpSpPr>
          <a:xfrm>
            <a:off x="4493395" y="3773204"/>
            <a:ext cx="5608167" cy="561270"/>
            <a:chOff x="752110" y="541866"/>
            <a:chExt cx="7301111" cy="1083733"/>
          </a:xfrm>
          <a:noFill/>
          <a:scene3d>
            <a:camera prst="orthographicFront"/>
            <a:lightRig rig="threePt" dir="t">
              <a:rot lat="0" lon="0" rev="7500000"/>
            </a:lightRig>
          </a:scene3d>
        </p:grpSpPr>
        <p:sp>
          <p:nvSpPr>
            <p:cNvPr id="57" name="Rectangle 56"/>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TextBox 57"/>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59" name="TextBox 58"/>
          <p:cNvSpPr txBox="1"/>
          <p:nvPr/>
        </p:nvSpPr>
        <p:spPr>
          <a:xfrm>
            <a:off x="4906773" y="3788488"/>
            <a:ext cx="5437224"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grpSp>
        <p:nvGrpSpPr>
          <p:cNvPr id="42" name="Group 41"/>
          <p:cNvGrpSpPr/>
          <p:nvPr/>
        </p:nvGrpSpPr>
        <p:grpSpPr>
          <a:xfrm>
            <a:off x="4493395" y="2887268"/>
            <a:ext cx="7676169" cy="720235"/>
            <a:chOff x="752110" y="541866"/>
            <a:chExt cx="7301111" cy="1083733"/>
          </a:xfrm>
          <a:solidFill>
            <a:srgbClr val="FFCCFF"/>
          </a:solidFill>
          <a:scene3d>
            <a:camera prst="orthographicFront"/>
            <a:lightRig rig="threePt" dir="t">
              <a:rot lat="0" lon="0" rev="7500000"/>
            </a:lightRig>
          </a:scene3d>
        </p:grpSpPr>
        <p:sp>
          <p:nvSpPr>
            <p:cNvPr id="43" name="Rectangle 42"/>
            <p:cNvSpPr/>
            <p:nvPr/>
          </p:nvSpPr>
          <p:spPr>
            <a:xfrm>
              <a:off x="752110" y="541866"/>
              <a:ext cx="7301111" cy="1083733"/>
            </a:xfrm>
            <a:prstGeom prst="rect">
              <a:avLst/>
            </a:prstGeom>
            <a:grpFill/>
            <a:ln w="12700">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4" name="TextBox 43"/>
            <p:cNvSpPr txBox="1"/>
            <p:nvPr/>
          </p:nvSpPr>
          <p:spPr>
            <a:xfrm>
              <a:off x="752110" y="541866"/>
              <a:ext cx="7301111" cy="1083733"/>
            </a:xfrm>
            <a:prstGeom prst="rect">
              <a:avLst/>
            </a:prstGeom>
            <a:grpFill/>
            <a:ln w="12700">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45" name="TextBox 44"/>
          <p:cNvSpPr txBox="1"/>
          <p:nvPr/>
        </p:nvSpPr>
        <p:spPr>
          <a:xfrm>
            <a:off x="4610403" y="2828473"/>
            <a:ext cx="7581597"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chờ</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dẫm</a:t>
            </a:r>
            <a:r>
              <a:rPr lang="en-US" sz="2400" dirty="0">
                <a:solidFill>
                  <a:prstClr val="black"/>
                </a:solidFill>
                <a:latin typeface="Times New Roman" panose="02020603050405020304" pitchFamily="18" charset="0"/>
                <a:cs typeface="Times New Roman" panose="02020603050405020304" pitchFamily="18" charset="0"/>
              </a:rPr>
              <a:t>, ỷ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khác</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39" name="Rectangle 38"/>
          <p:cNvSpPr/>
          <p:nvPr/>
        </p:nvSpPr>
        <p:spPr>
          <a:xfrm>
            <a:off x="4804204" y="2056238"/>
            <a:ext cx="7036342" cy="705659"/>
          </a:xfrm>
          <a:prstGeom prst="rect">
            <a:avLst/>
          </a:prstGeom>
          <a:solidFill>
            <a:srgbClr val="FFCCFF"/>
          </a:solidFill>
          <a:ln w="12700">
            <a:solidFill>
              <a:schemeClr val="tx1">
                <a:lumMod val="95000"/>
                <a:lumOff val="5000"/>
              </a:schemeClr>
            </a:solidFill>
          </a:ln>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1" name="TextBox 40"/>
          <p:cNvSpPr txBox="1"/>
          <p:nvPr/>
        </p:nvSpPr>
        <p:spPr>
          <a:xfrm>
            <a:off x="4875510" y="1983987"/>
            <a:ext cx="6965036" cy="461665"/>
          </a:xfrm>
          <a:prstGeom prst="rect">
            <a:avLst/>
          </a:prstGeom>
          <a:no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ý </a:t>
            </a:r>
            <a:r>
              <a:rPr lang="en-US" sz="2400" dirty="0" err="1">
                <a:solidFill>
                  <a:prstClr val="black"/>
                </a:solidFill>
                <a:latin typeface="Times New Roman" panose="02020603050405020304" pitchFamily="18" charset="0"/>
                <a:cs typeface="Times New Roman" panose="02020603050405020304" pitchFamily="18" charset="0"/>
              </a:rPr>
              <a:t>chí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nỗ</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vươn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35" name="Block Arc 34"/>
          <p:cNvSpPr/>
          <p:nvPr/>
        </p:nvSpPr>
        <p:spPr>
          <a:xfrm>
            <a:off x="-1503430" y="-20991"/>
            <a:ext cx="5784815" cy="7059815"/>
          </a:xfrm>
          <a:prstGeom prst="blockArc">
            <a:avLst>
              <a:gd name="adj1" fmla="val 18900000"/>
              <a:gd name="adj2" fmla="val 2700000"/>
              <a:gd name="adj3" fmla="val 369"/>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649325" y="5260973"/>
            <a:ext cx="1310421" cy="1494383"/>
          </a:xfrm>
          <a:prstGeom prst="ellipse">
            <a:avLst/>
          </a:prstGeom>
          <a:solidFill>
            <a:srgbClr val="FDDC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22" name="Oval 21"/>
          <p:cNvSpPr/>
          <p:nvPr/>
        </p:nvSpPr>
        <p:spPr>
          <a:xfrm>
            <a:off x="3433379" y="3640488"/>
            <a:ext cx="1299684" cy="1582939"/>
          </a:xfrm>
          <a:prstGeom prst="ellipse">
            <a:avLst/>
          </a:prstGeom>
          <a:solidFill>
            <a:srgbClr val="E0F5C3"/>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3" name="Group 22"/>
          <p:cNvGrpSpPr/>
          <p:nvPr/>
        </p:nvGrpSpPr>
        <p:grpSpPr>
          <a:xfrm>
            <a:off x="4417514" y="1173431"/>
            <a:ext cx="7423032" cy="706389"/>
            <a:chOff x="752110" y="541866"/>
            <a:chExt cx="7301111" cy="1083733"/>
          </a:xfrm>
          <a:noFill/>
          <a:scene3d>
            <a:camera prst="orthographicFront"/>
            <a:lightRig rig="threePt" dir="t">
              <a:rot lat="0" lon="0" rev="7500000"/>
            </a:lightRig>
          </a:scene3d>
        </p:grpSpPr>
        <p:sp>
          <p:nvSpPr>
            <p:cNvPr id="24" name="Rectangle 23"/>
            <p:cNvSpPr/>
            <p:nvPr/>
          </p:nvSpPr>
          <p:spPr>
            <a:xfrm>
              <a:off x="752110" y="541866"/>
              <a:ext cx="7301111" cy="1083733"/>
            </a:xfrm>
            <a:prstGeom prst="rect">
              <a:avLst/>
            </a:prstGeom>
            <a:grpFill/>
            <a:ln>
              <a:solidFill>
                <a:schemeClr val="tx1">
                  <a:lumMod val="95000"/>
                  <a:lumOff val="5000"/>
                </a:schemeClr>
              </a:solidFill>
            </a:ln>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5" name="TextBox 24"/>
            <p:cNvSpPr txBox="1"/>
            <p:nvPr/>
          </p:nvSpPr>
          <p:spPr>
            <a:xfrm>
              <a:off x="752110" y="541866"/>
              <a:ext cx="7301111" cy="1083733"/>
            </a:xfrm>
            <a:prstGeom prst="rect">
              <a:avLst/>
            </a:prstGeom>
            <a:grpFill/>
            <a:ln>
              <a:solidFill>
                <a:schemeClr val="tx1">
                  <a:lumMod val="95000"/>
                  <a:lumOff val="5000"/>
                </a:schemeClr>
              </a:solidFill>
            </a:ln>
            <a:sp3d/>
          </p:spPr>
          <p:style>
            <a:lnRef idx="0">
              <a:scrgbClr r="0" g="0" b="0"/>
            </a:lnRef>
            <a:fillRef idx="0">
              <a:scrgbClr r="0" g="0" b="0"/>
            </a:fillRef>
            <a:effectRef idx="0">
              <a:scrgbClr r="0" g="0" b="0"/>
            </a:effectRef>
            <a:fontRef idx="minor">
              <a:schemeClr val="lt1"/>
            </a:fontRef>
          </p:style>
          <p:txBody>
            <a:bodyPr spcFirstLastPara="0" vert="horz" wrap="square" lIns="860213" tIns="142240" rIns="142240" bIns="142240" numCol="1" spcCol="1270" anchor="ctr" anchorCtr="0">
              <a:noAutofit/>
            </a:bodyPr>
            <a:lstStyle/>
            <a:p>
              <a:pPr defTabSz="2489200">
                <a:lnSpc>
                  <a:spcPct val="90000"/>
                </a:lnSpc>
                <a:spcBef>
                  <a:spcPct val="0"/>
                </a:spcBef>
                <a:spcAft>
                  <a:spcPct val="35000"/>
                </a:spcAft>
              </a:pPr>
              <a:endParaRPr lang="en-US" sz="5600">
                <a:solidFill>
                  <a:prstClr val="white"/>
                </a:solidFill>
              </a:endParaRPr>
            </a:p>
          </p:txBody>
        </p:sp>
      </p:grpSp>
      <p:sp>
        <p:nvSpPr>
          <p:cNvPr id="26" name="Oval 25"/>
          <p:cNvSpPr/>
          <p:nvPr/>
        </p:nvSpPr>
        <p:spPr>
          <a:xfrm>
            <a:off x="3469831" y="1647731"/>
            <a:ext cx="1405679" cy="1540171"/>
          </a:xfrm>
          <a:prstGeom prst="ellipse">
            <a:avLst/>
          </a:prstGeom>
          <a:solidFill>
            <a:srgbClr val="F8CCE0"/>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30" name="Oval 29"/>
          <p:cNvSpPr/>
          <p:nvPr/>
        </p:nvSpPr>
        <p:spPr>
          <a:xfrm>
            <a:off x="2874390" y="77268"/>
            <a:ext cx="1242419" cy="1354666"/>
          </a:xfrm>
          <a:prstGeom prst="ellipse">
            <a:avLst/>
          </a:prstGeom>
          <a:solidFill>
            <a:srgbClr val="DCD7FD"/>
          </a:solidFill>
          <a:ln w="28575">
            <a:solidFill>
              <a:schemeClr val="tx1">
                <a:lumMod val="95000"/>
                <a:lumOff val="5000"/>
              </a:schemeClr>
            </a:solidFill>
          </a:ln>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2">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6" name="TextBox 5"/>
          <p:cNvSpPr txBox="1"/>
          <p:nvPr/>
        </p:nvSpPr>
        <p:spPr>
          <a:xfrm>
            <a:off x="828231" y="3065609"/>
            <a:ext cx="2641600" cy="769441"/>
          </a:xfrm>
          <a:prstGeom prst="rect">
            <a:avLst/>
          </a:prstGeom>
          <a:noFill/>
        </p:spPr>
        <p:txBody>
          <a:bodyPr wrap="square" rtlCol="0">
            <a:spAutoFit/>
          </a:bodyPr>
          <a:lstStyle/>
          <a:p>
            <a:pPr defTabSz="914400"/>
            <a:r>
              <a:rPr lang="en-US" sz="4400" dirty="0">
                <a:solidFill>
                  <a:prstClr val="black"/>
                </a:solidFill>
                <a:latin typeface="Chiller" panose="04020404031007020602" pitchFamily="82" charset="0"/>
                <a:cs typeface="Times New Roman" panose="02020603050405020304" pitchFamily="18" charset="0"/>
              </a:rPr>
              <a:t>TỰ LẬP</a:t>
            </a:r>
          </a:p>
        </p:txBody>
      </p:sp>
      <p:sp>
        <p:nvSpPr>
          <p:cNvPr id="15" name="TextBox 14"/>
          <p:cNvSpPr txBox="1"/>
          <p:nvPr/>
        </p:nvSpPr>
        <p:spPr>
          <a:xfrm>
            <a:off x="4062711" y="138183"/>
            <a:ext cx="7777835" cy="830997"/>
          </a:xfrm>
          <a:prstGeom prst="rect">
            <a:avLst/>
          </a:prstGeom>
          <a:noFill/>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năng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16" name="TextBox 15"/>
          <p:cNvSpPr txBox="1"/>
          <p:nvPr/>
        </p:nvSpPr>
        <p:spPr>
          <a:xfrm>
            <a:off x="3692116" y="1932511"/>
            <a:ext cx="1063520" cy="954107"/>
          </a:xfrm>
          <a:prstGeom prst="rect">
            <a:avLst/>
          </a:prstGeom>
          <a:noFill/>
        </p:spPr>
        <p:txBody>
          <a:bodyPr wrap="square" rtlCol="0">
            <a:spAutoFit/>
          </a:bodyPr>
          <a:lstStyle/>
          <a:p>
            <a:pPr defTabSz="914400"/>
            <a:r>
              <a:rPr lang="en-US" sz="2800" dirty="0" err="1">
                <a:solidFill>
                  <a:prstClr val="black"/>
                </a:solidFill>
                <a:latin typeface="Times New Roman" panose="02020603050405020304" pitchFamily="18" charset="0"/>
                <a:cs typeface="Times New Roman" panose="02020603050405020304" pitchFamily="18" charset="0"/>
              </a:rPr>
              <a:t>Biểu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36" name="TextBox 35"/>
          <p:cNvSpPr txBox="1"/>
          <p:nvPr/>
        </p:nvSpPr>
        <p:spPr>
          <a:xfrm>
            <a:off x="3072877" y="334983"/>
            <a:ext cx="1151624" cy="954107"/>
          </a:xfrm>
          <a:prstGeom prst="rect">
            <a:avLst/>
          </a:prstGeom>
          <a:noFill/>
        </p:spPr>
        <p:txBody>
          <a:bodyPr wrap="square" rtlCol="0">
            <a:spAutoFit/>
          </a:bodyPr>
          <a:lstStyle/>
          <a:p>
            <a:pPr defTabSz="914400"/>
            <a:r>
              <a:rPr lang="en-US" sz="2800" dirty="0" err="1">
                <a:solidFill>
                  <a:prstClr val="black"/>
                </a:solidFill>
                <a:latin typeface="Times New Roman" panose="02020603050405020304" pitchFamily="18" charset="0"/>
                <a:cs typeface="Times New Roman" panose="02020603050405020304" pitchFamily="18" charset="0"/>
              </a:rPr>
              <a:t>Khái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niệm</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37" name="TextBox 36"/>
          <p:cNvSpPr txBox="1"/>
          <p:nvPr/>
        </p:nvSpPr>
        <p:spPr>
          <a:xfrm>
            <a:off x="4624270" y="1128787"/>
            <a:ext cx="7216276" cy="830997"/>
          </a:xfrm>
          <a:prstGeom prst="rect">
            <a:avLst/>
          </a:prstGeom>
          <a:solidFill>
            <a:srgbClr val="FFCCFF"/>
          </a:solidFill>
          <a:ln>
            <a:noFill/>
          </a:ln>
        </p:spPr>
        <p:txBody>
          <a:bodyPr wrap="square" rtlCol="0">
            <a:spAutoFit/>
          </a:bodyPr>
          <a:lstStyle/>
          <a:p>
            <a:pPr defTabSz="914400"/>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tin,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lĩnh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dám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thách</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46" name="TextBox 45"/>
          <p:cNvSpPr txBox="1"/>
          <p:nvPr/>
        </p:nvSpPr>
        <p:spPr>
          <a:xfrm>
            <a:off x="3366581" y="4151420"/>
            <a:ext cx="1612178" cy="523220"/>
          </a:xfrm>
          <a:prstGeom prst="rect">
            <a:avLst/>
          </a:prstGeom>
          <a:noFill/>
        </p:spPr>
        <p:txBody>
          <a:bodyPr wrap="square" rtlCol="0">
            <a:spAutoFit/>
          </a:bodyPr>
          <a:lstStyle/>
          <a:p>
            <a:pPr defTabSz="914400"/>
            <a:r>
              <a:rPr lang="en-US" sz="2800" dirty="0">
                <a:solidFill>
                  <a:prstClr val="black"/>
                </a:solidFill>
                <a:latin typeface="Times New Roman" panose="02020603050405020304" pitchFamily="18" charset="0"/>
                <a:cs typeface="Times New Roman" panose="02020603050405020304" pitchFamily="18" charset="0"/>
              </a:rPr>
              <a:t>Ý </a:t>
            </a:r>
            <a:r>
              <a:rPr lang="en-US" sz="2800" dirty="0" err="1">
                <a:solidFill>
                  <a:prstClr val="black"/>
                </a:solidFill>
                <a:latin typeface="Times New Roman" panose="02020603050405020304" pitchFamily="18" charset="0"/>
                <a:cs typeface="Times New Roman" panose="02020603050405020304" pitchFamily="18" charset="0"/>
              </a:rPr>
              <a:t>nghĩa</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47" name="TextBox 46"/>
          <p:cNvSpPr txBox="1"/>
          <p:nvPr/>
        </p:nvSpPr>
        <p:spPr>
          <a:xfrm>
            <a:off x="2599899" y="5539797"/>
            <a:ext cx="1533363" cy="954107"/>
          </a:xfrm>
          <a:prstGeom prst="rect">
            <a:avLst/>
          </a:prstGeom>
          <a:noFill/>
        </p:spPr>
        <p:txBody>
          <a:bodyPr wrap="square" rtlCol="0">
            <a:spAutoFit/>
          </a:bodyPr>
          <a:lstStyle/>
          <a:p>
            <a:pPr defTabSz="914400"/>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rèn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luyện</a:t>
            </a:r>
            <a:r>
              <a:rPr lang="en-US" sz="28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668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20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par>
                                <p:cTn id="23" presetID="16" presetClass="entr" presetSubtype="21"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anim calcmode="lin" valueType="num">
                                      <p:cBhvr>
                                        <p:cTn id="31" dur="2000" fill="hold"/>
                                        <p:tgtEl>
                                          <p:spTgt spid="15"/>
                                        </p:tgtEl>
                                        <p:attrNameLst>
                                          <p:attrName>ppt_w</p:attrName>
                                        </p:attrNameLst>
                                      </p:cBhvr>
                                      <p:tavLst>
                                        <p:tav tm="0" fmla="#ppt_w*sin(2.5*pi*$)">
                                          <p:val>
                                            <p:fltVal val="0"/>
                                          </p:val>
                                        </p:tav>
                                        <p:tav tm="100000">
                                          <p:val>
                                            <p:fltVal val="1"/>
                                          </p:val>
                                        </p:tav>
                                      </p:tavLst>
                                    </p:anim>
                                    <p:anim calcmode="lin" valueType="num">
                                      <p:cBhvr>
                                        <p:cTn id="32" dur="2000" fill="hold"/>
                                        <p:tgtEl>
                                          <p:spTgt spid="15"/>
                                        </p:tgtEl>
                                        <p:attrNameLst>
                                          <p:attrName>ppt_h</p:attrName>
                                        </p:attrNameLst>
                                      </p:cBhvr>
                                      <p:tavLst>
                                        <p:tav tm="0">
                                          <p:val>
                                            <p:strVal val="#ppt_h"/>
                                          </p:val>
                                        </p:tav>
                                        <p:tav tm="100000">
                                          <p:val>
                                            <p:strVal val="#ppt_h"/>
                                          </p:val>
                                        </p:tav>
                                      </p:tavLst>
                                    </p:anim>
                                  </p:childTnLst>
                                </p:cTn>
                              </p:par>
                              <p:par>
                                <p:cTn id="33" presetID="45"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2000"/>
                                        <p:tgtEl>
                                          <p:spTgt spid="69"/>
                                        </p:tgtEl>
                                      </p:cBhvr>
                                    </p:animEffect>
                                    <p:anim calcmode="lin" valueType="num">
                                      <p:cBhvr>
                                        <p:cTn id="36" dur="2000" fill="hold"/>
                                        <p:tgtEl>
                                          <p:spTgt spid="69"/>
                                        </p:tgtEl>
                                        <p:attrNameLst>
                                          <p:attrName>ppt_w</p:attrName>
                                        </p:attrNameLst>
                                      </p:cBhvr>
                                      <p:tavLst>
                                        <p:tav tm="0" fmla="#ppt_w*sin(2.5*pi*$)">
                                          <p:val>
                                            <p:fltVal val="0"/>
                                          </p:val>
                                        </p:tav>
                                        <p:tav tm="100000">
                                          <p:val>
                                            <p:fltVal val="1"/>
                                          </p:val>
                                        </p:tav>
                                      </p:tavLst>
                                    </p:anim>
                                    <p:anim calcmode="lin" valueType="num">
                                      <p:cBhvr>
                                        <p:cTn id="37" dur="2000" fill="hold"/>
                                        <p:tgtEl>
                                          <p:spTgt spid="69"/>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000"/>
                                        <p:tgtEl>
                                          <p:spTgt spid="27"/>
                                        </p:tgtEl>
                                      </p:cBhvr>
                                    </p:animEffect>
                                    <p:anim calcmode="lin" valueType="num">
                                      <p:cBhvr>
                                        <p:cTn id="41" dur="2000" fill="hold"/>
                                        <p:tgtEl>
                                          <p:spTgt spid="27"/>
                                        </p:tgtEl>
                                        <p:attrNameLst>
                                          <p:attrName>ppt_w</p:attrName>
                                        </p:attrNameLst>
                                      </p:cBhvr>
                                      <p:tavLst>
                                        <p:tav tm="0" fmla="#ppt_w*sin(2.5*pi*$)">
                                          <p:val>
                                            <p:fltVal val="0"/>
                                          </p:val>
                                        </p:tav>
                                        <p:tav tm="100000">
                                          <p:val>
                                            <p:fltVal val="1"/>
                                          </p:val>
                                        </p:tav>
                                      </p:tavLst>
                                    </p:anim>
                                    <p:anim calcmode="lin" valueType="num">
                                      <p:cBhvr>
                                        <p:cTn id="42"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2000"/>
                                        <p:tgtEl>
                                          <p:spTgt spid="37"/>
                                        </p:tgtEl>
                                      </p:cBhvr>
                                    </p:animEffect>
                                    <p:anim calcmode="lin" valueType="num">
                                      <p:cBhvr>
                                        <p:cTn id="56" dur="2000" fill="hold"/>
                                        <p:tgtEl>
                                          <p:spTgt spid="37"/>
                                        </p:tgtEl>
                                        <p:attrNameLst>
                                          <p:attrName>ppt_w</p:attrName>
                                        </p:attrNameLst>
                                      </p:cBhvr>
                                      <p:tavLst>
                                        <p:tav tm="0" fmla="#ppt_w*sin(2.5*pi*$)">
                                          <p:val>
                                            <p:fltVal val="0"/>
                                          </p:val>
                                        </p:tav>
                                        <p:tav tm="100000">
                                          <p:val>
                                            <p:fltVal val="1"/>
                                          </p:val>
                                        </p:tav>
                                      </p:tavLst>
                                    </p:anim>
                                    <p:anim calcmode="lin" valueType="num">
                                      <p:cBhvr>
                                        <p:cTn id="57" dur="2000" fill="hold"/>
                                        <p:tgtEl>
                                          <p:spTgt spid="37"/>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2000"/>
                                        <p:tgtEl>
                                          <p:spTgt spid="70"/>
                                        </p:tgtEl>
                                      </p:cBhvr>
                                    </p:animEffect>
                                    <p:anim calcmode="lin" valueType="num">
                                      <p:cBhvr>
                                        <p:cTn id="61" dur="2000" fill="hold"/>
                                        <p:tgtEl>
                                          <p:spTgt spid="70"/>
                                        </p:tgtEl>
                                        <p:attrNameLst>
                                          <p:attrName>ppt_w</p:attrName>
                                        </p:attrNameLst>
                                      </p:cBhvr>
                                      <p:tavLst>
                                        <p:tav tm="0" fmla="#ppt_w*sin(2.5*pi*$)">
                                          <p:val>
                                            <p:fltVal val="0"/>
                                          </p:val>
                                        </p:tav>
                                        <p:tav tm="100000">
                                          <p:val>
                                            <p:fltVal val="1"/>
                                          </p:val>
                                        </p:tav>
                                      </p:tavLst>
                                    </p:anim>
                                    <p:anim calcmode="lin" valueType="num">
                                      <p:cBhvr>
                                        <p:cTn id="62" dur="2000" fill="hold"/>
                                        <p:tgtEl>
                                          <p:spTgt spid="70"/>
                                        </p:tgtEl>
                                        <p:attrNameLst>
                                          <p:attrName>ppt_h</p:attrName>
                                        </p:attrNameLst>
                                      </p:cBhvr>
                                      <p:tavLst>
                                        <p:tav tm="0">
                                          <p:val>
                                            <p:strVal val="#ppt_h"/>
                                          </p:val>
                                        </p:tav>
                                        <p:tav tm="100000">
                                          <p:val>
                                            <p:strVal val="#ppt_h"/>
                                          </p:val>
                                        </p:tav>
                                      </p:tavLst>
                                    </p:anim>
                                  </p:childTnLst>
                                </p:cTn>
                              </p:par>
                              <p:par>
                                <p:cTn id="63" presetID="45"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2000"/>
                                        <p:tgtEl>
                                          <p:spTgt spid="23"/>
                                        </p:tgtEl>
                                      </p:cBhvr>
                                    </p:animEffect>
                                    <p:anim calcmode="lin" valueType="num">
                                      <p:cBhvr>
                                        <p:cTn id="66" dur="2000" fill="hold"/>
                                        <p:tgtEl>
                                          <p:spTgt spid="23"/>
                                        </p:tgtEl>
                                        <p:attrNameLst>
                                          <p:attrName>ppt_w</p:attrName>
                                        </p:attrNameLst>
                                      </p:cBhvr>
                                      <p:tavLst>
                                        <p:tav tm="0" fmla="#ppt_w*sin(2.5*pi*$)">
                                          <p:val>
                                            <p:fltVal val="0"/>
                                          </p:val>
                                        </p:tav>
                                        <p:tav tm="100000">
                                          <p:val>
                                            <p:fltVal val="1"/>
                                          </p:val>
                                        </p:tav>
                                      </p:tavLst>
                                    </p:anim>
                                    <p:anim calcmode="lin" valueType="num">
                                      <p:cBhvr>
                                        <p:cTn id="67" dur="2000" fill="hold"/>
                                        <p:tgtEl>
                                          <p:spTgt spid="23"/>
                                        </p:tgtEl>
                                        <p:attrNameLst>
                                          <p:attrName>ppt_h</p:attrName>
                                        </p:attrNameLst>
                                      </p:cBhvr>
                                      <p:tavLst>
                                        <p:tav tm="0">
                                          <p:val>
                                            <p:strVal val="#ppt_h"/>
                                          </p:val>
                                        </p:tav>
                                        <p:tav tm="100000">
                                          <p:val>
                                            <p:strVal val="#ppt_h"/>
                                          </p:val>
                                        </p:tav>
                                      </p:tavLst>
                                    </p:anim>
                                  </p:childTnLst>
                                </p:cTn>
                              </p:par>
                              <p:par>
                                <p:cTn id="68" presetID="45"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2000"/>
                                        <p:tgtEl>
                                          <p:spTgt spid="41"/>
                                        </p:tgtEl>
                                      </p:cBhvr>
                                    </p:animEffect>
                                    <p:anim calcmode="lin" valueType="num">
                                      <p:cBhvr>
                                        <p:cTn id="71" dur="2000" fill="hold"/>
                                        <p:tgtEl>
                                          <p:spTgt spid="41"/>
                                        </p:tgtEl>
                                        <p:attrNameLst>
                                          <p:attrName>ppt_w</p:attrName>
                                        </p:attrNameLst>
                                      </p:cBhvr>
                                      <p:tavLst>
                                        <p:tav tm="0" fmla="#ppt_w*sin(2.5*pi*$)">
                                          <p:val>
                                            <p:fltVal val="0"/>
                                          </p:val>
                                        </p:tav>
                                        <p:tav tm="100000">
                                          <p:val>
                                            <p:fltVal val="1"/>
                                          </p:val>
                                        </p:tav>
                                      </p:tavLst>
                                    </p:anim>
                                    <p:anim calcmode="lin" valueType="num">
                                      <p:cBhvr>
                                        <p:cTn id="72" dur="2000" fill="hold"/>
                                        <p:tgtEl>
                                          <p:spTgt spid="41"/>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fade">
                                      <p:cBhvr>
                                        <p:cTn id="75" dur="2000"/>
                                        <p:tgtEl>
                                          <p:spTgt spid="71"/>
                                        </p:tgtEl>
                                      </p:cBhvr>
                                    </p:animEffect>
                                    <p:anim calcmode="lin" valueType="num">
                                      <p:cBhvr>
                                        <p:cTn id="76" dur="2000" fill="hold"/>
                                        <p:tgtEl>
                                          <p:spTgt spid="71"/>
                                        </p:tgtEl>
                                        <p:attrNameLst>
                                          <p:attrName>ppt_w</p:attrName>
                                        </p:attrNameLst>
                                      </p:cBhvr>
                                      <p:tavLst>
                                        <p:tav tm="0" fmla="#ppt_w*sin(2.5*pi*$)">
                                          <p:val>
                                            <p:fltVal val="0"/>
                                          </p:val>
                                        </p:tav>
                                        <p:tav tm="100000">
                                          <p:val>
                                            <p:fltVal val="1"/>
                                          </p:val>
                                        </p:tav>
                                      </p:tavLst>
                                    </p:anim>
                                    <p:anim calcmode="lin" valueType="num">
                                      <p:cBhvr>
                                        <p:cTn id="77" dur="2000" fill="hold"/>
                                        <p:tgtEl>
                                          <p:spTgt spid="71"/>
                                        </p:tgtEl>
                                        <p:attrNameLst>
                                          <p:attrName>ppt_h</p:attrName>
                                        </p:attrNameLst>
                                      </p:cBhvr>
                                      <p:tavLst>
                                        <p:tav tm="0">
                                          <p:val>
                                            <p:strVal val="#ppt_h"/>
                                          </p:val>
                                        </p:tav>
                                        <p:tav tm="100000">
                                          <p:val>
                                            <p:strVal val="#ppt_h"/>
                                          </p:val>
                                        </p:tav>
                                      </p:tavLst>
                                    </p:anim>
                                  </p:childTnLst>
                                </p:cTn>
                              </p:par>
                              <p:par>
                                <p:cTn id="78" presetID="45" presetClass="entr" presetSubtype="0"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000"/>
                                        <p:tgtEl>
                                          <p:spTgt spid="39"/>
                                        </p:tgtEl>
                                      </p:cBhvr>
                                    </p:animEffect>
                                    <p:anim calcmode="lin" valueType="num">
                                      <p:cBhvr>
                                        <p:cTn id="81" dur="2000" fill="hold"/>
                                        <p:tgtEl>
                                          <p:spTgt spid="39"/>
                                        </p:tgtEl>
                                        <p:attrNameLst>
                                          <p:attrName>ppt_w</p:attrName>
                                        </p:attrNameLst>
                                      </p:cBhvr>
                                      <p:tavLst>
                                        <p:tav tm="0" fmla="#ppt_w*sin(2.5*pi*$)">
                                          <p:val>
                                            <p:fltVal val="0"/>
                                          </p:val>
                                        </p:tav>
                                        <p:tav tm="100000">
                                          <p:val>
                                            <p:fltVal val="1"/>
                                          </p:val>
                                        </p:tav>
                                      </p:tavLst>
                                    </p:anim>
                                    <p:anim calcmode="lin" valueType="num">
                                      <p:cBhvr>
                                        <p:cTn id="82" dur="2000" fill="hold"/>
                                        <p:tgtEl>
                                          <p:spTgt spid="39"/>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2000"/>
                                        <p:tgtEl>
                                          <p:spTgt spid="45"/>
                                        </p:tgtEl>
                                      </p:cBhvr>
                                    </p:animEffect>
                                    <p:anim calcmode="lin" valueType="num">
                                      <p:cBhvr>
                                        <p:cTn id="86" dur="2000" fill="hold"/>
                                        <p:tgtEl>
                                          <p:spTgt spid="45"/>
                                        </p:tgtEl>
                                        <p:attrNameLst>
                                          <p:attrName>ppt_w</p:attrName>
                                        </p:attrNameLst>
                                      </p:cBhvr>
                                      <p:tavLst>
                                        <p:tav tm="0" fmla="#ppt_w*sin(2.5*pi*$)">
                                          <p:val>
                                            <p:fltVal val="0"/>
                                          </p:val>
                                        </p:tav>
                                        <p:tav tm="100000">
                                          <p:val>
                                            <p:fltVal val="1"/>
                                          </p:val>
                                        </p:tav>
                                      </p:tavLst>
                                    </p:anim>
                                    <p:anim calcmode="lin" valueType="num">
                                      <p:cBhvr>
                                        <p:cTn id="87" dur="2000" fill="hold"/>
                                        <p:tgtEl>
                                          <p:spTgt spid="45"/>
                                        </p:tgtEl>
                                        <p:attrNameLst>
                                          <p:attrName>ppt_h</p:attrName>
                                        </p:attrNameLst>
                                      </p:cBhvr>
                                      <p:tavLst>
                                        <p:tav tm="0">
                                          <p:val>
                                            <p:strVal val="#ppt_h"/>
                                          </p:val>
                                        </p:tav>
                                        <p:tav tm="100000">
                                          <p:val>
                                            <p:strVal val="#ppt_h"/>
                                          </p:val>
                                        </p:tav>
                                      </p:tavLst>
                                    </p:anim>
                                  </p:childTnLst>
                                </p:cTn>
                              </p:par>
                              <p:par>
                                <p:cTn id="88" presetID="45" presetClass="entr" presetSubtype="0" fill="hold" grpId="0" nodeType="with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fade">
                                      <p:cBhvr>
                                        <p:cTn id="90" dur="2000"/>
                                        <p:tgtEl>
                                          <p:spTgt spid="72"/>
                                        </p:tgtEl>
                                      </p:cBhvr>
                                    </p:animEffect>
                                    <p:anim calcmode="lin" valueType="num">
                                      <p:cBhvr>
                                        <p:cTn id="91" dur="2000" fill="hold"/>
                                        <p:tgtEl>
                                          <p:spTgt spid="72"/>
                                        </p:tgtEl>
                                        <p:attrNameLst>
                                          <p:attrName>ppt_w</p:attrName>
                                        </p:attrNameLst>
                                      </p:cBhvr>
                                      <p:tavLst>
                                        <p:tav tm="0" fmla="#ppt_w*sin(2.5*pi*$)">
                                          <p:val>
                                            <p:fltVal val="0"/>
                                          </p:val>
                                        </p:tav>
                                        <p:tav tm="100000">
                                          <p:val>
                                            <p:fltVal val="1"/>
                                          </p:val>
                                        </p:tav>
                                      </p:tavLst>
                                    </p:anim>
                                    <p:anim calcmode="lin" valueType="num">
                                      <p:cBhvr>
                                        <p:cTn id="92" dur="2000" fill="hold"/>
                                        <p:tgtEl>
                                          <p:spTgt spid="72"/>
                                        </p:tgtEl>
                                        <p:attrNameLst>
                                          <p:attrName>ppt_h</p:attrName>
                                        </p:attrNameLst>
                                      </p:cBhvr>
                                      <p:tavLst>
                                        <p:tav tm="0">
                                          <p:val>
                                            <p:strVal val="#ppt_h"/>
                                          </p:val>
                                        </p:tav>
                                        <p:tav tm="100000">
                                          <p:val>
                                            <p:strVal val="#ppt_h"/>
                                          </p:val>
                                        </p:tav>
                                      </p:tavLst>
                                    </p:anim>
                                  </p:childTnLst>
                                </p:cTn>
                              </p:par>
                              <p:par>
                                <p:cTn id="93" presetID="45"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fade">
                                      <p:cBhvr>
                                        <p:cTn id="95" dur="2000"/>
                                        <p:tgtEl>
                                          <p:spTgt spid="42"/>
                                        </p:tgtEl>
                                      </p:cBhvr>
                                    </p:animEffect>
                                    <p:anim calcmode="lin" valueType="num">
                                      <p:cBhvr>
                                        <p:cTn id="96" dur="2000" fill="hold"/>
                                        <p:tgtEl>
                                          <p:spTgt spid="42"/>
                                        </p:tgtEl>
                                        <p:attrNameLst>
                                          <p:attrName>ppt_w</p:attrName>
                                        </p:attrNameLst>
                                      </p:cBhvr>
                                      <p:tavLst>
                                        <p:tav tm="0" fmla="#ppt_w*sin(2.5*pi*$)">
                                          <p:val>
                                            <p:fltVal val="0"/>
                                          </p:val>
                                        </p:tav>
                                        <p:tav tm="100000">
                                          <p:val>
                                            <p:fltVal val="1"/>
                                          </p:val>
                                        </p:tav>
                                      </p:tavLst>
                                    </p:anim>
                                    <p:anim calcmode="lin" valueType="num">
                                      <p:cBhvr>
                                        <p:cTn id="97" dur="2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barn(inVertical)">
                                      <p:cBhvr>
                                        <p:cTn id="105" dur="500"/>
                                        <p:tgtEl>
                                          <p:spTgt spid="46"/>
                                        </p:tgtEl>
                                      </p:cBhvr>
                                    </p:animEffect>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2000"/>
                                        <p:tgtEl>
                                          <p:spTgt spid="56"/>
                                        </p:tgtEl>
                                      </p:cBhvr>
                                    </p:animEffect>
                                    <p:anim calcmode="lin" valueType="num">
                                      <p:cBhvr>
                                        <p:cTn id="111" dur="2000" fill="hold"/>
                                        <p:tgtEl>
                                          <p:spTgt spid="56"/>
                                        </p:tgtEl>
                                        <p:attrNameLst>
                                          <p:attrName>ppt_w</p:attrName>
                                        </p:attrNameLst>
                                      </p:cBhvr>
                                      <p:tavLst>
                                        <p:tav tm="0" fmla="#ppt_w*sin(2.5*pi*$)">
                                          <p:val>
                                            <p:fltVal val="0"/>
                                          </p:val>
                                        </p:tav>
                                        <p:tav tm="100000">
                                          <p:val>
                                            <p:fltVal val="1"/>
                                          </p:val>
                                        </p:tav>
                                      </p:tavLst>
                                    </p:anim>
                                    <p:anim calcmode="lin" valueType="num">
                                      <p:cBhvr>
                                        <p:cTn id="112" dur="2000" fill="hold"/>
                                        <p:tgtEl>
                                          <p:spTgt spid="56"/>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2000"/>
                                        <p:tgtEl>
                                          <p:spTgt spid="59"/>
                                        </p:tgtEl>
                                      </p:cBhvr>
                                    </p:animEffect>
                                    <p:anim calcmode="lin" valueType="num">
                                      <p:cBhvr>
                                        <p:cTn id="116" dur="2000" fill="hold"/>
                                        <p:tgtEl>
                                          <p:spTgt spid="59"/>
                                        </p:tgtEl>
                                        <p:attrNameLst>
                                          <p:attrName>ppt_w</p:attrName>
                                        </p:attrNameLst>
                                      </p:cBhvr>
                                      <p:tavLst>
                                        <p:tav tm="0" fmla="#ppt_w*sin(2.5*pi*$)">
                                          <p:val>
                                            <p:fltVal val="0"/>
                                          </p:val>
                                        </p:tav>
                                        <p:tav tm="100000">
                                          <p:val>
                                            <p:fltVal val="1"/>
                                          </p:val>
                                        </p:tav>
                                      </p:tavLst>
                                    </p:anim>
                                    <p:anim calcmode="lin" valueType="num">
                                      <p:cBhvr>
                                        <p:cTn id="117" dur="2000" fill="hold"/>
                                        <p:tgtEl>
                                          <p:spTgt spid="59"/>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2000"/>
                                        <p:tgtEl>
                                          <p:spTgt spid="73"/>
                                        </p:tgtEl>
                                      </p:cBhvr>
                                    </p:animEffect>
                                    <p:anim calcmode="lin" valueType="num">
                                      <p:cBhvr>
                                        <p:cTn id="121" dur="2000" fill="hold"/>
                                        <p:tgtEl>
                                          <p:spTgt spid="73"/>
                                        </p:tgtEl>
                                        <p:attrNameLst>
                                          <p:attrName>ppt_w</p:attrName>
                                        </p:attrNameLst>
                                      </p:cBhvr>
                                      <p:tavLst>
                                        <p:tav tm="0" fmla="#ppt_w*sin(2.5*pi*$)">
                                          <p:val>
                                            <p:fltVal val="0"/>
                                          </p:val>
                                        </p:tav>
                                        <p:tav tm="100000">
                                          <p:val>
                                            <p:fltVal val="1"/>
                                          </p:val>
                                        </p:tav>
                                      </p:tavLst>
                                    </p:anim>
                                    <p:anim calcmode="lin" valueType="num">
                                      <p:cBhvr>
                                        <p:cTn id="122" dur="2000" fill="hold"/>
                                        <p:tgtEl>
                                          <p:spTgt spid="73"/>
                                        </p:tgtEl>
                                        <p:attrNameLst>
                                          <p:attrName>ppt_h</p:attrName>
                                        </p:attrNameLst>
                                      </p:cBhvr>
                                      <p:tavLst>
                                        <p:tav tm="0">
                                          <p:val>
                                            <p:strVal val="#ppt_h"/>
                                          </p:val>
                                        </p:tav>
                                        <p:tav tm="100000">
                                          <p:val>
                                            <p:strVal val="#ppt_h"/>
                                          </p:val>
                                        </p:tav>
                                      </p:tavLst>
                                    </p:anim>
                                  </p:childTnLst>
                                </p:cTn>
                              </p:par>
                              <p:par>
                                <p:cTn id="123" presetID="45" presetClass="entr" presetSubtype="0" fill="hold"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2000"/>
                                        <p:tgtEl>
                                          <p:spTgt spid="48"/>
                                        </p:tgtEl>
                                      </p:cBhvr>
                                    </p:animEffect>
                                    <p:anim calcmode="lin" valueType="num">
                                      <p:cBhvr>
                                        <p:cTn id="126" dur="2000" fill="hold"/>
                                        <p:tgtEl>
                                          <p:spTgt spid="48"/>
                                        </p:tgtEl>
                                        <p:attrNameLst>
                                          <p:attrName>ppt_w</p:attrName>
                                        </p:attrNameLst>
                                      </p:cBhvr>
                                      <p:tavLst>
                                        <p:tav tm="0" fmla="#ppt_w*sin(2.5*pi*$)">
                                          <p:val>
                                            <p:fltVal val="0"/>
                                          </p:val>
                                        </p:tav>
                                        <p:tav tm="100000">
                                          <p:val>
                                            <p:fltVal val="1"/>
                                          </p:val>
                                        </p:tav>
                                      </p:tavLst>
                                    </p:anim>
                                    <p:anim calcmode="lin" valueType="num">
                                      <p:cBhvr>
                                        <p:cTn id="127" dur="2000" fill="hold"/>
                                        <p:tgtEl>
                                          <p:spTgt spid="48"/>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2000"/>
                                        <p:tgtEl>
                                          <p:spTgt spid="74"/>
                                        </p:tgtEl>
                                      </p:cBhvr>
                                    </p:animEffect>
                                    <p:anim calcmode="lin" valueType="num">
                                      <p:cBhvr>
                                        <p:cTn id="131" dur="2000" fill="hold"/>
                                        <p:tgtEl>
                                          <p:spTgt spid="74"/>
                                        </p:tgtEl>
                                        <p:attrNameLst>
                                          <p:attrName>ppt_w</p:attrName>
                                        </p:attrNameLst>
                                      </p:cBhvr>
                                      <p:tavLst>
                                        <p:tav tm="0" fmla="#ppt_w*sin(2.5*pi*$)">
                                          <p:val>
                                            <p:fltVal val="0"/>
                                          </p:val>
                                        </p:tav>
                                        <p:tav tm="100000">
                                          <p:val>
                                            <p:fltVal val="1"/>
                                          </p:val>
                                        </p:tav>
                                      </p:tavLst>
                                    </p:anim>
                                    <p:anim calcmode="lin" valueType="num">
                                      <p:cBhvr>
                                        <p:cTn id="132" dur="2000" fill="hold"/>
                                        <p:tgtEl>
                                          <p:spTgt spid="74"/>
                                        </p:tgtEl>
                                        <p:attrNameLst>
                                          <p:attrName>ppt_h</p:attrName>
                                        </p:attrNameLst>
                                      </p:cBhvr>
                                      <p:tavLst>
                                        <p:tav tm="0">
                                          <p:val>
                                            <p:strVal val="#ppt_h"/>
                                          </p:val>
                                        </p:tav>
                                        <p:tav tm="100000">
                                          <p:val>
                                            <p:strVal val="#ppt_h"/>
                                          </p:val>
                                        </p:tav>
                                      </p:tavLst>
                                    </p:anim>
                                  </p:childTnLst>
                                </p:cTn>
                              </p:par>
                              <p:par>
                                <p:cTn id="133" presetID="45" presetClass="entr" presetSubtype="0"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fade">
                                      <p:cBhvr>
                                        <p:cTn id="135" dur="2000"/>
                                        <p:tgtEl>
                                          <p:spTgt spid="51"/>
                                        </p:tgtEl>
                                      </p:cBhvr>
                                    </p:animEffect>
                                    <p:anim calcmode="lin" valueType="num">
                                      <p:cBhvr>
                                        <p:cTn id="136" dur="2000" fill="hold"/>
                                        <p:tgtEl>
                                          <p:spTgt spid="51"/>
                                        </p:tgtEl>
                                        <p:attrNameLst>
                                          <p:attrName>ppt_w</p:attrName>
                                        </p:attrNameLst>
                                      </p:cBhvr>
                                      <p:tavLst>
                                        <p:tav tm="0" fmla="#ppt_w*sin(2.5*pi*$)">
                                          <p:val>
                                            <p:fltVal val="0"/>
                                          </p:val>
                                        </p:tav>
                                        <p:tav tm="100000">
                                          <p:val>
                                            <p:fltVal val="1"/>
                                          </p:val>
                                        </p:tav>
                                      </p:tavLst>
                                    </p:anim>
                                    <p:anim calcmode="lin" valueType="num">
                                      <p:cBhvr>
                                        <p:cTn id="137" dur="2000" fill="hold"/>
                                        <p:tgtEl>
                                          <p:spTgt spid="51"/>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2000"/>
                                        <p:tgtEl>
                                          <p:spTgt spid="55"/>
                                        </p:tgtEl>
                                      </p:cBhvr>
                                    </p:animEffect>
                                    <p:anim calcmode="lin" valueType="num">
                                      <p:cBhvr>
                                        <p:cTn id="141" dur="2000" fill="hold"/>
                                        <p:tgtEl>
                                          <p:spTgt spid="55"/>
                                        </p:tgtEl>
                                        <p:attrNameLst>
                                          <p:attrName>ppt_w</p:attrName>
                                        </p:attrNameLst>
                                      </p:cBhvr>
                                      <p:tavLst>
                                        <p:tav tm="0" fmla="#ppt_w*sin(2.5*pi*$)">
                                          <p:val>
                                            <p:fltVal val="0"/>
                                          </p:val>
                                        </p:tav>
                                        <p:tav tm="100000">
                                          <p:val>
                                            <p:fltVal val="1"/>
                                          </p:val>
                                        </p:tav>
                                      </p:tavLst>
                                    </p:anim>
                                    <p:anim calcmode="lin" valueType="num">
                                      <p:cBhvr>
                                        <p:cTn id="142" dur="2000" fill="hold"/>
                                        <p:tgtEl>
                                          <p:spTgt spid="55"/>
                                        </p:tgtEl>
                                        <p:attrNameLst>
                                          <p:attrName>ppt_h</p:attrName>
                                        </p:attrNameLst>
                                      </p:cBhvr>
                                      <p:tavLst>
                                        <p:tav tm="0">
                                          <p:val>
                                            <p:strVal val="#ppt_h"/>
                                          </p:val>
                                        </p:tav>
                                        <p:tav tm="100000">
                                          <p:val>
                                            <p:strVal val="#ppt_h"/>
                                          </p:val>
                                        </p:tav>
                                      </p:tavLst>
                                    </p:anim>
                                  </p:childTnLst>
                                </p:cTn>
                              </p:par>
                              <p:par>
                                <p:cTn id="143" presetID="45" presetClass="entr" presetSubtype="0" fill="hold" grpId="0" nodeType="withEffect">
                                  <p:stCondLst>
                                    <p:cond delay="0"/>
                                  </p:stCondLst>
                                  <p:childTnLst>
                                    <p:set>
                                      <p:cBhvr>
                                        <p:cTn id="144" dur="1" fill="hold">
                                          <p:stCondLst>
                                            <p:cond delay="0"/>
                                          </p:stCondLst>
                                        </p:cTn>
                                        <p:tgtEl>
                                          <p:spTgt spid="75"/>
                                        </p:tgtEl>
                                        <p:attrNameLst>
                                          <p:attrName>style.visibility</p:attrName>
                                        </p:attrNameLst>
                                      </p:cBhvr>
                                      <p:to>
                                        <p:strVal val="visible"/>
                                      </p:to>
                                    </p:set>
                                    <p:animEffect transition="in" filter="fade">
                                      <p:cBhvr>
                                        <p:cTn id="145" dur="2000"/>
                                        <p:tgtEl>
                                          <p:spTgt spid="75"/>
                                        </p:tgtEl>
                                      </p:cBhvr>
                                    </p:animEffect>
                                    <p:anim calcmode="lin" valueType="num">
                                      <p:cBhvr>
                                        <p:cTn id="146" dur="2000" fill="hold"/>
                                        <p:tgtEl>
                                          <p:spTgt spid="75"/>
                                        </p:tgtEl>
                                        <p:attrNameLst>
                                          <p:attrName>ppt_w</p:attrName>
                                        </p:attrNameLst>
                                      </p:cBhvr>
                                      <p:tavLst>
                                        <p:tav tm="0" fmla="#ppt_w*sin(2.5*pi*$)">
                                          <p:val>
                                            <p:fltVal val="0"/>
                                          </p:val>
                                        </p:tav>
                                        <p:tav tm="100000">
                                          <p:val>
                                            <p:fltVal val="1"/>
                                          </p:val>
                                        </p:tav>
                                      </p:tavLst>
                                    </p:anim>
                                    <p:anim calcmode="lin" valueType="num">
                                      <p:cBhvr>
                                        <p:cTn id="147" dur="2000" fill="hold"/>
                                        <p:tgtEl>
                                          <p:spTgt spid="75"/>
                                        </p:tgtEl>
                                        <p:attrNameLst>
                                          <p:attrName>ppt_h</p:attrName>
                                        </p:attrNameLst>
                                      </p:cBhvr>
                                      <p:tavLst>
                                        <p:tav tm="0">
                                          <p:val>
                                            <p:strVal val="#ppt_h"/>
                                          </p:val>
                                        </p:tav>
                                        <p:tav tm="100000">
                                          <p:val>
                                            <p:strVal val="#ppt_h"/>
                                          </p:val>
                                        </p:tav>
                                      </p:tavLst>
                                    </p:anim>
                                  </p:childTnLst>
                                </p:cTn>
                              </p:par>
                              <p:par>
                                <p:cTn id="148" presetID="45" presetClass="entr" presetSubtype="0" fill="hold" nodeType="withEffect">
                                  <p:stCondLst>
                                    <p:cond delay="0"/>
                                  </p:stCondLst>
                                  <p:childTnLst>
                                    <p:set>
                                      <p:cBhvr>
                                        <p:cTn id="149" dur="1" fill="hold">
                                          <p:stCondLst>
                                            <p:cond delay="0"/>
                                          </p:stCondLst>
                                        </p:cTn>
                                        <p:tgtEl>
                                          <p:spTgt spid="52"/>
                                        </p:tgtEl>
                                        <p:attrNameLst>
                                          <p:attrName>style.visibility</p:attrName>
                                        </p:attrNameLst>
                                      </p:cBhvr>
                                      <p:to>
                                        <p:strVal val="visible"/>
                                      </p:to>
                                    </p:set>
                                    <p:animEffect transition="in" filter="fade">
                                      <p:cBhvr>
                                        <p:cTn id="150" dur="2000"/>
                                        <p:tgtEl>
                                          <p:spTgt spid="52"/>
                                        </p:tgtEl>
                                      </p:cBhvr>
                                    </p:animEffect>
                                    <p:anim calcmode="lin" valueType="num">
                                      <p:cBhvr>
                                        <p:cTn id="151" dur="2000" fill="hold"/>
                                        <p:tgtEl>
                                          <p:spTgt spid="52"/>
                                        </p:tgtEl>
                                        <p:attrNameLst>
                                          <p:attrName>ppt_w</p:attrName>
                                        </p:attrNameLst>
                                      </p:cBhvr>
                                      <p:tavLst>
                                        <p:tav tm="0" fmla="#ppt_w*sin(2.5*pi*$)">
                                          <p:val>
                                            <p:fltVal val="0"/>
                                          </p:val>
                                        </p:tav>
                                        <p:tav tm="100000">
                                          <p:val>
                                            <p:fltVal val="1"/>
                                          </p:val>
                                        </p:tav>
                                      </p:tavLst>
                                    </p:anim>
                                    <p:anim calcmode="lin" valueType="num">
                                      <p:cBhvr>
                                        <p:cTn id="152"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16" presetClass="entr" presetSubtype="21" fill="hold" grpId="0"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barn(inVertical)">
                                      <p:cBhvr>
                                        <p:cTn id="157" dur="500"/>
                                        <p:tgtEl>
                                          <p:spTgt spid="47"/>
                                        </p:tgtEl>
                                      </p:cBhvr>
                                    </p:animEffect>
                                  </p:childTnLst>
                                </p:cTn>
                              </p:par>
                              <p:par>
                                <p:cTn id="158" presetID="16" presetClass="entr" presetSubtype="21" fill="hold" nodeType="withEffect">
                                  <p:stCondLst>
                                    <p:cond delay="0"/>
                                  </p:stCondLst>
                                  <p:childTnLst>
                                    <p:set>
                                      <p:cBhvr>
                                        <p:cTn id="159" dur="1" fill="hold">
                                          <p:stCondLst>
                                            <p:cond delay="0"/>
                                          </p:stCondLst>
                                        </p:cTn>
                                        <p:tgtEl>
                                          <p:spTgt spid="11"/>
                                        </p:tgtEl>
                                        <p:attrNameLst>
                                          <p:attrName>style.visibility</p:attrName>
                                        </p:attrNameLst>
                                      </p:cBhvr>
                                      <p:to>
                                        <p:strVal val="visible"/>
                                      </p:to>
                                    </p:set>
                                    <p:animEffect transition="in" filter="barn(inVertical)">
                                      <p:cBhvr>
                                        <p:cTn id="160" dur="500"/>
                                        <p:tgtEl>
                                          <p:spTgt spid="11"/>
                                        </p:tgtEl>
                                      </p:cBhvr>
                                    </p:animEffect>
                                  </p:childTnLst>
                                </p:cTn>
                              </p:par>
                            </p:childTnLst>
                          </p:cTn>
                        </p:par>
                      </p:childTnLst>
                    </p:cTn>
                  </p:par>
                  <p:par>
                    <p:cTn id="161" fill="hold">
                      <p:stCondLst>
                        <p:cond delay="indefinite"/>
                      </p:stCondLst>
                      <p:childTnLst>
                        <p:par>
                          <p:cTn id="162" fill="hold">
                            <p:stCondLst>
                              <p:cond delay="0"/>
                            </p:stCondLst>
                            <p:childTnLst>
                              <p:par>
                                <p:cTn id="163" presetID="45" presetClass="entr" presetSubtype="0" fill="hold" grpId="0" nodeType="clickEffect">
                                  <p:stCondLst>
                                    <p:cond delay="0"/>
                                  </p:stCondLst>
                                  <p:childTnLst>
                                    <p:set>
                                      <p:cBhvr>
                                        <p:cTn id="164" dur="1" fill="hold">
                                          <p:stCondLst>
                                            <p:cond delay="0"/>
                                          </p:stCondLst>
                                        </p:cTn>
                                        <p:tgtEl>
                                          <p:spTgt spid="63"/>
                                        </p:tgtEl>
                                        <p:attrNameLst>
                                          <p:attrName>style.visibility</p:attrName>
                                        </p:attrNameLst>
                                      </p:cBhvr>
                                      <p:to>
                                        <p:strVal val="visible"/>
                                      </p:to>
                                    </p:set>
                                    <p:animEffect transition="in" filter="fade">
                                      <p:cBhvr>
                                        <p:cTn id="165" dur="2000"/>
                                        <p:tgtEl>
                                          <p:spTgt spid="63"/>
                                        </p:tgtEl>
                                      </p:cBhvr>
                                    </p:animEffect>
                                    <p:anim calcmode="lin" valueType="num">
                                      <p:cBhvr>
                                        <p:cTn id="166" dur="2000" fill="hold"/>
                                        <p:tgtEl>
                                          <p:spTgt spid="63"/>
                                        </p:tgtEl>
                                        <p:attrNameLst>
                                          <p:attrName>ppt_w</p:attrName>
                                        </p:attrNameLst>
                                      </p:cBhvr>
                                      <p:tavLst>
                                        <p:tav tm="0" fmla="#ppt_w*sin(2.5*pi*$)">
                                          <p:val>
                                            <p:fltVal val="0"/>
                                          </p:val>
                                        </p:tav>
                                        <p:tav tm="100000">
                                          <p:val>
                                            <p:fltVal val="1"/>
                                          </p:val>
                                        </p:tav>
                                      </p:tavLst>
                                    </p:anim>
                                    <p:anim calcmode="lin" valueType="num">
                                      <p:cBhvr>
                                        <p:cTn id="167" dur="2000" fill="hold"/>
                                        <p:tgtEl>
                                          <p:spTgt spid="63"/>
                                        </p:tgtEl>
                                        <p:attrNameLst>
                                          <p:attrName>ppt_h</p:attrName>
                                        </p:attrNameLst>
                                      </p:cBhvr>
                                      <p:tavLst>
                                        <p:tav tm="0">
                                          <p:val>
                                            <p:strVal val="#ppt_h"/>
                                          </p:val>
                                        </p:tav>
                                        <p:tav tm="100000">
                                          <p:val>
                                            <p:strVal val="#ppt_h"/>
                                          </p:val>
                                        </p:tav>
                                      </p:tavLst>
                                    </p:anim>
                                  </p:childTnLst>
                                </p:cTn>
                              </p:par>
                              <p:par>
                                <p:cTn id="168" presetID="45" presetClass="entr" presetSubtype="0" fill="hold" nodeType="withEffect">
                                  <p:stCondLst>
                                    <p:cond delay="0"/>
                                  </p:stCondLst>
                                  <p:childTnLst>
                                    <p:set>
                                      <p:cBhvr>
                                        <p:cTn id="169" dur="1" fill="hold">
                                          <p:stCondLst>
                                            <p:cond delay="0"/>
                                          </p:stCondLst>
                                        </p:cTn>
                                        <p:tgtEl>
                                          <p:spTgt spid="60"/>
                                        </p:tgtEl>
                                        <p:attrNameLst>
                                          <p:attrName>style.visibility</p:attrName>
                                        </p:attrNameLst>
                                      </p:cBhvr>
                                      <p:to>
                                        <p:strVal val="visible"/>
                                      </p:to>
                                    </p:set>
                                    <p:animEffect transition="in" filter="fade">
                                      <p:cBhvr>
                                        <p:cTn id="170" dur="2000"/>
                                        <p:tgtEl>
                                          <p:spTgt spid="60"/>
                                        </p:tgtEl>
                                      </p:cBhvr>
                                    </p:animEffect>
                                    <p:anim calcmode="lin" valueType="num">
                                      <p:cBhvr>
                                        <p:cTn id="171" dur="2000" fill="hold"/>
                                        <p:tgtEl>
                                          <p:spTgt spid="60"/>
                                        </p:tgtEl>
                                        <p:attrNameLst>
                                          <p:attrName>ppt_w</p:attrName>
                                        </p:attrNameLst>
                                      </p:cBhvr>
                                      <p:tavLst>
                                        <p:tav tm="0" fmla="#ppt_w*sin(2.5*pi*$)">
                                          <p:val>
                                            <p:fltVal val="0"/>
                                          </p:val>
                                        </p:tav>
                                        <p:tav tm="100000">
                                          <p:val>
                                            <p:fltVal val="1"/>
                                          </p:val>
                                        </p:tav>
                                      </p:tavLst>
                                    </p:anim>
                                    <p:anim calcmode="lin" valueType="num">
                                      <p:cBhvr>
                                        <p:cTn id="172" dur="2000" fill="hold"/>
                                        <p:tgtEl>
                                          <p:spTgt spid="60"/>
                                        </p:tgtEl>
                                        <p:attrNameLst>
                                          <p:attrName>ppt_h</p:attrName>
                                        </p:attrNameLst>
                                      </p:cBhvr>
                                      <p:tavLst>
                                        <p:tav tm="0">
                                          <p:val>
                                            <p:strVal val="#ppt_h"/>
                                          </p:val>
                                        </p:tav>
                                        <p:tav tm="100000">
                                          <p:val>
                                            <p:strVal val="#ppt_h"/>
                                          </p:val>
                                        </p:tav>
                                      </p:tavLst>
                                    </p:anim>
                                  </p:childTnLst>
                                </p:cTn>
                              </p:par>
                              <p:par>
                                <p:cTn id="173" presetID="45" presetClass="entr" presetSubtype="0" fill="hold" grpId="0"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fade">
                                      <p:cBhvr>
                                        <p:cTn id="175" dur="2000"/>
                                        <p:tgtEl>
                                          <p:spTgt spid="76"/>
                                        </p:tgtEl>
                                      </p:cBhvr>
                                    </p:animEffect>
                                    <p:anim calcmode="lin" valueType="num">
                                      <p:cBhvr>
                                        <p:cTn id="176" dur="2000" fill="hold"/>
                                        <p:tgtEl>
                                          <p:spTgt spid="76"/>
                                        </p:tgtEl>
                                        <p:attrNameLst>
                                          <p:attrName>ppt_w</p:attrName>
                                        </p:attrNameLst>
                                      </p:cBhvr>
                                      <p:tavLst>
                                        <p:tav tm="0" fmla="#ppt_w*sin(2.5*pi*$)">
                                          <p:val>
                                            <p:fltVal val="0"/>
                                          </p:val>
                                        </p:tav>
                                        <p:tav tm="100000">
                                          <p:val>
                                            <p:fltVal val="1"/>
                                          </p:val>
                                        </p:tav>
                                      </p:tavLst>
                                    </p:anim>
                                    <p:anim calcmode="lin" valueType="num">
                                      <p:cBhvr>
                                        <p:cTn id="177" dur="2000" fill="hold"/>
                                        <p:tgtEl>
                                          <p:spTgt spid="76"/>
                                        </p:tgtEl>
                                        <p:attrNameLst>
                                          <p:attrName>ppt_h</p:attrName>
                                        </p:attrNameLst>
                                      </p:cBhvr>
                                      <p:tavLst>
                                        <p:tav tm="0">
                                          <p:val>
                                            <p:strVal val="#ppt_h"/>
                                          </p:val>
                                        </p:tav>
                                        <p:tav tm="100000">
                                          <p:val>
                                            <p:strVal val="#ppt_h"/>
                                          </p:val>
                                        </p:tav>
                                      </p:tavLst>
                                    </p:anim>
                                  </p:childTnLst>
                                </p:cTn>
                              </p:par>
                              <p:par>
                                <p:cTn id="178" presetID="45" presetClass="entr" presetSubtype="0" fill="hold" nodeType="withEffect">
                                  <p:stCondLst>
                                    <p:cond delay="0"/>
                                  </p:stCondLst>
                                  <p:childTnLst>
                                    <p:set>
                                      <p:cBhvr>
                                        <p:cTn id="179" dur="1" fill="hold">
                                          <p:stCondLst>
                                            <p:cond delay="0"/>
                                          </p:stCondLst>
                                        </p:cTn>
                                        <p:tgtEl>
                                          <p:spTgt spid="64"/>
                                        </p:tgtEl>
                                        <p:attrNameLst>
                                          <p:attrName>style.visibility</p:attrName>
                                        </p:attrNameLst>
                                      </p:cBhvr>
                                      <p:to>
                                        <p:strVal val="visible"/>
                                      </p:to>
                                    </p:set>
                                    <p:animEffect transition="in" filter="fade">
                                      <p:cBhvr>
                                        <p:cTn id="180" dur="2000"/>
                                        <p:tgtEl>
                                          <p:spTgt spid="64"/>
                                        </p:tgtEl>
                                      </p:cBhvr>
                                    </p:animEffect>
                                    <p:anim calcmode="lin" valueType="num">
                                      <p:cBhvr>
                                        <p:cTn id="181" dur="2000" fill="hold"/>
                                        <p:tgtEl>
                                          <p:spTgt spid="64"/>
                                        </p:tgtEl>
                                        <p:attrNameLst>
                                          <p:attrName>ppt_w</p:attrName>
                                        </p:attrNameLst>
                                      </p:cBhvr>
                                      <p:tavLst>
                                        <p:tav tm="0" fmla="#ppt_w*sin(2.5*pi*$)">
                                          <p:val>
                                            <p:fltVal val="0"/>
                                          </p:val>
                                        </p:tav>
                                        <p:tav tm="100000">
                                          <p:val>
                                            <p:fltVal val="1"/>
                                          </p:val>
                                        </p:tav>
                                      </p:tavLst>
                                    </p:anim>
                                    <p:anim calcmode="lin" valueType="num">
                                      <p:cBhvr>
                                        <p:cTn id="182" dur="2000" fill="hold"/>
                                        <p:tgtEl>
                                          <p:spTgt spid="64"/>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77"/>
                                        </p:tgtEl>
                                        <p:attrNameLst>
                                          <p:attrName>style.visibility</p:attrName>
                                        </p:attrNameLst>
                                      </p:cBhvr>
                                      <p:to>
                                        <p:strVal val="visible"/>
                                      </p:to>
                                    </p:set>
                                    <p:animEffect transition="in" filter="fade">
                                      <p:cBhvr>
                                        <p:cTn id="185" dur="2000"/>
                                        <p:tgtEl>
                                          <p:spTgt spid="77"/>
                                        </p:tgtEl>
                                      </p:cBhvr>
                                    </p:animEffect>
                                    <p:anim calcmode="lin" valueType="num">
                                      <p:cBhvr>
                                        <p:cTn id="186" dur="2000" fill="hold"/>
                                        <p:tgtEl>
                                          <p:spTgt spid="77"/>
                                        </p:tgtEl>
                                        <p:attrNameLst>
                                          <p:attrName>ppt_w</p:attrName>
                                        </p:attrNameLst>
                                      </p:cBhvr>
                                      <p:tavLst>
                                        <p:tav tm="0" fmla="#ppt_w*sin(2.5*pi*$)">
                                          <p:val>
                                            <p:fltVal val="0"/>
                                          </p:val>
                                        </p:tav>
                                        <p:tav tm="100000">
                                          <p:val>
                                            <p:fltVal val="1"/>
                                          </p:val>
                                        </p:tav>
                                      </p:tavLst>
                                    </p:anim>
                                    <p:anim calcmode="lin" valueType="num">
                                      <p:cBhvr>
                                        <p:cTn id="187" dur="2000" fill="hold"/>
                                        <p:tgtEl>
                                          <p:spTgt spid="77"/>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2000"/>
                                        <p:tgtEl>
                                          <p:spTgt spid="67"/>
                                        </p:tgtEl>
                                      </p:cBhvr>
                                    </p:animEffect>
                                    <p:anim calcmode="lin" valueType="num">
                                      <p:cBhvr>
                                        <p:cTn id="191" dur="2000" fill="hold"/>
                                        <p:tgtEl>
                                          <p:spTgt spid="67"/>
                                        </p:tgtEl>
                                        <p:attrNameLst>
                                          <p:attrName>ppt_w</p:attrName>
                                        </p:attrNameLst>
                                      </p:cBhvr>
                                      <p:tavLst>
                                        <p:tav tm="0" fmla="#ppt_w*sin(2.5*pi*$)">
                                          <p:val>
                                            <p:fltVal val="0"/>
                                          </p:val>
                                        </p:tav>
                                        <p:tav tm="100000">
                                          <p:val>
                                            <p:fltVal val="1"/>
                                          </p:val>
                                        </p:tav>
                                      </p:tavLst>
                                    </p:anim>
                                    <p:anim calcmode="lin" valueType="num">
                                      <p:cBhvr>
                                        <p:cTn id="192" dur="2000" fill="hold"/>
                                        <p:tgtEl>
                                          <p:spTgt spid="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6" grpId="0" animBg="1"/>
      <p:bldP spid="73" grpId="0" animBg="1"/>
      <p:bldP spid="74" grpId="0" animBg="1"/>
      <p:bldP spid="75" grpId="0" animBg="1"/>
      <p:bldP spid="70" grpId="0" animBg="1"/>
      <p:bldP spid="71" grpId="0" animBg="1"/>
      <p:bldP spid="72" grpId="0" animBg="1"/>
      <p:bldP spid="69" grpId="0" animBg="1"/>
      <p:bldP spid="63" grpId="0"/>
      <p:bldP spid="67" grpId="0"/>
      <p:bldP spid="51" grpId="0"/>
      <p:bldP spid="55" grpId="0"/>
      <p:bldP spid="59" grpId="0"/>
      <p:bldP spid="45" grpId="0"/>
      <p:bldP spid="41" grpId="0"/>
      <p:bldP spid="6" grpId="0"/>
      <p:bldP spid="15" grpId="0"/>
      <p:bldP spid="16" grpId="0"/>
      <p:bldP spid="36" grpId="0"/>
      <p:bldP spid="37" grpId="0" animBg="1"/>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4645" y="233859"/>
            <a:ext cx="9209314" cy="5616433"/>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832323" y="1906215"/>
            <a:ext cx="7693958" cy="2521652"/>
          </a:xfrm>
          <a:prstGeom prst="rect">
            <a:avLst/>
          </a:prstGeom>
        </p:spPr>
        <p:txBody>
          <a:bodyPr wrap="square">
            <a:spAutoFit/>
          </a:bodyPr>
          <a:lstStyle/>
          <a:p>
            <a:pPr marR="0" lvl="0" algn="just">
              <a:lnSpc>
                <a:spcPct val="110000"/>
              </a:lnSpc>
              <a:spcBef>
                <a:spcPts val="0"/>
              </a:spcBef>
              <a:spcAft>
                <a:spcPts val="400"/>
              </a:spcAft>
              <a:buClr>
                <a:srgbClr val="000000"/>
              </a:buClr>
              <a:buSzPts val="1200"/>
              <a:tabLst>
                <a:tab pos="373380" algn="l"/>
              </a:tabLst>
            </a:pPr>
            <a:r>
              <a:rPr lang="en-US" sz="2800" dirty="0">
                <a:latin typeface="#9Slide05 IcielSanelma" pitchFamily="2" charset="0"/>
                <a:ea typeface="Arial" panose="020B0604020202020204" pitchFamily="34" charset="0"/>
                <a:cs typeface="Arial" panose="020B0604020202020204" pitchFamily="34" charset="0"/>
              </a:rPr>
              <a:t>1. </a:t>
            </a:r>
            <a:r>
              <a:rPr lang="vi-VN" sz="2800" dirty="0">
                <a:latin typeface="#9Slide05 IcielSanelma" pitchFamily="2" charset="0"/>
                <a:ea typeface="Arial" panose="020B0604020202020204" pitchFamily="34" charset="0"/>
                <a:cs typeface="Arial" panose="020B0604020202020204" pitchFamily="34" charset="0"/>
              </a:rPr>
              <a:t>Em hãy nêu một số biểu hiện của tính tự lập của học sinh trong học tập và trong sinh hoạt hằng ngày.</a:t>
            </a:r>
            <a:endParaRPr lang="en-US" sz="2800" dirty="0">
              <a:latin typeface="#9Slide05 IcielSanelma" pitchFamily="2" charset="0"/>
              <a:ea typeface="Arial" panose="020B0604020202020204" pitchFamily="34" charset="0"/>
              <a:cs typeface="Arial" panose="020B0604020202020204" pitchFamily="34" charset="0"/>
            </a:endParaRPr>
          </a:p>
          <a:p>
            <a:pPr marR="0" lvl="0" algn="just">
              <a:lnSpc>
                <a:spcPct val="112000"/>
              </a:lnSpc>
              <a:spcBef>
                <a:spcPts val="0"/>
              </a:spcBef>
              <a:spcAft>
                <a:spcPts val="400"/>
              </a:spcAft>
              <a:buClr>
                <a:srgbClr val="000000"/>
              </a:buClr>
              <a:buSzPts val="1200"/>
              <a:tabLst>
                <a:tab pos="375285" algn="l"/>
              </a:tabLst>
            </a:pPr>
            <a:r>
              <a:rPr lang="en-US" sz="2800" dirty="0">
                <a:latin typeface="#9Slide05 IcielSanelma" pitchFamily="2" charset="0"/>
                <a:ea typeface="Arial" panose="020B0604020202020204" pitchFamily="34" charset="0"/>
                <a:cs typeface="Arial" panose="020B0604020202020204" pitchFamily="34" charset="0"/>
              </a:rPr>
              <a:t>2. </a:t>
            </a:r>
            <a:r>
              <a:rPr lang="vi-VN" sz="2800" dirty="0">
                <a:latin typeface="#9Slide05 IcielSanelma" pitchFamily="2" charset="0"/>
                <a:ea typeface="Arial" panose="020B0604020202020204" pitchFamily="34" charset="0"/>
                <a:cs typeface="Arial" panose="020B0604020202020204" pitchFamily="34" charset="0"/>
              </a:rPr>
              <a:t>Em hãy viết suy nghĩ của mình về hành vi ỷ lại, dựa dẫm và phụ thuộc vào người khác của học sinh trong cuộc sống, học tập. Em có suy nghĩ gì về những hành vi đó?</a:t>
            </a:r>
            <a:endParaRPr lang="en-US" sz="2800" u="none" strike="noStrike" spc="0" dirty="0">
              <a:effectLst/>
              <a:latin typeface="#9Slide05 IcielSanelma" pitchFamily="2" charset="0"/>
              <a:ea typeface="Arial" panose="020B0604020202020204" pitchFamily="34" charset="0"/>
              <a:cs typeface="Arial" panose="020B0604020202020204" pitchFamily="34" charset="0"/>
            </a:endParaRPr>
          </a:p>
        </p:txBody>
      </p:sp>
      <p:pic>
        <p:nvPicPr>
          <p:cNvPr id="9" name="Shape 95"/>
          <p:cNvPicPr/>
          <p:nvPr/>
        </p:nvPicPr>
        <p:blipFill>
          <a:blip r:embed="rId4"/>
          <a:stretch/>
        </p:blipFill>
        <p:spPr>
          <a:xfrm>
            <a:off x="8755266" y="1040525"/>
            <a:ext cx="3436733" cy="2794357"/>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573626" y="57173"/>
            <a:ext cx="3743198"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65100" algn="just" defTabSz="914400">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indent="165100" algn="just" defTabSz="914400">
              <a:lnSpc>
                <a:spcPct val="130000"/>
              </a:lnSpc>
              <a:spcAft>
                <a:spcPts val="200"/>
              </a:spcAft>
            </a:pPr>
            <a:r>
              <a:rPr lang="en-US" sz="3200" b="1" dirty="0" err="1">
                <a:solidFill>
                  <a:srgbClr val="FF0000"/>
                </a:solidFill>
                <a:latin typeface="SVN-Vanilla Daisy Pro" panose="00000500000000000000" pitchFamily="2" charset="0"/>
                <a:ea typeface="Times New Roman" panose="02020603050405020304" pitchFamily="18" charset="0"/>
              </a:rPr>
              <a:t>Hoạt</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err="1">
                <a:solidFill>
                  <a:srgbClr val="FF0000"/>
                </a:solidFill>
                <a:latin typeface="SVN-Vanilla Daisy Pro" panose="00000500000000000000" pitchFamily="2" charset="0"/>
                <a:ea typeface="Times New Roman" panose="02020603050405020304" pitchFamily="18" charset="0"/>
              </a:rPr>
              <a:t>động</a:t>
            </a:r>
            <a:r>
              <a:rPr lang="en-US" sz="3200" b="1" dirty="0">
                <a:solidFill>
                  <a:srgbClr val="FF0000"/>
                </a:solidFill>
                <a:latin typeface="SVN-Vanilla Daisy Pro" panose="00000500000000000000" pitchFamily="2" charset="0"/>
                <a:ea typeface="Times New Roman" panose="02020603050405020304" pitchFamily="18" charset="0"/>
              </a:rPr>
              <a:t>: </a:t>
            </a:r>
            <a:r>
              <a:rPr lang="en-US" sz="3200" b="1" dirty="0">
                <a:solidFill>
                  <a:srgbClr val="FF0000"/>
                </a:solidFill>
                <a:latin typeface="#9Slide07 Marbelia Regular" panose="02000500000000000000" pitchFamily="2" charset="0"/>
                <a:ea typeface="Arial" panose="020B0604020202020204" pitchFamily="34" charset="0"/>
              </a:rPr>
              <a:t>Chia </a:t>
            </a:r>
            <a:r>
              <a:rPr lang="en-US" sz="3200" b="1" dirty="0" err="1">
                <a:solidFill>
                  <a:srgbClr val="FF0000"/>
                </a:solidFill>
                <a:latin typeface="#9Slide07 Marbelia Regular" panose="02000500000000000000" pitchFamily="2" charset="0"/>
                <a:ea typeface="Arial" panose="020B0604020202020204" pitchFamily="34" charset="0"/>
              </a:rPr>
              <a:t>sẻ</a:t>
            </a:r>
            <a:endParaRPr lang="en-US" sz="3200" b="1" dirty="0">
              <a:solidFill>
                <a:srgbClr val="FF0000"/>
              </a:solidFill>
              <a:latin typeface="#9Slide07 Marbelia Regular" panose="02000500000000000000" pitchFamily="2" charset="0"/>
              <a:ea typeface="Arial" panose="020B0604020202020204" pitchFamily="34" charset="0"/>
            </a:endParaRPr>
          </a:p>
          <a:p>
            <a:pPr algn="ctr" defTabSz="914400"/>
            <a:endParaRPr lang="en-US" sz="3200" b="1" dirty="0">
              <a:solidFill>
                <a:srgbClr val="FF0000"/>
              </a:solidFill>
              <a:latin typeface="SVN-Vanilla Daisy Pro" panose="00000500000000000000" pitchFamily="2" charset="0"/>
              <a:ea typeface="Times New Roman" panose="02020603050405020304" pitchFamily="18" charset="0"/>
            </a:endParaRPr>
          </a:p>
          <a:p>
            <a:pPr algn="ctr" defTabSz="914400"/>
            <a:r>
              <a:rPr lang="en-US" dirty="0">
                <a:solidFill>
                  <a:prstClr val="white"/>
                </a:solidFill>
                <a:latin typeface="Times New Roman" panose="02020603050405020304" pitchFamily="18" charset="0"/>
                <a:ea typeface="Times New Roman" panose="02020603050405020304" pitchFamily="18" charset="0"/>
              </a:rPr>
              <a:t> </a:t>
            </a:r>
          </a:p>
        </p:txBody>
      </p:sp>
      <p:pic>
        <p:nvPicPr>
          <p:cNvPr id="12"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58802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0"/>
          <p:cNvSpPr/>
          <p:nvPr/>
        </p:nvSpPr>
        <p:spPr>
          <a:xfrm>
            <a:off x="6097588" y="0"/>
            <a:ext cx="5867400" cy="6858000"/>
          </a:xfrm>
          <a:custGeom>
            <a:avLst/>
            <a:gdLst>
              <a:gd name="connsiteX0" fmla="*/ 2689538 w 6096000"/>
              <a:gd name="connsiteY0" fmla="*/ 0 h 6858000"/>
              <a:gd name="connsiteX1" fmla="*/ 6096000 w 6096000"/>
              <a:gd name="connsiteY1" fmla="*/ 3429000 h 6858000"/>
              <a:gd name="connsiteX2" fmla="*/ 2689538 w 6096000"/>
              <a:gd name="connsiteY2" fmla="*/ 6858000 h 6858000"/>
              <a:gd name="connsiteX3" fmla="*/ 60946 w 6096000"/>
              <a:gd name="connsiteY3" fmla="*/ 5610162 h 6858000"/>
              <a:gd name="connsiteX4" fmla="*/ 0 w 6096000"/>
              <a:gd name="connsiteY4" fmla="*/ 5528120 h 6858000"/>
              <a:gd name="connsiteX5" fmla="*/ 135153 w 6096000"/>
              <a:gd name="connsiteY5" fmla="*/ 5346186 h 6858000"/>
              <a:gd name="connsiteX6" fmla="*/ 716923 w 6096000"/>
              <a:gd name="connsiteY6" fmla="*/ 3429000 h 6858000"/>
              <a:gd name="connsiteX7" fmla="*/ 135153 w 6096000"/>
              <a:gd name="connsiteY7" fmla="*/ 1511814 h 6858000"/>
              <a:gd name="connsiteX8" fmla="*/ 0 w 6096000"/>
              <a:gd name="connsiteY8" fmla="*/ 1329880 h 6858000"/>
              <a:gd name="connsiteX9" fmla="*/ 60946 w 6096000"/>
              <a:gd name="connsiteY9" fmla="*/ 1247838 h 6858000"/>
              <a:gd name="connsiteX10" fmla="*/ 2689538 w 6096000"/>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2689538" y="0"/>
                </a:moveTo>
                <a:cubicBezTo>
                  <a:pt x="4570875" y="0"/>
                  <a:pt x="6096000" y="1535216"/>
                  <a:pt x="6096000" y="3429000"/>
                </a:cubicBezTo>
                <a:cubicBezTo>
                  <a:pt x="6096000" y="5322784"/>
                  <a:pt x="4570875" y="6858000"/>
                  <a:pt x="2689538" y="6858000"/>
                </a:cubicBezTo>
                <a:cubicBezTo>
                  <a:pt x="1631286" y="6858000"/>
                  <a:pt x="685742" y="6372248"/>
                  <a:pt x="60946" y="5610162"/>
                </a:cubicBezTo>
                <a:lnTo>
                  <a:pt x="0" y="5528120"/>
                </a:lnTo>
                <a:lnTo>
                  <a:pt x="135153" y="5346186"/>
                </a:lnTo>
                <a:cubicBezTo>
                  <a:pt x="502453" y="4798915"/>
                  <a:pt x="716923" y="4139169"/>
                  <a:pt x="716923" y="3429000"/>
                </a:cubicBezTo>
                <a:cubicBezTo>
                  <a:pt x="716923" y="2718831"/>
                  <a:pt x="502453" y="2059086"/>
                  <a:pt x="135153" y="1511814"/>
                </a:cubicBezTo>
                <a:lnTo>
                  <a:pt x="0" y="1329880"/>
                </a:lnTo>
                <a:lnTo>
                  <a:pt x="60946" y="1247838"/>
                </a:lnTo>
                <a:cubicBezTo>
                  <a:pt x="685742" y="485752"/>
                  <a:pt x="1631286" y="0"/>
                  <a:pt x="2689538" y="0"/>
                </a:cubicBezTo>
                <a:close/>
              </a:path>
            </a:pathLst>
          </a:custGeom>
          <a:solidFill>
            <a:srgbClr val="4070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sp>
        <p:nvSpPr>
          <p:cNvPr id="4" name="任意多边形 11"/>
          <p:cNvSpPr/>
          <p:nvPr/>
        </p:nvSpPr>
        <p:spPr>
          <a:xfrm>
            <a:off x="228600" y="0"/>
            <a:ext cx="5867400" cy="6858000"/>
          </a:xfrm>
          <a:custGeom>
            <a:avLst/>
            <a:gdLst>
              <a:gd name="connsiteX0" fmla="*/ 3406462 w 6096001"/>
              <a:gd name="connsiteY0" fmla="*/ 0 h 6858000"/>
              <a:gd name="connsiteX1" fmla="*/ 6035054 w 6096001"/>
              <a:gd name="connsiteY1" fmla="*/ 1247838 h 6858000"/>
              <a:gd name="connsiteX2" fmla="*/ 6096001 w 6096001"/>
              <a:gd name="connsiteY2" fmla="*/ 1329880 h 6858000"/>
              <a:gd name="connsiteX3" fmla="*/ 5960847 w 6096001"/>
              <a:gd name="connsiteY3" fmla="*/ 1511814 h 6858000"/>
              <a:gd name="connsiteX4" fmla="*/ 5379077 w 6096001"/>
              <a:gd name="connsiteY4" fmla="*/ 3429000 h 6858000"/>
              <a:gd name="connsiteX5" fmla="*/ 5960847 w 6096001"/>
              <a:gd name="connsiteY5" fmla="*/ 5346186 h 6858000"/>
              <a:gd name="connsiteX6" fmla="*/ 6096001 w 6096001"/>
              <a:gd name="connsiteY6" fmla="*/ 5528120 h 6858000"/>
              <a:gd name="connsiteX7" fmla="*/ 6035054 w 6096001"/>
              <a:gd name="connsiteY7" fmla="*/ 5610162 h 6858000"/>
              <a:gd name="connsiteX8" fmla="*/ 3406462 w 6096001"/>
              <a:gd name="connsiteY8" fmla="*/ 6858000 h 6858000"/>
              <a:gd name="connsiteX9" fmla="*/ 0 w 6096001"/>
              <a:gd name="connsiteY9" fmla="*/ 3429000 h 6858000"/>
              <a:gd name="connsiteX10" fmla="*/ 3406462 w 6096001"/>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1" h="6858000">
                <a:moveTo>
                  <a:pt x="3406462" y="0"/>
                </a:moveTo>
                <a:cubicBezTo>
                  <a:pt x="4464714" y="0"/>
                  <a:pt x="5410259" y="485752"/>
                  <a:pt x="6035054" y="1247838"/>
                </a:cubicBezTo>
                <a:lnTo>
                  <a:pt x="6096001" y="1329880"/>
                </a:lnTo>
                <a:lnTo>
                  <a:pt x="5960847" y="1511814"/>
                </a:lnTo>
                <a:cubicBezTo>
                  <a:pt x="5593548" y="2059086"/>
                  <a:pt x="5379077" y="2718831"/>
                  <a:pt x="5379077" y="3429000"/>
                </a:cubicBezTo>
                <a:cubicBezTo>
                  <a:pt x="5379077" y="4139169"/>
                  <a:pt x="5593548" y="4798915"/>
                  <a:pt x="5960847" y="5346186"/>
                </a:cubicBezTo>
                <a:lnTo>
                  <a:pt x="6096001" y="5528120"/>
                </a:lnTo>
                <a:lnTo>
                  <a:pt x="6035054" y="5610162"/>
                </a:lnTo>
                <a:cubicBezTo>
                  <a:pt x="5410259" y="6372248"/>
                  <a:pt x="4464714" y="6858000"/>
                  <a:pt x="3406462" y="6858000"/>
                </a:cubicBezTo>
                <a:cubicBezTo>
                  <a:pt x="1525125" y="6858000"/>
                  <a:pt x="0" y="5322784"/>
                  <a:pt x="0" y="3429000"/>
                </a:cubicBezTo>
                <a:cubicBezTo>
                  <a:pt x="0" y="1535216"/>
                  <a:pt x="1525125" y="0"/>
                  <a:pt x="3406462" y="0"/>
                </a:cubicBezTo>
                <a:close/>
              </a:path>
            </a:pathLst>
          </a:custGeom>
          <a:solidFill>
            <a:srgbClr val="F6C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a:solidFill>
                <a:prstClr val="white"/>
              </a:solidFill>
            </a:endParaRPr>
          </a:p>
        </p:txBody>
      </p:sp>
      <p:pic>
        <p:nvPicPr>
          <p:cNvPr id="75780"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76500"/>
            <a:ext cx="3298825"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4"/>
          <p:cNvSpPr txBox="1"/>
          <p:nvPr/>
        </p:nvSpPr>
        <p:spPr>
          <a:xfrm>
            <a:off x="3009549" y="1004870"/>
            <a:ext cx="6507569" cy="1016000"/>
          </a:xfrm>
          <a:prstGeom prst="rect">
            <a:avLst/>
          </a:prstGeom>
          <a:solidFill>
            <a:schemeClr val="accent4">
              <a:lumMod val="40000"/>
              <a:lumOff val="60000"/>
            </a:schemeClr>
          </a:solidFill>
        </p:spPr>
        <p:txBody>
          <a:bodyPr wrap="square">
            <a:spAutoFit/>
          </a:bodyPr>
          <a:lstStyle/>
          <a:p>
            <a:pPr algn="ctr" defTabSz="914400">
              <a:defRPr/>
            </a:pP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IV.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Vận</a:t>
            </a:r>
            <a:r>
              <a:rPr lang="en-US" altLang="zh-CN" sz="6000" b="1" i="1" spc="300" dirty="0">
                <a:solidFill>
                  <a:prstClr val="white"/>
                </a:solidFill>
                <a:latin typeface="Times New Roman" pitchFamily="18" charset="0"/>
                <a:ea typeface="方正综艺简体" panose="02010601030101010101" pitchFamily="2" charset="-122"/>
                <a:cs typeface="Times New Roman" pitchFamily="18" charset="0"/>
              </a:rPr>
              <a:t> </a:t>
            </a:r>
            <a:r>
              <a:rPr lang="en-US" altLang="zh-CN" sz="6000" b="1" i="1" spc="300" dirty="0" err="1">
                <a:solidFill>
                  <a:prstClr val="white"/>
                </a:solidFill>
                <a:latin typeface="Times New Roman" pitchFamily="18" charset="0"/>
                <a:ea typeface="方正综艺简体" panose="02010601030101010101" pitchFamily="2" charset="-122"/>
                <a:cs typeface="Times New Roman" pitchFamily="18" charset="0"/>
              </a:rPr>
              <a:t>dụng</a:t>
            </a:r>
            <a:endParaRPr lang="zh-CN" altLang="en-US" sz="6000" b="1" i="1" spc="300" dirty="0">
              <a:solidFill>
                <a:prstClr val="white"/>
              </a:solidFill>
              <a:latin typeface="Times New Roman" pitchFamily="18" charset="0"/>
              <a:ea typeface="方正综艺简体" panose="02010601030101010101" pitchFamily="2" charset="-122"/>
              <a:cs typeface="Times New Roman" pitchFamily="18" charset="0"/>
            </a:endParaRPr>
          </a:p>
        </p:txBody>
      </p:sp>
      <p:sp>
        <p:nvSpPr>
          <p:cNvPr id="7" name="五角星 4"/>
          <p:cNvSpPr/>
          <p:nvPr/>
        </p:nvSpPr>
        <p:spPr>
          <a:xfrm rot="19903756">
            <a:off x="5920189" y="100468"/>
            <a:ext cx="1055387" cy="1056365"/>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sp>
        <p:nvSpPr>
          <p:cNvPr id="8" name="五角星 5"/>
          <p:cNvSpPr/>
          <p:nvPr/>
        </p:nvSpPr>
        <p:spPr>
          <a:xfrm rot="21380687">
            <a:off x="10858478" y="390471"/>
            <a:ext cx="610625"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defTabSz="1218072"/>
            <a:endParaRPr lang="zh-CN" altLang="en-US" sz="2398" dirty="0">
              <a:solidFill>
                <a:prstClr val="white"/>
              </a:solidFill>
            </a:endParaRPr>
          </a:p>
        </p:txBody>
      </p:sp>
      <p:pic>
        <p:nvPicPr>
          <p:cNvPr id="9" name="图片 8" descr="6fc417983c9675ce1b60e983870aeb8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311650"/>
            <a:ext cx="3010466"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8347"/>
          <a:stretch>
            <a:fillRect/>
          </a:stretch>
        </p:blipFill>
        <p:spPr>
          <a:xfrm flipH="1">
            <a:off x="-412870" y="-86466"/>
            <a:ext cx="2687293" cy="2562966"/>
          </a:xfrm>
          <a:prstGeom prst="rect">
            <a:avLst/>
          </a:prstGeom>
        </p:spPr>
      </p:pic>
    </p:spTree>
    <p:extLst>
      <p:ext uri="{BB962C8B-B14F-4D97-AF65-F5344CB8AC3E}">
        <p14:creationId xmlns:p14="http://schemas.microsoft.com/office/powerpoint/2010/main" val="3632248654"/>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8" presetClass="emph" presetSubtype="0" repeatCount="2000" fill="hold" grpId="1" nodeType="withEffect">
                                  <p:stCondLst>
                                    <p:cond delay="0"/>
                                  </p:stCondLst>
                                  <p:childTnLst>
                                    <p:animRot by="21600000">
                                      <p:cBhvr>
                                        <p:cTn id="18" dur="3500" fill="hold"/>
                                        <p:tgtEl>
                                          <p:spTgt spid="7"/>
                                        </p:tgtEl>
                                        <p:attrNameLst>
                                          <p:attrName>r</p:attrName>
                                        </p:attrNameLst>
                                      </p:cBhvr>
                                    </p:animRot>
                                  </p:childTnLst>
                                </p:cTn>
                              </p:par>
                              <p:par>
                                <p:cTn id="19" presetID="6" presetClass="emph" presetSubtype="0" repeatCount="2000" autoRev="1" fill="hold" grpId="1" nodeType="withEffect">
                                  <p:stCondLst>
                                    <p:cond delay="0"/>
                                  </p:stCondLst>
                                  <p:childTnLst>
                                    <p:animScale>
                                      <p:cBhvr>
                                        <p:cTn id="20" dur="2000" fill="hold"/>
                                        <p:tgtEl>
                                          <p:spTgt spid="8"/>
                                        </p:tgtEl>
                                      </p:cBhvr>
                                      <p:by x="150000" y="150000"/>
                                    </p:animScale>
                                  </p:childTnLst>
                                </p:cTn>
                              </p:par>
                            </p:childTnLst>
                          </p:cTn>
                        </p:par>
                        <p:par>
                          <p:cTn id="21" fill="hold">
                            <p:stCondLst>
                              <p:cond delay="8500"/>
                            </p:stCondLst>
                            <p:childTnLst>
                              <p:par>
                                <p:cTn id="22" presetID="37"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42672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5334001"/>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27869" y="5406321"/>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567899" y="4776789"/>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480332" y="5186631"/>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93014" y="5669435"/>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02567" y="530136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7244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2"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810001"/>
            <a:ext cx="1238251"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3"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1148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4"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87374" y="5468139"/>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5"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20" y="4910304"/>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6"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5449338"/>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7" descr="Blue_ros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77834" y="48997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8"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85433" y="5357065"/>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0"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538070" y="5339112"/>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1" descr="blumen-pflanzen04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1" y="5111750"/>
            <a:ext cx="1428751"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2" descr="Blue_rose"/>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315575" y="5166400"/>
            <a:ext cx="102235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3"/>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00600" y="42672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563224" y="4584343"/>
            <a:ext cx="6667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5"/>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682075">
            <a:off x="1600200" y="45720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6"/>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29200" y="39624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7"/>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95800" y="3733800"/>
            <a:ext cx="3048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8"/>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9137955">
            <a:off x="2825751" y="5270501"/>
            <a:ext cx="5762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9"/>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8682075">
            <a:off x="10048875" y="4987926"/>
            <a:ext cx="5334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30"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5814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31" descr="200463042511690x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038600"/>
            <a:ext cx="1219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32" descr="sun14[1]"/>
          <p:cNvPicPr>
            <a:picLocks noChangeAspect="1" noChangeArrowheads="1" noCrop="1"/>
          </p:cNvPicPr>
          <p:nvPr/>
        </p:nvPicPr>
        <p:blipFill>
          <a:blip r:embed="rId14">
            <a:lum bright="-6000"/>
            <a:extLst>
              <a:ext uri="{28A0092B-C50C-407E-A947-70E740481C1C}">
                <a14:useLocalDpi xmlns:a14="http://schemas.microsoft.com/office/drawing/2010/main" val="0"/>
              </a:ext>
            </a:extLst>
          </a:blip>
          <a:srcRect/>
          <a:stretch>
            <a:fillRect/>
          </a:stretch>
        </p:blipFill>
        <p:spPr bwMode="auto">
          <a:xfrm>
            <a:off x="7155992" y="-42171"/>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1" name="WordArt 5"/>
          <p:cNvSpPr>
            <a:spLocks noChangeArrowheads="1" noChangeShapeType="1" noTextEdit="1"/>
          </p:cNvSpPr>
          <p:nvPr/>
        </p:nvSpPr>
        <p:spPr bwMode="auto">
          <a:xfrm>
            <a:off x="704851" y="491229"/>
            <a:ext cx="9144000" cy="2514600"/>
          </a:xfrm>
          <a:prstGeom prst="rect">
            <a:avLst/>
          </a:prstGeom>
        </p:spPr>
        <p:txBody>
          <a:bodyPr wrap="none" fromWordArt="1">
            <a:prstTxWarp prst="textPlain">
              <a:avLst>
                <a:gd name="adj" fmla="val 49875"/>
              </a:avLst>
            </a:prstTxWarp>
          </a:bodyPr>
          <a:lstStyle/>
          <a:p>
            <a:pPr algn="ctr" defTabSz="914400" eaLnBrk="0" fontAlgn="base" hangingPunct="0">
              <a:spcBef>
                <a:spcPct val="0"/>
              </a:spcBef>
              <a:spcAft>
                <a:spcPct val="0"/>
              </a:spcAft>
            </a:pPr>
            <a:r>
              <a:rPr lang="vi-VN"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rPr>
              <a:t>Trò chơi "Đối mặt"</a:t>
            </a:r>
            <a:endParaRPr lang="en-US" sz="3600" b="1" i="1" kern="10" dirty="0">
              <a:ln w="9525">
                <a:solidFill>
                  <a:srgbClr val="000000"/>
                </a:solidFill>
                <a:round/>
                <a:headEnd/>
                <a:tailEnd/>
              </a:ln>
              <a:solidFill>
                <a:srgbClr val="00B050"/>
              </a:solidFill>
              <a:effectLst>
                <a:outerShdw dist="107763" dir="13500000" algn="ctr" rotWithShape="0">
                  <a:srgbClr val="808080">
                    <a:alpha val="50000"/>
                  </a:srgbClr>
                </a:outerShdw>
              </a:effectLst>
              <a:latin typeface="Verdana" panose="020B0604030504040204" pitchFamily="34" charset="0"/>
              <a:ea typeface="Verdana" panose="020B0604030504040204" pitchFamily="34" charset="0"/>
            </a:endParaRPr>
          </a:p>
        </p:txBody>
      </p:sp>
      <p:sp>
        <p:nvSpPr>
          <p:cNvPr id="304161" name="Text Box 33"/>
          <p:cNvSpPr txBox="1">
            <a:spLocks noChangeArrowheads="1"/>
          </p:cNvSpPr>
          <p:nvPr/>
        </p:nvSpPr>
        <p:spPr bwMode="auto">
          <a:xfrm>
            <a:off x="1688027" y="3081213"/>
            <a:ext cx="7660556" cy="707886"/>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buFontTx/>
              <a:buNone/>
            </a:pPr>
            <a:r>
              <a:rPr lang="en-US" altLang="en-US" sz="4000" b="1" dirty="0" err="1">
                <a:solidFill>
                  <a:srgbClr val="FF00FF"/>
                </a:solidFill>
                <a:latin typeface="#9Slide05 Voyage" panose="02000000000000000000" pitchFamily="2" charset="0"/>
              </a:rPr>
              <a:t>Tìm</a:t>
            </a:r>
            <a:r>
              <a:rPr lang="en-US" altLang="en-US" sz="4000" b="1" dirty="0">
                <a:solidFill>
                  <a:srgbClr val="FF00FF"/>
                </a:solidFill>
                <a:latin typeface="#9Slide05 Voyage" panose="02000000000000000000" pitchFamily="2" charset="0"/>
              </a:rPr>
              <a:t> ca </a:t>
            </a:r>
            <a:r>
              <a:rPr lang="en-US" altLang="en-US" sz="4000" b="1" dirty="0" err="1">
                <a:solidFill>
                  <a:srgbClr val="FF00FF"/>
                </a:solidFill>
                <a:latin typeface="#9Slide05 Voyage" panose="02000000000000000000" pitchFamily="2" charset="0"/>
              </a:rPr>
              <a:t>dao</a:t>
            </a:r>
            <a:r>
              <a:rPr lang="en-US" altLang="en-US" sz="4000" b="1" dirty="0">
                <a:solidFill>
                  <a:srgbClr val="FF00FF"/>
                </a:solidFill>
                <a:latin typeface="#9Slide05 Voyage" panose="02000000000000000000" pitchFamily="2" charset="0"/>
              </a:rPr>
              <a:t>, </a:t>
            </a:r>
            <a:r>
              <a:rPr lang="en-US" altLang="en-US" sz="4000" b="1" dirty="0" err="1">
                <a:solidFill>
                  <a:srgbClr val="FF00FF"/>
                </a:solidFill>
                <a:latin typeface="#9Slide05 Voyage" panose="02000000000000000000" pitchFamily="2" charset="0"/>
              </a:rPr>
              <a:t>tục</a:t>
            </a:r>
            <a:r>
              <a:rPr lang="en-US" altLang="en-US" sz="4000" b="1" dirty="0">
                <a:solidFill>
                  <a:srgbClr val="FF00FF"/>
                </a:solidFill>
                <a:latin typeface="#9Slide05 Voyage" panose="02000000000000000000" pitchFamily="2" charset="0"/>
              </a:rPr>
              <a:t> </a:t>
            </a:r>
            <a:r>
              <a:rPr lang="en-US" altLang="en-US" sz="4000" b="1" dirty="0" err="1">
                <a:solidFill>
                  <a:srgbClr val="FF00FF"/>
                </a:solidFill>
                <a:latin typeface="#9Slide05 Voyage" panose="02000000000000000000" pitchFamily="2" charset="0"/>
              </a:rPr>
              <a:t>ngữ</a:t>
            </a:r>
            <a:r>
              <a:rPr lang="vi-VN" altLang="en-US" sz="4000" b="1" dirty="0">
                <a:solidFill>
                  <a:srgbClr val="FF00FF"/>
                </a:solidFill>
                <a:latin typeface="#9Slide05 Voyage" panose="02000000000000000000" pitchFamily="2" charset="0"/>
              </a:rPr>
              <a:t>, châm ngôn</a:t>
            </a:r>
            <a:r>
              <a:rPr lang="en-US" altLang="en-US" sz="4000" b="1" dirty="0">
                <a:solidFill>
                  <a:srgbClr val="FF00FF"/>
                </a:solidFill>
                <a:latin typeface="#9Slide05 Voyage" panose="02000000000000000000" pitchFamily="2" charset="0"/>
              </a:rPr>
              <a:t> </a:t>
            </a:r>
            <a:r>
              <a:rPr lang="en-US" altLang="en-US" sz="4000" b="1" dirty="0" err="1">
                <a:solidFill>
                  <a:srgbClr val="FF00FF"/>
                </a:solidFill>
                <a:latin typeface="#9Slide05 Voyage" panose="02000000000000000000" pitchFamily="2" charset="0"/>
              </a:rPr>
              <a:t>về</a:t>
            </a:r>
            <a:r>
              <a:rPr lang="en-US" altLang="en-US" sz="4000" b="1" dirty="0">
                <a:solidFill>
                  <a:srgbClr val="FF00FF"/>
                </a:solidFill>
                <a:latin typeface="#9Slide05 Voyage" panose="02000000000000000000" pitchFamily="2" charset="0"/>
              </a:rPr>
              <a:t> </a:t>
            </a:r>
            <a:r>
              <a:rPr lang="en-US" altLang="en-US" sz="4000" b="1" dirty="0" err="1">
                <a:solidFill>
                  <a:srgbClr val="FF00FF"/>
                </a:solidFill>
                <a:latin typeface="#9Slide05 Voyage" panose="02000000000000000000" pitchFamily="2" charset="0"/>
              </a:rPr>
              <a:t>Tự</a:t>
            </a:r>
            <a:r>
              <a:rPr lang="en-US" altLang="en-US" sz="4000" b="1" dirty="0">
                <a:solidFill>
                  <a:srgbClr val="FF00FF"/>
                </a:solidFill>
                <a:latin typeface="#9Slide05 Voyage" panose="02000000000000000000" pitchFamily="2" charset="0"/>
              </a:rPr>
              <a:t> </a:t>
            </a:r>
            <a:r>
              <a:rPr lang="en-US" altLang="en-US" sz="4000" b="1" dirty="0" err="1">
                <a:solidFill>
                  <a:srgbClr val="FF00FF"/>
                </a:solidFill>
                <a:latin typeface="#9Slide05 Voyage" panose="02000000000000000000" pitchFamily="2" charset="0"/>
              </a:rPr>
              <a:t>lập</a:t>
            </a:r>
            <a:endParaRPr lang="en-US" altLang="en-US" sz="4000" b="1" dirty="0">
              <a:solidFill>
                <a:srgbClr val="FF00FF"/>
              </a:solidFill>
              <a:latin typeface="#9Slide05 Voyage" panose="02000000000000000000" pitchFamily="2" charset="0"/>
            </a:endParaRPr>
          </a:p>
        </p:txBody>
      </p:sp>
      <p:sp>
        <p:nvSpPr>
          <p:cNvPr id="33" name="TextBox 32"/>
          <p:cNvSpPr txBox="1"/>
          <p:nvPr/>
        </p:nvSpPr>
        <p:spPr>
          <a:xfrm>
            <a:off x="-3228" y="4590868"/>
            <a:ext cx="6939056" cy="2308324"/>
          </a:xfrm>
          <a:prstGeom prst="rect">
            <a:avLst/>
          </a:prstGeom>
          <a:solidFill>
            <a:srgbClr val="FFC000"/>
          </a:solidFill>
        </p:spPr>
        <p:txBody>
          <a:bodyPr wrap="square" rtlCol="0">
            <a:spAutoFit/>
          </a:bodyPr>
          <a:lstStyle/>
          <a:p>
            <a:pPr defTabSz="914400"/>
            <a:endParaRPr lang="en-US" sz="2400" dirty="0">
              <a:solidFill>
                <a:prstClr val="black"/>
              </a:solidFill>
              <a:latin typeface="Times New Roman" panose="02020603050405020304" pitchFamily="18" charset="0"/>
              <a:cs typeface="Times New Roman" panose="02020603050405020304" pitchFamily="18" charset="0"/>
            </a:endParaRPr>
          </a:p>
          <a:p>
            <a:pPr defTabSz="914400"/>
            <a:endParaRPr lang="en-US" sz="2400" dirty="0">
              <a:solidFill>
                <a:prstClr val="black"/>
              </a:solidFill>
              <a:latin typeface="Times New Roman" panose="02020603050405020304" pitchFamily="18" charset="0"/>
              <a:cs typeface="Times New Roman" panose="02020603050405020304" pitchFamily="18" charset="0"/>
            </a:endParaRPr>
          </a:p>
          <a:p>
            <a:pPr defTabSz="914400"/>
            <a:endParaRPr lang="en-US" sz="2400" dirty="0">
              <a:solidFill>
                <a:prstClr val="black"/>
              </a:solidFill>
              <a:latin typeface="Times New Roman" panose="02020603050405020304" pitchFamily="18" charset="0"/>
              <a:cs typeface="Times New Roman" panose="02020603050405020304" pitchFamily="18" charset="0"/>
            </a:endParaRPr>
          </a:p>
          <a:p>
            <a:pPr defTabSz="914400"/>
            <a:endParaRPr lang="en-US" sz="2400" dirty="0">
              <a:solidFill>
                <a:prstClr val="black"/>
              </a:solidFill>
              <a:latin typeface="Times New Roman" panose="02020603050405020304" pitchFamily="18" charset="0"/>
              <a:cs typeface="Times New Roman" panose="02020603050405020304" pitchFamily="18" charset="0"/>
            </a:endParaRPr>
          </a:p>
          <a:p>
            <a:pPr defTabSz="914400"/>
            <a:endParaRPr lang="en-US" sz="2400" dirty="0">
              <a:solidFill>
                <a:prstClr val="black"/>
              </a:solidFill>
              <a:latin typeface="Times New Roman" panose="02020603050405020304" pitchFamily="18" charset="0"/>
              <a:cs typeface="Times New Roman" panose="02020603050405020304" pitchFamily="18" charset="0"/>
            </a:endParaRPr>
          </a:p>
          <a:p>
            <a:pPr defTabSz="914400"/>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130520" y="4603510"/>
            <a:ext cx="6569761" cy="2308324"/>
          </a:xfrm>
          <a:prstGeom prst="rect">
            <a:avLst/>
          </a:prstGeom>
        </p:spPr>
        <p:txBody>
          <a:bodyPr wrap="square">
            <a:spAutoFit/>
          </a:bodyPr>
          <a:lstStyle/>
          <a:p>
            <a:pPr lvl="0" defTabSz="914400"/>
            <a:r>
              <a:rPr lang="en-US" sz="2400" b="1" dirty="0">
                <a:solidFill>
                  <a:prstClr val="black"/>
                </a:solidFill>
                <a:latin typeface="Times New Roman" panose="02020603050405020304" pitchFamily="18" charset="0"/>
                <a:cs typeface="Times New Roman" panose="02020603050405020304" pitchFamily="18" charset="0"/>
              </a:rPr>
              <a:t>LUẬT CHƠI</a:t>
            </a:r>
            <a:r>
              <a:rPr lang="en-US" sz="2400" dirty="0">
                <a:solidFill>
                  <a:prstClr val="black"/>
                </a:solidFill>
                <a:latin typeface="Times New Roman" panose="02020603050405020304" pitchFamily="18" charset="0"/>
                <a:cs typeface="Times New Roman" panose="02020603050405020304" pitchFamily="18" charset="0"/>
              </a:rPr>
              <a:t>: </a:t>
            </a:r>
          </a:p>
          <a:p>
            <a:pPr lvl="0" defTabSz="914400"/>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Số</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người</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tham</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gia</a:t>
            </a:r>
            <a:r>
              <a:rPr lang="en-US" sz="2400" dirty="0">
                <a:solidFill>
                  <a:prstClr val="black"/>
                </a:solidFill>
                <a:latin typeface="SVN-Vanilla Daisy Pro" panose="00000500000000000000" pitchFamily="2" charset="0"/>
                <a:cs typeface="Times New Roman" panose="02020603050405020304" pitchFamily="18" charset="0"/>
              </a:rPr>
              <a:t>: 5 </a:t>
            </a:r>
            <a:r>
              <a:rPr lang="en-US" sz="2400" dirty="0" err="1">
                <a:solidFill>
                  <a:prstClr val="black"/>
                </a:solidFill>
                <a:latin typeface="SVN-Vanilla Daisy Pro" panose="00000500000000000000" pitchFamily="2" charset="0"/>
                <a:cs typeface="Times New Roman" panose="02020603050405020304" pitchFamily="18" charset="0"/>
              </a:rPr>
              <a:t>bạn</a:t>
            </a:r>
            <a:endParaRPr lang="en-US" sz="2400" dirty="0">
              <a:solidFill>
                <a:prstClr val="black"/>
              </a:solidFill>
              <a:latin typeface="SVN-Vanilla Daisy Pro" panose="00000500000000000000" pitchFamily="2" charset="0"/>
              <a:cs typeface="Times New Roman" panose="02020603050405020304" pitchFamily="18" charset="0"/>
            </a:endParaRPr>
          </a:p>
          <a:p>
            <a:pPr lvl="0" defTabSz="914400"/>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Cách</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thức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Các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bạn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đứng</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vòng</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tròn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Lần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lượt</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đọc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câu</a:t>
            </a:r>
            <a:r>
              <a:rPr lang="en-US" sz="2400" dirty="0">
                <a:solidFill>
                  <a:prstClr val="black"/>
                </a:solidFill>
                <a:latin typeface="SVN-Vanilla Daisy Pro" panose="00000500000000000000" pitchFamily="2" charset="0"/>
                <a:cs typeface="Times New Roman" panose="02020603050405020304" pitchFamily="18" charset="0"/>
              </a:rPr>
              <a:t> ca </a:t>
            </a:r>
            <a:r>
              <a:rPr lang="en-US" sz="2400" dirty="0" err="1">
                <a:solidFill>
                  <a:prstClr val="black"/>
                </a:solidFill>
                <a:latin typeface="SVN-Vanilla Daisy Pro" panose="00000500000000000000" pitchFamily="2" charset="0"/>
                <a:cs typeface="Times New Roman" panose="02020603050405020304" pitchFamily="18" charset="0"/>
              </a:rPr>
              <a:t>dao</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tục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ngữ</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châm</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ngôn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về</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tự</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lập</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Không</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được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đọc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lặp</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lại</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câu</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của</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người</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khác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Đến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lượt</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bạn</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nào</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không</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đọc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được</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sẽ</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bị</a:t>
            </a:r>
            <a:r>
              <a:rPr lang="en-US" sz="2400" dirty="0">
                <a:solidFill>
                  <a:prstClr val="black"/>
                </a:solidFill>
                <a:latin typeface="SVN-Vanilla Daisy Pro" panose="00000500000000000000" pitchFamily="2" charset="0"/>
                <a:cs typeface="Times New Roman" panose="02020603050405020304" pitchFamily="18" charset="0"/>
              </a:rPr>
              <a:t> </a:t>
            </a:r>
            <a:r>
              <a:rPr lang="en-US" sz="2400" dirty="0" err="1">
                <a:solidFill>
                  <a:prstClr val="black"/>
                </a:solidFill>
                <a:latin typeface="SVN-Vanilla Daisy Pro" panose="00000500000000000000" pitchFamily="2" charset="0"/>
                <a:cs typeface="Times New Roman" panose="02020603050405020304" pitchFamily="18" charset="0"/>
              </a:rPr>
              <a:t>loại</a:t>
            </a:r>
            <a:r>
              <a:rPr lang="en-US" sz="2400" dirty="0">
                <a:solidFill>
                  <a:prstClr val="black"/>
                </a:solidFill>
                <a:latin typeface="SVN-Vanilla Daisy Pro" panose="00000500000000000000" pitchFamily="2" charset="0"/>
                <a:cs typeface="Times New Roman" panose="02020603050405020304" pitchFamily="18" charset="0"/>
              </a:rPr>
              <a:t>. </a:t>
            </a:r>
          </a:p>
        </p:txBody>
      </p:sp>
      <p:pic>
        <p:nvPicPr>
          <p:cNvPr id="35" name="Picture 34"/>
          <p:cNvPicPr>
            <a:picLocks noChangeAspect="1"/>
          </p:cNvPicPr>
          <p:nvPr/>
        </p:nvPicPr>
        <p:blipFill>
          <a:blip r:embed="rId15"/>
          <a:stretch>
            <a:fillRect/>
          </a:stretch>
        </p:blipFill>
        <p:spPr>
          <a:xfrm>
            <a:off x="8776977" y="1623608"/>
            <a:ext cx="3853006" cy="4359018"/>
          </a:xfrm>
          <a:prstGeom prst="rect">
            <a:avLst/>
          </a:prstGeom>
        </p:spPr>
      </p:pic>
      <p:pic>
        <p:nvPicPr>
          <p:cNvPr id="37" name="图片 8" descr="6fc417983c9675ce1b60e983870aeb8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77045" y="4227936"/>
            <a:ext cx="1782022" cy="1357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
          <p:cNvPicPr>
            <a:picLocks noChangeAspect="1"/>
          </p:cNvPicPr>
          <p:nvPr/>
        </p:nvPicPr>
        <p:blipFill rotWithShape="1">
          <a:blip r:embed="rId17" cstate="print">
            <a:extLst>
              <a:ext uri="{28A0092B-C50C-407E-A947-70E740481C1C}">
                <a14:useLocalDpi xmlns:a14="http://schemas.microsoft.com/office/drawing/2010/main" val="0"/>
              </a:ext>
            </a:extLst>
          </a:blip>
          <a:srcRect l="32760" r="8347"/>
          <a:stretch>
            <a:fillRect/>
          </a:stretch>
        </p:blipFill>
        <p:spPr>
          <a:xfrm flipH="1">
            <a:off x="-198183" y="2543161"/>
            <a:ext cx="2113322" cy="2112622"/>
          </a:xfrm>
          <a:prstGeom prst="rect">
            <a:avLst/>
          </a:prstGeom>
        </p:spPr>
      </p:pic>
    </p:spTree>
    <p:extLst>
      <p:ext uri="{BB962C8B-B14F-4D97-AF65-F5344CB8AC3E}">
        <p14:creationId xmlns:p14="http://schemas.microsoft.com/office/powerpoint/2010/main" val="2440541121"/>
      </p:ext>
    </p:extLst>
  </p:cSld>
  <p:clrMapOvr>
    <a:masterClrMapping/>
  </p:clrMapOvr>
  <p:transition spd="med">
    <p:wheel/>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5631"/>
                                        </p:tgtEl>
                                        <p:attrNameLst>
                                          <p:attrName>style.visibility</p:attrName>
                                        </p:attrNameLst>
                                      </p:cBhvr>
                                      <p:to>
                                        <p:strVal val="visible"/>
                                      </p:to>
                                    </p:set>
                                    <p:animEffect transition="in" filter="fade">
                                      <p:cBhvr>
                                        <p:cTn id="13" dur="1000"/>
                                        <p:tgtEl>
                                          <p:spTgt spid="25631"/>
                                        </p:tgtEl>
                                      </p:cBhvr>
                                    </p:animEffect>
                                    <p:anim calcmode="lin" valueType="num">
                                      <p:cBhvr>
                                        <p:cTn id="14" dur="1000" fill="hold"/>
                                        <p:tgtEl>
                                          <p:spTgt spid="25631"/>
                                        </p:tgtEl>
                                        <p:attrNameLst>
                                          <p:attrName>ppt_x</p:attrName>
                                        </p:attrNameLst>
                                      </p:cBhvr>
                                      <p:tavLst>
                                        <p:tav tm="0">
                                          <p:val>
                                            <p:strVal val="#ppt_x"/>
                                          </p:val>
                                        </p:tav>
                                        <p:tav tm="100000">
                                          <p:val>
                                            <p:strVal val="#ppt_x"/>
                                          </p:val>
                                        </p:tav>
                                      </p:tavLst>
                                    </p:anim>
                                    <p:anim calcmode="lin" valueType="num">
                                      <p:cBhvr>
                                        <p:cTn id="15" dur="1000" fill="hold"/>
                                        <p:tgtEl>
                                          <p:spTgt spid="256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04161"/>
                                        </p:tgtEl>
                                        <p:attrNameLst>
                                          <p:attrName>style.visibility</p:attrName>
                                        </p:attrNameLst>
                                      </p:cBhvr>
                                      <p:to>
                                        <p:strVal val="visible"/>
                                      </p:to>
                                    </p:set>
                                    <p:animEffect transition="in" filter="slide(fromBottom)">
                                      <p:cBhvr>
                                        <p:cTn id="20" dur="500"/>
                                        <p:tgtEl>
                                          <p:spTgt spid="30416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1" grpId="0"/>
      <p:bldP spid="304161" grpId="0" animBg="1"/>
      <p:bldP spid="33"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Widescreen</PresentationFormat>
  <Paragraphs>71</Paragraphs>
  <Slides>10</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vt:i4>
      </vt:variant>
    </vt:vector>
  </HeadingPairs>
  <TitlesOfParts>
    <vt:vector size="25" baseType="lpstr">
      <vt:lpstr>#9Slide05 Claudia</vt:lpstr>
      <vt:lpstr>#9Slide05 IcielSanelma</vt:lpstr>
      <vt:lpstr>#9Slide05 Voyage</vt:lpstr>
      <vt:lpstr>#9Slide07 Marbelia Regular</vt:lpstr>
      <vt:lpstr>Algerian</vt:lpstr>
      <vt:lpstr>Arial</vt:lpstr>
      <vt:lpstr>Calibri</vt:lpstr>
      <vt:lpstr>Calibri Light</vt:lpstr>
      <vt:lpstr>Chiller</vt:lpstr>
      <vt:lpstr>SVN-Vanilla Daisy Pro</vt:lpstr>
      <vt:lpstr>SVN-Very Berry</vt:lpstr>
      <vt:lpstr>Times New Roman</vt:lpstr>
      <vt:lpstr>Verdana</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dc:creator>
  <cp:lastModifiedBy>OS</cp:lastModifiedBy>
  <cp:revision>2</cp:revision>
  <dcterms:created xsi:type="dcterms:W3CDTF">2023-05-31T07:48:53Z</dcterms:created>
  <dcterms:modified xsi:type="dcterms:W3CDTF">2023-05-31T07:50:14Z</dcterms:modified>
</cp:coreProperties>
</file>