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2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3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4.xml" ContentType="application/vnd.openxmlformats-officedocument.theme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5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5126" r:id="rId1"/>
    <p:sldMasterId id="2147485140" r:id="rId2"/>
    <p:sldMasterId id="2147485153" r:id="rId3"/>
    <p:sldMasterId id="2147485166" r:id="rId4"/>
    <p:sldMasterId id="2147485179" r:id="rId5"/>
    <p:sldMasterId id="2147485192" r:id="rId6"/>
  </p:sldMasterIdLst>
  <p:notesMasterIdLst>
    <p:notesMasterId r:id="rId18"/>
  </p:notesMasterIdLst>
  <p:sldIdLst>
    <p:sldId id="477" r:id="rId7"/>
    <p:sldId id="464" r:id="rId8"/>
    <p:sldId id="445" r:id="rId9"/>
    <p:sldId id="480" r:id="rId10"/>
    <p:sldId id="482" r:id="rId11"/>
    <p:sldId id="525" r:id="rId12"/>
    <p:sldId id="526" r:id="rId13"/>
    <p:sldId id="487" r:id="rId14"/>
    <p:sldId id="488" r:id="rId15"/>
    <p:sldId id="549" r:id="rId16"/>
    <p:sldId id="502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A4E4"/>
    <a:srgbClr val="0000FF"/>
    <a:srgbClr val="FFCCFF"/>
    <a:srgbClr val="FFE79B"/>
    <a:srgbClr val="D3F652"/>
    <a:srgbClr val="BBF7E7"/>
    <a:srgbClr val="E5FE8A"/>
    <a:srgbClr val="0BE5CB"/>
    <a:srgbClr val="CCFFCC"/>
    <a:srgbClr val="E86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2" autoAdjust="0"/>
    <p:restoredTop sz="94660"/>
  </p:normalViewPr>
  <p:slideViewPr>
    <p:cSldViewPr snapToGrid="0">
      <p:cViewPr varScale="1">
        <p:scale>
          <a:sx n="82" d="100"/>
          <a:sy n="82" d="100"/>
        </p:scale>
        <p:origin x="55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pPr/>
              <a:t>2023/5/31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5BF231-8929-4611-82A5-41EEC78664E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87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09157-4B2C-456F-9FDA-FD573F72CD41}" type="slidenum">
              <a:rPr lang="zh-CN" altLang="en-US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/>
              <a:t>3</a:t>
            </a:fld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9726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4C4357-4527-4A6F-8FC0-A5E3D696D9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886964"/>
      </p:ext>
    </p:extLst>
  </p:cSld>
  <p:clrMapOvr>
    <a:masterClrMapping/>
  </p:clrMapOvr>
  <p:transition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D1EBA-6041-4BF5-8ECE-C912A55FA9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326519"/>
      </p:ext>
    </p:extLst>
  </p:cSld>
  <p:clrMapOvr>
    <a:masterClrMapping/>
  </p:clrMapOvr>
  <p:transition>
    <p:randomBar dir="vert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6516AC-313E-4608-9742-C335A814F6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387466"/>
      </p:ext>
    </p:extLst>
  </p:cSld>
  <p:clrMapOvr>
    <a:masterClrMapping/>
  </p:clrMapOvr>
  <p:transition>
    <p:randomBar dir="vert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593083"/>
      </p:ext>
    </p:extLst>
  </p:cSld>
  <p:clrMapOvr>
    <a:masterClrMapping/>
  </p:clrMapOvr>
  <p:transition>
    <p:randomBar dir="vert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DF32A-0D3B-4C75-8DD7-AA48D6922F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804327"/>
      </p:ext>
    </p:extLst>
  </p:cSld>
  <p:clrMapOvr>
    <a:masterClrMapping/>
  </p:clrMapOvr>
  <p:transition>
    <p:randomBar dir="vert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43E404-FC01-4AA8-BA2C-0B43F9F465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257435"/>
      </p:ext>
    </p:extLst>
  </p:cSld>
  <p:clrMapOvr>
    <a:masterClrMapping/>
  </p:clrMapOvr>
  <p:transition>
    <p:randomBar dir="vert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2B273-D1F6-4A9F-B39B-4CB097552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521272"/>
      </p:ext>
    </p:extLst>
  </p:cSld>
  <p:clrMapOvr>
    <a:masterClrMapping/>
  </p:clrMapOvr>
  <p:transition>
    <p:randomBar dir="vert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72FB2E-4EC8-4834-B1D2-76071FCAAD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45714"/>
      </p:ext>
    </p:extLst>
  </p:cSld>
  <p:clrMapOvr>
    <a:masterClrMapping/>
  </p:clrMapOvr>
  <p:transition>
    <p:randomBar dir="vert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ADDCB5-33A6-452D-A1F1-9622C8FF3C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603948"/>
      </p:ext>
    </p:extLst>
  </p:cSld>
  <p:clrMapOvr>
    <a:masterClrMapping/>
  </p:clrMapOvr>
  <p:transition>
    <p:randomBar dir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D1EBA-6041-4BF5-8ECE-C912A55FA9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786470"/>
      </p:ext>
    </p:extLst>
  </p:cSld>
  <p:clrMapOvr>
    <a:masterClrMapping/>
  </p:clrMapOvr>
  <p:transition>
    <p:randomBar dir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35837B-5167-4CAC-B53D-C280175046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92929"/>
      </p:ext>
    </p:extLst>
  </p:cSld>
  <p:clrMapOvr>
    <a:masterClrMapping/>
  </p:clrMapOvr>
  <p:transition>
    <p:randomBar dir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187384-1631-427A-8C6B-43ABBF2F17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163936"/>
      </p:ext>
    </p:extLst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35837B-5167-4CAC-B53D-C280175046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298917"/>
      </p:ext>
    </p:extLst>
  </p:cSld>
  <p:clrMapOvr>
    <a:masterClrMapping/>
  </p:clrMapOvr>
  <p:transition>
    <p:randomBar dir="vert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6304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4C4357-4527-4A6F-8FC0-A5E3D696D9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210343"/>
      </p:ext>
    </p:extLst>
  </p:cSld>
  <p:clrMapOvr>
    <a:masterClrMapping/>
  </p:clrMapOvr>
  <p:transition>
    <p:randomBar dir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E2CF07-AA09-4F84-AF7C-19256C76E82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479659"/>
      </p:ext>
    </p:extLst>
  </p:cSld>
  <p:clrMapOvr>
    <a:masterClrMapping/>
  </p:clrMapOvr>
  <p:transition>
    <p:randomBar dir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6516AC-313E-4608-9742-C335A814F6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640364"/>
      </p:ext>
    </p:extLst>
  </p:cSld>
  <p:clrMapOvr>
    <a:masterClrMapping/>
  </p:clrMapOvr>
  <p:transition>
    <p:randomBar dir="vert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080241"/>
      </p:ext>
    </p:extLst>
  </p:cSld>
  <p:clrMapOvr>
    <a:masterClrMapping/>
  </p:clrMapOvr>
  <p:transition>
    <p:randomBar dir="vert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DF32A-0D3B-4C75-8DD7-AA48D6922F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934210"/>
      </p:ext>
    </p:extLst>
  </p:cSld>
  <p:clrMapOvr>
    <a:masterClrMapping/>
  </p:clrMapOvr>
  <p:transition>
    <p:randomBar dir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43E404-FC01-4AA8-BA2C-0B43F9F465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59420"/>
      </p:ext>
    </p:extLst>
  </p:cSld>
  <p:clrMapOvr>
    <a:masterClrMapping/>
  </p:clrMapOvr>
  <p:transition>
    <p:randomBar dir="vert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2B273-D1F6-4A9F-B39B-4CB097552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675208"/>
      </p:ext>
    </p:extLst>
  </p:cSld>
  <p:clrMapOvr>
    <a:masterClrMapping/>
  </p:clrMapOvr>
  <p:transition>
    <p:randomBar dir="vert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72FB2E-4EC8-4834-B1D2-76071FCAAD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224214"/>
      </p:ext>
    </p:extLst>
  </p:cSld>
  <p:clrMapOvr>
    <a:masterClrMapping/>
  </p:clrMapOvr>
  <p:transition>
    <p:randomBar dir="vert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ADDCB5-33A6-452D-A1F1-9622C8FF3C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254495"/>
      </p:ext>
    </p:extLst>
  </p:cSld>
  <p:clrMapOvr>
    <a:masterClrMapping/>
  </p:clrMapOvr>
  <p:transition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187384-1631-427A-8C6B-43ABBF2F17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585017"/>
      </p:ext>
    </p:extLst>
  </p:cSld>
  <p:clrMapOvr>
    <a:masterClrMapping/>
  </p:clrMapOvr>
  <p:transition>
    <p:randomBar dir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D1EBA-6041-4BF5-8ECE-C912A55FA9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989145"/>
      </p:ext>
    </p:extLst>
  </p:cSld>
  <p:clrMapOvr>
    <a:masterClrMapping/>
  </p:clrMapOvr>
  <p:transition>
    <p:randomBar dir="vert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35837B-5167-4CAC-B53D-C280175046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034993"/>
      </p:ext>
    </p:extLst>
  </p:cSld>
  <p:clrMapOvr>
    <a:masterClrMapping/>
  </p:clrMapOvr>
  <p:transition>
    <p:randomBar dir="vert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187384-1631-427A-8C6B-43ABBF2F17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96292"/>
      </p:ext>
    </p:extLst>
  </p:cSld>
  <p:clrMapOvr>
    <a:masterClrMapping/>
  </p:clrMapOvr>
  <p:transition>
    <p:randomBar dir="vert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642871"/>
      </p:ext>
    </p:extLst>
  </p:cSld>
  <p:clrMapOvr>
    <a:masterClrMapping/>
  </p:clrMapOvr>
  <p:transition>
    <p:randomBar dir="vert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633691"/>
      </p:ext>
    </p:extLst>
  </p:cSld>
  <p:clrMapOvr>
    <a:masterClrMapping/>
  </p:clrMapOvr>
  <p:transition>
    <p:randomBar dir="vert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138968"/>
      </p:ext>
    </p:extLst>
  </p:cSld>
  <p:clrMapOvr>
    <a:masterClrMapping/>
  </p:clrMapOvr>
  <p:transition>
    <p:randomBar dir="vert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890207"/>
      </p:ext>
    </p:extLst>
  </p:cSld>
  <p:clrMapOvr>
    <a:masterClrMapping/>
  </p:clrMapOvr>
  <p:transition>
    <p:randomBar dir="vert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480392"/>
      </p:ext>
    </p:extLst>
  </p:cSld>
  <p:clrMapOvr>
    <a:masterClrMapping/>
  </p:clrMapOvr>
  <p:transition>
    <p:randomBar dir="vert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20689"/>
      </p:ext>
    </p:extLst>
  </p:cSld>
  <p:clrMapOvr>
    <a:masterClrMapping/>
  </p:clrMapOvr>
  <p:transition>
    <p:randomBar dir="vert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643099"/>
      </p:ext>
    </p:extLst>
  </p:cSld>
  <p:clrMapOvr>
    <a:masterClrMapping/>
  </p:clrMapOvr>
  <p:transition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45542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2415113"/>
      </p:ext>
    </p:extLst>
  </p:cSld>
  <p:clrMapOvr>
    <a:masterClrMapping/>
  </p:clrMapOvr>
  <p:transition>
    <p:randomBar dir="vert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691295"/>
      </p:ext>
    </p:extLst>
  </p:cSld>
  <p:clrMapOvr>
    <a:masterClrMapping/>
  </p:clrMapOvr>
  <p:transition>
    <p:randomBar dir="vert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664870"/>
      </p:ext>
    </p:extLst>
  </p:cSld>
  <p:clrMapOvr>
    <a:masterClrMapping/>
  </p:clrMapOvr>
  <p:transition>
    <p:randomBar dir="vert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462109"/>
      </p:ext>
    </p:extLst>
  </p:cSld>
  <p:clrMapOvr>
    <a:masterClrMapping/>
  </p:clrMapOvr>
  <p:transition>
    <p:randomBar dir="vert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371856"/>
      </p:ext>
    </p:extLst>
  </p:cSld>
  <p:clrMapOvr>
    <a:masterClrMapping/>
  </p:clrMapOvr>
  <p:transition>
    <p:randomBar dir="vert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854506"/>
      </p:ext>
    </p:extLst>
  </p:cSld>
  <p:clrMapOvr>
    <a:masterClrMapping/>
  </p:clrMapOvr>
  <p:transition>
    <p:randomBar dir="vert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851598"/>
      </p:ext>
    </p:extLst>
  </p:cSld>
  <p:clrMapOvr>
    <a:masterClrMapping/>
  </p:clrMapOvr>
  <p:transition>
    <p:randomBar dir="vert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23333"/>
      </p:ext>
    </p:extLst>
  </p:cSld>
  <p:clrMapOvr>
    <a:masterClrMapping/>
  </p:clrMapOvr>
  <p:transition>
    <p:randomBar dir="vert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857089"/>
      </p:ext>
    </p:extLst>
  </p:cSld>
  <p:clrMapOvr>
    <a:masterClrMapping/>
  </p:clrMapOvr>
  <p:transition>
    <p:randomBar dir="vert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635108"/>
      </p:ext>
    </p:extLst>
  </p:cSld>
  <p:clrMapOvr>
    <a:masterClrMapping/>
  </p:clrMapOvr>
  <p:transition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935220"/>
      </p:ext>
    </p:extLst>
  </p:cSld>
  <p:clrMapOvr>
    <a:masterClrMapping/>
  </p:clrMapOvr>
  <p:transition>
    <p:randomBar dir="vert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2023/5/31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058542"/>
      </p:ext>
    </p:extLst>
  </p:cSld>
  <p:clrMapOvr>
    <a:masterClrMapping/>
  </p:clrMapOvr>
  <p:transition>
    <p:randomBar dir="vert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2BF82D2-7A68-459D-A996-9BDDA2518FA4}" type="datetimeFigureOut">
              <a:rPr lang="zh-CN" alt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2023/5/31</a:t>
            </a:fld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532"/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E01EE5D-26FB-46D5-A381-ECFB35BF1D34}" type="slidenum">
              <a:rPr lang="zh-CN" alt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‹#›</a:t>
            </a:fld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831752"/>
      </p:ext>
    </p:extLst>
  </p:cSld>
  <p:clrMapOvr>
    <a:masterClrMapping/>
  </p:clrMapOvr>
  <p:transition>
    <p:randomBar dir="vert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0C6303A0-9065-42AF-906A-DE1E800FE257}" type="datetimeFigureOut">
              <a:rPr lang="zh-CN" altLang="en-US" sz="1865" smtClean="0"/>
              <a:pPr defTabSz="913532">
                <a:defRPr/>
              </a:pPr>
              <a:t>2023/5/31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2AD3D7CA-7BD8-4738-B6AB-718737AA462A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995010943"/>
      </p:ext>
    </p:extLst>
  </p:cSld>
  <p:clrMapOvr>
    <a:masterClrMapping/>
  </p:clrMapOvr>
  <p:transition>
    <p:randomBar dir="vert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340067"/>
      </p:ext>
    </p:extLst>
  </p:cSld>
  <p:clrMapOvr>
    <a:masterClrMapping/>
  </p:clrMapOvr>
  <p:transition>
    <p:randomBar dir="vert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3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793029"/>
      </p:ext>
    </p:extLst>
  </p:cSld>
  <p:clrMapOvr>
    <a:masterClrMapping/>
  </p:clrMapOvr>
  <p:transition>
    <p:randomBar dir="vert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753340"/>
      </p:ext>
    </p:extLst>
  </p:cSld>
  <p:clrMapOvr>
    <a:masterClrMapping/>
  </p:clrMapOvr>
  <p:transition>
    <p:randomBar dir="vert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3ACFC516-0EBD-4852-9DFD-FFC809B16810}" type="datetimeFigureOut">
              <a:rPr lang="zh-CN" altLang="en-US" sz="1865" smtClean="0"/>
              <a:pPr defTabSz="913532">
                <a:defRPr/>
              </a:pPr>
              <a:t>2023/5/31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855DB59F-0B7A-4009-ADD8-CBB6E0E22669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645777144"/>
      </p:ext>
    </p:extLst>
  </p:cSld>
  <p:clrMapOvr>
    <a:masterClrMapping/>
  </p:clrMapOvr>
  <p:transition>
    <p:randomBar dir="vert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73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233108B3-3C5F-434E-B7C6-124BB30C5988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2023/5/31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0FCC38CE-CFED-41E2-93E2-A213294AFB8B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246131"/>
      </p:ext>
    </p:extLst>
  </p:cSld>
  <p:clrMapOvr>
    <a:masterClrMapping/>
  </p:clrMapOvr>
  <p:transition>
    <p:randomBar dir="vert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DD22C65B-FAC9-421A-9391-569306C0644A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2023/5/31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BEBC0E72-BF06-4A19-B2CD-574FB1E7DA1E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542011"/>
      </p:ext>
    </p:extLst>
  </p:cSld>
  <p:clrMapOvr>
    <a:masterClrMapping/>
  </p:clrMapOvr>
  <p:transition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877886"/>
      </p:ext>
    </p:extLst>
  </p:cSld>
  <p:clrMapOvr>
    <a:masterClrMapping/>
  </p:clrMapOvr>
  <p:transition>
    <p:randomBar dir="vert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60329089-014F-40B7-AF9F-C11F97BF94C2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2023/5/31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C06FD32C-10E6-4306-A8A9-F7761EEB30E2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465764"/>
      </p:ext>
    </p:extLst>
  </p:cSld>
  <p:clrMapOvr>
    <a:masterClrMapping/>
  </p:clrMapOvr>
  <p:transition>
    <p:randomBar dir="vert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508542"/>
      </p:ext>
    </p:extLst>
  </p:cSld>
  <p:clrMapOvr>
    <a:masterClrMapping/>
  </p:clrMapOvr>
  <p:transition>
    <p:randomBar dir="vert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840320"/>
      </p:ext>
    </p:extLst>
  </p:cSld>
  <p:clrMapOvr>
    <a:masterClrMapping/>
  </p:clrMapOvr>
  <p:transition>
    <p:randomBar dir="vert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700964"/>
      </p:ext>
    </p:extLst>
  </p:cSld>
  <p:clrMapOvr>
    <a:masterClrMapping/>
  </p:clrMapOvr>
  <p:transition>
    <p:randomBar dir="vert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2023/5/31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132355"/>
      </p:ext>
    </p:extLst>
  </p:cSld>
  <p:clrMapOvr>
    <a:masterClrMapping/>
  </p:clrMapOvr>
  <p:transition>
    <p:randomBar dir="vert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1805"/>
      </p:ext>
    </p:extLst>
  </p:cSld>
  <p:clrMapOvr>
    <a:masterClrMapping/>
  </p:clrMapOvr>
  <p:transition>
    <p:randomBar dir="vert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2023/5/31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491929"/>
      </p:ext>
    </p:extLst>
  </p:cSld>
  <p:clrMapOvr>
    <a:masterClrMapping/>
  </p:clrMapOvr>
  <p:transition>
    <p:randomBar dir="vert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8072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218072"/>
              <a:t>2023/5/31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8072"/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8072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21807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932975"/>
      </p:ext>
    </p:extLst>
  </p:cSld>
  <p:clrMapOvr>
    <a:masterClrMapping/>
  </p:clrMapOvr>
  <p:transition>
    <p:randomBar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8072">
              <a:defRPr/>
            </a:pPr>
            <a:fld id="{0C6303A0-9065-42AF-906A-DE1E800FE257}" type="datetimeFigureOut">
              <a:rPr lang="zh-CN" altLang="en-US" smtClean="0"/>
              <a:pPr defTabSz="1218072"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8072">
              <a:defRPr/>
            </a:pPr>
            <a:fld id="{2AD3D7CA-7BD8-4738-B6AB-718737AA462A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70369"/>
      </p:ext>
    </p:extLst>
  </p:cSld>
  <p:clrMapOvr>
    <a:masterClrMapping/>
  </p:clrMapOvr>
  <p:transition>
    <p:randomBar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3ACFC516-0EBD-4852-9DFD-FFC809B16810}" type="datetimeFigureOut">
              <a:rPr lang="zh-CN" altLang="en-US" smtClean="0"/>
              <a:pPr defTabSz="1218072"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855DB59F-0B7A-4009-ADD8-CBB6E0E22669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420912"/>
      </p:ext>
    </p:extLst>
  </p:cSld>
  <p:clrMapOvr>
    <a:masterClrMapping/>
  </p:clrMapOvr>
  <p:transition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068364"/>
      </p:ext>
    </p:extLst>
  </p:cSld>
  <p:clrMapOvr>
    <a:masterClrMapping/>
  </p:clrMapOvr>
  <p:transition>
    <p:randomBar dir="vert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233108B3-3C5F-434E-B7C6-124BB30C5988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2023/5/31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0FCC38CE-CFED-41E2-93E2-A213294AFB8B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544915"/>
      </p:ext>
    </p:extLst>
  </p:cSld>
  <p:clrMapOvr>
    <a:masterClrMapping/>
  </p:clrMapOvr>
  <p:transition>
    <p:randomBar dir="vert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2023/5/31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30982"/>
      </p:ext>
    </p:extLst>
  </p:cSld>
  <p:clrMapOvr>
    <a:masterClrMapping/>
  </p:clrMapOvr>
  <p:transition spd="slow" advTm="3000">
    <p:rand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2023/5/31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399116"/>
      </p:ext>
    </p:extLst>
  </p:cSld>
  <p:clrMapOvr>
    <a:masterClrMapping/>
  </p:clrMapOvr>
  <p:transition>
    <p:randomBar dir="vert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123041"/>
      </p:ext>
    </p:extLst>
  </p:cSld>
  <p:clrMapOvr>
    <a:masterClrMapping/>
  </p:clrMapOvr>
  <p:transition spd="slow" advClick="0" advTm="4000">
    <p:comb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869950"/>
      </p:ext>
    </p:extLst>
  </p:cSld>
  <p:clrMapOvr>
    <a:masterClrMapping/>
  </p:clrMapOvr>
  <p:transition>
    <p:randomBar dir="vert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7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zh-CN" altLang="en-US" sz="1798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7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zh-CN" altLang="en-US" sz="179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768347"/>
      </p:ext>
    </p:extLst>
  </p:cSld>
  <p:clrMapOvr>
    <a:masterClrMapping/>
  </p:clrMapOvr>
  <p:transition>
    <p:randomBar dir="vert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290969"/>
      </p:ext>
    </p:extLst>
  </p:cSld>
  <p:clrMapOvr>
    <a:masterClrMapping/>
  </p:clrMapOvr>
  <p:transition>
    <p:randomBar dir="vert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2023/5/31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97286392"/>
      </p:ext>
    </p:extLst>
  </p:cSld>
  <p:clrMapOvr>
    <a:masterClrMapping/>
  </p:clrMapOvr>
  <p:transition>
    <p:randomBar dir="vert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2BF82D2-7A68-459D-A996-9BDDA2518FA4}" type="datetimeFigureOut">
              <a:rPr lang="zh-CN" altLang="en-US" sz="1865" smtClean="0">
                <a:solidFill>
                  <a:prstClr val="black">
                    <a:tint val="75000"/>
                  </a:prstClr>
                </a:solidFill>
              </a:rPr>
              <a:pPr defTabSz="913532"/>
              <a:t>2023/5/31</a:t>
            </a:fld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532"/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E01EE5D-26FB-46D5-A381-ECFB35BF1D34}" type="slidenum">
              <a:rPr lang="zh-CN" altLang="en-US" sz="1865" smtClean="0">
                <a:solidFill>
                  <a:prstClr val="black">
                    <a:tint val="75000"/>
                  </a:prstClr>
                </a:solidFill>
              </a:rPr>
              <a:pPr defTabSz="913532"/>
              <a:t>‹#›</a:t>
            </a:fld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35369"/>
      </p:ext>
    </p:extLst>
  </p:cSld>
  <p:clrMapOvr>
    <a:masterClrMapping/>
  </p:clrMapOvr>
  <p:transition>
    <p:randomBar dir="vert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233108B3-3C5F-434E-B7C6-124BB30C5988}" type="datetimeFigureOut">
              <a:rPr lang="zh-CN" altLang="en-US" sz="1865" smtClean="0"/>
              <a:pPr defTabSz="913532">
                <a:defRPr/>
              </a:pPr>
              <a:t>2023/5/31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0FCC38CE-CFED-41E2-93E2-A213294AFB8B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4158937407"/>
      </p:ext>
    </p:extLst>
  </p:cSld>
  <p:clrMapOvr>
    <a:masterClrMapping/>
  </p:clrMapOvr>
  <p:transition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993669"/>
      </p:ext>
    </p:extLst>
  </p:cSld>
  <p:clrMapOvr>
    <a:masterClrMapping/>
  </p:clrMapOvr>
  <p:transition>
    <p:randomBar dir="vert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DD22C65B-FAC9-421A-9391-569306C0644A}" type="datetimeFigureOut">
              <a:rPr lang="zh-CN" altLang="en-US" smtClean="0"/>
              <a:pPr defTabSz="1218072"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BEBC0E72-BF06-4A19-B2CD-574FB1E7DA1E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906307"/>
      </p:ext>
    </p:extLst>
  </p:cSld>
  <p:clrMapOvr>
    <a:masterClrMapping/>
  </p:clrMapOvr>
  <p:transition>
    <p:randomBar dir="vert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60329089-014F-40B7-AF9F-C11F97BF94C2}" type="datetimeFigureOut">
              <a:rPr lang="zh-CN" altLang="en-US" smtClean="0"/>
              <a:pPr defTabSz="1218072"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C06FD32C-10E6-4306-A8A9-F7761EEB30E2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467282"/>
      </p:ext>
    </p:extLst>
  </p:cSld>
  <p:clrMapOvr>
    <a:masterClrMapping/>
  </p:clrMapOvr>
  <p:transition>
    <p:randomBar dir="vert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/>
              <a:pPr defTabSz="456777"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/>
              <a:pPr defTabSz="456777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306728"/>
      </p:ext>
    </p:extLst>
  </p:cSld>
  <p:clrMapOvr>
    <a:masterClrMapping/>
  </p:clrMapOvr>
  <p:transition>
    <p:randomBar dir="vert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493169"/>
      </p:ext>
    </p:extLst>
  </p:cSld>
  <p:clrMapOvr>
    <a:masterClrMapping/>
  </p:clrMapOvr>
  <p:transition>
    <p:randomBar dir="vert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8072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072"/>
              <a:t>2023/5/31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807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8072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07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43362"/>
      </p:ext>
    </p:extLst>
  </p:cSld>
  <p:clrMapOvr>
    <a:masterClrMapping/>
  </p:clrMapOvr>
  <p:transition>
    <p:randomBar dir="vert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233108B3-3C5F-434E-B7C6-124BB30C5988}" type="datetimeFigureOut">
              <a:rPr lang="zh-CN" altLang="en-US" smtClean="0"/>
              <a:pPr defTabSz="1218072"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0FCC38CE-CFED-41E2-93E2-A213294AFB8B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961469"/>
      </p:ext>
    </p:extLst>
  </p:cSld>
  <p:clrMapOvr>
    <a:masterClrMapping/>
  </p:clrMapOvr>
  <p:transition>
    <p:randomBar dir="vert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71635635"/>
      </p:ext>
    </p:extLst>
  </p:cSld>
  <p:clrMapOvr>
    <a:masterClrMapping/>
  </p:clrMapOvr>
  <p:transition>
    <p:randomBar dir="vert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74154339"/>
      </p:ext>
    </p:extLst>
  </p:cSld>
  <p:clrMapOvr>
    <a:masterClrMapping/>
  </p:clrMapOvr>
  <p:transition>
    <p:randomBar dir="vert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02001351"/>
      </p:ext>
    </p:extLst>
  </p:cSld>
  <p:clrMapOvr>
    <a:masterClrMapping/>
  </p:clrMapOvr>
  <p:transition>
    <p:randomBar dir="vert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14335417"/>
      </p:ext>
    </p:extLst>
  </p:cSld>
  <p:clrMapOvr>
    <a:masterClrMapping/>
  </p:clrMapOvr>
  <p:transition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148622"/>
      </p:ext>
    </p:extLst>
  </p:cSld>
  <p:clrMapOvr>
    <a:masterClrMapping/>
  </p:clrMapOvr>
  <p:transition>
    <p:randomBar dir="vert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85564785"/>
      </p:ext>
    </p:extLst>
  </p:cSld>
  <p:clrMapOvr>
    <a:masterClrMapping/>
  </p:clrMapOvr>
  <p:transition>
    <p:randomBar dir="vert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49057539"/>
      </p:ext>
    </p:extLst>
  </p:cSld>
  <p:clrMapOvr>
    <a:masterClrMapping/>
  </p:clrMapOvr>
  <p:transition>
    <p:randomBar dir="vert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762426"/>
      </p:ext>
    </p:extLst>
  </p:cSld>
  <p:clrMapOvr>
    <a:masterClrMapping/>
  </p:clrMapOvr>
  <p:transition>
    <p:randomBar dir="vert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438165"/>
      </p:ext>
    </p:extLst>
  </p:cSld>
  <p:clrMapOvr>
    <a:masterClrMapping/>
  </p:clrMapOvr>
  <p:transition>
    <p:randomBar dir="vert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547458"/>
      </p:ext>
    </p:extLst>
  </p:cSld>
  <p:clrMapOvr>
    <a:masterClrMapping/>
  </p:clrMapOvr>
  <p:transition>
    <p:randomBar dir="vert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952002"/>
      </p:ext>
    </p:extLst>
  </p:cSld>
  <p:clrMapOvr>
    <a:masterClrMapping/>
  </p:clrMapOvr>
  <p:transition>
    <p:randomBar dir="vert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712964"/>
      </p:ext>
    </p:extLst>
  </p:cSld>
  <p:clrMapOvr>
    <a:masterClrMapping/>
  </p:clrMapOvr>
  <p:transition>
    <p:randomBar dir="vert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474024"/>
      </p:ext>
    </p:extLst>
  </p:cSld>
  <p:clrMapOvr>
    <a:masterClrMapping/>
  </p:clrMapOvr>
  <p:transition>
    <p:randomBar dir="vert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016982"/>
      </p:ext>
    </p:extLst>
  </p:cSld>
  <p:clrMapOvr>
    <a:masterClrMapping/>
  </p:clrMapOvr>
  <p:transition>
    <p:randomBar dir="vert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112091"/>
      </p:ext>
    </p:extLst>
  </p:cSld>
  <p:clrMapOvr>
    <a:masterClrMapping/>
  </p:clrMapOvr>
  <p:transition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600990"/>
      </p:ext>
    </p:extLst>
  </p:cSld>
  <p:clrMapOvr>
    <a:masterClrMapping/>
  </p:clrMapOvr>
  <p:transition>
    <p:randomBar dir="vert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378925"/>
      </p:ext>
    </p:extLst>
  </p:cSld>
  <p:clrMapOvr>
    <a:masterClrMapping/>
  </p:clrMapOvr>
  <p:transition>
    <p:randomBar dir="vert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631561"/>
      </p:ext>
    </p:extLst>
  </p:cSld>
  <p:clrMapOvr>
    <a:masterClrMapping/>
  </p:clrMapOvr>
  <p:transition>
    <p:randomBar dir="vert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2023/5/31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568538"/>
      </p:ext>
    </p:extLst>
  </p:cSld>
  <p:clrMapOvr>
    <a:masterClrMapping/>
  </p:clrMapOvr>
  <p:transition>
    <p:randomBar dir="vert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186577"/>
      </p:ext>
    </p:extLst>
  </p:cSld>
  <p:clrMapOvr>
    <a:masterClrMapping/>
  </p:clrMapOvr>
  <p:transition>
    <p:randomBar dir="vert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126452"/>
      </p:ext>
    </p:extLst>
  </p:cSld>
  <p:clrMapOvr>
    <a:masterClrMapping/>
  </p:clrMapOvr>
  <p:transition>
    <p:randomBar dir="vert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219116"/>
      </p:ext>
    </p:extLst>
  </p:cSld>
  <p:clrMapOvr>
    <a:masterClrMapping/>
  </p:clrMapOvr>
  <p:transition>
    <p:randomBar dir="vert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833083"/>
      </p:ext>
    </p:extLst>
  </p:cSld>
  <p:clrMapOvr>
    <a:masterClrMapping/>
  </p:clrMapOvr>
  <p:transition spd="slow" advClick="0" advTm="0">
    <p:random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807041"/>
      </p:ext>
    </p:extLst>
  </p:cSld>
  <p:clrMapOvr>
    <a:masterClrMapping/>
  </p:clrMapOvr>
  <p:transition>
    <p:randomBar dir="vert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3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8F34C8F-72E3-4972-B8B1-DEDD989F7B1D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0469CD0-C520-4E49-85BC-EE4F185405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57473"/>
      </p:ext>
    </p:extLst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E2CF07-AA09-4F84-AF7C-19256C76E82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03084"/>
      </p:ext>
    </p:extLst>
  </p:cSld>
  <p:clrMapOvr>
    <a:masterClrMapping/>
  </p:clrMapOvr>
  <p:transition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040013"/>
      </p:ext>
    </p:extLst>
  </p:cSld>
  <p:clrMapOvr>
    <a:masterClrMapping/>
  </p:clrMapOvr>
  <p:transition>
    <p:randomBar dir="vert"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272403"/>
      </p:ext>
    </p:extLst>
  </p:cSld>
  <p:clrMapOvr>
    <a:masterClrMapping/>
  </p:clrMapOvr>
  <p:transition spd="slow" advTm="3000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555B3B3-C94B-4900-8A1F-220359EE6AAD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72B3403-94C5-4D26-BB59-AC8DAC884A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871911"/>
      </p:ext>
    </p:extLst>
  </p:cSld>
  <p:clrMapOvr>
    <a:masterClrMapping/>
  </p:clrMapOvr>
  <p:transition>
    <p:randomBar dir="vert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3651C4A-636C-43D5-8F45-9B7FA68B1021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CB755A3-A002-406D-A30A-EA229C631C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823554"/>
      </p:ext>
    </p:extLst>
  </p:cSld>
  <p:clrMapOvr>
    <a:masterClrMapping/>
  </p:clrMapOvr>
  <p:transition>
    <p:randomBar dir="vert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22852A1-82BC-420A-A8F1-ADF75FD23FF1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>
              <a:defRPr/>
            </a:pPr>
            <a:fld id="{8DEF1F46-8D2F-4052-9F6A-08F3809E54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003701"/>
      </p:ext>
    </p:extLst>
  </p:cSld>
  <p:clrMapOvr>
    <a:masterClrMapping/>
  </p:clrMapOvr>
  <p:transition spd="slow" advTm="3000">
    <p:random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F37422E-C080-45AE-A171-86F1DA5412CB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C6813B9-9666-40E6-9203-AE5DBA6557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065217"/>
      </p:ext>
    </p:extLst>
  </p:cSld>
  <p:clrMapOvr>
    <a:masterClrMapping/>
  </p:clrMapOvr>
  <p:transition>
    <p:randomBar dir="vert"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 b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24BA01-BC1B-4B94-A8AD-45563E9DE245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 b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 b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D763E4-8A87-4742-9074-96AA7BC699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290460"/>
      </p:ext>
    </p:extLst>
  </p:cSld>
  <p:clrMapOvr>
    <a:masterClrMapping/>
  </p:clrMapOvr>
  <p:transition>
    <p:randomBar dir="vert"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 b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411BDAE-6536-4789-8EE9-318E2A0DA2AB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 b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 b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95BC1A8-988B-4D3D-86C0-1017939A8ED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148664"/>
      </p:ext>
    </p:extLst>
  </p:cSld>
  <p:clrMapOvr>
    <a:masterClrMapping/>
  </p:clrMapOvr>
  <p:transition>
    <p:randomBar dir="vert"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666640"/>
      </p:ext>
    </p:extLst>
  </p:cSld>
  <p:clrMapOvr>
    <a:masterClrMapping/>
  </p:clrMapOvr>
  <p:transition>
    <p:randomBar dir="vert"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237805"/>
      </p:ext>
    </p:extLst>
  </p:cSld>
  <p:clrMapOvr>
    <a:masterClrMapping/>
  </p:clrMapOvr>
  <p:transition>
    <p:randomBar dir="vert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122224"/>
      </p:ext>
    </p:extLst>
  </p:cSld>
  <p:clrMapOvr>
    <a:masterClrMapping/>
  </p:clrMapOvr>
  <p:transition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944783"/>
      </p:ext>
    </p:extLst>
  </p:cSld>
  <p:clrMapOvr>
    <a:masterClrMapping/>
  </p:clrMapOvr>
  <p:transition>
    <p:randomBar dir="vert"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4C4357-4527-4A6F-8FC0-A5E3D696D9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9962"/>
      </p:ext>
    </p:extLst>
  </p:cSld>
  <p:clrMapOvr>
    <a:masterClrMapping/>
  </p:clrMapOvr>
  <p:transition>
    <p:randomBar dir="vert"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E2CF07-AA09-4F84-AF7C-19256C76E82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380417"/>
      </p:ext>
    </p:extLst>
  </p:cSld>
  <p:clrMapOvr>
    <a:masterClrMapping/>
  </p:clrMapOvr>
  <p:transition>
    <p:randomBar dir="vert"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6516AC-313E-4608-9742-C335A814F6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61914"/>
      </p:ext>
    </p:extLst>
  </p:cSld>
  <p:clrMapOvr>
    <a:masterClrMapping/>
  </p:clrMapOvr>
  <p:transition>
    <p:randomBar dir="vert"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999156"/>
      </p:ext>
    </p:extLst>
  </p:cSld>
  <p:clrMapOvr>
    <a:masterClrMapping/>
  </p:clrMapOvr>
  <p:transition>
    <p:randomBar dir="vert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DF32A-0D3B-4C75-8DD7-AA48D6922F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98263"/>
      </p:ext>
    </p:extLst>
  </p:cSld>
  <p:clrMapOvr>
    <a:masterClrMapping/>
  </p:clrMapOvr>
  <p:transition>
    <p:randomBar dir="vert"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43E404-FC01-4AA8-BA2C-0B43F9F465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006230"/>
      </p:ext>
    </p:extLst>
  </p:cSld>
  <p:clrMapOvr>
    <a:masterClrMapping/>
  </p:clrMapOvr>
  <p:transition>
    <p:randomBar dir="vert"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2B273-D1F6-4A9F-B39B-4CB097552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53723"/>
      </p:ext>
    </p:extLst>
  </p:cSld>
  <p:clrMapOvr>
    <a:masterClrMapping/>
  </p:clrMapOvr>
  <p:transition>
    <p:randomBar dir="vert"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72FB2E-4EC8-4834-B1D2-76071FCAAD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272336"/>
      </p:ext>
    </p:extLst>
  </p:cSld>
  <p:clrMapOvr>
    <a:masterClrMapping/>
  </p:clrMapOvr>
  <p:transition>
    <p:randomBar dir="vert"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ADDCB5-33A6-452D-A1F1-9622C8FF3C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521686"/>
      </p:ext>
    </p:extLst>
  </p:cSld>
  <p:clrMapOvr>
    <a:masterClrMapping/>
  </p:clrMapOvr>
  <p:transition>
    <p:randomBar dir="vert"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D1EBA-6041-4BF5-8ECE-C912A55FA9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35494"/>
      </p:ext>
    </p:extLst>
  </p:cSld>
  <p:clrMapOvr>
    <a:masterClrMapping/>
  </p:clrMapOvr>
  <p:transition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779733"/>
      </p:ext>
    </p:extLst>
  </p:cSld>
  <p:clrMapOvr>
    <a:masterClrMapping/>
  </p:clrMapOvr>
  <p:transition>
    <p:randomBar dir="vert"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35837B-5167-4CAC-B53D-C280175046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567720"/>
      </p:ext>
    </p:extLst>
  </p:cSld>
  <p:clrMapOvr>
    <a:masterClrMapping/>
  </p:clrMapOvr>
  <p:transition>
    <p:randomBar dir="vert"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187384-1631-427A-8C6B-43ABBF2F17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153540"/>
      </p:ext>
    </p:extLst>
  </p:cSld>
  <p:clrMapOvr>
    <a:masterClrMapping/>
  </p:clrMapOvr>
  <p:transition>
    <p:randomBar dir="vert"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214528"/>
      </p:ext>
    </p:extLst>
  </p:cSld>
  <p:clrMapOvr>
    <a:masterClrMapping/>
  </p:clrMapOvr>
  <p:transition>
    <p:randomBar dir="vert"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600019"/>
      </p:ext>
    </p:extLst>
  </p:cSld>
  <p:clrMapOvr>
    <a:masterClrMapping/>
  </p:clrMapOvr>
  <p:transition>
    <p:randomBar dir="vert"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749188"/>
      </p:ext>
    </p:extLst>
  </p:cSld>
  <p:clrMapOvr>
    <a:masterClrMapping/>
  </p:clrMapOvr>
  <p:transition>
    <p:randomBar dir="vert"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42392"/>
      </p:ext>
    </p:extLst>
  </p:cSld>
  <p:clrMapOvr>
    <a:masterClrMapping/>
  </p:clrMapOvr>
  <p:transition>
    <p:randomBar dir="vert"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165311"/>
      </p:ext>
    </p:extLst>
  </p:cSld>
  <p:clrMapOvr>
    <a:masterClrMapping/>
  </p:clrMapOvr>
  <p:transition>
    <p:randomBar dir="vert"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626131"/>
      </p:ext>
    </p:extLst>
  </p:cSld>
  <p:clrMapOvr>
    <a:masterClrMapping/>
  </p:clrMapOvr>
  <p:transition>
    <p:randomBar dir="vert"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413094"/>
      </p:ext>
    </p:extLst>
  </p:cSld>
  <p:clrMapOvr>
    <a:masterClrMapping/>
  </p:clrMapOvr>
  <p:transition>
    <p:randomBar dir="vert"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03733"/>
      </p:ext>
    </p:extLst>
  </p:cSld>
  <p:clrMapOvr>
    <a:masterClrMapping/>
  </p:clrMapOvr>
  <p:transition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43745"/>
      </p:ext>
    </p:extLst>
  </p:cSld>
  <p:clrMapOvr>
    <a:masterClrMapping/>
  </p:clrMapOvr>
  <p:transition>
    <p:randomBar dir="vert"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788731"/>
      </p:ext>
    </p:extLst>
  </p:cSld>
  <p:clrMapOvr>
    <a:masterClrMapping/>
  </p:clrMapOvr>
  <p:transition>
    <p:randomBar dir="vert"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468364"/>
      </p:ext>
    </p:extLst>
  </p:cSld>
  <p:clrMapOvr>
    <a:masterClrMapping/>
  </p:clrMapOvr>
  <p:transition>
    <p:randomBar dir="vert"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822598"/>
      </p:ext>
    </p:extLst>
  </p:cSld>
  <p:clrMapOvr>
    <a:masterClrMapping/>
  </p:clrMapOvr>
  <p:transition>
    <p:randomBar dir="vert"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087415"/>
      </p:ext>
    </p:extLst>
  </p:cSld>
  <p:clrMapOvr>
    <a:masterClrMapping/>
  </p:clrMapOvr>
  <p:transition>
    <p:randomBar dir="vert"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888565"/>
      </p:ext>
    </p:extLst>
  </p:cSld>
  <p:clrMapOvr>
    <a:masterClrMapping/>
  </p:clrMapOvr>
  <p:transition>
    <p:randomBar dir="vert"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320675"/>
      </p:ext>
    </p:extLst>
  </p:cSld>
  <p:clrMapOvr>
    <a:masterClrMapping/>
  </p:clrMapOvr>
  <p:transition>
    <p:randomBar dir="vert"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176079"/>
      </p:ext>
    </p:extLst>
  </p:cSld>
  <p:clrMapOvr>
    <a:masterClrMapping/>
  </p:clrMapOvr>
  <p:transition>
    <p:randomBar dir="vert"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143943"/>
      </p:ext>
    </p:extLst>
  </p:cSld>
  <p:clrMapOvr>
    <a:masterClrMapping/>
  </p:clrMapOvr>
  <p:transition>
    <p:randomBar dir="vert"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233032"/>
      </p:ext>
    </p:extLst>
  </p:cSld>
  <p:clrMapOvr>
    <a:masterClrMapping/>
  </p:clrMapOvr>
  <p:transition>
    <p:randomBar dir="vert"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2023/5/31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687298"/>
      </p:ext>
    </p:extLst>
  </p:cSld>
  <p:clrMapOvr>
    <a:masterClrMapping/>
  </p:clrMapOvr>
  <p:transition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906406"/>
      </p:ext>
    </p:extLst>
  </p:cSld>
  <p:clrMapOvr>
    <a:masterClrMapping/>
  </p:clrMapOvr>
  <p:transition>
    <p:randomBar dir="vert"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2023/5/31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340565"/>
      </p:ext>
    </p:extLst>
  </p:cSld>
  <p:clrMapOvr>
    <a:masterClrMapping/>
  </p:clrMapOvr>
  <p:transition>
    <p:randomBar dir="vert"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2023/5/31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27629621"/>
      </p:ext>
    </p:extLst>
  </p:cSld>
  <p:clrMapOvr>
    <a:masterClrMapping/>
  </p:clrMapOvr>
  <p:transition>
    <p:randomBar dir="vert"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546798"/>
      </p:ext>
    </p:extLst>
  </p:cSld>
  <p:clrMapOvr>
    <a:masterClrMapping/>
  </p:clrMapOvr>
  <p:transition>
    <p:randomBar dir="vert"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366700"/>
      </p:ext>
    </p:extLst>
  </p:cSld>
  <p:clrMapOvr>
    <a:masterClrMapping/>
  </p:clrMapOvr>
  <p:transition>
    <p:randomBar dir="vert"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631196"/>
      </p:ext>
    </p:extLst>
  </p:cSld>
  <p:clrMapOvr>
    <a:masterClrMapping/>
  </p:clrMapOvr>
  <p:transition>
    <p:randomBar dir="vert"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2023/5/31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06892994"/>
      </p:ext>
    </p:extLst>
  </p:cSld>
  <p:clrMapOvr>
    <a:masterClrMapping/>
  </p:clrMapOvr>
  <p:transition>
    <p:randomBar dir="vert"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09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2023/5/31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201350"/>
      </p:ext>
    </p:extLst>
  </p:cSld>
  <p:clrMapOvr>
    <a:masterClrMapping/>
  </p:clrMapOvr>
  <p:transition>
    <p:randomBar dir="vert"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DD22C65B-FAC9-421A-9391-569306C0644A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2023/5/31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BEBC0E72-BF06-4A19-B2CD-574FB1E7DA1E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677637"/>
      </p:ext>
    </p:extLst>
  </p:cSld>
  <p:clrMapOvr>
    <a:masterClrMapping/>
  </p:clrMapOvr>
  <p:transition>
    <p:randomBar dir="vert"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60329089-014F-40B7-AF9F-C11F97BF94C2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2023/5/31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C06FD32C-10E6-4306-A8A9-F7761EEB30E2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103266"/>
      </p:ext>
    </p:extLst>
  </p:cSld>
  <p:clrMapOvr>
    <a:masterClrMapping/>
  </p:clrMapOvr>
  <p:transition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987797"/>
      </p:ext>
    </p:extLst>
  </p:cSld>
  <p:clrMapOvr>
    <a:masterClrMapping/>
  </p:clrMapOvr>
  <p:transition>
    <p:randomBar dir="vert"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00620"/>
      </p:ext>
    </p:extLst>
  </p:cSld>
  <p:clrMapOvr>
    <a:masterClrMapping/>
  </p:clrMapOvr>
  <p:transition>
    <p:randomBar dir="vert"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606004"/>
      </p:ext>
    </p:extLst>
  </p:cSld>
  <p:clrMapOvr>
    <a:masterClrMapping/>
  </p:clrMapOvr>
  <p:transition>
    <p:randomBar dir="vert"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63191"/>
      </p:ext>
    </p:extLst>
  </p:cSld>
  <p:clrMapOvr>
    <a:masterClrMapping/>
  </p:clrMapOvr>
  <p:transition>
    <p:randomBar dir="vert"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2023/5/31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843523"/>
      </p:ext>
    </p:extLst>
  </p:cSld>
  <p:clrMapOvr>
    <a:masterClrMapping/>
  </p:clrMapOvr>
  <p:transition>
    <p:randomBar dir="vert"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2023/5/31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555262"/>
      </p:ext>
    </p:extLst>
  </p:cSld>
  <p:clrMapOvr>
    <a:masterClrMapping/>
  </p:clrMapOvr>
  <p:transition>
    <p:randomBar dir="vert"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400"/>
              <a:t>2023/5/31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164914"/>
      </p:ext>
    </p:extLst>
  </p:cSld>
  <p:clrMapOvr>
    <a:masterClrMapping/>
  </p:clrMapOvr>
  <p:transition>
    <p:randomBar dir="vert"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0C6303A0-9065-42AF-906A-DE1E800FE257}" type="datetimeFigureOut">
              <a:rPr lang="zh-CN" altLang="en-US"/>
              <a:pPr defTabSz="914400"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2AD3D7CA-7BD8-4738-B6AB-718737AA462A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432165"/>
      </p:ext>
    </p:extLst>
  </p:cSld>
  <p:clrMapOvr>
    <a:masterClrMapping/>
  </p:clrMapOvr>
  <p:transition>
    <p:randomBar dir="vert"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3ACFC516-0EBD-4852-9DFD-FFC809B16810}" type="datetimeFigureOut">
              <a:rPr lang="zh-CN" altLang="en-US"/>
              <a:pPr defTabSz="914400"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855DB59F-0B7A-4009-ADD8-CBB6E0E22669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723174"/>
      </p:ext>
    </p:extLst>
  </p:cSld>
  <p:clrMapOvr>
    <a:masterClrMapping/>
  </p:clrMapOvr>
  <p:transition>
    <p:randomBar dir="vert"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233108B3-3C5F-434E-B7C6-124BB30C5988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2023/5/31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0FCC38CE-CFED-41E2-93E2-A213294AFB8B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282568"/>
      </p:ext>
    </p:extLst>
  </p:cSld>
  <p:clrMapOvr>
    <a:masterClrMapping/>
  </p:clrMapOvr>
  <p:transition>
    <p:randomBar dir="vert"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2023/5/31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122416"/>
      </p:ext>
    </p:extLst>
  </p:cSld>
  <p:clrMapOvr>
    <a:masterClrMapping/>
  </p:clrMapOvr>
  <p:transition spd="slow" advTm="300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524788"/>
      </p:ext>
    </p:extLst>
  </p:cSld>
  <p:clrMapOvr>
    <a:masterClrMapping/>
  </p:clrMapOvr>
  <p:transition>
    <p:randomBar dir="vert"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2023/5/31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770837"/>
      </p:ext>
    </p:extLst>
  </p:cSld>
  <p:clrMapOvr>
    <a:masterClrMapping/>
  </p:clrMapOvr>
  <p:transition>
    <p:randomBar dir="vert"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712506"/>
      </p:ext>
    </p:extLst>
  </p:cSld>
  <p:clrMapOvr>
    <a:masterClrMapping/>
  </p:clrMapOvr>
  <p:transition spd="slow" advClick="0" advTm="4000">
    <p:comb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019520"/>
      </p:ext>
    </p:extLst>
  </p:cSld>
  <p:clrMapOvr>
    <a:masterClrMapping/>
  </p:clrMapOvr>
  <p:transition>
    <p:randomBar dir="vert"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71233"/>
      </p:ext>
    </p:extLst>
  </p:cSld>
  <p:clrMapOvr>
    <a:masterClrMapping/>
  </p:clrMapOvr>
  <p:transition>
    <p:randomBar dir="vert"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042807"/>
      </p:ext>
    </p:extLst>
  </p:cSld>
  <p:clrMapOvr>
    <a:masterClrMapping/>
  </p:clrMapOvr>
  <p:transition>
    <p:randomBar dir="vert"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2023/5/31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81971339"/>
      </p:ext>
    </p:extLst>
  </p:cSld>
  <p:clrMapOvr>
    <a:masterClrMapping/>
  </p:clrMapOvr>
  <p:transition>
    <p:randomBar dir="vert"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2023/5/31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317314"/>
      </p:ext>
    </p:extLst>
  </p:cSld>
  <p:clrMapOvr>
    <a:masterClrMapping/>
  </p:clrMapOvr>
  <p:transition>
    <p:randomBar dir="vert"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2023/5/31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691247779"/>
      </p:ext>
    </p:extLst>
  </p:cSld>
  <p:clrMapOvr>
    <a:masterClrMapping/>
  </p:clrMapOvr>
  <p:transition>
    <p:randomBar dir="vert"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DD22C65B-FAC9-421A-9391-569306C0644A}" type="datetimeFigureOut">
              <a:rPr lang="zh-CN" altLang="en-US"/>
              <a:pPr defTabSz="914400"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BEBC0E72-BF06-4A19-B2CD-574FB1E7DA1E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745709"/>
      </p:ext>
    </p:extLst>
  </p:cSld>
  <p:clrMapOvr>
    <a:masterClrMapping/>
  </p:clrMapOvr>
  <p:transition>
    <p:randomBar dir="vert"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60329089-014F-40B7-AF9F-C11F97BF94C2}" type="datetimeFigureOut">
              <a:rPr lang="zh-CN" altLang="en-US"/>
              <a:pPr defTabSz="914400"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C06FD32C-10E6-4306-A8A9-F7761EEB30E2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986238"/>
      </p:ext>
    </p:extLst>
  </p:cSld>
  <p:clrMapOvr>
    <a:masterClrMapping/>
  </p:clrMapOvr>
  <p:transition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037851"/>
      </p:ext>
    </p:extLst>
  </p:cSld>
  <p:clrMapOvr>
    <a:masterClrMapping/>
  </p:clrMapOvr>
  <p:transition>
    <p:randomBar dir="vert"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236584"/>
      </p:ext>
    </p:extLst>
  </p:cSld>
  <p:clrMapOvr>
    <a:masterClrMapping/>
  </p:clrMapOvr>
  <p:transition>
    <p:randomBar dir="vert"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451639"/>
      </p:ext>
    </p:extLst>
  </p:cSld>
  <p:clrMapOvr>
    <a:masterClrMapping/>
  </p:clrMapOvr>
  <p:transition>
    <p:randomBar dir="vert"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2023/5/31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08507"/>
      </p:ext>
    </p:extLst>
  </p:cSld>
  <p:clrMapOvr>
    <a:masterClrMapping/>
  </p:clrMapOvr>
  <p:transition>
    <p:randomBar dir="vert"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233108B3-3C5F-434E-B7C6-124BB30C5988}" type="datetimeFigureOut">
              <a:rPr lang="zh-CN" altLang="en-US"/>
              <a:pPr defTabSz="914400"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0FCC38CE-CFED-41E2-93E2-A213294AFB8B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221337"/>
      </p:ext>
    </p:extLst>
  </p:cSld>
  <p:clrMapOvr>
    <a:masterClrMapping/>
  </p:clrMapOvr>
  <p:transition>
    <p:randomBar dir="vert"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98331400"/>
      </p:ext>
    </p:extLst>
  </p:cSld>
  <p:clrMapOvr>
    <a:masterClrMapping/>
  </p:clrMapOvr>
  <p:transition>
    <p:randomBar dir="vert"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86899197"/>
      </p:ext>
    </p:extLst>
  </p:cSld>
  <p:clrMapOvr>
    <a:masterClrMapping/>
  </p:clrMapOvr>
  <p:transition>
    <p:randomBar dir="vert"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73817106"/>
      </p:ext>
    </p:extLst>
  </p:cSld>
  <p:clrMapOvr>
    <a:masterClrMapping/>
  </p:clrMapOvr>
  <p:transition>
    <p:randomBar dir="vert"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08047528"/>
      </p:ext>
    </p:extLst>
  </p:cSld>
  <p:clrMapOvr>
    <a:masterClrMapping/>
  </p:clrMapOvr>
  <p:transition>
    <p:randomBar dir="vert"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80551029"/>
      </p:ext>
    </p:extLst>
  </p:cSld>
  <p:clrMapOvr>
    <a:masterClrMapping/>
  </p:clrMapOvr>
  <p:transition>
    <p:randomBar dir="vert"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11834023"/>
      </p:ext>
    </p:extLst>
  </p:cSld>
  <p:clrMapOvr>
    <a:masterClrMapping/>
  </p:clrMapOvr>
  <p:transition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904578"/>
      </p:ext>
    </p:extLst>
  </p:cSld>
  <p:clrMapOvr>
    <a:masterClrMapping/>
  </p:clrMapOvr>
  <p:transition>
    <p:randomBar dir="vert"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177162"/>
      </p:ext>
    </p:extLst>
  </p:cSld>
  <p:clrMapOvr>
    <a:masterClrMapping/>
  </p:clrMapOvr>
  <p:transition>
    <p:randomBar dir="vert"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73091"/>
      </p:ext>
    </p:extLst>
  </p:cSld>
  <p:clrMapOvr>
    <a:masterClrMapping/>
  </p:clrMapOvr>
  <p:transition>
    <p:randomBar dir="vert"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900061"/>
      </p:ext>
    </p:extLst>
  </p:cSld>
  <p:clrMapOvr>
    <a:masterClrMapping/>
  </p:clrMapOvr>
  <p:transition>
    <p:randomBar dir="vert"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814059"/>
      </p:ext>
    </p:extLst>
  </p:cSld>
  <p:clrMapOvr>
    <a:masterClrMapping/>
  </p:clrMapOvr>
  <p:transition>
    <p:randomBar dir="vert"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220561"/>
      </p:ext>
    </p:extLst>
  </p:cSld>
  <p:clrMapOvr>
    <a:masterClrMapping/>
  </p:clrMapOvr>
  <p:transition>
    <p:randomBar dir="vert"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245184"/>
      </p:ext>
    </p:extLst>
  </p:cSld>
  <p:clrMapOvr>
    <a:masterClrMapping/>
  </p:clrMapOvr>
  <p:transition>
    <p:randomBar dir="vert"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582695"/>
      </p:ext>
    </p:extLst>
  </p:cSld>
  <p:clrMapOvr>
    <a:masterClrMapping/>
  </p:clrMapOvr>
  <p:transition>
    <p:randomBar dir="vert"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69305"/>
      </p:ext>
    </p:extLst>
  </p:cSld>
  <p:clrMapOvr>
    <a:masterClrMapping/>
  </p:clrMapOvr>
  <p:transition>
    <p:randomBar dir="vert"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900664"/>
      </p:ext>
    </p:extLst>
  </p:cSld>
  <p:clrMapOvr>
    <a:masterClrMapping/>
  </p:clrMapOvr>
  <p:transition>
    <p:randomBar dir="vert"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215607"/>
      </p:ext>
    </p:extLst>
  </p:cSld>
  <p:clrMapOvr>
    <a:masterClrMapping/>
  </p:clrMapOvr>
  <p:transition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18325"/>
      </p:ext>
    </p:extLst>
  </p:cSld>
  <p:clrMapOvr>
    <a:masterClrMapping/>
  </p:clrMapOvr>
  <p:transition>
    <p:randomBar dir="vert"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2023/5/31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644948"/>
      </p:ext>
    </p:extLst>
  </p:cSld>
  <p:clrMapOvr>
    <a:masterClrMapping/>
  </p:clrMapOvr>
  <p:transition>
    <p:randomBar dir="vert"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446467"/>
      </p:ext>
    </p:extLst>
  </p:cSld>
  <p:clrMapOvr>
    <a:masterClrMapping/>
  </p:clrMapOvr>
  <p:transition>
    <p:randomBar dir="vert"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734403"/>
      </p:ext>
    </p:extLst>
  </p:cSld>
  <p:clrMapOvr>
    <a:masterClrMapping/>
  </p:clrMapOvr>
  <p:transition>
    <p:randomBar dir="vert"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890895"/>
      </p:ext>
    </p:extLst>
  </p:cSld>
  <p:clrMapOvr>
    <a:masterClrMapping/>
  </p:clrMapOvr>
  <p:transition>
    <p:randomBar dir="vert"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113035"/>
      </p:ext>
    </p:extLst>
  </p:cSld>
  <p:clrMapOvr>
    <a:masterClrMapping/>
  </p:clrMapOvr>
  <p:transition spd="slow" advClick="0" advTm="0">
    <p:random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11144"/>
      </p:ext>
    </p:extLst>
  </p:cSld>
  <p:clrMapOvr>
    <a:masterClrMapping/>
  </p:clrMapOvr>
  <p:transition>
    <p:randomBar dir="vert"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301680"/>
      </p:ext>
    </p:extLst>
  </p:cSld>
  <p:clrMapOvr>
    <a:masterClrMapping/>
  </p:clrMapOvr>
  <p:transition spd="slow" advTm="3000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4CDA8070-059C-4F3C-A068-86AFC34CA4B4}" type="datetimeFigureOut">
              <a:rPr lang="zh-CN" altLang="en-US"/>
              <a:pPr defTabSz="914400"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C9DE14A8-2A1F-4869-96E5-E9F882D10420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557321"/>
      </p:ext>
    </p:extLst>
  </p:cSld>
  <p:clrMapOvr>
    <a:masterClrMapping/>
  </p:clrMapOvr>
  <p:transition>
    <p:randomBar dir="vert"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56E7164F-3667-412E-A5C0-643EAB470707}" type="datetimeFigureOut">
              <a:rPr lang="zh-CN" altLang="en-US"/>
              <a:pPr defTabSz="914400"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C1D2C381-12BF-42B5-89B7-5B6399C4A878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950292"/>
      </p:ext>
    </p:extLst>
  </p:cSld>
  <p:clrMapOvr>
    <a:masterClrMapping/>
  </p:clrMapOvr>
  <p:transition>
    <p:randomBar dir="vert"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41DA6BB8-AF5A-4B91-AFE1-D93F861760A2}" type="datetimeFigureOut">
              <a:rPr lang="zh-CN" altLang="en-US"/>
              <a:pPr defTabSz="914400"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914400">
              <a:defRPr/>
            </a:pPr>
            <a:fld id="{8CFEF501-16EE-4871-A301-9904672EADF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035788"/>
      </p:ext>
    </p:extLst>
  </p:cSld>
  <p:clrMapOvr>
    <a:masterClrMapping/>
  </p:clrMapOvr>
  <p:transition spd="slow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6516AC-313E-4608-9742-C335A814F6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038395"/>
      </p:ext>
    </p:extLst>
  </p:cSld>
  <p:clrMapOvr>
    <a:masterClrMapping/>
  </p:clrMapOvr>
  <p:transition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489202"/>
      </p:ext>
    </p:extLst>
  </p:cSld>
  <p:clrMapOvr>
    <a:masterClrMapping/>
  </p:clrMapOvr>
  <p:transition>
    <p:randomBar dir="vert"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324BB3B-6859-43AA-B08E-A63FA89D3510}" type="datetimeFigureOut">
              <a:rPr lang="zh-CN" altLang="en-US"/>
              <a:pPr defTabSz="914400"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06C9C6BF-AE5F-48AC-9B04-58943A873D4E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709464"/>
      </p:ext>
    </p:extLst>
  </p:cSld>
  <p:clrMapOvr>
    <a:masterClrMapping/>
  </p:clrMapOvr>
  <p:transition>
    <p:randomBar dir="vert"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4C4357-4527-4A6F-8FC0-A5E3D696D9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018427"/>
      </p:ext>
    </p:extLst>
  </p:cSld>
  <p:clrMapOvr>
    <a:masterClrMapping/>
  </p:clrMapOvr>
  <p:transition>
    <p:randomBar dir="vert"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E2CF07-AA09-4F84-AF7C-19256C76E82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922037"/>
      </p:ext>
    </p:extLst>
  </p:cSld>
  <p:clrMapOvr>
    <a:masterClrMapping/>
  </p:clrMapOvr>
  <p:transition>
    <p:randomBar dir="vert"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6516AC-313E-4608-9742-C335A814F6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595205"/>
      </p:ext>
    </p:extLst>
  </p:cSld>
  <p:clrMapOvr>
    <a:masterClrMapping/>
  </p:clrMapOvr>
  <p:transition>
    <p:randomBar dir="vert"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104976"/>
      </p:ext>
    </p:extLst>
  </p:cSld>
  <p:clrMapOvr>
    <a:masterClrMapping/>
  </p:clrMapOvr>
  <p:transition>
    <p:randomBar dir="vert"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DF32A-0D3B-4C75-8DD7-AA48D6922F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01782"/>
      </p:ext>
    </p:extLst>
  </p:cSld>
  <p:clrMapOvr>
    <a:masterClrMapping/>
  </p:clrMapOvr>
  <p:transition>
    <p:randomBar dir="vert"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43E404-FC01-4AA8-BA2C-0B43F9F465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044736"/>
      </p:ext>
    </p:extLst>
  </p:cSld>
  <p:clrMapOvr>
    <a:masterClrMapping/>
  </p:clrMapOvr>
  <p:transition>
    <p:randomBar dir="vert"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2B273-D1F6-4A9F-B39B-4CB097552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452389"/>
      </p:ext>
    </p:extLst>
  </p:cSld>
  <p:clrMapOvr>
    <a:masterClrMapping/>
  </p:clrMapOvr>
  <p:transition>
    <p:randomBar dir="vert"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72FB2E-4EC8-4834-B1D2-76071FCAAD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536854"/>
      </p:ext>
    </p:extLst>
  </p:cSld>
  <p:clrMapOvr>
    <a:masterClrMapping/>
  </p:clrMapOvr>
  <p:transition>
    <p:randomBar dir="vert"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ADDCB5-33A6-452D-A1F1-9622C8FF3C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882409"/>
      </p:ext>
    </p:extLst>
  </p:cSld>
  <p:clrMapOvr>
    <a:masterClrMapping/>
  </p:clrMapOvr>
  <p:transition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2023/5/31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889518765"/>
      </p:ext>
    </p:extLst>
  </p:cSld>
  <p:clrMapOvr>
    <a:masterClrMapping/>
  </p:clrMapOvr>
  <p:transition>
    <p:randomBar dir="vert"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D1EBA-6041-4BF5-8ECE-C912A55FA9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78662"/>
      </p:ext>
    </p:extLst>
  </p:cSld>
  <p:clrMapOvr>
    <a:masterClrMapping/>
  </p:clrMapOvr>
  <p:transition>
    <p:randomBar dir="vert"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35837B-5167-4CAC-B53D-C280175046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75694"/>
      </p:ext>
    </p:extLst>
  </p:cSld>
  <p:clrMapOvr>
    <a:masterClrMapping/>
  </p:clrMapOvr>
  <p:transition>
    <p:randomBar dir="vert"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187384-1631-427A-8C6B-43ABBF2F17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36243"/>
      </p:ext>
    </p:extLst>
  </p:cSld>
  <p:clrMapOvr>
    <a:masterClrMapping/>
  </p:clrMapOvr>
  <p:transition>
    <p:randomBar dir="vert"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1A101E-7F99-4523-821B-B2614CA888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187162"/>
      </p:ext>
    </p:extLst>
  </p:cSld>
  <p:clrMapOvr>
    <a:masterClrMapping/>
  </p:clrMapOvr>
  <p:transition>
    <p:randomBar dir="vert"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2A0F91-5076-4430-8218-73C5D7B51D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56152"/>
      </p:ext>
    </p:extLst>
  </p:cSld>
  <p:clrMapOvr>
    <a:masterClrMapping/>
  </p:clrMapOvr>
  <p:transition>
    <p:randomBar dir="vert"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DF6D4B-9C7B-460B-AA51-29F54F75F5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01342"/>
      </p:ext>
    </p:extLst>
  </p:cSld>
  <p:clrMapOvr>
    <a:masterClrMapping/>
  </p:clrMapOvr>
  <p:transition>
    <p:randomBar dir="vert"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132697-1A3C-4A69-A049-B399AB0466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666300"/>
      </p:ext>
    </p:extLst>
  </p:cSld>
  <p:clrMapOvr>
    <a:masterClrMapping/>
  </p:clrMapOvr>
  <p:transition>
    <p:randomBar dir="vert"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B9269F-A3F9-4D7E-ADED-6313BC2271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35848"/>
      </p:ext>
    </p:extLst>
  </p:cSld>
  <p:clrMapOvr>
    <a:masterClrMapping/>
  </p:clrMapOvr>
  <p:transition>
    <p:randomBar dir="vert"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791A69-4D07-462A-A25F-0293CB8FCD8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38926"/>
      </p:ext>
    </p:extLst>
  </p:cSld>
  <p:clrMapOvr>
    <a:masterClrMapping/>
  </p:clrMapOvr>
  <p:transition>
    <p:randomBar dir="vert"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F51B0-C60F-4C71-8B4A-833BC69102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932568"/>
      </p:ext>
    </p:extLst>
  </p:cSld>
  <p:clrMapOvr>
    <a:masterClrMapping/>
  </p:clrMapOvr>
  <p:transition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2023/5/31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459994"/>
      </p:ext>
    </p:extLst>
  </p:cSld>
  <p:clrMapOvr>
    <a:masterClrMapping/>
  </p:clrMapOvr>
  <p:transition>
    <p:randomBar dir="vert"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32DF86-A0CE-45EB-AB20-D6A66189522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93179"/>
      </p:ext>
    </p:extLst>
  </p:cSld>
  <p:clrMapOvr>
    <a:masterClrMapping/>
  </p:clrMapOvr>
  <p:transition>
    <p:randomBar dir="vert"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AC0F22-8884-4D3D-887C-71EA153F2F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31358"/>
      </p:ext>
    </p:extLst>
  </p:cSld>
  <p:clrMapOvr>
    <a:masterClrMapping/>
  </p:clrMapOvr>
  <p:transition>
    <p:randomBar dir="vert"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0DD8B8-DA44-4CDB-88E9-80DC07BBE1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238013"/>
      </p:ext>
    </p:extLst>
  </p:cSld>
  <p:clrMapOvr>
    <a:masterClrMapping/>
  </p:clrMapOvr>
  <p:transition>
    <p:randomBar dir="vert"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5FFC57-4A2A-466E-BDA7-CBCC25FE2B7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27002"/>
      </p:ext>
    </p:extLst>
  </p:cSld>
  <p:clrMapOvr>
    <a:masterClrMapping/>
  </p:clrMapOvr>
  <p:transition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2023/5/31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98741864"/>
      </p:ext>
    </p:extLst>
  </p:cSld>
  <p:clrMapOvr>
    <a:masterClrMapping/>
  </p:clrMapOvr>
  <p:transition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621118"/>
      </p:ext>
    </p:extLst>
  </p:cSld>
  <p:clrMapOvr>
    <a:masterClrMapping/>
  </p:clrMapOvr>
  <p:transition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220420"/>
      </p:ext>
    </p:extLst>
  </p:cSld>
  <p:clrMapOvr>
    <a:masterClrMapping/>
  </p:clrMapOvr>
  <p:transition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599500"/>
      </p:ext>
    </p:extLst>
  </p:cSld>
  <p:clrMapOvr>
    <a:masterClrMapping/>
  </p:clrMapOvr>
  <p:transition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2023/5/31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265047290"/>
      </p:ext>
    </p:extLst>
  </p:cSld>
  <p:clrMapOvr>
    <a:masterClrMapping/>
  </p:clrMapOvr>
  <p:transition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81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2023/5/31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44196935"/>
      </p:ext>
    </p:extLst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165272"/>
      </p:ext>
    </p:extLst>
  </p:cSld>
  <p:clrMapOvr>
    <a:masterClrMapping/>
  </p:clrMapOvr>
  <p:transition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DD22C65B-FAC9-421A-9391-569306C0644A}" type="datetimeFigureOut">
              <a:rPr lang="zh-CN" altLang="en-US"/>
              <a:pPr defTabSz="914400"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BEBC0E72-BF06-4A19-B2CD-574FB1E7DA1E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055106"/>
      </p:ext>
    </p:extLst>
  </p:cSld>
  <p:clrMapOvr>
    <a:masterClrMapping/>
  </p:clrMapOvr>
  <p:transition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60329089-014F-40B7-AF9F-C11F97BF94C2}" type="datetimeFigureOut">
              <a:rPr lang="zh-CN" altLang="en-US"/>
              <a:pPr defTabSz="914400"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C06FD32C-10E6-4306-A8A9-F7761EEB30E2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18239"/>
      </p:ext>
    </p:extLst>
  </p:cSld>
  <p:clrMapOvr>
    <a:masterClrMapping/>
  </p:clrMapOvr>
  <p:transition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747358"/>
      </p:ext>
    </p:extLst>
  </p:cSld>
  <p:clrMapOvr>
    <a:masterClrMapping/>
  </p:clrMapOvr>
  <p:transition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577742"/>
      </p:ext>
    </p:extLst>
  </p:cSld>
  <p:clrMapOvr>
    <a:masterClrMapping/>
  </p:clrMapOvr>
  <p:transition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905729"/>
      </p:ext>
    </p:extLst>
  </p:cSld>
  <p:clrMapOvr>
    <a:masterClrMapping/>
  </p:clrMapOvr>
  <p:transition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486534"/>
      </p:ext>
    </p:extLst>
  </p:cSld>
  <p:clrMapOvr>
    <a:masterClrMapping/>
  </p:clrMapOvr>
  <p:transition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811734"/>
      </p:ext>
    </p:extLst>
  </p:cSld>
  <p:clrMapOvr>
    <a:masterClrMapping/>
  </p:clrMapOvr>
  <p:transition spd="slow" advTm="300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555B3B3-C94B-4900-8A1F-220359EE6AAD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72B3403-94C5-4D26-BB59-AC8DAC884A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127779"/>
      </p:ext>
    </p:extLst>
  </p:cSld>
  <p:clrMapOvr>
    <a:masterClrMapping/>
  </p:clrMapOvr>
  <p:transition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3651C4A-636C-43D5-8F45-9B7FA68B1021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CB755A3-A002-406D-A30A-EA229C631C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6068"/>
      </p:ext>
    </p:extLst>
  </p:cSld>
  <p:clrMapOvr>
    <a:masterClrMapping/>
  </p:clrMapOvr>
  <p:transition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22852A1-82BC-420A-A8F1-ADF75FD23FF1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>
              <a:defRPr/>
            </a:pPr>
            <a:fld id="{8DEF1F46-8D2F-4052-9F6A-08F3809E54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241294"/>
      </p:ext>
    </p:extLst>
  </p:cSld>
  <p:clrMapOvr>
    <a:masterClrMapping/>
  </p:clrMapOvr>
  <p:transition spd="slow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DF32A-0D3B-4C75-8DD7-AA48D6922F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58202"/>
      </p:ext>
    </p:extLst>
  </p:cSld>
  <p:clrMapOvr>
    <a:masterClrMapping/>
  </p:clrMapOvr>
  <p:transition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F37422E-C080-45AE-A171-86F1DA5412CB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C6813B9-9666-40E6-9203-AE5DBA6557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897085"/>
      </p:ext>
    </p:extLst>
  </p:cSld>
  <p:clrMapOvr>
    <a:masterClrMapping/>
  </p:clrMapOvr>
  <p:transition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2023/5/31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667159"/>
      </p:ext>
    </p:extLst>
  </p:cSld>
  <p:clrMapOvr>
    <a:masterClrMapping/>
  </p:clrMapOvr>
  <p:transition spd="slow" advTm="3000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2023/5/31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175551"/>
      </p:ext>
    </p:extLst>
  </p:cSld>
  <p:clrMapOvr>
    <a:masterClrMapping/>
  </p:clrMapOvr>
  <p:transition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2023/5/31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515832"/>
      </p:ext>
    </p:extLst>
  </p:cSld>
  <p:clrMapOvr>
    <a:masterClrMapping/>
  </p:clrMapOvr>
  <p:transition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2023/5/31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005668"/>
      </p:ext>
    </p:extLst>
  </p:cSld>
  <p:clrMapOvr>
    <a:masterClrMapping/>
  </p:clrMapOvr>
  <p:transition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DD22C65B-FAC9-421A-9391-569306C0644A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2023/5/31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BEBC0E72-BF06-4A19-B2CD-574FB1E7DA1E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677196"/>
      </p:ext>
    </p:extLst>
  </p:cSld>
  <p:clrMapOvr>
    <a:masterClrMapping/>
  </p:clrMapOvr>
  <p:transition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60329089-014F-40B7-AF9F-C11F97BF94C2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2023/5/31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C06FD32C-10E6-4306-A8A9-F7761EEB30E2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031637"/>
      </p:ext>
    </p:extLst>
  </p:cSld>
  <p:clrMapOvr>
    <a:masterClrMapping/>
  </p:clrMapOvr>
  <p:transition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2023/5/31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117887"/>
      </p:ext>
    </p:extLst>
  </p:cSld>
  <p:clrMapOvr>
    <a:masterClrMapping/>
  </p:clrMapOvr>
  <p:transition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2023/5/31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073760"/>
      </p:ext>
    </p:extLst>
  </p:cSld>
  <p:clrMapOvr>
    <a:masterClrMapping/>
  </p:clrMapOvr>
  <p:transition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400"/>
              <a:t>2023/5/31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918708"/>
      </p:ext>
    </p:extLst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43E404-FC01-4AA8-BA2C-0B43F9F465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2774"/>
      </p:ext>
    </p:extLst>
  </p:cSld>
  <p:clrMapOvr>
    <a:masterClrMapping/>
  </p:clrMapOvr>
  <p:transition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0C6303A0-9065-42AF-906A-DE1E800FE257}" type="datetimeFigureOut">
              <a:rPr lang="zh-CN" altLang="en-US"/>
              <a:pPr defTabSz="914400"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2AD3D7CA-7BD8-4738-B6AB-718737AA462A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801638"/>
      </p:ext>
    </p:extLst>
  </p:cSld>
  <p:clrMapOvr>
    <a:masterClrMapping/>
  </p:clrMapOvr>
  <p:transition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3ACFC516-0EBD-4852-9DFD-FFC809B16810}" type="datetimeFigureOut">
              <a:rPr lang="zh-CN" altLang="en-US"/>
              <a:pPr defTabSz="914400"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855DB59F-0B7A-4009-ADD8-CBB6E0E22669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5139"/>
      </p:ext>
    </p:extLst>
  </p:cSld>
  <p:clrMapOvr>
    <a:masterClrMapping/>
  </p:clrMapOvr>
  <p:transition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233108B3-3C5F-434E-B7C6-124BB30C5988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2023/5/31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0FCC38CE-CFED-41E2-93E2-A213294AFB8B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90885"/>
      </p:ext>
    </p:extLst>
  </p:cSld>
  <p:clrMapOvr>
    <a:masterClrMapping/>
  </p:clrMapOvr>
  <p:transition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2023/5/31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643129"/>
      </p:ext>
    </p:extLst>
  </p:cSld>
  <p:clrMapOvr>
    <a:masterClrMapping/>
  </p:clrMapOvr>
  <p:transition spd="slow" advTm="3000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2023/5/31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154803"/>
      </p:ext>
    </p:extLst>
  </p:cSld>
  <p:clrMapOvr>
    <a:masterClrMapping/>
  </p:clrMapOvr>
  <p:transition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715978"/>
      </p:ext>
    </p:extLst>
  </p:cSld>
  <p:clrMapOvr>
    <a:masterClrMapping/>
  </p:clrMapOvr>
  <p:transition spd="slow" advClick="0" advTm="4000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372483"/>
      </p:ext>
    </p:extLst>
  </p:cSld>
  <p:clrMapOvr>
    <a:masterClrMapping/>
  </p:clrMapOvr>
  <p:transition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981341"/>
      </p:ext>
    </p:extLst>
  </p:cSld>
  <p:clrMapOvr>
    <a:masterClrMapping/>
  </p:clrMapOvr>
  <p:transition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508210"/>
      </p:ext>
    </p:extLst>
  </p:cSld>
  <p:clrMapOvr>
    <a:masterClrMapping/>
  </p:clrMapOvr>
  <p:transition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315925"/>
      </p:ext>
    </p:extLst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2B273-D1F6-4A9F-B39B-4CB097552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2928"/>
      </p:ext>
    </p:extLst>
  </p:cSld>
  <p:clrMapOvr>
    <a:masterClrMapping/>
  </p:clrMapOvr>
  <p:transition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2023/5/31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678088"/>
      </p:ext>
    </p:extLst>
  </p:cSld>
  <p:clrMapOvr>
    <a:masterClrMapping/>
  </p:clrMapOvr>
  <p:transition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233108B3-3C5F-434E-B7C6-124BB30C5988}" type="datetimeFigureOut">
              <a:rPr lang="zh-CN" altLang="en-US"/>
              <a:pPr defTabSz="914400"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0FCC38CE-CFED-41E2-93E2-A213294AFB8B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897768"/>
      </p:ext>
    </p:extLst>
  </p:cSld>
  <p:clrMapOvr>
    <a:masterClrMapping/>
  </p:clrMapOvr>
  <p:transition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98527568"/>
      </p:ext>
    </p:extLst>
  </p:cSld>
  <p:clrMapOvr>
    <a:masterClrMapping/>
  </p:clrMapOvr>
  <p:transition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58608685"/>
      </p:ext>
    </p:extLst>
  </p:cSld>
  <p:clrMapOvr>
    <a:masterClrMapping/>
  </p:clrMapOvr>
  <p:transition>
    <p:randomBar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49435648"/>
      </p:ext>
    </p:extLst>
  </p:cSld>
  <p:clrMapOvr>
    <a:masterClrMapping/>
  </p:clrMapOvr>
  <p:transition>
    <p:randomBar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15766131"/>
      </p:ext>
    </p:extLst>
  </p:cSld>
  <p:clrMapOvr>
    <a:masterClrMapping/>
  </p:clrMapOvr>
  <p:transition>
    <p:randomBar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13492470"/>
      </p:ext>
    </p:extLst>
  </p:cSld>
  <p:clrMapOvr>
    <a:masterClrMapping/>
  </p:clrMapOvr>
  <p:transition>
    <p:randomBar dir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51365341"/>
      </p:ext>
    </p:extLst>
  </p:cSld>
  <p:clrMapOvr>
    <a:masterClrMapping/>
  </p:clrMapOvr>
  <p:transition>
    <p:randomBar dir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709907"/>
      </p:ext>
    </p:extLst>
  </p:cSld>
  <p:clrMapOvr>
    <a:masterClrMapping/>
  </p:clrMapOvr>
  <p:transition>
    <p:randomBar dir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541553"/>
      </p:ext>
    </p:extLst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72FB2E-4EC8-4834-B1D2-76071FCAAD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573473"/>
      </p:ext>
    </p:extLst>
  </p:cSld>
  <p:clrMapOvr>
    <a:masterClrMapping/>
  </p:clrMapOvr>
  <p:transition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053621"/>
      </p:ext>
    </p:extLst>
  </p:cSld>
  <p:clrMapOvr>
    <a:masterClrMapping/>
  </p:clrMapOvr>
  <p:transition>
    <p:randomBar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373830"/>
      </p:ext>
    </p:extLst>
  </p:cSld>
  <p:clrMapOvr>
    <a:masterClrMapping/>
  </p:clrMapOvr>
  <p:transition>
    <p:randomBar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904004"/>
      </p:ext>
    </p:extLst>
  </p:cSld>
  <p:clrMapOvr>
    <a:masterClrMapping/>
  </p:clrMapOvr>
  <p:transition>
    <p:randomBar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220415"/>
      </p:ext>
    </p:extLst>
  </p:cSld>
  <p:clrMapOvr>
    <a:masterClrMapping/>
  </p:clrMapOvr>
  <p:transition>
    <p:randomBar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550845"/>
      </p:ext>
    </p:extLst>
  </p:cSld>
  <p:clrMapOvr>
    <a:masterClrMapping/>
  </p:clrMapOvr>
  <p:transition>
    <p:randomBar dir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354624"/>
      </p:ext>
    </p:extLst>
  </p:cSld>
  <p:clrMapOvr>
    <a:masterClrMapping/>
  </p:clrMapOvr>
  <p:transition>
    <p:randomBar dir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199535"/>
      </p:ext>
    </p:extLst>
  </p:cSld>
  <p:clrMapOvr>
    <a:masterClrMapping/>
  </p:clrMapOvr>
  <p:transition>
    <p:randomBar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550339"/>
      </p:ext>
    </p:extLst>
  </p:cSld>
  <p:clrMapOvr>
    <a:masterClrMapping/>
  </p:clrMapOvr>
  <p:transition>
    <p:randomBar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2023/5/31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24358"/>
      </p:ext>
    </p:extLst>
  </p:cSld>
  <p:clrMapOvr>
    <a:masterClrMapping/>
  </p:clrMapOvr>
  <p:transition>
    <p:randomBar dir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725277"/>
      </p:ext>
    </p:extLst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ADDCB5-33A6-452D-A1F1-9622C8FF3C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40808"/>
      </p:ext>
    </p:extLst>
  </p:cSld>
  <p:clrMapOvr>
    <a:masterClrMapping/>
  </p:clrMapOvr>
  <p:transition>
    <p:randomBar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83769"/>
      </p:ext>
    </p:extLst>
  </p:cSld>
  <p:clrMapOvr>
    <a:masterClrMapping/>
  </p:clrMapOvr>
  <p:transition>
    <p:randomBar dir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096747"/>
      </p:ext>
    </p:extLst>
  </p:cSld>
  <p:clrMapOvr>
    <a:masterClrMapping/>
  </p:clrMapOvr>
  <p:transition>
    <p:randomBar dir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175519"/>
      </p:ext>
    </p:extLst>
  </p:cSld>
  <p:clrMapOvr>
    <a:masterClrMapping/>
  </p:clrMapOvr>
  <p:transition spd="slow" advClick="0" advTm="0"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321163"/>
      </p:ext>
    </p:extLst>
  </p:cSld>
  <p:clrMapOvr>
    <a:masterClrMapping/>
  </p:clrMapOvr>
  <p:transition>
    <p:randomBar dir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184225"/>
      </p:ext>
    </p:extLst>
  </p:cSld>
  <p:clrMapOvr>
    <a:masterClrMapping/>
  </p:clrMapOvr>
  <p:transition>
    <p:randomBar dir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590028"/>
      </p:ext>
    </p:extLst>
  </p:cSld>
  <p:clrMapOvr>
    <a:masterClrMapping/>
  </p:clrMapOvr>
  <p:transition>
    <p:randomBar dir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900260"/>
      </p:ext>
    </p:extLst>
  </p:cSld>
  <p:clrMapOvr>
    <a:masterClrMapping/>
  </p:clrMapOvr>
  <p:transition>
    <p:randomBar dir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2023/5/31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07544"/>
      </p:ext>
    </p:extLst>
  </p:cSld>
  <p:clrMapOvr>
    <a:masterClrMapping/>
  </p:clrMapOvr>
  <p:transition>
    <p:randomBar dir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4C4357-4527-4A6F-8FC0-A5E3D696D9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640214"/>
      </p:ext>
    </p:extLst>
  </p:cSld>
  <p:clrMapOvr>
    <a:masterClrMapping/>
  </p:clrMapOvr>
  <p:transition>
    <p:randomBar dir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E2CF07-AA09-4F84-AF7C-19256C76E82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942211"/>
      </p:ext>
    </p:extLst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36.xml"/><Relationship Id="rId21" Type="http://schemas.openxmlformats.org/officeDocument/2006/relationships/slideLayout" Target="../slideLayouts/slideLayout131.xml"/><Relationship Id="rId42" Type="http://schemas.openxmlformats.org/officeDocument/2006/relationships/slideLayout" Target="../slideLayouts/slideLayout152.xml"/><Relationship Id="rId47" Type="http://schemas.openxmlformats.org/officeDocument/2006/relationships/slideLayout" Target="../slideLayouts/slideLayout157.xml"/><Relationship Id="rId63" Type="http://schemas.openxmlformats.org/officeDocument/2006/relationships/slideLayout" Target="../slideLayouts/slideLayout173.xml"/><Relationship Id="rId68" Type="http://schemas.openxmlformats.org/officeDocument/2006/relationships/slideLayout" Target="../slideLayouts/slideLayout178.xml"/><Relationship Id="rId84" Type="http://schemas.openxmlformats.org/officeDocument/2006/relationships/slideLayout" Target="../slideLayouts/slideLayout194.xml"/><Relationship Id="rId89" Type="http://schemas.openxmlformats.org/officeDocument/2006/relationships/slideLayout" Target="../slideLayouts/slideLayout199.xml"/><Relationship Id="rId1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21.xml"/><Relationship Id="rId32" Type="http://schemas.openxmlformats.org/officeDocument/2006/relationships/slideLayout" Target="../slideLayouts/slideLayout142.xml"/><Relationship Id="rId37" Type="http://schemas.openxmlformats.org/officeDocument/2006/relationships/slideLayout" Target="../slideLayouts/slideLayout147.xml"/><Relationship Id="rId53" Type="http://schemas.openxmlformats.org/officeDocument/2006/relationships/slideLayout" Target="../slideLayouts/slideLayout163.xml"/><Relationship Id="rId58" Type="http://schemas.openxmlformats.org/officeDocument/2006/relationships/slideLayout" Target="../slideLayouts/slideLayout168.xml"/><Relationship Id="rId74" Type="http://schemas.openxmlformats.org/officeDocument/2006/relationships/slideLayout" Target="../slideLayouts/slideLayout184.xml"/><Relationship Id="rId79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15.xml"/><Relationship Id="rId90" Type="http://schemas.openxmlformats.org/officeDocument/2006/relationships/slideLayout" Target="../slideLayouts/slideLayout200.xml"/><Relationship Id="rId95" Type="http://schemas.openxmlformats.org/officeDocument/2006/relationships/slideLayout" Target="../slideLayouts/slideLayout205.xml"/><Relationship Id="rId22" Type="http://schemas.openxmlformats.org/officeDocument/2006/relationships/slideLayout" Target="../slideLayouts/slideLayout132.xml"/><Relationship Id="rId27" Type="http://schemas.openxmlformats.org/officeDocument/2006/relationships/slideLayout" Target="../slideLayouts/slideLayout137.xml"/><Relationship Id="rId43" Type="http://schemas.openxmlformats.org/officeDocument/2006/relationships/slideLayout" Target="../slideLayouts/slideLayout153.xml"/><Relationship Id="rId48" Type="http://schemas.openxmlformats.org/officeDocument/2006/relationships/slideLayout" Target="../slideLayouts/slideLayout158.xml"/><Relationship Id="rId64" Type="http://schemas.openxmlformats.org/officeDocument/2006/relationships/slideLayout" Target="../slideLayouts/slideLayout174.xml"/><Relationship Id="rId69" Type="http://schemas.openxmlformats.org/officeDocument/2006/relationships/slideLayout" Target="../slideLayouts/slideLayout179.xml"/><Relationship Id="rId80" Type="http://schemas.openxmlformats.org/officeDocument/2006/relationships/slideLayout" Target="../slideLayouts/slideLayout190.xml"/><Relationship Id="rId85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slideLayout" Target="../slideLayouts/slideLayout135.xml"/><Relationship Id="rId33" Type="http://schemas.openxmlformats.org/officeDocument/2006/relationships/slideLayout" Target="../slideLayouts/slideLayout143.xml"/><Relationship Id="rId38" Type="http://schemas.openxmlformats.org/officeDocument/2006/relationships/slideLayout" Target="../slideLayouts/slideLayout148.xml"/><Relationship Id="rId46" Type="http://schemas.openxmlformats.org/officeDocument/2006/relationships/slideLayout" Target="../slideLayouts/slideLayout156.xml"/><Relationship Id="rId59" Type="http://schemas.openxmlformats.org/officeDocument/2006/relationships/slideLayout" Target="../slideLayouts/slideLayout169.xml"/><Relationship Id="rId67" Type="http://schemas.openxmlformats.org/officeDocument/2006/relationships/slideLayout" Target="../slideLayouts/slideLayout177.xml"/><Relationship Id="rId20" Type="http://schemas.openxmlformats.org/officeDocument/2006/relationships/slideLayout" Target="../slideLayouts/slideLayout130.xml"/><Relationship Id="rId41" Type="http://schemas.openxmlformats.org/officeDocument/2006/relationships/slideLayout" Target="../slideLayouts/slideLayout151.xml"/><Relationship Id="rId54" Type="http://schemas.openxmlformats.org/officeDocument/2006/relationships/slideLayout" Target="../slideLayouts/slideLayout164.xml"/><Relationship Id="rId62" Type="http://schemas.openxmlformats.org/officeDocument/2006/relationships/slideLayout" Target="../slideLayouts/slideLayout172.xml"/><Relationship Id="rId70" Type="http://schemas.openxmlformats.org/officeDocument/2006/relationships/slideLayout" Target="../slideLayouts/slideLayout180.xml"/><Relationship Id="rId75" Type="http://schemas.openxmlformats.org/officeDocument/2006/relationships/slideLayout" Target="../slideLayouts/slideLayout185.xml"/><Relationship Id="rId83" Type="http://schemas.openxmlformats.org/officeDocument/2006/relationships/slideLayout" Target="../slideLayouts/slideLayout193.xml"/><Relationship Id="rId88" Type="http://schemas.openxmlformats.org/officeDocument/2006/relationships/slideLayout" Target="../slideLayouts/slideLayout198.xml"/><Relationship Id="rId91" Type="http://schemas.openxmlformats.org/officeDocument/2006/relationships/slideLayout" Target="../slideLayouts/slideLayout201.xml"/><Relationship Id="rId96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8.xml"/><Relationship Id="rId36" Type="http://schemas.openxmlformats.org/officeDocument/2006/relationships/slideLayout" Target="../slideLayouts/slideLayout146.xml"/><Relationship Id="rId49" Type="http://schemas.openxmlformats.org/officeDocument/2006/relationships/slideLayout" Target="../slideLayouts/slideLayout159.xml"/><Relationship Id="rId57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20.xml"/><Relationship Id="rId31" Type="http://schemas.openxmlformats.org/officeDocument/2006/relationships/slideLayout" Target="../slideLayouts/slideLayout141.xml"/><Relationship Id="rId44" Type="http://schemas.openxmlformats.org/officeDocument/2006/relationships/slideLayout" Target="../slideLayouts/slideLayout154.xml"/><Relationship Id="rId52" Type="http://schemas.openxmlformats.org/officeDocument/2006/relationships/slideLayout" Target="../slideLayouts/slideLayout162.xml"/><Relationship Id="rId60" Type="http://schemas.openxmlformats.org/officeDocument/2006/relationships/slideLayout" Target="../slideLayouts/slideLayout170.xml"/><Relationship Id="rId65" Type="http://schemas.openxmlformats.org/officeDocument/2006/relationships/slideLayout" Target="../slideLayouts/slideLayout175.xml"/><Relationship Id="rId73" Type="http://schemas.openxmlformats.org/officeDocument/2006/relationships/slideLayout" Target="../slideLayouts/slideLayout183.xml"/><Relationship Id="rId78" Type="http://schemas.openxmlformats.org/officeDocument/2006/relationships/slideLayout" Target="../slideLayouts/slideLayout188.xml"/><Relationship Id="rId81" Type="http://schemas.openxmlformats.org/officeDocument/2006/relationships/slideLayout" Target="../slideLayouts/slideLayout191.xml"/><Relationship Id="rId86" Type="http://schemas.openxmlformats.org/officeDocument/2006/relationships/slideLayout" Target="../slideLayouts/slideLayout196.xml"/><Relationship Id="rId94" Type="http://schemas.openxmlformats.org/officeDocument/2006/relationships/slideLayout" Target="../slideLayouts/slideLayout204.xml"/><Relationship Id="rId99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39" Type="http://schemas.openxmlformats.org/officeDocument/2006/relationships/slideLayout" Target="../slideLayouts/slideLayout149.xml"/><Relationship Id="rId34" Type="http://schemas.openxmlformats.org/officeDocument/2006/relationships/slideLayout" Target="../slideLayouts/slideLayout144.xml"/><Relationship Id="rId50" Type="http://schemas.openxmlformats.org/officeDocument/2006/relationships/slideLayout" Target="../slideLayouts/slideLayout160.xml"/><Relationship Id="rId55" Type="http://schemas.openxmlformats.org/officeDocument/2006/relationships/slideLayout" Target="../slideLayouts/slideLayout165.xml"/><Relationship Id="rId76" Type="http://schemas.openxmlformats.org/officeDocument/2006/relationships/slideLayout" Target="../slideLayouts/slideLayout186.xml"/><Relationship Id="rId97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117.xml"/><Relationship Id="rId71" Type="http://schemas.openxmlformats.org/officeDocument/2006/relationships/slideLayout" Target="../slideLayouts/slideLayout181.xml"/><Relationship Id="rId92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39.xml"/><Relationship Id="rId24" Type="http://schemas.openxmlformats.org/officeDocument/2006/relationships/slideLayout" Target="../slideLayouts/slideLayout134.xml"/><Relationship Id="rId40" Type="http://schemas.openxmlformats.org/officeDocument/2006/relationships/slideLayout" Target="../slideLayouts/slideLayout150.xml"/><Relationship Id="rId45" Type="http://schemas.openxmlformats.org/officeDocument/2006/relationships/slideLayout" Target="../slideLayouts/slideLayout155.xml"/><Relationship Id="rId66" Type="http://schemas.openxmlformats.org/officeDocument/2006/relationships/slideLayout" Target="../slideLayouts/slideLayout176.xml"/><Relationship Id="rId87" Type="http://schemas.openxmlformats.org/officeDocument/2006/relationships/slideLayout" Target="../slideLayouts/slideLayout197.xml"/><Relationship Id="rId61" Type="http://schemas.openxmlformats.org/officeDocument/2006/relationships/slideLayout" Target="../slideLayouts/slideLayout171.xml"/><Relationship Id="rId82" Type="http://schemas.openxmlformats.org/officeDocument/2006/relationships/slideLayout" Target="../slideLayouts/slideLayout192.xml"/><Relationship Id="rId1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40.xml"/><Relationship Id="rId35" Type="http://schemas.openxmlformats.org/officeDocument/2006/relationships/slideLayout" Target="../slideLayouts/slideLayout145.xml"/><Relationship Id="rId56" Type="http://schemas.openxmlformats.org/officeDocument/2006/relationships/slideLayout" Target="../slideLayouts/slideLayout166.xml"/><Relationship Id="rId77" Type="http://schemas.openxmlformats.org/officeDocument/2006/relationships/slideLayout" Target="../slideLayouts/slideLayout187.xml"/><Relationship Id="rId100" Type="http://schemas.openxmlformats.org/officeDocument/2006/relationships/theme" Target="../theme/theme3.xml"/><Relationship Id="rId8" Type="http://schemas.openxmlformats.org/officeDocument/2006/relationships/slideLayout" Target="../slideLayouts/slideLayout118.xml"/><Relationship Id="rId51" Type="http://schemas.openxmlformats.org/officeDocument/2006/relationships/slideLayout" Target="../slideLayouts/slideLayout161.xml"/><Relationship Id="rId72" Type="http://schemas.openxmlformats.org/officeDocument/2006/relationships/slideLayout" Target="../slideLayouts/slideLayout182.xml"/><Relationship Id="rId93" Type="http://schemas.openxmlformats.org/officeDocument/2006/relationships/slideLayout" Target="../slideLayouts/slideLayout203.xml"/><Relationship Id="rId98" Type="http://schemas.openxmlformats.org/officeDocument/2006/relationships/slideLayout" Target="../slideLayouts/slideLayout208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35.xml"/><Relationship Id="rId21" Type="http://schemas.openxmlformats.org/officeDocument/2006/relationships/slideLayout" Target="../slideLayouts/slideLayout230.xml"/><Relationship Id="rId42" Type="http://schemas.openxmlformats.org/officeDocument/2006/relationships/slideLayout" Target="../slideLayouts/slideLayout251.xml"/><Relationship Id="rId47" Type="http://schemas.openxmlformats.org/officeDocument/2006/relationships/slideLayout" Target="../slideLayouts/slideLayout256.xml"/><Relationship Id="rId63" Type="http://schemas.openxmlformats.org/officeDocument/2006/relationships/slideLayout" Target="../slideLayouts/slideLayout272.xml"/><Relationship Id="rId68" Type="http://schemas.openxmlformats.org/officeDocument/2006/relationships/slideLayout" Target="../slideLayouts/slideLayout277.xml"/><Relationship Id="rId84" Type="http://schemas.openxmlformats.org/officeDocument/2006/relationships/slideLayout" Target="../slideLayouts/slideLayout293.xml"/><Relationship Id="rId89" Type="http://schemas.openxmlformats.org/officeDocument/2006/relationships/slideLayout" Target="../slideLayouts/slideLayout298.xml"/><Relationship Id="rId1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20.xml"/><Relationship Id="rId32" Type="http://schemas.openxmlformats.org/officeDocument/2006/relationships/slideLayout" Target="../slideLayouts/slideLayout241.xml"/><Relationship Id="rId37" Type="http://schemas.openxmlformats.org/officeDocument/2006/relationships/slideLayout" Target="../slideLayouts/slideLayout246.xml"/><Relationship Id="rId53" Type="http://schemas.openxmlformats.org/officeDocument/2006/relationships/slideLayout" Target="../slideLayouts/slideLayout262.xml"/><Relationship Id="rId58" Type="http://schemas.openxmlformats.org/officeDocument/2006/relationships/slideLayout" Target="../slideLayouts/slideLayout267.xml"/><Relationship Id="rId74" Type="http://schemas.openxmlformats.org/officeDocument/2006/relationships/slideLayout" Target="../slideLayouts/slideLayout283.xml"/><Relationship Id="rId79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14.xml"/><Relationship Id="rId90" Type="http://schemas.openxmlformats.org/officeDocument/2006/relationships/slideLayout" Target="../slideLayouts/slideLayout299.xml"/><Relationship Id="rId14" Type="http://schemas.openxmlformats.org/officeDocument/2006/relationships/slideLayout" Target="../slideLayouts/slideLayout223.xml"/><Relationship Id="rId22" Type="http://schemas.openxmlformats.org/officeDocument/2006/relationships/slideLayout" Target="../slideLayouts/slideLayout231.xml"/><Relationship Id="rId27" Type="http://schemas.openxmlformats.org/officeDocument/2006/relationships/slideLayout" Target="../slideLayouts/slideLayout236.xml"/><Relationship Id="rId30" Type="http://schemas.openxmlformats.org/officeDocument/2006/relationships/slideLayout" Target="../slideLayouts/slideLayout239.xml"/><Relationship Id="rId35" Type="http://schemas.openxmlformats.org/officeDocument/2006/relationships/slideLayout" Target="../slideLayouts/slideLayout244.xml"/><Relationship Id="rId43" Type="http://schemas.openxmlformats.org/officeDocument/2006/relationships/slideLayout" Target="../slideLayouts/slideLayout252.xml"/><Relationship Id="rId48" Type="http://schemas.openxmlformats.org/officeDocument/2006/relationships/slideLayout" Target="../slideLayouts/slideLayout257.xml"/><Relationship Id="rId56" Type="http://schemas.openxmlformats.org/officeDocument/2006/relationships/slideLayout" Target="../slideLayouts/slideLayout265.xml"/><Relationship Id="rId64" Type="http://schemas.openxmlformats.org/officeDocument/2006/relationships/slideLayout" Target="../slideLayouts/slideLayout273.xml"/><Relationship Id="rId69" Type="http://schemas.openxmlformats.org/officeDocument/2006/relationships/slideLayout" Target="../slideLayouts/slideLayout278.xml"/><Relationship Id="rId77" Type="http://schemas.openxmlformats.org/officeDocument/2006/relationships/slideLayout" Target="../slideLayouts/slideLayout286.xml"/><Relationship Id="rId8" Type="http://schemas.openxmlformats.org/officeDocument/2006/relationships/slideLayout" Target="../slideLayouts/slideLayout217.xml"/><Relationship Id="rId51" Type="http://schemas.openxmlformats.org/officeDocument/2006/relationships/slideLayout" Target="../slideLayouts/slideLayout260.xml"/><Relationship Id="rId72" Type="http://schemas.openxmlformats.org/officeDocument/2006/relationships/slideLayout" Target="../slideLayouts/slideLayout281.xml"/><Relationship Id="rId80" Type="http://schemas.openxmlformats.org/officeDocument/2006/relationships/slideLayout" Target="../slideLayouts/slideLayout289.xml"/><Relationship Id="rId85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21.xml"/><Relationship Id="rId17" Type="http://schemas.openxmlformats.org/officeDocument/2006/relationships/slideLayout" Target="../slideLayouts/slideLayout226.xml"/><Relationship Id="rId25" Type="http://schemas.openxmlformats.org/officeDocument/2006/relationships/slideLayout" Target="../slideLayouts/slideLayout234.xml"/><Relationship Id="rId33" Type="http://schemas.openxmlformats.org/officeDocument/2006/relationships/slideLayout" Target="../slideLayouts/slideLayout242.xml"/><Relationship Id="rId38" Type="http://schemas.openxmlformats.org/officeDocument/2006/relationships/slideLayout" Target="../slideLayouts/slideLayout247.xml"/><Relationship Id="rId46" Type="http://schemas.openxmlformats.org/officeDocument/2006/relationships/slideLayout" Target="../slideLayouts/slideLayout255.xml"/><Relationship Id="rId59" Type="http://schemas.openxmlformats.org/officeDocument/2006/relationships/slideLayout" Target="../slideLayouts/slideLayout268.xml"/><Relationship Id="rId67" Type="http://schemas.openxmlformats.org/officeDocument/2006/relationships/slideLayout" Target="../slideLayouts/slideLayout276.xml"/><Relationship Id="rId20" Type="http://schemas.openxmlformats.org/officeDocument/2006/relationships/slideLayout" Target="../slideLayouts/slideLayout229.xml"/><Relationship Id="rId41" Type="http://schemas.openxmlformats.org/officeDocument/2006/relationships/slideLayout" Target="../slideLayouts/slideLayout250.xml"/><Relationship Id="rId54" Type="http://schemas.openxmlformats.org/officeDocument/2006/relationships/slideLayout" Target="../slideLayouts/slideLayout263.xml"/><Relationship Id="rId62" Type="http://schemas.openxmlformats.org/officeDocument/2006/relationships/slideLayout" Target="../slideLayouts/slideLayout271.xml"/><Relationship Id="rId70" Type="http://schemas.openxmlformats.org/officeDocument/2006/relationships/slideLayout" Target="../slideLayouts/slideLayout279.xml"/><Relationship Id="rId75" Type="http://schemas.openxmlformats.org/officeDocument/2006/relationships/slideLayout" Target="../slideLayouts/slideLayout284.xml"/><Relationship Id="rId83" Type="http://schemas.openxmlformats.org/officeDocument/2006/relationships/slideLayout" Target="../slideLayouts/slideLayout292.xml"/><Relationship Id="rId88" Type="http://schemas.openxmlformats.org/officeDocument/2006/relationships/slideLayout" Target="../slideLayouts/slideLayout297.xml"/><Relationship Id="rId91" Type="http://schemas.openxmlformats.org/officeDocument/2006/relationships/slideLayout" Target="../slideLayouts/slideLayout300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5" Type="http://schemas.openxmlformats.org/officeDocument/2006/relationships/slideLayout" Target="../slideLayouts/slideLayout224.xml"/><Relationship Id="rId23" Type="http://schemas.openxmlformats.org/officeDocument/2006/relationships/slideLayout" Target="../slideLayouts/slideLayout232.xml"/><Relationship Id="rId28" Type="http://schemas.openxmlformats.org/officeDocument/2006/relationships/slideLayout" Target="../slideLayouts/slideLayout237.xml"/><Relationship Id="rId36" Type="http://schemas.openxmlformats.org/officeDocument/2006/relationships/slideLayout" Target="../slideLayouts/slideLayout245.xml"/><Relationship Id="rId49" Type="http://schemas.openxmlformats.org/officeDocument/2006/relationships/slideLayout" Target="../slideLayouts/slideLayout258.xml"/><Relationship Id="rId57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219.xml"/><Relationship Id="rId31" Type="http://schemas.openxmlformats.org/officeDocument/2006/relationships/slideLayout" Target="../slideLayouts/slideLayout240.xml"/><Relationship Id="rId44" Type="http://schemas.openxmlformats.org/officeDocument/2006/relationships/slideLayout" Target="../slideLayouts/slideLayout253.xml"/><Relationship Id="rId52" Type="http://schemas.openxmlformats.org/officeDocument/2006/relationships/slideLayout" Target="../slideLayouts/slideLayout261.xml"/><Relationship Id="rId60" Type="http://schemas.openxmlformats.org/officeDocument/2006/relationships/slideLayout" Target="../slideLayouts/slideLayout269.xml"/><Relationship Id="rId65" Type="http://schemas.openxmlformats.org/officeDocument/2006/relationships/slideLayout" Target="../slideLayouts/slideLayout274.xml"/><Relationship Id="rId73" Type="http://schemas.openxmlformats.org/officeDocument/2006/relationships/slideLayout" Target="../slideLayouts/slideLayout282.xml"/><Relationship Id="rId78" Type="http://schemas.openxmlformats.org/officeDocument/2006/relationships/slideLayout" Target="../slideLayouts/slideLayout287.xml"/><Relationship Id="rId81" Type="http://schemas.openxmlformats.org/officeDocument/2006/relationships/slideLayout" Target="../slideLayouts/slideLayout290.xml"/><Relationship Id="rId86" Type="http://schemas.openxmlformats.org/officeDocument/2006/relationships/slideLayout" Target="../slideLayouts/slideLayout295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3" Type="http://schemas.openxmlformats.org/officeDocument/2006/relationships/slideLayout" Target="../slideLayouts/slideLayout222.xml"/><Relationship Id="rId18" Type="http://schemas.openxmlformats.org/officeDocument/2006/relationships/slideLayout" Target="../slideLayouts/slideLayout227.xml"/><Relationship Id="rId39" Type="http://schemas.openxmlformats.org/officeDocument/2006/relationships/slideLayout" Target="../slideLayouts/slideLayout248.xml"/><Relationship Id="rId34" Type="http://schemas.openxmlformats.org/officeDocument/2006/relationships/slideLayout" Target="../slideLayouts/slideLayout243.xml"/><Relationship Id="rId50" Type="http://schemas.openxmlformats.org/officeDocument/2006/relationships/slideLayout" Target="../slideLayouts/slideLayout259.xml"/><Relationship Id="rId55" Type="http://schemas.openxmlformats.org/officeDocument/2006/relationships/slideLayout" Target="../slideLayouts/slideLayout264.xml"/><Relationship Id="rId76" Type="http://schemas.openxmlformats.org/officeDocument/2006/relationships/slideLayout" Target="../slideLayouts/slideLayout285.xml"/><Relationship Id="rId7" Type="http://schemas.openxmlformats.org/officeDocument/2006/relationships/slideLayout" Target="../slideLayouts/slideLayout216.xml"/><Relationship Id="rId71" Type="http://schemas.openxmlformats.org/officeDocument/2006/relationships/slideLayout" Target="../slideLayouts/slideLayout280.xml"/><Relationship Id="rId92" Type="http://schemas.openxmlformats.org/officeDocument/2006/relationships/theme" Target="../theme/theme4.xml"/><Relationship Id="rId2" Type="http://schemas.openxmlformats.org/officeDocument/2006/relationships/slideLayout" Target="../slideLayouts/slideLayout211.xml"/><Relationship Id="rId29" Type="http://schemas.openxmlformats.org/officeDocument/2006/relationships/slideLayout" Target="../slideLayouts/slideLayout238.xml"/><Relationship Id="rId24" Type="http://schemas.openxmlformats.org/officeDocument/2006/relationships/slideLayout" Target="../slideLayouts/slideLayout233.xml"/><Relationship Id="rId40" Type="http://schemas.openxmlformats.org/officeDocument/2006/relationships/slideLayout" Target="../slideLayouts/slideLayout249.xml"/><Relationship Id="rId45" Type="http://schemas.openxmlformats.org/officeDocument/2006/relationships/slideLayout" Target="../slideLayouts/slideLayout254.xml"/><Relationship Id="rId66" Type="http://schemas.openxmlformats.org/officeDocument/2006/relationships/slideLayout" Target="../slideLayouts/slideLayout275.xml"/><Relationship Id="rId87" Type="http://schemas.openxmlformats.org/officeDocument/2006/relationships/slideLayout" Target="../slideLayouts/slideLayout296.xml"/><Relationship Id="rId61" Type="http://schemas.openxmlformats.org/officeDocument/2006/relationships/slideLayout" Target="../slideLayouts/slideLayout270.xml"/><Relationship Id="rId82" Type="http://schemas.openxmlformats.org/officeDocument/2006/relationships/slideLayout" Target="../slideLayouts/slideLayout291.xml"/><Relationship Id="rId19" Type="http://schemas.openxmlformats.org/officeDocument/2006/relationships/slideLayout" Target="../slideLayouts/slideLayout2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7.xml"/><Relationship Id="rId12" Type="http://schemas.openxmlformats.org/officeDocument/2006/relationships/slideLayout" Target="../slideLayouts/slideLayout312.xml"/><Relationship Id="rId2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defTabSz="914400" fontAlgn="base">
              <a:spcAft>
                <a:spcPct val="0"/>
              </a:spcAft>
            </a:pPr>
            <a:fld id="{C1FB1BA9-448A-466D-888E-000648E11133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70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7" r:id="rId1"/>
    <p:sldLayoutId id="2147485128" r:id="rId2"/>
    <p:sldLayoutId id="2147485129" r:id="rId3"/>
    <p:sldLayoutId id="2147485130" r:id="rId4"/>
    <p:sldLayoutId id="2147485131" r:id="rId5"/>
    <p:sldLayoutId id="2147485132" r:id="rId6"/>
    <p:sldLayoutId id="2147485133" r:id="rId7"/>
    <p:sldLayoutId id="2147485134" r:id="rId8"/>
    <p:sldLayoutId id="2147485135" r:id="rId9"/>
    <p:sldLayoutId id="2147485136" r:id="rId10"/>
    <p:sldLayoutId id="2147485137" r:id="rId11"/>
    <p:sldLayoutId id="2147485138" r:id="rId12"/>
    <p:sldLayoutId id="2147485882" r:id="rId13"/>
    <p:sldLayoutId id="2147484715" r:id="rId14"/>
    <p:sldLayoutId id="2147484716" r:id="rId15"/>
    <p:sldLayoutId id="2147484717" r:id="rId16"/>
    <p:sldLayoutId id="2147484718" r:id="rId17"/>
    <p:sldLayoutId id="2147484719" r:id="rId18"/>
    <p:sldLayoutId id="2147484720" r:id="rId19"/>
    <p:sldLayoutId id="2147484724" r:id="rId20"/>
    <p:sldLayoutId id="2147484725" r:id="rId21"/>
    <p:sldLayoutId id="2147484726" r:id="rId22"/>
    <p:sldLayoutId id="2147484727" r:id="rId23"/>
    <p:sldLayoutId id="2147484737" r:id="rId24"/>
    <p:sldLayoutId id="2147484738" r:id="rId25"/>
    <p:sldLayoutId id="2147484739" r:id="rId26"/>
    <p:sldLayoutId id="2147484740" r:id="rId27"/>
    <p:sldLayoutId id="2147484741" r:id="rId28"/>
    <p:sldLayoutId id="2147484742" r:id="rId29"/>
    <p:sldLayoutId id="2147484743" r:id="rId30"/>
    <p:sldLayoutId id="2147484744" r:id="rId31"/>
    <p:sldLayoutId id="2147484771" r:id="rId32"/>
    <p:sldLayoutId id="2147484772" r:id="rId33"/>
    <p:sldLayoutId id="2147484773" r:id="rId34"/>
    <p:sldLayoutId id="2147484774" r:id="rId35"/>
    <p:sldLayoutId id="2147484775" r:id="rId36"/>
    <p:sldLayoutId id="2147484776" r:id="rId37"/>
    <p:sldLayoutId id="2147484778" r:id="rId38"/>
    <p:sldLayoutId id="2147484779" r:id="rId39"/>
    <p:sldLayoutId id="2147484787" r:id="rId40"/>
    <p:sldLayoutId id="2147484788" r:id="rId41"/>
    <p:sldLayoutId id="2147484789" r:id="rId42"/>
    <p:sldLayoutId id="2147484790" r:id="rId43"/>
    <p:sldLayoutId id="2147484791" r:id="rId44"/>
    <p:sldLayoutId id="2147484855" r:id="rId45"/>
    <p:sldLayoutId id="2147484906" r:id="rId46"/>
    <p:sldLayoutId id="2147484910" r:id="rId47"/>
    <p:sldLayoutId id="2147484914" r:id="rId48"/>
    <p:sldLayoutId id="2147484915" r:id="rId49"/>
    <p:sldLayoutId id="2147484924" r:id="rId50"/>
    <p:sldLayoutId id="2147485221" r:id="rId51"/>
    <p:sldLayoutId id="2147483682" r:id="rId52"/>
    <p:sldLayoutId id="2147483709" r:id="rId53"/>
    <p:sldLayoutId id="2147483717" r:id="rId54"/>
    <p:sldLayoutId id="2147483725" r:id="rId55"/>
    <p:sldLayoutId id="2147483726" r:id="rId56"/>
    <p:sldLayoutId id="2147483793" r:id="rId57"/>
    <p:sldLayoutId id="2147483810" r:id="rId58"/>
    <p:sldLayoutId id="2147483837" r:id="rId59"/>
    <p:sldLayoutId id="2147483838" r:id="rId60"/>
    <p:sldLayoutId id="2147483842" r:id="rId61"/>
    <p:sldLayoutId id="2147483845" r:id="rId62"/>
    <p:sldLayoutId id="2147483848" r:id="rId63"/>
    <p:sldLayoutId id="2147483866" r:id="rId64"/>
    <p:sldLayoutId id="2147483867" r:id="rId65"/>
    <p:sldLayoutId id="2147483868" r:id="rId66"/>
    <p:sldLayoutId id="2147483869" r:id="rId67"/>
    <p:sldLayoutId id="2147483870" r:id="rId68"/>
    <p:sldLayoutId id="2147484097" r:id="rId69"/>
    <p:sldLayoutId id="2147484124" r:id="rId70"/>
    <p:sldLayoutId id="2147484132" r:id="rId71"/>
    <p:sldLayoutId id="2147484134" r:id="rId72"/>
    <p:sldLayoutId id="2147484135" r:id="rId73"/>
    <p:sldLayoutId id="2147484136" r:id="rId74"/>
    <p:sldLayoutId id="2147484137" r:id="rId75"/>
    <p:sldLayoutId id="2147484138" r:id="rId76"/>
    <p:sldLayoutId id="2147484139" r:id="rId77"/>
    <p:sldLayoutId id="2147484140" r:id="rId78"/>
    <p:sldLayoutId id="2147484142" r:id="rId79"/>
    <p:sldLayoutId id="2147484144" r:id="rId80"/>
    <p:sldLayoutId id="2147484146" r:id="rId81"/>
    <p:sldLayoutId id="2147484148" r:id="rId82"/>
    <p:sldLayoutId id="2147484157" r:id="rId83"/>
    <p:sldLayoutId id="2147484159" r:id="rId84"/>
    <p:sldLayoutId id="2147484161" r:id="rId85"/>
    <p:sldLayoutId id="2147484163" r:id="rId86"/>
    <p:sldLayoutId id="2147484165" r:id="rId87"/>
    <p:sldLayoutId id="2147484167" r:id="rId88"/>
    <p:sldLayoutId id="2147484168" r:id="rId89"/>
    <p:sldLayoutId id="2147484172" r:id="rId90"/>
    <p:sldLayoutId id="2147484173" r:id="rId91"/>
    <p:sldLayoutId id="2147484174" r:id="rId92"/>
    <p:sldLayoutId id="2147484175" r:id="rId93"/>
    <p:sldLayoutId id="2147485289" r:id="rId94"/>
    <p:sldLayoutId id="2147485316" r:id="rId95"/>
    <p:sldLayoutId id="2147485317" r:id="rId96"/>
    <p:sldLayoutId id="2147485321" r:id="rId97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defTabSz="914400" fontAlgn="base">
              <a:spcAft>
                <a:spcPct val="0"/>
              </a:spcAft>
            </a:pPr>
            <a:fld id="{C1FB1BA9-448A-466D-888E-000648E11133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81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1" r:id="rId1"/>
    <p:sldLayoutId id="2147485142" r:id="rId2"/>
    <p:sldLayoutId id="2147485143" r:id="rId3"/>
    <p:sldLayoutId id="2147485144" r:id="rId4"/>
    <p:sldLayoutId id="2147485145" r:id="rId5"/>
    <p:sldLayoutId id="2147485146" r:id="rId6"/>
    <p:sldLayoutId id="2147485147" r:id="rId7"/>
    <p:sldLayoutId id="2147485148" r:id="rId8"/>
    <p:sldLayoutId id="2147485149" r:id="rId9"/>
    <p:sldLayoutId id="2147485150" r:id="rId10"/>
    <p:sldLayoutId id="2147485151" r:id="rId11"/>
    <p:sldLayoutId id="2147485152" r:id="rId12"/>
    <p:sldLayoutId id="2147485883" r:id="rId13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defTabSz="914400" fontAlgn="base">
              <a:spcAft>
                <a:spcPct val="0"/>
              </a:spcAft>
            </a:pPr>
            <a:fld id="{C1FB1BA9-448A-466D-888E-000648E11133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9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54" r:id="rId1"/>
    <p:sldLayoutId id="2147485155" r:id="rId2"/>
    <p:sldLayoutId id="2147485156" r:id="rId3"/>
    <p:sldLayoutId id="2147485157" r:id="rId4"/>
    <p:sldLayoutId id="2147485158" r:id="rId5"/>
    <p:sldLayoutId id="2147485159" r:id="rId6"/>
    <p:sldLayoutId id="2147485160" r:id="rId7"/>
    <p:sldLayoutId id="2147485161" r:id="rId8"/>
    <p:sldLayoutId id="2147485162" r:id="rId9"/>
    <p:sldLayoutId id="2147485163" r:id="rId10"/>
    <p:sldLayoutId id="2147485164" r:id="rId11"/>
    <p:sldLayoutId id="2147485165" r:id="rId12"/>
    <p:sldLayoutId id="2147484177" r:id="rId13"/>
    <p:sldLayoutId id="2147484178" r:id="rId14"/>
    <p:sldLayoutId id="2147484179" r:id="rId15"/>
    <p:sldLayoutId id="2147484180" r:id="rId16"/>
    <p:sldLayoutId id="2147484181" r:id="rId17"/>
    <p:sldLayoutId id="2147484182" r:id="rId18"/>
    <p:sldLayoutId id="2147484186" r:id="rId19"/>
    <p:sldLayoutId id="2147484187" r:id="rId20"/>
    <p:sldLayoutId id="2147484188" r:id="rId21"/>
    <p:sldLayoutId id="2147484189" r:id="rId22"/>
    <p:sldLayoutId id="2147484199" r:id="rId23"/>
    <p:sldLayoutId id="2147484200" r:id="rId24"/>
    <p:sldLayoutId id="2147484201" r:id="rId25"/>
    <p:sldLayoutId id="2147484202" r:id="rId26"/>
    <p:sldLayoutId id="2147484203" r:id="rId27"/>
    <p:sldLayoutId id="2147484204" r:id="rId28"/>
    <p:sldLayoutId id="2147484205" r:id="rId29"/>
    <p:sldLayoutId id="2147484206" r:id="rId30"/>
    <p:sldLayoutId id="2147484233" r:id="rId31"/>
    <p:sldLayoutId id="2147484234" r:id="rId32"/>
    <p:sldLayoutId id="2147484235" r:id="rId33"/>
    <p:sldLayoutId id="2147484236" r:id="rId34"/>
    <p:sldLayoutId id="2147484237" r:id="rId35"/>
    <p:sldLayoutId id="2147484238" r:id="rId36"/>
    <p:sldLayoutId id="2147484240" r:id="rId37"/>
    <p:sldLayoutId id="2147484241" r:id="rId38"/>
    <p:sldLayoutId id="2147484249" r:id="rId39"/>
    <p:sldLayoutId id="2147484250" r:id="rId40"/>
    <p:sldLayoutId id="2147484251" r:id="rId41"/>
    <p:sldLayoutId id="2147484252" r:id="rId42"/>
    <p:sldLayoutId id="2147484253" r:id="rId43"/>
    <p:sldLayoutId id="2147484317" r:id="rId44"/>
    <p:sldLayoutId id="2147484333" r:id="rId45"/>
    <p:sldLayoutId id="2147484334" r:id="rId46"/>
    <p:sldLayoutId id="2147484361" r:id="rId47"/>
    <p:sldLayoutId id="2147484362" r:id="rId48"/>
    <p:sldLayoutId id="2147484366" r:id="rId49"/>
    <p:sldLayoutId id="2147484369" r:id="rId50"/>
    <p:sldLayoutId id="2147484372" r:id="rId51"/>
    <p:sldLayoutId id="2147484390" r:id="rId52"/>
    <p:sldLayoutId id="2147484391" r:id="rId53"/>
    <p:sldLayoutId id="2147484392" r:id="rId54"/>
    <p:sldLayoutId id="2147484393" r:id="rId55"/>
    <p:sldLayoutId id="2147484394" r:id="rId56"/>
    <p:sldLayoutId id="2147484494" r:id="rId57"/>
    <p:sldLayoutId id="2147484521" r:id="rId58"/>
    <p:sldLayoutId id="2147484529" r:id="rId59"/>
    <p:sldLayoutId id="2147484536" r:id="rId60"/>
    <p:sldLayoutId id="2147484537" r:id="rId61"/>
    <p:sldLayoutId id="2147484604" r:id="rId62"/>
    <p:sldLayoutId id="2147484621" r:id="rId63"/>
    <p:sldLayoutId id="2147484648" r:id="rId64"/>
    <p:sldLayoutId id="2147484656" r:id="rId65"/>
    <p:sldLayoutId id="2147484658" r:id="rId66"/>
    <p:sldLayoutId id="2147484659" r:id="rId67"/>
    <p:sldLayoutId id="2147484660" r:id="rId68"/>
    <p:sldLayoutId id="2147484661" r:id="rId69"/>
    <p:sldLayoutId id="2147484662" r:id="rId70"/>
    <p:sldLayoutId id="2147484663" r:id="rId71"/>
    <p:sldLayoutId id="2147484664" r:id="rId72"/>
    <p:sldLayoutId id="2147484666" r:id="rId73"/>
    <p:sldLayoutId id="2147484668" r:id="rId74"/>
    <p:sldLayoutId id="2147484670" r:id="rId75"/>
    <p:sldLayoutId id="2147484672" r:id="rId76"/>
    <p:sldLayoutId id="2147484681" r:id="rId77"/>
    <p:sldLayoutId id="2147484683" r:id="rId78"/>
    <p:sldLayoutId id="2147484685" r:id="rId79"/>
    <p:sldLayoutId id="2147484687" r:id="rId80"/>
    <p:sldLayoutId id="2147484689" r:id="rId81"/>
    <p:sldLayoutId id="2147484691" r:id="rId82"/>
    <p:sldLayoutId id="2147484692" r:id="rId83"/>
    <p:sldLayoutId id="2147484696" r:id="rId84"/>
    <p:sldLayoutId id="2147484697" r:id="rId85"/>
    <p:sldLayoutId id="2147484698" r:id="rId86"/>
    <p:sldLayoutId id="2147484699" r:id="rId87"/>
    <p:sldLayoutId id="2147484700" r:id="rId88"/>
    <p:sldLayoutId id="2147484713" r:id="rId89"/>
    <p:sldLayoutId id="2147484990" r:id="rId90"/>
    <p:sldLayoutId id="2147484994" r:id="rId91"/>
    <p:sldLayoutId id="2147484998" r:id="rId92"/>
    <p:sldLayoutId id="2147484999" r:id="rId93"/>
    <p:sldLayoutId id="2147485008" r:id="rId94"/>
    <p:sldLayoutId id="2147485100" r:id="rId95"/>
    <p:sldLayoutId id="2147485101" r:id="rId96"/>
    <p:sldLayoutId id="2147485102" r:id="rId97"/>
    <p:sldLayoutId id="2147485103" r:id="rId98"/>
    <p:sldLayoutId id="2147485104" r:id="rId99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defTabSz="914400" fontAlgn="base">
              <a:spcAft>
                <a:spcPct val="0"/>
              </a:spcAft>
            </a:pPr>
            <a:fld id="{C1FB1BA9-448A-466D-888E-000648E11133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41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7" r:id="rId1"/>
    <p:sldLayoutId id="2147485168" r:id="rId2"/>
    <p:sldLayoutId id="2147485169" r:id="rId3"/>
    <p:sldLayoutId id="2147485170" r:id="rId4"/>
    <p:sldLayoutId id="2147485171" r:id="rId5"/>
    <p:sldLayoutId id="2147485172" r:id="rId6"/>
    <p:sldLayoutId id="2147485173" r:id="rId7"/>
    <p:sldLayoutId id="2147485174" r:id="rId8"/>
    <p:sldLayoutId id="2147485175" r:id="rId9"/>
    <p:sldLayoutId id="2147485176" r:id="rId10"/>
    <p:sldLayoutId id="2147485177" r:id="rId11"/>
    <p:sldLayoutId id="2147485178" r:id="rId12"/>
    <p:sldLayoutId id="2147485325" r:id="rId13"/>
    <p:sldLayoutId id="2147485326" r:id="rId14"/>
    <p:sldLayoutId id="2147485327" r:id="rId15"/>
    <p:sldLayoutId id="2147485328" r:id="rId16"/>
    <p:sldLayoutId id="2147485329" r:id="rId17"/>
    <p:sldLayoutId id="2147485330" r:id="rId18"/>
    <p:sldLayoutId id="2147485334" r:id="rId19"/>
    <p:sldLayoutId id="2147485335" r:id="rId20"/>
    <p:sldLayoutId id="2147485336" r:id="rId21"/>
    <p:sldLayoutId id="2147485337" r:id="rId22"/>
    <p:sldLayoutId id="2147485347" r:id="rId23"/>
    <p:sldLayoutId id="2147485348" r:id="rId24"/>
    <p:sldLayoutId id="2147485349" r:id="rId25"/>
    <p:sldLayoutId id="2147485350" r:id="rId26"/>
    <p:sldLayoutId id="2147485351" r:id="rId27"/>
    <p:sldLayoutId id="2147485352" r:id="rId28"/>
    <p:sldLayoutId id="2147485353" r:id="rId29"/>
    <p:sldLayoutId id="2147485354" r:id="rId30"/>
    <p:sldLayoutId id="2147485381" r:id="rId31"/>
    <p:sldLayoutId id="2147485382" r:id="rId32"/>
    <p:sldLayoutId id="2147485383" r:id="rId33"/>
    <p:sldLayoutId id="2147485384" r:id="rId34"/>
    <p:sldLayoutId id="2147485385" r:id="rId35"/>
    <p:sldLayoutId id="2147485386" r:id="rId36"/>
    <p:sldLayoutId id="2147485388" r:id="rId37"/>
    <p:sldLayoutId id="2147485389" r:id="rId38"/>
    <p:sldLayoutId id="2147485397" r:id="rId39"/>
    <p:sldLayoutId id="2147485398" r:id="rId40"/>
    <p:sldLayoutId id="2147485399" r:id="rId41"/>
    <p:sldLayoutId id="2147485400" r:id="rId42"/>
    <p:sldLayoutId id="2147485401" r:id="rId43"/>
    <p:sldLayoutId id="2147485465" r:id="rId44"/>
    <p:sldLayoutId id="2147485482" r:id="rId45"/>
    <p:sldLayoutId id="2147485509" r:id="rId46"/>
    <p:sldLayoutId id="2147485510" r:id="rId47"/>
    <p:sldLayoutId id="2147485514" r:id="rId48"/>
    <p:sldLayoutId id="2147485517" r:id="rId49"/>
    <p:sldLayoutId id="2147485520" r:id="rId50"/>
    <p:sldLayoutId id="2147485538" r:id="rId51"/>
    <p:sldLayoutId id="2147485539" r:id="rId52"/>
    <p:sldLayoutId id="2147485540" r:id="rId53"/>
    <p:sldLayoutId id="2147485541" r:id="rId54"/>
    <p:sldLayoutId id="2147485542" r:id="rId55"/>
    <p:sldLayoutId id="2147485642" r:id="rId56"/>
    <p:sldLayoutId id="2147485669" r:id="rId57"/>
    <p:sldLayoutId id="2147485677" r:id="rId58"/>
    <p:sldLayoutId id="2147485684" r:id="rId59"/>
    <p:sldLayoutId id="2147485685" r:id="rId60"/>
    <p:sldLayoutId id="2147485752" r:id="rId61"/>
    <p:sldLayoutId id="2147485769" r:id="rId62"/>
    <p:sldLayoutId id="2147485796" r:id="rId63"/>
    <p:sldLayoutId id="2147485804" r:id="rId64"/>
    <p:sldLayoutId id="2147485806" r:id="rId65"/>
    <p:sldLayoutId id="2147485807" r:id="rId66"/>
    <p:sldLayoutId id="2147485808" r:id="rId67"/>
    <p:sldLayoutId id="2147485809" r:id="rId68"/>
    <p:sldLayoutId id="2147485810" r:id="rId69"/>
    <p:sldLayoutId id="2147485811" r:id="rId70"/>
    <p:sldLayoutId id="2147485812" r:id="rId71"/>
    <p:sldLayoutId id="2147485814" r:id="rId72"/>
    <p:sldLayoutId id="2147485816" r:id="rId73"/>
    <p:sldLayoutId id="2147485818" r:id="rId74"/>
    <p:sldLayoutId id="2147485820" r:id="rId75"/>
    <p:sldLayoutId id="2147485829" r:id="rId76"/>
    <p:sldLayoutId id="2147485831" r:id="rId77"/>
    <p:sldLayoutId id="2147485833" r:id="rId78"/>
    <p:sldLayoutId id="2147485835" r:id="rId79"/>
    <p:sldLayoutId id="2147485837" r:id="rId80"/>
    <p:sldLayoutId id="2147485839" r:id="rId81"/>
    <p:sldLayoutId id="2147485840" r:id="rId82"/>
    <p:sldLayoutId id="2147485844" r:id="rId83"/>
    <p:sldLayoutId id="2147485845" r:id="rId84"/>
    <p:sldLayoutId id="2147485846" r:id="rId85"/>
    <p:sldLayoutId id="2147485847" r:id="rId86"/>
    <p:sldLayoutId id="2147485848" r:id="rId87"/>
    <p:sldLayoutId id="2147485852" r:id="rId88"/>
    <p:sldLayoutId id="2147485856" r:id="rId89"/>
    <p:sldLayoutId id="2147485857" r:id="rId90"/>
    <p:sldLayoutId id="2147485866" r:id="rId91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defTabSz="914400" fontAlgn="base">
              <a:spcAft>
                <a:spcPct val="0"/>
              </a:spcAft>
            </a:pPr>
            <a:fld id="{C1FB1BA9-448A-466D-888E-000648E11133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75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0" r:id="rId1"/>
    <p:sldLayoutId id="2147485181" r:id="rId2"/>
    <p:sldLayoutId id="2147485182" r:id="rId3"/>
    <p:sldLayoutId id="2147485183" r:id="rId4"/>
    <p:sldLayoutId id="2147485184" r:id="rId5"/>
    <p:sldLayoutId id="2147485185" r:id="rId6"/>
    <p:sldLayoutId id="2147485186" r:id="rId7"/>
    <p:sldLayoutId id="2147485187" r:id="rId8"/>
    <p:sldLayoutId id="2147485188" r:id="rId9"/>
    <p:sldLayoutId id="2147485189" r:id="rId10"/>
    <p:sldLayoutId id="2147485190" r:id="rId11"/>
    <p:sldLayoutId id="2147485191" r:id="rId12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defTabSz="914400" fontAlgn="base">
              <a:spcAft>
                <a:spcPct val="0"/>
              </a:spcAft>
            </a:pPr>
            <a:fld id="{8CC87C5C-DF27-4E85-AA13-FBCFFB68BA7B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4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3" r:id="rId1"/>
    <p:sldLayoutId id="2147485194" r:id="rId2"/>
    <p:sldLayoutId id="2147485195" r:id="rId3"/>
    <p:sldLayoutId id="2147485196" r:id="rId4"/>
    <p:sldLayoutId id="2147485197" r:id="rId5"/>
    <p:sldLayoutId id="2147485198" r:id="rId6"/>
    <p:sldLayoutId id="2147485199" r:id="rId7"/>
    <p:sldLayoutId id="2147485200" r:id="rId8"/>
    <p:sldLayoutId id="2147485201" r:id="rId9"/>
    <p:sldLayoutId id="2147485202" r:id="rId10"/>
    <p:sldLayoutId id="2147485203" r:id="rId11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1.xml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216.xml"/><Relationship Id="rId1" Type="http://schemas.openxmlformats.org/officeDocument/2006/relationships/tags" Target="../tags/tag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216.xml"/><Relationship Id="rId1" Type="http://schemas.openxmlformats.org/officeDocument/2006/relationships/tags" Target="../tags/tag3.xml"/><Relationship Id="rId6" Type="http://schemas.openxmlformats.org/officeDocument/2006/relationships/image" Target="../media/image46.png"/><Relationship Id="rId5" Type="http://schemas.openxmlformats.org/officeDocument/2006/relationships/image" Target="../media/image17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1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0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CHCA20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08" y="54124"/>
            <a:ext cx="2771192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911557" y="281791"/>
            <a:ext cx="17108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GDCD 6</a:t>
            </a:r>
          </a:p>
        </p:txBody>
      </p:sp>
      <p:pic>
        <p:nvPicPr>
          <p:cNvPr id="151556" name="Picture 7" descr="ORCHID"/>
          <p:cNvPicPr>
            <a:picLocks noChangeAspect="1" noChangeArrowheads="1"/>
          </p:cNvPicPr>
          <p:nvPr/>
        </p:nvPicPr>
        <p:blipFill>
          <a:blip r:embed="rId4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6"/>
          <a:stretch>
            <a:fillRect/>
          </a:stretch>
        </p:blipFill>
        <p:spPr bwMode="auto">
          <a:xfrm>
            <a:off x="0" y="723900"/>
            <a:ext cx="35814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ộp_Văn_Bản 1"/>
          <p:cNvSpPr txBox="1"/>
          <p:nvPr/>
        </p:nvSpPr>
        <p:spPr>
          <a:xfrm>
            <a:off x="1981200" y="1501775"/>
            <a:ext cx="9525000" cy="21852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kern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</a:p>
          <a:p>
            <a:pPr algn="ctr" defTabSz="914400">
              <a:defRPr/>
            </a:pPr>
            <a:r>
              <a:rPr lang="en-US" sz="8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LẬP</a:t>
            </a:r>
            <a:endParaRPr lang="vi-VN" sz="8800" kern="0" dirty="0">
              <a:solidFill>
                <a:srgbClr val="FF0000"/>
              </a:solidFill>
            </a:endParaRPr>
          </a:p>
        </p:txBody>
      </p:sp>
      <p:sp>
        <p:nvSpPr>
          <p:cNvPr id="151560" name="TextBox 8"/>
          <p:cNvSpPr txBox="1">
            <a:spLocks noChangeArrowheads="1"/>
          </p:cNvSpPr>
          <p:nvPr/>
        </p:nvSpPr>
        <p:spPr bwMode="auto">
          <a:xfrm>
            <a:off x="3657600" y="190500"/>
            <a:ext cx="6705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TÔ HIỆU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KHXH- NHÓM GDCD 6</a:t>
            </a:r>
          </a:p>
        </p:txBody>
      </p:sp>
      <p:pic>
        <p:nvPicPr>
          <p:cNvPr id="151561" name="Picture 2" descr="CHCA20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376" y="4506764"/>
            <a:ext cx="5374432" cy="154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2" name="Text Box 3"/>
          <p:cNvSpPr txBox="1">
            <a:spLocks noChangeArrowheads="1"/>
          </p:cNvSpPr>
          <p:nvPr/>
        </p:nvSpPr>
        <p:spPr bwMode="auto">
          <a:xfrm>
            <a:off x="4480814" y="4723609"/>
            <a:ext cx="40611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5"/>
          <a:stretch>
            <a:fillRect/>
          </a:stretch>
        </p:blipFill>
        <p:spPr>
          <a:xfrm>
            <a:off x="8772543" y="2976743"/>
            <a:ext cx="3011685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35689"/>
      </p:ext>
    </p:extLst>
  </p:cSld>
  <p:clrMapOvr>
    <a:masterClrMapping/>
  </p:clrMapOvr>
  <p:transition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0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altLang="en-US" sz="4000" b="1" dirty="0" err="1">
                <a:solidFill>
                  <a:schemeClr val="bg1"/>
                </a:solidFill>
                <a:latin typeface="SVN-Vanilla Daisy Pro" panose="00000500000000000000" pitchFamily="2" charset="0"/>
              </a:rPr>
              <a:t>Những</a:t>
            </a:r>
            <a:r>
              <a:rPr lang="en-US" altLang="en-US" sz="4000" b="1" dirty="0">
                <a:solidFill>
                  <a:schemeClr val="bg1"/>
                </a:solidFill>
                <a:latin typeface="SVN-Vanilla Daisy Pro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SVN-Vanilla Daisy Pro" panose="00000500000000000000" pitchFamily="2" charset="0"/>
              </a:rPr>
              <a:t>việc</a:t>
            </a:r>
            <a:r>
              <a:rPr lang="en-US" altLang="en-US" sz="4000" b="1" dirty="0">
                <a:solidFill>
                  <a:schemeClr val="bg1"/>
                </a:solidFill>
                <a:latin typeface="SVN-Vanilla Daisy Pro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SVN-Vanilla Daisy Pro" panose="00000500000000000000" pitchFamily="2" charset="0"/>
              </a:rPr>
              <a:t>làm</a:t>
            </a:r>
            <a:r>
              <a:rPr lang="en-US" altLang="en-US" sz="4000" b="1" dirty="0">
                <a:solidFill>
                  <a:schemeClr val="bg1"/>
                </a:solidFill>
                <a:latin typeface="SVN-Vanilla Daisy Pro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SVN-Vanilla Daisy Pro" panose="00000500000000000000" pitchFamily="2" charset="0"/>
              </a:rPr>
              <a:t>thể</a:t>
            </a:r>
            <a:r>
              <a:rPr lang="en-US" altLang="en-US" sz="4000" b="1" dirty="0">
                <a:solidFill>
                  <a:schemeClr val="bg1"/>
                </a:solidFill>
                <a:latin typeface="SVN-Vanilla Daisy Pro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SVN-Vanilla Daisy Pro" panose="00000500000000000000" pitchFamily="2" charset="0"/>
              </a:rPr>
              <a:t>hiện</a:t>
            </a:r>
            <a:r>
              <a:rPr lang="en-US" altLang="en-US" sz="4000" b="1" dirty="0">
                <a:solidFill>
                  <a:schemeClr val="bg1"/>
                </a:solidFill>
                <a:latin typeface="SVN-Vanilla Daisy Pro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SVN-Vanilla Daisy Pro" panose="00000500000000000000" pitchFamily="2" charset="0"/>
              </a:rPr>
              <a:t>tính</a:t>
            </a:r>
            <a:r>
              <a:rPr lang="en-US" altLang="en-US" sz="4000" b="1" dirty="0">
                <a:solidFill>
                  <a:schemeClr val="bg1"/>
                </a:solidFill>
                <a:latin typeface="SVN-Vanilla Daisy Pro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SVN-Vanilla Daisy Pro" panose="00000500000000000000" pitchFamily="2" charset="0"/>
              </a:rPr>
              <a:t>tự</a:t>
            </a:r>
            <a:r>
              <a:rPr lang="en-US" altLang="en-US" sz="4000" b="1" dirty="0">
                <a:solidFill>
                  <a:schemeClr val="bg1"/>
                </a:solidFill>
                <a:latin typeface="SVN-Vanilla Daisy Pro" panose="000005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SVN-Vanilla Daisy Pro" panose="00000500000000000000" pitchFamily="2" charset="0"/>
              </a:rPr>
              <a:t>lập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VN-Vanilla Daisy Pro" panose="00000500000000000000" pitchFamily="2" charset="0"/>
            </a:endParaRPr>
          </a:p>
        </p:txBody>
      </p:sp>
      <p:pic>
        <p:nvPicPr>
          <p:cNvPr id="4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914" y="-14858"/>
            <a:ext cx="2135284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2186609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370026" y="1187036"/>
            <a:ext cx="3179640" cy="1118842"/>
          </a:xfrm>
          <a:prstGeom prst="roundRect">
            <a:avLst>
              <a:gd name="adj" fmla="val 10000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" r="-1000"/>
            </a:stretch>
          </a:blipFill>
          <a:ln>
            <a:noFill/>
          </a:ln>
          <a:effectLst/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ysClr val="window" lastClr="FFFFFF"/>
            </a:contourClr>
          </a:sp3d>
        </p:spPr>
      </p:sp>
      <p:grpSp>
        <p:nvGrpSpPr>
          <p:cNvPr id="15" name="Group 14"/>
          <p:cNvGrpSpPr/>
          <p:nvPr/>
        </p:nvGrpSpPr>
        <p:grpSpPr>
          <a:xfrm>
            <a:off x="246490" y="3038855"/>
            <a:ext cx="3721211" cy="3672046"/>
            <a:chOff x="324729" y="2194559"/>
            <a:chExt cx="3179640" cy="26822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 Same Side Corner Rectangle 23"/>
            <p:cNvSpPr/>
            <p:nvPr/>
          </p:nvSpPr>
          <p:spPr>
            <a:xfrm rot="10800000">
              <a:off x="324729" y="2194559"/>
              <a:ext cx="3179640" cy="2682240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rgbClr val="C0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25" name="Round Same Side Corner Rectangle 5"/>
            <p:cNvSpPr/>
            <p:nvPr/>
          </p:nvSpPr>
          <p:spPr>
            <a:xfrm rot="21600000">
              <a:off x="407217" y="2194559"/>
              <a:ext cx="3014664" cy="2599752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284480" tIns="284480" rIns="284480" bIns="284480" numCol="1" spcCol="1270" anchor="t" anchorCtr="0">
              <a:noAutofit/>
            </a:bodyPr>
            <a:lstStyle/>
            <a:p>
              <a:pPr marL="0" marR="0" lvl="0" indent="0" algn="ctr" defTabSz="1778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4494454" y="1165373"/>
            <a:ext cx="3301199" cy="1118842"/>
          </a:xfrm>
          <a:prstGeom prst="roundRect">
            <a:avLst>
              <a:gd name="adj" fmla="val 10000"/>
            </a:avLst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ysClr val="window" lastClr="FFFFFF"/>
            </a:contourClr>
          </a:sp3d>
        </p:spPr>
      </p:sp>
      <p:grpSp>
        <p:nvGrpSpPr>
          <p:cNvPr id="17" name="Group 16"/>
          <p:cNvGrpSpPr/>
          <p:nvPr/>
        </p:nvGrpSpPr>
        <p:grpSpPr>
          <a:xfrm>
            <a:off x="4230094" y="3038855"/>
            <a:ext cx="3829922" cy="3672046"/>
            <a:chOff x="3822334" y="2194559"/>
            <a:chExt cx="3179640" cy="26822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" name="Round Same Side Corner Rectangle 21"/>
            <p:cNvSpPr/>
            <p:nvPr/>
          </p:nvSpPr>
          <p:spPr>
            <a:xfrm rot="10800000">
              <a:off x="3822334" y="2194559"/>
              <a:ext cx="3179640" cy="2682240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rgbClr val="0066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23" name="Round Same Side Corner Rectangle 8"/>
            <p:cNvSpPr/>
            <p:nvPr/>
          </p:nvSpPr>
          <p:spPr>
            <a:xfrm rot="21600000">
              <a:off x="3904822" y="2194559"/>
              <a:ext cx="3014664" cy="2599752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284480" tIns="284480" rIns="284480" bIns="284480" numCol="1" spcCol="1270" anchor="t" anchorCtr="0">
              <a:noAutofit/>
            </a:bodyPr>
            <a:lstStyle/>
            <a:p>
              <a:pPr marL="0" marR="0" lvl="0" indent="0" algn="ctr" defTabSz="1778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444285" y="3038855"/>
            <a:ext cx="3446233" cy="3559118"/>
            <a:chOff x="7319938" y="2194559"/>
            <a:chExt cx="3179640" cy="26822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Round Same Side Corner Rectangle 19"/>
            <p:cNvSpPr/>
            <p:nvPr/>
          </p:nvSpPr>
          <p:spPr>
            <a:xfrm rot="10800000">
              <a:off x="7319938" y="2194559"/>
              <a:ext cx="3179640" cy="2682240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rgbClr val="9900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21" name="Round Same Side Corner Rectangle 11"/>
            <p:cNvSpPr/>
            <p:nvPr/>
          </p:nvSpPr>
          <p:spPr>
            <a:xfrm rot="21600000">
              <a:off x="7402426" y="2194559"/>
              <a:ext cx="3014664" cy="2599752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284480" tIns="284480" rIns="284480" bIns="284480" numCol="1" spcCol="1270" anchor="t" anchorCtr="0">
              <a:noAutofit/>
            </a:bodyPr>
            <a:lstStyle/>
            <a:p>
              <a:pPr marL="0" marR="0" lvl="0" indent="0" algn="ctr" defTabSz="1778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Oval 28"/>
          <p:cNvSpPr/>
          <p:nvPr/>
        </p:nvSpPr>
        <p:spPr bwMode="auto">
          <a:xfrm>
            <a:off x="549321" y="2104578"/>
            <a:ext cx="2658597" cy="649287"/>
          </a:xfrm>
          <a:prstGeom prst="ellipse">
            <a:avLst/>
          </a:prstGeom>
          <a:solidFill>
            <a:srgbClr val="ADB8CA">
              <a:lumMod val="20000"/>
              <a:lumOff val="80000"/>
            </a:srgbClr>
          </a:solidFill>
          <a:ln w="12700" cap="sq" cmpd="sng" algn="ctr">
            <a:solidFill>
              <a:srgbClr val="DDDDDD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400" b="1" kern="0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Trong</a:t>
            </a:r>
            <a:r>
              <a:rPr kumimoji="1" lang="en-US" sz="2400" b="1" kern="0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kumimoji="1" lang="en-US" sz="2400" b="1" kern="0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học</a:t>
            </a:r>
            <a:r>
              <a:rPr kumimoji="1" lang="en-US" sz="2400" b="1" kern="0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kumimoji="1" lang="en-US" sz="2400" b="1" kern="0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tập</a:t>
            </a:r>
            <a:endParaRPr kumimoji="1" lang="vi-VN" sz="2400" b="1" kern="0" dirty="0">
              <a:solidFill>
                <a:srgbClr val="95032D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4707611" y="1981234"/>
            <a:ext cx="2874884" cy="649287"/>
          </a:xfrm>
          <a:prstGeom prst="ellipse">
            <a:avLst/>
          </a:prstGeom>
          <a:solidFill>
            <a:srgbClr val="ADB8CA">
              <a:lumMod val="20000"/>
              <a:lumOff val="80000"/>
            </a:srgbClr>
          </a:solidFill>
          <a:ln w="12700" cap="sq" cmpd="sng" algn="ctr">
            <a:solidFill>
              <a:srgbClr val="DDDDDD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400" b="1" kern="0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Trong</a:t>
            </a:r>
            <a:r>
              <a:rPr kumimoji="1" lang="en-US" sz="2400" b="1" kern="0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kumimoji="1" lang="en-US" sz="2400" b="1" kern="0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lao</a:t>
            </a:r>
            <a:r>
              <a:rPr kumimoji="1" lang="en-US" sz="2400" b="1" kern="0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kumimoji="1" lang="en-US" sz="2400" b="1" kern="0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động</a:t>
            </a:r>
            <a:endParaRPr kumimoji="1" lang="vi-VN" sz="2400" b="1" kern="0" dirty="0">
              <a:solidFill>
                <a:srgbClr val="95032D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8824291" y="1165373"/>
            <a:ext cx="2824369" cy="1226740"/>
          </a:xfrm>
          <a:prstGeom prst="roundRect">
            <a:avLst>
              <a:gd name="adj" fmla="val 10000"/>
            </a:avLst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000" b="-9000"/>
            </a:stretch>
          </a:blipFill>
          <a:ln w="25400" cap="flat" cmpd="sng" algn="ctr">
            <a:solidFill>
              <a:srgbClr val="4F81BD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32" name="Oval 31"/>
          <p:cNvSpPr/>
          <p:nvPr/>
        </p:nvSpPr>
        <p:spPr bwMode="auto">
          <a:xfrm>
            <a:off x="8470078" y="2134773"/>
            <a:ext cx="3689405" cy="649287"/>
          </a:xfrm>
          <a:prstGeom prst="ellipse">
            <a:avLst/>
          </a:prstGeom>
          <a:solidFill>
            <a:srgbClr val="ADB8CA">
              <a:lumMod val="20000"/>
              <a:lumOff val="80000"/>
            </a:srgbClr>
          </a:solidFill>
          <a:ln w="12700" cap="sq" cmpd="sng" algn="ctr">
            <a:solidFill>
              <a:srgbClr val="DDDDDD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400" b="1" kern="0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Công</a:t>
            </a:r>
            <a:r>
              <a:rPr kumimoji="1" lang="en-US" sz="2400" b="1" kern="0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kumimoji="1" lang="en-US" sz="2400" b="1" kern="0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việc</a:t>
            </a:r>
            <a:r>
              <a:rPr kumimoji="1" lang="en-US" sz="2400" b="1" kern="0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kumimoji="1" lang="en-US" sz="2400" b="1" kern="0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hàng</a:t>
            </a:r>
            <a:r>
              <a:rPr kumimoji="1" lang="en-US" sz="2400" b="1" kern="0" dirty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kumimoji="1" lang="en-US" sz="2400" b="1" kern="0" dirty="0" err="1">
                <a:solidFill>
                  <a:srgbClr val="0000FF"/>
                </a:solidFill>
                <a:latin typeface="SVN-Vanilla Daisy Pro" panose="00000500000000000000" pitchFamily="2" charset="0"/>
              </a:rPr>
              <a:t>ngày</a:t>
            </a:r>
            <a:endParaRPr kumimoji="1" lang="vi-VN" sz="2400" b="1" kern="0" dirty="0">
              <a:solidFill>
                <a:srgbClr val="95032D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Text Box 20"/>
          <p:cNvSpPr txBox="1">
            <a:spLocks noChangeArrowheads="1"/>
          </p:cNvSpPr>
          <p:nvPr/>
        </p:nvSpPr>
        <p:spPr bwMode="auto">
          <a:xfrm>
            <a:off x="317241" y="3207225"/>
            <a:ext cx="3679371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-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Tự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mình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đi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xe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đạp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đến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lớp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.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-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Tự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học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bài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và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làm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bài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tập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.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-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Tự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chuẩn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bị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đồ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dùng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học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tập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trước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khi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đến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lớp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.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-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Tự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giác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giơ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tay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phát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biểu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xây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dựng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bài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…</a:t>
            </a: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4287925" y="3081461"/>
            <a:ext cx="3948404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-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Trực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nhật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lớp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.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-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Hoàn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thành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tốt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công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việc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lao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động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trường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giao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.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-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Chăm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sóc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bồn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hoa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cây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xanh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.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-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Giữ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gìn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vệ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sinh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trường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lớp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sạch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sẽ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.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-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Nỗ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lực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vươn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lên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xóa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đói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giảm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nghèo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…</a:t>
            </a:r>
          </a:p>
        </p:txBody>
      </p:sp>
      <p:sp>
        <p:nvSpPr>
          <p:cNvPr id="35" name="Rectangle 22"/>
          <p:cNvSpPr>
            <a:spLocks noChangeArrowheads="1"/>
          </p:cNvSpPr>
          <p:nvPr/>
        </p:nvSpPr>
        <p:spPr bwMode="auto">
          <a:xfrm>
            <a:off x="8596052" y="3207225"/>
            <a:ext cx="3083723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-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Chấp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hành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tốt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nội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qui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học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sinh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.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-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Thực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hiện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tốt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luật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an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toàn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giao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thông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.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-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Tự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mình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hoàn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thành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nhiệm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vụ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được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phân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SVN-Very Berry" panose="00000500000000000000" pitchFamily="2" charset="0"/>
              </a:rPr>
              <a:t>công</a:t>
            </a:r>
            <a:r>
              <a:rPr lang="en-US" altLang="en-US" sz="2800" b="1" dirty="0">
                <a:solidFill>
                  <a:schemeClr val="bg1"/>
                </a:solidFill>
                <a:latin typeface="SVN-Very Berry" panose="00000500000000000000" pitchFamily="2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3305378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2" grpId="0" animBg="1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046383" y="29293"/>
            <a:ext cx="1063853" cy="13553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3601" y="2131907"/>
            <a:ext cx="3853006" cy="4359018"/>
          </a:xfrm>
          <a:prstGeom prst="rect">
            <a:avLst/>
          </a:prstGeom>
        </p:spPr>
      </p:pic>
      <p:pic>
        <p:nvPicPr>
          <p:cNvPr id="10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519" y="4867774"/>
            <a:ext cx="3010466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A_图片 18">
            <a:extLst>
              <a:ext uri="{FF2B5EF4-FFF2-40B4-BE49-F238E27FC236}">
                <a16:creationId xmlns:a16="http://schemas.microsoft.com/office/drawing/2014/main" id="{FD287BA2-EE39-472E-A38A-837C2F28472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48133">
            <a:off x="2520891" y="-1853976"/>
            <a:ext cx="5264630" cy="95008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55042" y="1147914"/>
            <a:ext cx="7436498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*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Biểu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:</a:t>
            </a:r>
          </a:p>
          <a:p>
            <a:pPr>
              <a:spcAft>
                <a:spcPts val="1000"/>
              </a:spcAft>
            </a:pP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tự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tin,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lĩnh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cá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nhân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dám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đương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đầu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khó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khăn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thử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thách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.</a:t>
            </a:r>
          </a:p>
          <a:p>
            <a:pPr>
              <a:spcAft>
                <a:spcPts val="1000"/>
              </a:spcAft>
            </a:pP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-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chí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nỗ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lực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phấn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đấu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vươn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lên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cuộc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sống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.</a:t>
            </a:r>
          </a:p>
          <a:p>
            <a:pPr>
              <a:spcAft>
                <a:spcPts val="1000"/>
              </a:spcAft>
            </a:pP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trông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chờ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dựa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dẫm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, ỷ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phụ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thuộc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khác</a:t>
            </a:r>
            <a:r>
              <a:rPr lang="en-US" sz="3200" dirty="0">
                <a:solidFill>
                  <a:srgbClr val="FF0000"/>
                </a:solidFill>
                <a:latin typeface="SVN-Vanilla Daisy Pro" panose="000005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effectLst/>
              <a:latin typeface="SVN-Vanilla Daisy Pro" panose="00000500000000000000" pitchFamily="2" charset="0"/>
              <a:ea typeface="Arial" panose="020B0604020202020204" pitchFamily="34" charset="0"/>
              <a:cs typeface="Times" panose="02020603050405020304" pitchFamily="18" charset="0"/>
            </a:endParaRPr>
          </a:p>
        </p:txBody>
      </p:sp>
      <p:pic>
        <p:nvPicPr>
          <p:cNvPr id="11" name="Picture 10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09" y="-37868"/>
            <a:ext cx="2186609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30226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09 0.14745 L -0.07617 -0.04005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6097588" y="0"/>
            <a:ext cx="586740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228600" y="0"/>
            <a:ext cx="5867400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5780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76500"/>
            <a:ext cx="3298825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2589778" y="1131042"/>
            <a:ext cx="8040688" cy="101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altLang="zh-CN" sz="6000" b="1" i="1" spc="300" dirty="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II. </a:t>
            </a:r>
            <a:r>
              <a:rPr lang="en-US" altLang="zh-CN" sz="6000" b="1" i="1" spc="300" dirty="0" err="1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Khám</a:t>
            </a:r>
            <a:r>
              <a:rPr lang="en-US" altLang="zh-CN" sz="6000" b="1" i="1" spc="300" dirty="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6000" b="1" i="1" spc="300" dirty="0" err="1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phá</a:t>
            </a:r>
            <a:endParaRPr lang="zh-CN" altLang="en-US" sz="6000" b="1" i="1" spc="300" dirty="0">
              <a:solidFill>
                <a:prstClr val="white"/>
              </a:solidFill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7" name="五角星 4"/>
          <p:cNvSpPr/>
          <p:nvPr/>
        </p:nvSpPr>
        <p:spPr>
          <a:xfrm rot="19903756">
            <a:off x="5920189" y="100468"/>
            <a:ext cx="1055387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10858478" y="390471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311650"/>
            <a:ext cx="3010466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412870" y="-86466"/>
            <a:ext cx="2687293" cy="256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74170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 noChangeArrowheads="1"/>
          </p:cNvSpPr>
          <p:nvPr/>
        </p:nvSpPr>
        <p:spPr bwMode="auto">
          <a:xfrm>
            <a:off x="1107556" y="1079025"/>
            <a:ext cx="9884518" cy="4147384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txBody>
          <a:bodyPr/>
          <a:lstStyle/>
          <a:p>
            <a:pPr defTabSz="1218072"/>
            <a:endParaRPr lang="zh-CN" altLang="en-US" sz="2398">
              <a:solidFill>
                <a:srgbClr val="5F5F5F"/>
              </a:solidFill>
            </a:endParaRPr>
          </a:p>
        </p:txBody>
      </p:sp>
      <p:sp>
        <p:nvSpPr>
          <p:cNvPr id="7" name="矩形 69"/>
          <p:cNvSpPr>
            <a:spLocks noChangeArrowheads="1"/>
          </p:cNvSpPr>
          <p:nvPr/>
        </p:nvSpPr>
        <p:spPr bwMode="auto">
          <a:xfrm>
            <a:off x="1131403" y="1826263"/>
            <a:ext cx="9718450" cy="286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5" tIns="45678" rIns="91355" bIns="4567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143000" indent="-1143000" algn="ctr" defTabSz="1218072">
              <a:buAutoNum type="arabicPeriod"/>
            </a:pPr>
            <a:r>
              <a:rPr lang="en-US" altLang="zh-CN" sz="6600" b="1" dirty="0" err="1">
                <a:solidFill>
                  <a:srgbClr val="60B962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Tự</a:t>
            </a:r>
            <a:r>
              <a:rPr lang="en-US" altLang="zh-CN" sz="6600" b="1" dirty="0">
                <a:solidFill>
                  <a:srgbClr val="60B962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6600" b="1" dirty="0" err="1">
                <a:solidFill>
                  <a:srgbClr val="60B962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lập</a:t>
            </a:r>
            <a:r>
              <a:rPr lang="en-US" altLang="zh-CN" sz="6600" b="1" dirty="0">
                <a:solidFill>
                  <a:srgbClr val="60B962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6600" b="1" dirty="0" err="1">
                <a:solidFill>
                  <a:srgbClr val="60B962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và</a:t>
            </a:r>
            <a:r>
              <a:rPr lang="en-US" altLang="zh-CN" sz="6600" b="1" dirty="0">
                <a:solidFill>
                  <a:srgbClr val="60B962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6600" b="1" dirty="0" err="1">
                <a:solidFill>
                  <a:srgbClr val="60B962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biểu</a:t>
            </a:r>
            <a:r>
              <a:rPr lang="en-US" altLang="zh-CN" sz="6600" b="1" dirty="0">
                <a:solidFill>
                  <a:srgbClr val="60B962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6600" b="1" dirty="0" err="1">
                <a:solidFill>
                  <a:srgbClr val="60B962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hiện</a:t>
            </a:r>
            <a:r>
              <a:rPr lang="en-US" altLang="zh-CN" sz="6600" b="1" dirty="0">
                <a:solidFill>
                  <a:srgbClr val="60B962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</a:p>
          <a:p>
            <a:pPr algn="ctr" defTabSz="1218072"/>
            <a:r>
              <a:rPr lang="en-US" altLang="zh-CN" sz="6600" b="1" dirty="0" err="1">
                <a:solidFill>
                  <a:srgbClr val="60B962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của</a:t>
            </a:r>
            <a:r>
              <a:rPr lang="en-US" altLang="zh-CN" sz="6600" b="1" dirty="0">
                <a:solidFill>
                  <a:srgbClr val="60B962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6600" b="1" dirty="0" err="1">
                <a:solidFill>
                  <a:srgbClr val="60B962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tự</a:t>
            </a:r>
            <a:r>
              <a:rPr lang="en-US" altLang="zh-CN" sz="6600" b="1" dirty="0">
                <a:solidFill>
                  <a:srgbClr val="60B962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6600" b="1" dirty="0" err="1">
                <a:solidFill>
                  <a:srgbClr val="60B962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lập</a:t>
            </a:r>
            <a:endParaRPr lang="en-US" altLang="zh-CN" sz="6600" b="1" dirty="0">
              <a:solidFill>
                <a:srgbClr val="7030A0"/>
              </a:solidFill>
              <a:latin typeface="Times New Roman" pitchFamily="18" charset="0"/>
              <a:ea typeface="方正卡通简体" panose="03000509000000000000" pitchFamily="65" charset="-122"/>
              <a:cs typeface="Times New Roman" pitchFamily="18" charset="0"/>
              <a:sym typeface="微软雅黑" panose="020B0503020204020204" pitchFamily="34" charset="-122"/>
            </a:endParaRPr>
          </a:p>
          <a:p>
            <a:pPr algn="just" defTabSz="1218072"/>
            <a:endParaRPr lang="en-US" altLang="zh-CN" sz="4796" b="1" dirty="0">
              <a:solidFill>
                <a:srgbClr val="60B962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anose="020B0503020204020204" pitchFamily="34" charset="-122"/>
            </a:endParaRPr>
          </a:p>
        </p:txBody>
      </p:sp>
      <p:sp>
        <p:nvSpPr>
          <p:cNvPr id="8" name="五角星 4"/>
          <p:cNvSpPr/>
          <p:nvPr/>
        </p:nvSpPr>
        <p:spPr>
          <a:xfrm rot="19903756">
            <a:off x="5361869" y="-11544"/>
            <a:ext cx="1055387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1" name="五角星 5"/>
          <p:cNvSpPr/>
          <p:nvPr/>
        </p:nvSpPr>
        <p:spPr>
          <a:xfrm rot="21380687">
            <a:off x="7968355" y="346961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2" name="五角星 6"/>
          <p:cNvSpPr/>
          <p:nvPr/>
        </p:nvSpPr>
        <p:spPr>
          <a:xfrm rot="19938392">
            <a:off x="9283335" y="413174"/>
            <a:ext cx="48592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3" name="五角星 7"/>
          <p:cNvSpPr/>
          <p:nvPr/>
        </p:nvSpPr>
        <p:spPr>
          <a:xfrm rot="19938392">
            <a:off x="10324431" y="5347254"/>
            <a:ext cx="48592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4" name="五角星 8"/>
          <p:cNvSpPr/>
          <p:nvPr/>
        </p:nvSpPr>
        <p:spPr>
          <a:xfrm rot="19967404">
            <a:off x="10768849" y="1113007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6" name="五角星 9"/>
          <p:cNvSpPr/>
          <p:nvPr/>
        </p:nvSpPr>
        <p:spPr>
          <a:xfrm>
            <a:off x="8455481" y="4647392"/>
            <a:ext cx="337603" cy="337916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7" name="五角星 10"/>
          <p:cNvSpPr/>
          <p:nvPr/>
        </p:nvSpPr>
        <p:spPr>
          <a:xfrm>
            <a:off x="10825931" y="4643498"/>
            <a:ext cx="248230" cy="24846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8" name="五角星 11"/>
          <p:cNvSpPr/>
          <p:nvPr/>
        </p:nvSpPr>
        <p:spPr>
          <a:xfrm>
            <a:off x="11509886" y="4967955"/>
            <a:ext cx="124114" cy="12422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9" name="五角星 12"/>
          <p:cNvSpPr/>
          <p:nvPr/>
        </p:nvSpPr>
        <p:spPr>
          <a:xfrm rot="19922997">
            <a:off x="11084655" y="4134023"/>
            <a:ext cx="191555" cy="19173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20" name="Picture 5" descr="C:\Users\Administrator\Desktop\小鸟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091" y="2243172"/>
            <a:ext cx="1112140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8" descr="6fc417983c9675ce1b60e983870aeb8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40" y="4672866"/>
            <a:ext cx="3010466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598556" y="-59138"/>
            <a:ext cx="2687293" cy="1970456"/>
          </a:xfrm>
          <a:prstGeom prst="rect">
            <a:avLst/>
          </a:prstGeom>
        </p:spPr>
      </p:pic>
      <p:sp>
        <p:nvSpPr>
          <p:cNvPr id="22" name="五角星 4"/>
          <p:cNvSpPr/>
          <p:nvPr/>
        </p:nvSpPr>
        <p:spPr>
          <a:xfrm rot="19903756">
            <a:off x="5371199" y="11065"/>
            <a:ext cx="1055387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23" name="五角星 5"/>
          <p:cNvSpPr/>
          <p:nvPr/>
        </p:nvSpPr>
        <p:spPr>
          <a:xfrm rot="21380687">
            <a:off x="7977685" y="369570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24" name="五角星 6"/>
          <p:cNvSpPr/>
          <p:nvPr/>
        </p:nvSpPr>
        <p:spPr>
          <a:xfrm rot="19938392">
            <a:off x="9292665" y="435783"/>
            <a:ext cx="48592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25" name="图片 8" descr="6fc417983c9675ce1b60e983870aeb8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0" y="4695475"/>
            <a:ext cx="3010466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607886" y="-36529"/>
            <a:ext cx="2687293" cy="1970456"/>
          </a:xfrm>
          <a:prstGeom prst="rect">
            <a:avLst/>
          </a:prstGeom>
        </p:spPr>
      </p:pic>
      <p:sp>
        <p:nvSpPr>
          <p:cNvPr id="27" name="五角星 8"/>
          <p:cNvSpPr/>
          <p:nvPr/>
        </p:nvSpPr>
        <p:spPr>
          <a:xfrm rot="19967404">
            <a:off x="10759520" y="1189833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28" name="五角星 12"/>
          <p:cNvSpPr/>
          <p:nvPr/>
        </p:nvSpPr>
        <p:spPr>
          <a:xfrm rot="19922997">
            <a:off x="11075326" y="4210849"/>
            <a:ext cx="191555" cy="19173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29" name="Picture 5" descr="C:\Users\Administrator\Desktop\小鸟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432" y="1368278"/>
            <a:ext cx="1112140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五角星 4"/>
          <p:cNvSpPr/>
          <p:nvPr/>
        </p:nvSpPr>
        <p:spPr>
          <a:xfrm rot="19903756">
            <a:off x="5361870" y="87891"/>
            <a:ext cx="1055387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31" name="五角星 5"/>
          <p:cNvSpPr/>
          <p:nvPr/>
        </p:nvSpPr>
        <p:spPr>
          <a:xfrm rot="21380687">
            <a:off x="7968356" y="446396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32" name="五角星 6"/>
          <p:cNvSpPr/>
          <p:nvPr/>
        </p:nvSpPr>
        <p:spPr>
          <a:xfrm rot="19938392">
            <a:off x="9283336" y="512609"/>
            <a:ext cx="48592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33" name="图片 8" descr="6fc417983c9675ce1b60e983870aeb8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41" y="4772301"/>
            <a:ext cx="3010466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598557" y="40297"/>
            <a:ext cx="2687293" cy="1970456"/>
          </a:xfrm>
          <a:prstGeom prst="rect">
            <a:avLst/>
          </a:prstGeom>
        </p:spPr>
      </p:pic>
      <p:sp>
        <p:nvSpPr>
          <p:cNvPr id="35" name="五角星 7"/>
          <p:cNvSpPr/>
          <p:nvPr/>
        </p:nvSpPr>
        <p:spPr>
          <a:xfrm rot="19938392">
            <a:off x="10252278" y="5342233"/>
            <a:ext cx="48592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36" name="五角星 10"/>
          <p:cNvSpPr/>
          <p:nvPr/>
        </p:nvSpPr>
        <p:spPr>
          <a:xfrm>
            <a:off x="10753778" y="4638477"/>
            <a:ext cx="248230" cy="24846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37" name="五角星 8"/>
          <p:cNvSpPr/>
          <p:nvPr/>
        </p:nvSpPr>
        <p:spPr>
          <a:xfrm rot="19967404">
            <a:off x="10687367" y="1184812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38" name="五角星 12"/>
          <p:cNvSpPr/>
          <p:nvPr/>
        </p:nvSpPr>
        <p:spPr>
          <a:xfrm rot="19922997">
            <a:off x="11003173" y="4205828"/>
            <a:ext cx="191555" cy="19173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39" name="Picture 5" descr="C:\Users\Administrator\Desktop\小鸟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200" y="3349183"/>
            <a:ext cx="1112140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五角星 4"/>
          <p:cNvSpPr/>
          <p:nvPr/>
        </p:nvSpPr>
        <p:spPr>
          <a:xfrm rot="19903756">
            <a:off x="5289717" y="82870"/>
            <a:ext cx="1055387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41" name="五角星 5"/>
          <p:cNvSpPr/>
          <p:nvPr/>
        </p:nvSpPr>
        <p:spPr>
          <a:xfrm rot="21380687">
            <a:off x="7896203" y="441375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42" name="五角星 6"/>
          <p:cNvSpPr/>
          <p:nvPr/>
        </p:nvSpPr>
        <p:spPr>
          <a:xfrm rot="19938392">
            <a:off x="9211183" y="507588"/>
            <a:ext cx="48592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43" name="图片 8" descr="6fc417983c9675ce1b60e983870aeb8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388" y="4767280"/>
            <a:ext cx="3010466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7" y="2054157"/>
            <a:ext cx="1465012" cy="1771045"/>
          </a:xfrm>
          <a:prstGeom prst="rect">
            <a:avLst/>
          </a:prstGeom>
        </p:spPr>
      </p:pic>
      <p:pic>
        <p:nvPicPr>
          <p:cNvPr id="47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37" y="4985308"/>
            <a:ext cx="2222512" cy="1967878"/>
          </a:xfrm>
          <a:prstGeom prst="rect">
            <a:avLst/>
          </a:prstGeom>
        </p:spPr>
      </p:pic>
      <p:pic>
        <p:nvPicPr>
          <p:cNvPr id="48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4" y="3878769"/>
            <a:ext cx="1632706" cy="163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405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55556E-7 0.01204 C -0.01007 0.01328 -0.01875 0.01667 -0.02865 0.01791 C -0.03871 0.02192 -0.04809 0.02254 -0.05868 0.02378 C -0.15174 0.02192 -0.15347 0.03273 -0.20625 0.01451 C -0.2118 0.00957 -0.21302 0.00556 -0.21805 -0.00155 C -0.22604 -0.01236 -0.23455 -0.02378 -0.24566 -0.0278 C -0.27448 -0.05374 -0.34062 -0.04324 -0.36146 -0.04386 C -0.36996 -0.04664 -0.37865 -0.04787 -0.38733 -0.05065 C -0.39288 -0.0525 -0.39774 -0.05528 -0.4033 -0.05652 C -0.41094 -0.06053 -0.41944 -0.06486 -0.4276 -0.06671 C -0.44028 -0.07536 -0.4533 -0.08215 -0.46701 -0.0874 C -0.47187 -0.08926 -0.47587 -0.09265 -0.48038 -0.09543 C -0.49097 -0.10099 -0.50347 -0.10562 -0.51476 -0.10809 C -0.5408 -0.10686 -0.56597 -0.10562 -0.59184 -0.10655 C -0.60347 -0.11211 -0.61528 -0.11643 -0.62621 -0.12415 C -0.63108 -0.12755 -0.63611 -0.13095 -0.64149 -0.13311 C -0.65191 -0.14145 -0.63958 -0.13249 -0.64983 -0.13743 C -0.65434 -0.14021 -0.65868 -0.14392 -0.66337 -0.1467 C -0.66805 -0.14948 -0.66493 -0.14639 -0.6691 -0.14917 C -0.67691 -0.15411 -0.6849 -0.15936 -0.6934 -0.16276 C -0.70087 -0.16955 -0.7092 -0.17635 -0.71771 -0.18098 C -0.72413 -0.18994 -0.7342 -0.19426 -0.73941 -0.20507 C -0.74062 -0.20754 -0.74201 -0.20939 -0.74271 -0.21186 C -0.7434 -0.21372 -0.74358 -0.21588 -0.74444 -0.21773 C -0.74653 -0.22236 -0.74983 -0.22576 -0.75208 -0.23039 C -0.75694 -0.23997 -0.76094 -0.24583 -0.76701 -0.25417 " pathEditMode="relative" rAng="0" ptsTypes="AAAAAAAAAAAAAAAAAAAAAAAAAA">
                                      <p:cBhvr>
                                        <p:cTn id="53" dur="6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00" y="-1230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7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1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3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500"/>
                            </p:stCondLst>
                            <p:childTnLst>
                              <p:par>
                                <p:cTn id="7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500"/>
                            </p:stCondLst>
                            <p:childTnLst>
                              <p:par>
                                <p:cTn id="9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9500"/>
                            </p:stCondLst>
                            <p:childTnLst>
                              <p:par>
                                <p:cTn id="1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0.01204 C -0.01003 0.01319 -0.01875 0.01666 -0.02865 0.01782 C -0.03867 0.02199 -0.04805 0.02245 -0.05872 0.02384 C -0.15169 0.02199 -0.15352 0.03264 -0.20625 0.01458 C -0.21185 0.00949 -0.21302 0.00555 -0.2181 -0.00162 C -0.22604 -0.0125 -0.2345 -0.02384 -0.2457 -0.02778 C -0.27448 -0.05394 -0.34062 -0.04329 -0.36146 -0.04375 C -0.36992 -0.04653 -0.37865 -0.04792 -0.38737 -0.05093 C -0.39284 -0.05255 -0.39779 -0.05533 -0.40325 -0.05671 C -0.41094 -0.06065 -0.4194 -0.06482 -0.4276 -0.0669 C -0.44023 -0.07546 -0.45325 -0.08218 -0.46706 -0.08773 C -0.47187 -0.08935 -0.47591 -0.09259 -0.48034 -0.09537 C -0.49102 -0.10116 -0.50352 -0.10556 -0.51471 -0.1081 C -0.54075 -0.10718 -0.56602 -0.10556 -0.5918 -0.10648 C -0.60352 -0.11204 -0.61523 -0.11644 -0.62617 -0.12408 C -0.63112 -0.12755 -0.63607 -0.13102 -0.64154 -0.1331 C -0.65195 -0.14144 -0.63958 -0.13241 -0.64987 -0.1375 C -0.6543 -0.14028 -0.65872 -0.14398 -0.66341 -0.14676 C -0.6681 -0.14954 -0.66497 -0.1463 -0.66914 -0.14908 C -0.67695 -0.15417 -0.6849 -0.15926 -0.69336 -0.16273 C -0.70091 -0.16945 -0.70924 -0.17639 -0.71771 -0.18125 C -0.72409 -0.19005 -0.73424 -0.19421 -0.73945 -0.20509 C -0.74062 -0.20764 -0.74206 -0.20949 -0.74271 -0.21181 C -0.74336 -0.21366 -0.74362 -0.21597 -0.7444 -0.21783 C -0.74648 -0.22246 -0.74987 -0.2257 -0.75208 -0.23033 C -0.7569 -0.24005 -0.76094 -0.24584 -0.76706 -0.25417 " pathEditMode="relative" rAng="0" ptsTypes="AAAAAAAAAAAAAAAAAAAAAAAAAA">
                                      <p:cBhvr>
                                        <p:cTn id="115" dur="6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59" y="-12662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3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4" dur="3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6" dur="3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8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55" dur="3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57" dur="3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2500"/>
                            </p:stCondLst>
                            <p:childTnLst>
                              <p:par>
                                <p:cTn id="16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0.01203 C -0.01002 0.01319 -0.01875 0.01666 -0.02864 0.01782 C -0.03867 0.02199 -0.04804 0.02245 -0.05872 0.02384 C -0.15169 0.02199 -0.15351 0.03264 -0.20625 0.01458 C -0.21185 0.00949 -0.21302 0.00555 -0.2181 -0.00162 C -0.22604 -0.01227 -0.2345 -0.02385 -0.2457 -0.02778 C -0.27448 -0.05371 -0.34062 -0.04329 -0.36145 -0.04375 C -0.36992 -0.04653 -0.37864 -0.04792 -0.38737 -0.0507 C -0.39284 -0.05255 -0.39778 -0.05533 -0.40325 -0.05648 C -0.41093 -0.06042 -0.4194 -0.06482 -0.4276 -0.06667 C -0.44023 -0.07547 -0.45325 -0.08218 -0.46705 -0.0875 C -0.47187 -0.08935 -0.47591 -0.0926 -0.48034 -0.09537 C -0.49101 -0.10093 -0.50351 -0.10556 -0.51471 -0.1081 C -0.54075 -0.10695 -0.56601 -0.10556 -0.59179 -0.10648 C -0.60351 -0.11204 -0.61523 -0.11644 -0.62617 -0.12408 C -0.63112 -0.12755 -0.63606 -0.13102 -0.64153 -0.1331 C -0.65195 -0.14144 -0.63958 -0.13241 -0.64987 -0.1375 C -0.65429 -0.14028 -0.65872 -0.14398 -0.66341 -0.14676 C -0.6681 -0.14954 -0.66497 -0.1463 -0.66914 -0.14908 C -0.67695 -0.15417 -0.68489 -0.15926 -0.69336 -0.16273 C -0.70091 -0.16945 -0.70924 -0.17639 -0.7177 -0.18102 C -0.72409 -0.19005 -0.73424 -0.19422 -0.73945 -0.2051 C -0.74062 -0.20764 -0.74205 -0.20949 -0.7427 -0.21181 C -0.74336 -0.21366 -0.74362 -0.21598 -0.7444 -0.21783 C -0.74648 -0.22246 -0.74987 -0.2257 -0.75208 -0.23033 C -0.7569 -0.24005 -0.76093 -0.24584 -0.76705 -0.25417 " pathEditMode="relative" rAng="0" ptsTypes="AAAAAAAAAAAAAAAAAAAAAAAAAA">
                                      <p:cBhvr>
                                        <p:cTn id="172" dur="6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59" y="-12662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4" dur="3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6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500"/>
                            </p:stCondLst>
                            <p:childTnLst>
                              <p:par>
                                <p:cTn id="17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1" dur="3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3" dur="3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4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5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 animBg="1"/>
      <p:bldP spid="17" grpId="1" animBg="1"/>
      <p:bldP spid="18" grpId="0" animBg="1"/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h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72" y="12499"/>
            <a:ext cx="543138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 Box 4"/>
          <p:cNvSpPr txBox="1">
            <a:spLocks noChangeArrowheads="1"/>
          </p:cNvSpPr>
          <p:nvPr/>
        </p:nvSpPr>
        <p:spPr bwMode="auto">
          <a:xfrm>
            <a:off x="7162800" y="64008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BẾN NHÀ RỒNG</a:t>
            </a:r>
          </a:p>
        </p:txBody>
      </p:sp>
      <p:sp>
        <p:nvSpPr>
          <p:cNvPr id="209925" name="Text Box 5"/>
          <p:cNvSpPr txBox="1">
            <a:spLocks noChangeArrowheads="1"/>
          </p:cNvSpPr>
          <p:nvPr/>
        </p:nvSpPr>
        <p:spPr bwMode="auto">
          <a:xfrm>
            <a:off x="2133600" y="640080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NGUYỄN TẤT THÀNH </a:t>
            </a:r>
          </a:p>
        </p:txBody>
      </p:sp>
      <p:pic>
        <p:nvPicPr>
          <p:cNvPr id="209926" name="Picture 6" descr="Bến cảng Nhà Rồng thuở xư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061" y="304801"/>
            <a:ext cx="5592147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7" name="Picture 7" descr="...  và hôm nay."/>
          <p:cNvPicPr>
            <a:picLocks noGrp="1" noChangeAspect="1" noChangeArrowheads="1"/>
          </p:cNvPicPr>
          <p:nvPr>
            <p:ph type="title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062" y="3347499"/>
            <a:ext cx="5413404" cy="2989691"/>
          </a:xfrm>
          <a:noFill/>
        </p:spPr>
      </p:pic>
    </p:spTree>
    <p:extLst>
      <p:ext uri="{BB962C8B-B14F-4D97-AF65-F5344CB8AC3E}">
        <p14:creationId xmlns:p14="http://schemas.microsoft.com/office/powerpoint/2010/main" val="278709196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9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9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4" grpId="0"/>
      <p:bldP spid="2099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391886" y="2603240"/>
            <a:ext cx="11569958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cứu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dù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suy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nghĩ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Lê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3: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truyện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4: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Qua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344985" y="261844"/>
            <a:ext cx="758728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pic>
        <p:nvPicPr>
          <p:cNvPr id="7" name="Picture 7" descr="BS01603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7" y="0"/>
            <a:ext cx="2202024" cy="221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008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/>
          <p:cNvSpPr/>
          <p:nvPr/>
        </p:nvSpPr>
        <p:spPr>
          <a:xfrm>
            <a:off x="6180786" y="2099585"/>
            <a:ext cx="5912154" cy="12461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7911" y="2147010"/>
            <a:ext cx="1899817" cy="190359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85751" y="2254577"/>
            <a:ext cx="1576734" cy="161104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04163" y="2254577"/>
            <a:ext cx="170239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BÀI TẬP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961662" y="2924227"/>
            <a:ext cx="382184" cy="1865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2325127" y="721914"/>
            <a:ext cx="134243" cy="56082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311945" y="2537632"/>
            <a:ext cx="43018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341871" y="732776"/>
            <a:ext cx="429308" cy="1338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452032" y="4355631"/>
            <a:ext cx="394737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2599689" y="174042"/>
            <a:ext cx="2842089" cy="1538101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599689" y="58892"/>
            <a:ext cx="2726691" cy="147185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707312" y="1909288"/>
            <a:ext cx="2824508" cy="130688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2755312" y="2023758"/>
            <a:ext cx="2571068" cy="10389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694158" y="3424131"/>
            <a:ext cx="2905908" cy="1699959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846769" y="3467396"/>
            <a:ext cx="2668469" cy="152077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2710341" y="19918"/>
            <a:ext cx="258563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0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2825796" y="2120106"/>
            <a:ext cx="25383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0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2878596" y="3566061"/>
            <a:ext cx="26331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u="sng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altLang="en-US" sz="2000" b="1" u="sng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3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thích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nhất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nói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nào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Bác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trong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truyện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trên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?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Tại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sao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  <a:endParaRPr lang="en-US" altLang="en-US" sz="2000" dirty="0">
              <a:solidFill>
                <a:srgbClr val="0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987765" y="58892"/>
            <a:ext cx="6105175" cy="178093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100177" y="145994"/>
            <a:ext cx="579845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48" name="Right Arrow 47"/>
          <p:cNvSpPr/>
          <p:nvPr/>
        </p:nvSpPr>
        <p:spPr>
          <a:xfrm>
            <a:off x="5466699" y="506368"/>
            <a:ext cx="496144" cy="3019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ight Arrow 52"/>
          <p:cNvSpPr/>
          <p:nvPr/>
        </p:nvSpPr>
        <p:spPr>
          <a:xfrm>
            <a:off x="5607358" y="2546668"/>
            <a:ext cx="514350" cy="305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Right Arrow 54"/>
          <p:cNvSpPr/>
          <p:nvPr/>
        </p:nvSpPr>
        <p:spPr>
          <a:xfrm>
            <a:off x="5573068" y="4194675"/>
            <a:ext cx="548640" cy="326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305251" y="2227391"/>
            <a:ext cx="56041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</a:t>
            </a:r>
            <a:endParaRPr lang="en-US" altLang="zh-CN" sz="2400" b="1" dirty="0">
              <a:solidFill>
                <a:prstClr val="black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121708" y="3549554"/>
            <a:ext cx="5971232" cy="1481509"/>
          </a:xfrm>
          <a:prstGeom prst="roundRect">
            <a:avLst/>
          </a:prstGeom>
          <a:solidFill>
            <a:srgbClr val="DBB8E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6268016" y="3812281"/>
            <a:ext cx="56786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defTabSz="45720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</a:t>
            </a:r>
            <a:endParaRPr lang="en-US" altLang="zh-CN" sz="2400" b="1" dirty="0">
              <a:solidFill>
                <a:prstClr val="black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707311" y="5332048"/>
            <a:ext cx="2975685" cy="151837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801208" y="5513449"/>
            <a:ext cx="2771859" cy="131253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932977" y="5497547"/>
            <a:ext cx="253372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5807856" y="6073800"/>
            <a:ext cx="548640" cy="326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356496" y="5234923"/>
            <a:ext cx="5949725" cy="1609368"/>
          </a:xfrm>
          <a:prstGeom prst="roundRect">
            <a:avLst/>
          </a:prstGeom>
          <a:solidFill>
            <a:srgbClr val="E5FE8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6524517" y="5513449"/>
            <a:ext cx="567861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defTabSz="45720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400" b="1" dirty="0">
              <a:solidFill>
                <a:prstClr val="black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2447436" y="6341046"/>
            <a:ext cx="323743" cy="1636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3" name="TextBox 2"/>
          <p:cNvSpPr txBox="1">
            <a:spLocks noChangeArrowheads="1"/>
          </p:cNvSpPr>
          <p:nvPr/>
        </p:nvSpPr>
        <p:spPr bwMode="auto">
          <a:xfrm>
            <a:off x="5864" y="-40475"/>
            <a:ext cx="2431484" cy="954107"/>
          </a:xfrm>
          <a:prstGeom prst="rect">
            <a:avLst/>
          </a:prstGeom>
          <a:solidFill>
            <a:srgbClr val="BBF7E7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" y="913632"/>
            <a:ext cx="2244139" cy="11738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4" y="4186574"/>
            <a:ext cx="2111023" cy="183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8194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9" grpId="0"/>
      <p:bldP spid="50" grpId="0"/>
      <p:bldP spid="52" grpId="0"/>
      <p:bldP spid="27" grpId="0"/>
      <p:bldP spid="48" grpId="0" animBg="1"/>
      <p:bldP spid="53" grpId="0" animBg="1"/>
      <p:bldP spid="55" grpId="0" animBg="1"/>
      <p:bldP spid="56" grpId="0"/>
      <p:bldP spid="61" grpId="0"/>
      <p:bldP spid="33" grpId="0"/>
      <p:bldP spid="34" grpId="0" animBg="1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/>
          <p:cNvSpPr/>
          <p:nvPr/>
        </p:nvSpPr>
        <p:spPr>
          <a:xfrm>
            <a:off x="6141974" y="1997266"/>
            <a:ext cx="5912154" cy="12461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7911" y="2147010"/>
            <a:ext cx="1899817" cy="190359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85751" y="2254577"/>
            <a:ext cx="1576734" cy="161104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04163" y="2254577"/>
            <a:ext cx="170239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BÀI TẬP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961662" y="2924227"/>
            <a:ext cx="382184" cy="1865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2325127" y="721914"/>
            <a:ext cx="134243" cy="56082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311945" y="2537632"/>
            <a:ext cx="43018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341871" y="732776"/>
            <a:ext cx="429308" cy="1338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452032" y="4355631"/>
            <a:ext cx="394737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2599689" y="174042"/>
            <a:ext cx="2842089" cy="1538101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599689" y="58892"/>
            <a:ext cx="2726691" cy="147185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707312" y="1909288"/>
            <a:ext cx="2824508" cy="130688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2755312" y="2023758"/>
            <a:ext cx="2571068" cy="10389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694158" y="3424131"/>
            <a:ext cx="2905908" cy="1699959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846769" y="3467396"/>
            <a:ext cx="2668469" cy="152077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2710341" y="19918"/>
            <a:ext cx="258563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0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2825796" y="2120106"/>
            <a:ext cx="25383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0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2878596" y="3566061"/>
            <a:ext cx="26331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u="sng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altLang="en-US" sz="2000" b="1" u="sng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3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thích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nhất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nói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nào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Bác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trong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truyện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trên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?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Tại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sao</a:t>
            </a:r>
            <a:r>
              <a:rPr lang="en-US" altLang="en-US" sz="2000" b="1" dirty="0">
                <a:solidFill>
                  <a:srgbClr val="FF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  <a:endParaRPr lang="en-US" altLang="en-US" sz="2000" dirty="0">
              <a:solidFill>
                <a:srgbClr val="0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987765" y="58892"/>
            <a:ext cx="6105175" cy="178093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8" name="Right Arrow 47"/>
          <p:cNvSpPr/>
          <p:nvPr/>
        </p:nvSpPr>
        <p:spPr>
          <a:xfrm>
            <a:off x="5466699" y="506368"/>
            <a:ext cx="496144" cy="3019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ight Arrow 52"/>
          <p:cNvSpPr/>
          <p:nvPr/>
        </p:nvSpPr>
        <p:spPr>
          <a:xfrm>
            <a:off x="5607358" y="2546668"/>
            <a:ext cx="514350" cy="305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Right Arrow 54"/>
          <p:cNvSpPr/>
          <p:nvPr/>
        </p:nvSpPr>
        <p:spPr>
          <a:xfrm>
            <a:off x="5573068" y="4194675"/>
            <a:ext cx="548640" cy="326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121708" y="3424132"/>
            <a:ext cx="5971232" cy="1606932"/>
          </a:xfrm>
          <a:prstGeom prst="roundRect">
            <a:avLst/>
          </a:prstGeom>
          <a:solidFill>
            <a:srgbClr val="DBB8E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707311" y="5332048"/>
            <a:ext cx="2975685" cy="151837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801208" y="5513449"/>
            <a:ext cx="2771859" cy="131253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932977" y="5497547"/>
            <a:ext cx="253372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5807856" y="6073800"/>
            <a:ext cx="548640" cy="326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356496" y="5234923"/>
            <a:ext cx="5949725" cy="1609368"/>
          </a:xfrm>
          <a:prstGeom prst="roundRect">
            <a:avLst/>
          </a:prstGeom>
          <a:solidFill>
            <a:srgbClr val="E5FE8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2447436" y="6341046"/>
            <a:ext cx="323743" cy="1636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3" name="Text Box 6"/>
          <p:cNvSpPr txBox="1">
            <a:spLocks noChangeArrowheads="1"/>
          </p:cNvSpPr>
          <p:nvPr/>
        </p:nvSpPr>
        <p:spPr bwMode="auto">
          <a:xfrm>
            <a:off x="6103163" y="99035"/>
            <a:ext cx="5989777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3" algn="just"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è"/>
            </a:pPr>
            <a:r>
              <a:rPr lang="en-US" altLang="en-US" sz="2000" b="1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u="sng" dirty="0">
                <a:solidFill>
                  <a:srgbClr val="FF00FF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BÁC HỒ</a:t>
            </a:r>
            <a:r>
              <a:rPr lang="en-US" altLang="en-US" sz="2000" b="1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tin,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quyết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tâm</a:t>
            </a:r>
            <a:endParaRPr lang="en-US" altLang="en-US" sz="2400" b="1" dirty="0">
              <a:solidFill>
                <a:srgbClr val="000099"/>
              </a:solidFill>
              <a:latin typeface="Times" panose="02020603050405020304" pitchFamily="18" charset="0"/>
              <a:cs typeface="Times" panose="02020603050405020304" pitchFamily="18" charset="0"/>
              <a:sym typeface="Wingdings" panose="05000000000000000000" pitchFamily="2" charset="2"/>
            </a:endParaRPr>
          </a:p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trông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chờ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dựa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dẫm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khác</a:t>
            </a:r>
            <a:endParaRPr lang="en-US" altLang="en-US" sz="2400" b="1" dirty="0">
              <a:solidFill>
                <a:srgbClr val="000099"/>
              </a:solidFill>
              <a:latin typeface="Times" panose="02020603050405020304" pitchFamily="18" charset="0"/>
              <a:cs typeface="Times" panose="02020603050405020304" pitchFamily="18" charset="0"/>
              <a:sym typeface="Wingdings" panose="05000000000000000000" pitchFamily="2" charset="2"/>
            </a:endParaRPr>
          </a:p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Dám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đương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đầu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khó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khăn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thử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thách</a:t>
            </a:r>
            <a:r>
              <a:rPr lang="en-US" altLang="en-US" sz="2400" b="1" dirty="0">
                <a:solidFill>
                  <a:srgbClr val="000099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6104530" y="1974743"/>
            <a:ext cx="588653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è"/>
            </a:pPr>
            <a:r>
              <a:rPr lang="en-US" altLang="en-US" sz="2400" b="1" dirty="0">
                <a:solidFill>
                  <a:srgbClr val="333399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Anh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u="sng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altLang="en-US" sz="2400" b="1" u="sng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u="sng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</a:p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è"/>
            </a:pP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Nhưng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altLang="en-US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altLang="en-US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tin, </a:t>
            </a:r>
            <a:r>
              <a:rPr lang="en-US" alt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chùn</a:t>
            </a:r>
            <a:r>
              <a:rPr lang="en-US" altLang="en-US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bước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trước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khăn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đủ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can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đảm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en-US" sz="2400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6179538" y="3417049"/>
            <a:ext cx="581152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51" name="Text Box 7"/>
          <p:cNvSpPr txBox="1">
            <a:spLocks noChangeArrowheads="1"/>
          </p:cNvSpPr>
          <p:nvPr/>
        </p:nvSpPr>
        <p:spPr bwMode="auto">
          <a:xfrm>
            <a:off x="6179538" y="4297914"/>
            <a:ext cx="590059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ngại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khăn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khổ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lập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6335767" y="5165229"/>
            <a:ext cx="5970454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Không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trông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chờ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dựa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dẫm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khác</a:t>
            </a:r>
            <a:endParaRPr lang="en-US" sz="24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4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66" y="174042"/>
            <a:ext cx="2244139" cy="165966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4" y="4186574"/>
            <a:ext cx="2217392" cy="183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3278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9" grpId="0"/>
      <p:bldP spid="50" grpId="0"/>
      <p:bldP spid="52" grpId="0"/>
      <p:bldP spid="48" grpId="0" animBg="1"/>
      <p:bldP spid="53" grpId="0" animBg="1"/>
      <p:bldP spid="55" grpId="0" animBg="1"/>
      <p:bldP spid="33" grpId="0"/>
      <p:bldP spid="34" grpId="0" animBg="1"/>
      <p:bldP spid="43" grpId="0"/>
      <p:bldP spid="44" grpId="0"/>
      <p:bldP spid="47" grpId="0"/>
      <p:bldP spid="51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1"/>
          <p:cNvGrpSpPr/>
          <p:nvPr/>
        </p:nvGrpSpPr>
        <p:grpSpPr>
          <a:xfrm rot="15677426">
            <a:off x="2306629" y="-944459"/>
            <a:ext cx="5787432" cy="8967526"/>
            <a:chOff x="-558688" y="0"/>
            <a:chExt cx="9107943" cy="6858000"/>
          </a:xfrm>
        </p:grpSpPr>
        <p:pic>
          <p:nvPicPr>
            <p:cNvPr id="4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8841296" y="247431"/>
            <a:ext cx="1063853" cy="13553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5051" y="1775835"/>
            <a:ext cx="3853006" cy="4359018"/>
          </a:xfrm>
          <a:prstGeom prst="rect">
            <a:avLst/>
          </a:prstGeom>
        </p:spPr>
      </p:pic>
      <p:pic>
        <p:nvPicPr>
          <p:cNvPr id="10" name="图片 8" descr="6fc417983c9675ce1b60e983870aeb8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405" y="4727814"/>
            <a:ext cx="3010466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356353" y="1815999"/>
            <a:ext cx="5996360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just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3600" b="1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3600" b="1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600" b="1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dẫm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6607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08 0.14746 L -0.07617 -0.04004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0286" y="6055492"/>
            <a:ext cx="681567" cy="365125"/>
          </a:xfrm>
        </p:spPr>
        <p:txBody>
          <a:bodyPr/>
          <a:lstStyle/>
          <a:p>
            <a:pPr defTabSz="1218072">
              <a:defRPr/>
            </a:pPr>
            <a:fld id="{831F250A-4CE7-44D4-85B4-49BD9AF6BFD0}" type="slidenum">
              <a:rPr lang="en-US" altLang="en-US" smtClean="0">
                <a:solidFill>
                  <a:srgbClr val="5F5F5F"/>
                </a:solidFill>
                <a:cs typeface="Arial" panose="020B0604020202020204" pitchFamily="34" charset="0"/>
              </a:rPr>
              <a:pPr defTabSz="1218072">
                <a:defRPr/>
              </a:pPr>
              <a:t>9</a:t>
            </a:fld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" y="58208"/>
            <a:ext cx="8944948" cy="738664"/>
          </a:xfrm>
          <a:prstGeom prst="rect">
            <a:avLst/>
          </a:prstGeom>
          <a:solidFill>
            <a:srgbClr val="E5FE8A"/>
          </a:solidFill>
          <a:ln w="57150">
            <a:solidFill>
              <a:srgbClr val="FFC000"/>
            </a:solidFill>
          </a:ln>
        </p:spPr>
        <p:txBody>
          <a:bodyPr wrap="square">
            <a:spAutoFit/>
          </a:bodyPr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Quan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sát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đây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nhận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xét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vi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bạn</a:t>
            </a:r>
            <a:endParaRPr lang="it-IT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1" y="1028957"/>
            <a:ext cx="3135731" cy="23524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247" y="1028957"/>
            <a:ext cx="3526527" cy="23524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799" y="969894"/>
            <a:ext cx="3680906" cy="241154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259110"/>
            <a:ext cx="9794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5148110"/>
            <a:ext cx="9525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1201738" y="4432148"/>
            <a:ext cx="10201275" cy="46831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Các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nhân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vật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trong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3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bức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tranh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đang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làm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gì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?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185863" y="5244948"/>
            <a:ext cx="10202862" cy="523875"/>
          </a:xfrm>
          <a:prstGeom prst="round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Những việc làm trên thể hiện tính cách gì?</a:t>
            </a: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6016473"/>
            <a:ext cx="1023938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1255713" y="6162523"/>
            <a:ext cx="10202862" cy="515937"/>
          </a:xfrm>
          <a:prstGeom prst="roundRect">
            <a:avLst/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Bản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thân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em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đã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tự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làm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được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việc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nào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trong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những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việc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làm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trên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?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00603" y="3659739"/>
            <a:ext cx="3323644" cy="40011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Tự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khâu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vá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lại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chỗ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áo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rách</a:t>
            </a:r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617843" y="3675384"/>
            <a:ext cx="3991555" cy="40011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Tự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nấu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cơm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tự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giác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học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951304" y="3668104"/>
            <a:ext cx="2743200" cy="40011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Tự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tập</a:t>
            </a:r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91201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4" grpId="0" animBg="1"/>
      <p:bldP spid="26" grpId="0" animBg="1"/>
      <p:bldP spid="28" grpId="0" animBg="1"/>
      <p:bldP spid="29" grpId="0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Thiết kế: Thạch Trương Thảo (0987 039 863)">
  <a:themeElements>
    <a:clrScheme name="1_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hiết kế: Thạch Trương Thảo (0987 039 863)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20048</TotalTime>
  <Words>715</Words>
  <Application>Microsoft Office PowerPoint</Application>
  <PresentationFormat>Widescreen</PresentationFormat>
  <Paragraphs>73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8" baseType="lpstr">
      <vt:lpstr>等线</vt:lpstr>
      <vt:lpstr>微软雅黑 Light</vt:lpstr>
      <vt:lpstr>.VnTime</vt:lpstr>
      <vt:lpstr>Arial</vt:lpstr>
      <vt:lpstr>Calibri</vt:lpstr>
      <vt:lpstr>SVN-Vanilla Daisy Pro</vt:lpstr>
      <vt:lpstr>SVN-Very Berry</vt:lpstr>
      <vt:lpstr>Times</vt:lpstr>
      <vt:lpstr>Times New Roman</vt:lpstr>
      <vt:lpstr>Wingdings</vt:lpstr>
      <vt:lpstr>方正卡通简体</vt:lpstr>
      <vt:lpstr>Thiết kế: Thạch Trương Thảo (0987 039 863)</vt:lpstr>
      <vt:lpstr>1_Thiết kế: Thạch Trương Thảo (0987 039 863)</vt:lpstr>
      <vt:lpstr>2_Thiết kế: Thạch Trương Thảo (0987 039 863)</vt:lpstr>
      <vt:lpstr>3_Thiết kế: Thạch Trương Thảo (0987 039 863)</vt:lpstr>
      <vt:lpstr>4_Thiết kế: Thạch Trương Thảo (0987 039 863)</vt:lpstr>
      <vt:lpstr>5_Thiết kế: Thạch Trương Thảo (0987 039 863)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OS</cp:lastModifiedBy>
  <cp:revision>955</cp:revision>
  <dcterms:created xsi:type="dcterms:W3CDTF">2018-11-20T15:16:47Z</dcterms:created>
  <dcterms:modified xsi:type="dcterms:W3CDTF">2023-05-31T07:48:43Z</dcterms:modified>
</cp:coreProperties>
</file>