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8556" r:id="rId2"/>
    <p:sldMasterId id="2147488568" r:id="rId3"/>
    <p:sldMasterId id="2147488593" r:id="rId4"/>
  </p:sldMasterIdLst>
  <p:notesMasterIdLst>
    <p:notesMasterId r:id="rId33"/>
  </p:notesMasterIdLst>
  <p:sldIdLst>
    <p:sldId id="333" r:id="rId5"/>
    <p:sldId id="356" r:id="rId6"/>
    <p:sldId id="317" r:id="rId7"/>
    <p:sldId id="355" r:id="rId8"/>
    <p:sldId id="365" r:id="rId9"/>
    <p:sldId id="321" r:id="rId10"/>
    <p:sldId id="368" r:id="rId11"/>
    <p:sldId id="384" r:id="rId12"/>
    <p:sldId id="336" r:id="rId13"/>
    <p:sldId id="370" r:id="rId14"/>
    <p:sldId id="369" r:id="rId15"/>
    <p:sldId id="389" r:id="rId16"/>
    <p:sldId id="341" r:id="rId17"/>
    <p:sldId id="388" r:id="rId18"/>
    <p:sldId id="385" r:id="rId19"/>
    <p:sldId id="348" r:id="rId20"/>
    <p:sldId id="366" r:id="rId21"/>
    <p:sldId id="371" r:id="rId22"/>
    <p:sldId id="372" r:id="rId23"/>
    <p:sldId id="382" r:id="rId24"/>
    <p:sldId id="354" r:id="rId25"/>
    <p:sldId id="378" r:id="rId26"/>
    <p:sldId id="391" r:id="rId27"/>
    <p:sldId id="360" r:id="rId28"/>
    <p:sldId id="386" r:id="rId29"/>
    <p:sldId id="380" r:id="rId30"/>
    <p:sldId id="352" r:id="rId31"/>
    <p:sldId id="394"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CCFF"/>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96" d="100"/>
          <a:sy n="96" d="100"/>
        </p:scale>
        <p:origin x="58" y="115"/>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50CF77-8CC2-4973-B4B0-6AA29A646DA6}" type="datetimeFigureOut">
              <a:rPr lang="en-US" smtClean="0"/>
              <a:pPr/>
              <a:t>7/18/2021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00D4E2-0BCC-4F5D-AE1D-792F5BB88121}" type="slidenum">
              <a:rPr lang="en-US" smtClean="0"/>
              <a:pPr/>
              <a:t>‹#›</a:t>
            </a:fld>
            <a:endParaRPr lang="en-US"/>
          </a:p>
        </p:txBody>
      </p:sp>
    </p:spTree>
    <p:extLst>
      <p:ext uri="{BB962C8B-B14F-4D97-AF65-F5344CB8AC3E}">
        <p14:creationId xmlns:p14="http://schemas.microsoft.com/office/powerpoint/2010/main" val="3996645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2179786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4953261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2643819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5246616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6438321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6438321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5F0132F-27AD-4901-812E-8330D5487512}" type="datetimeFigureOut">
              <a:rPr lang="en-US" smtClean="0"/>
              <a:pPr/>
              <a:t>7/18/2021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30591151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F0132F-27AD-4901-812E-8330D5487512}" type="datetimeFigureOut">
              <a:rPr lang="en-US" smtClean="0"/>
              <a:pPr/>
              <a:t>7/18/2021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37521090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F0132F-27AD-4901-812E-8330D5487512}" type="datetimeFigureOut">
              <a:rPr lang="en-US" smtClean="0"/>
              <a:pPr/>
              <a:t>7/18/2021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19858610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192E836-F117-4A63-AC0F-5F8D42DE105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835DDDD5-1CDB-4460-AB24-4BADD3F6CE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AEE247C4-D6B7-4A9E-922A-191D3793D164}"/>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7/18/2021</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3CDB655E-5F8D-44F1-BA06-D2EDD1B38E60}"/>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37E9B112-609D-448D-BFFA-6ECD997B0411}"/>
              </a:ext>
            </a:extLst>
          </p:cNvPr>
          <p:cNvSpPr>
            <a:spLocks noGrp="1"/>
          </p:cNvSpPr>
          <p:nvPr>
            <p:ph type="sldNum" sz="quarter" idx="12"/>
          </p:nvPr>
        </p:nvSpPr>
        <p:spPr/>
        <p:txBody>
          <a:bodyPr/>
          <a:lstStyle/>
          <a:p>
            <a:fld id="{05CEC4EA-6FC5-4DE6-A89F-9BE9420BE9D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23395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2C180A1-12DA-426C-AC44-2781155820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A6226B60-8ABC-4B61-9F57-B2E9C3872C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38B2EF28-89B8-4530-8D8F-C034014A0523}"/>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7/18/2021</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BEB5488F-8264-44B9-B075-16B9338BC74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E5B39AD0-DD47-442F-9082-854250B1E73A}"/>
              </a:ext>
            </a:extLst>
          </p:cNvPr>
          <p:cNvSpPr>
            <a:spLocks noGrp="1"/>
          </p:cNvSpPr>
          <p:nvPr>
            <p:ph type="sldNum" sz="quarter" idx="12"/>
          </p:nvPr>
        </p:nvSpPr>
        <p:spPr/>
        <p:txBody>
          <a:bodyPr/>
          <a:lstStyle/>
          <a:p>
            <a:fld id="{8C960DC3-1B5F-4534-949D-E61F5D7DDF28}"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6102512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DDA977E-BAEC-4A80-83F0-3A79213C1F2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7115CB32-2984-45EE-BB6C-A921DF3B13F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4CE333C9-3F6C-4674-8749-AF6617E1C534}"/>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7/18/2021</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61C611B6-F542-414C-B36D-39B5A06037B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0999627F-3033-4432-8E23-02CB914E1313}"/>
              </a:ext>
            </a:extLst>
          </p:cNvPr>
          <p:cNvSpPr>
            <a:spLocks noGrp="1"/>
          </p:cNvSpPr>
          <p:nvPr>
            <p:ph type="sldNum" sz="quarter" idx="12"/>
          </p:nvPr>
        </p:nvSpPr>
        <p:spPr/>
        <p:txBody>
          <a:bodyPr/>
          <a:lstStyle/>
          <a:p>
            <a:fld id="{1F4A9CD3-C45F-429F-95A8-837E324DFBF4}"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2840764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67B1134-2C89-47E2-ADBD-3D567F66A8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669C5D22-2E5D-428E-922B-42C70B7BA6A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A47DCE5C-545B-4E06-A445-BA4A3900ACE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E9CD5495-1FFE-4ABD-92F1-D7207B37433D}"/>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7/18/2021</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B6971984-370A-4E7F-8051-A5D8023BA70C}"/>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ADF68516-FC6A-4282-87DB-F7966F4E9858}"/>
              </a:ext>
            </a:extLst>
          </p:cNvPr>
          <p:cNvSpPr>
            <a:spLocks noGrp="1"/>
          </p:cNvSpPr>
          <p:nvPr>
            <p:ph type="sldNum" sz="quarter" idx="12"/>
          </p:nvPr>
        </p:nvSpPr>
        <p:spPr/>
        <p:txBody>
          <a:bodyPr/>
          <a:lstStyle/>
          <a:p>
            <a:fld id="{675D9ACE-5CFE-4AE7-B658-6CF8073D42FF}"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2698896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227FF43-F6B6-4F9E-AA90-5789C55C655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091E5EB1-82C7-4664-BD2D-497464FD1A8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A9CE5624-2A51-4948-AC3D-153D42058FE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009ED164-9C2D-4EB6-B0AD-17C508ADAEB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40144964-CD5F-4E78-90DB-C981DB2B3CD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8BDBCCED-49EE-42D1-9B59-4AA315A1D33C}"/>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7/18/2021</a:t>
            </a:fld>
            <a:endParaRPr lang="en-US">
              <a:solidFill>
                <a:prstClr val="black">
                  <a:tint val="75000"/>
                </a:prstClr>
              </a:solidFill>
            </a:endParaRPr>
          </a:p>
        </p:txBody>
      </p:sp>
      <p:sp>
        <p:nvSpPr>
          <p:cNvPr id="8" name="Footer Placeholder 7">
            <a:extLst>
              <a:ext uri="{FF2B5EF4-FFF2-40B4-BE49-F238E27FC236}">
                <a16:creationId xmlns="" xmlns:a16="http://schemas.microsoft.com/office/drawing/2014/main" id="{3F68084A-01A0-4D6B-8C6C-7E7868B29D2E}"/>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 xmlns:a16="http://schemas.microsoft.com/office/drawing/2014/main" id="{8D96E189-85E6-4005-A45C-0FEF735AA9FD}"/>
              </a:ext>
            </a:extLst>
          </p:cNvPr>
          <p:cNvSpPr>
            <a:spLocks noGrp="1"/>
          </p:cNvSpPr>
          <p:nvPr>
            <p:ph type="sldNum" sz="quarter" idx="12"/>
          </p:nvPr>
        </p:nvSpPr>
        <p:spPr/>
        <p:txBody>
          <a:bodyPr/>
          <a:lstStyle/>
          <a:p>
            <a:fld id="{343B58A8-918D-487E-A68E-E1147EC4186D}"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7801939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3BCD912-3180-4FF4-9FD2-83F58EFC7F8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01B440E1-0A5A-4D65-BB15-2504A1B03590}"/>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7/18/2021</a:t>
            </a:fld>
            <a:endParaRPr lang="en-US">
              <a:solidFill>
                <a:prstClr val="black">
                  <a:tint val="75000"/>
                </a:prstClr>
              </a:solidFill>
            </a:endParaRPr>
          </a:p>
        </p:txBody>
      </p:sp>
      <p:sp>
        <p:nvSpPr>
          <p:cNvPr id="4" name="Footer Placeholder 3">
            <a:extLst>
              <a:ext uri="{FF2B5EF4-FFF2-40B4-BE49-F238E27FC236}">
                <a16:creationId xmlns="" xmlns:a16="http://schemas.microsoft.com/office/drawing/2014/main" id="{4A36212F-0EDE-49C8-A895-7D927172028A}"/>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 xmlns:a16="http://schemas.microsoft.com/office/drawing/2014/main" id="{A3D58708-3F55-4574-AB81-02D9C9791B81}"/>
              </a:ext>
            </a:extLst>
          </p:cNvPr>
          <p:cNvSpPr>
            <a:spLocks noGrp="1"/>
          </p:cNvSpPr>
          <p:nvPr>
            <p:ph type="sldNum" sz="quarter" idx="12"/>
          </p:nvPr>
        </p:nvSpPr>
        <p:spPr/>
        <p:txBody>
          <a:bodyPr/>
          <a:lstStyle/>
          <a:p>
            <a:fld id="{BC9B6E0E-12E8-4F60-AA4C-2D244E5456EC}"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633589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50F3DD58-9276-410C-AF6C-7D5D1EBFD590}"/>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7/18/2021</a:t>
            </a:fld>
            <a:endParaRPr lang="en-US">
              <a:solidFill>
                <a:prstClr val="black">
                  <a:tint val="75000"/>
                </a:prstClr>
              </a:solidFill>
            </a:endParaRPr>
          </a:p>
        </p:txBody>
      </p:sp>
      <p:sp>
        <p:nvSpPr>
          <p:cNvPr id="3" name="Footer Placeholder 2">
            <a:extLst>
              <a:ext uri="{FF2B5EF4-FFF2-40B4-BE49-F238E27FC236}">
                <a16:creationId xmlns="" xmlns:a16="http://schemas.microsoft.com/office/drawing/2014/main" id="{4AF32367-9DC6-460C-AB8E-A7891D7256F3}"/>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 xmlns:a16="http://schemas.microsoft.com/office/drawing/2014/main" id="{066418EF-E8B5-4976-B327-89696CF5A604}"/>
              </a:ext>
            </a:extLst>
          </p:cNvPr>
          <p:cNvSpPr>
            <a:spLocks noGrp="1"/>
          </p:cNvSpPr>
          <p:nvPr>
            <p:ph type="sldNum" sz="quarter" idx="12"/>
          </p:nvPr>
        </p:nvSpPr>
        <p:spPr/>
        <p:txBody>
          <a:bodyPr/>
          <a:lstStyle/>
          <a:p>
            <a:fld id="{236E7B28-9747-4E84-B604-46E657738A9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1520872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47BA44A-5ED3-4475-AED9-C9EA2B899B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0D259986-40EC-43F4-B9A3-BA9464C323A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225F9401-3A32-4777-80C5-2970CC1065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93687432-0049-40BB-8096-0E3F713538DC}"/>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7/18/2021</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B48DB4A5-8C20-463C-9636-D42B52BE0664}"/>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69B6976F-B1E2-4994-8F41-545902D69D2F}"/>
              </a:ext>
            </a:extLst>
          </p:cNvPr>
          <p:cNvSpPr>
            <a:spLocks noGrp="1"/>
          </p:cNvSpPr>
          <p:nvPr>
            <p:ph type="sldNum" sz="quarter" idx="12"/>
          </p:nvPr>
        </p:nvSpPr>
        <p:spPr/>
        <p:txBody>
          <a:bodyPr/>
          <a:lstStyle/>
          <a:p>
            <a:fld id="{C34BCE46-A05B-4D33-91D8-6AE2484A13E9}"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1441591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F0132F-27AD-4901-812E-8330D5487512}" type="datetimeFigureOut">
              <a:rPr lang="en-US" smtClean="0"/>
              <a:pPr/>
              <a:t>7/18/2021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13325711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BED0E99-C51D-4E04-AA44-5410D8C718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3F0FA9D7-92C5-4932-8BD7-C9983459F3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F25A2976-D5BB-4A41-9312-155E4E5378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B9815652-DFC4-444D-879B-2A6372F464CB}"/>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7/18/2021</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DCE3DCA6-62AA-4911-9858-06FA49089EDE}"/>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5F147248-5AEE-47AB-9F7F-FAB2F396AC58}"/>
              </a:ext>
            </a:extLst>
          </p:cNvPr>
          <p:cNvSpPr>
            <a:spLocks noGrp="1"/>
          </p:cNvSpPr>
          <p:nvPr>
            <p:ph type="sldNum" sz="quarter" idx="12"/>
          </p:nvPr>
        </p:nvSpPr>
        <p:spPr/>
        <p:txBody>
          <a:bodyPr/>
          <a:lstStyle/>
          <a:p>
            <a:fld id="{FC5C8A20-F7A3-41F1-BDEB-FDFA73989A6D}"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2537187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DD108B5-811A-4196-9CD7-0B5BCC4B2EA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51A6677E-F470-4938-B1A5-FB308A31107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EB485A05-ACA6-4C3B-8A27-82D89B1D5498}"/>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7/18/2021</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3E6EF5E8-962A-42AD-A420-FE011F14DA5B}"/>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70A104B0-F5E9-4C99-9EFA-E97BC759BAFD}"/>
              </a:ext>
            </a:extLst>
          </p:cNvPr>
          <p:cNvSpPr>
            <a:spLocks noGrp="1"/>
          </p:cNvSpPr>
          <p:nvPr>
            <p:ph type="sldNum" sz="quarter" idx="12"/>
          </p:nvPr>
        </p:nvSpPr>
        <p:spPr/>
        <p:txBody>
          <a:bodyPr/>
          <a:lstStyle/>
          <a:p>
            <a:fld id="{4CA50655-6099-49A5-A5B3-294E30F1778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1957055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AD943C10-B4B0-4CC7-83CA-1E90E32DAA7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618C8B11-D57D-4C8D-A4A3-53B0AC46BE6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2C05FE77-960F-4044-9C6F-685A5B7BCA63}"/>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7/18/2021</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4A85B594-C5C6-479C-91AF-9764975BF3B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F1FDE4F1-D15D-4E04-9E27-6010CE2A98BC}"/>
              </a:ext>
            </a:extLst>
          </p:cNvPr>
          <p:cNvSpPr>
            <a:spLocks noGrp="1"/>
          </p:cNvSpPr>
          <p:nvPr>
            <p:ph type="sldNum" sz="quarter" idx="12"/>
          </p:nvPr>
        </p:nvSpPr>
        <p:spPr/>
        <p:txBody>
          <a:bodyPr/>
          <a:lstStyle/>
          <a:p>
            <a:fld id="{D25CD138-390D-42D6-A3F9-214C2077893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3159679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21"/>
        <p:cNvGrpSpPr/>
        <p:nvPr/>
      </p:nvGrpSpPr>
      <p:grpSpPr>
        <a:xfrm>
          <a:off x="0" y="0"/>
          <a:ext cx="0" cy="0"/>
          <a:chOff x="0" y="0"/>
          <a:chExt cx="0" cy="0"/>
        </a:xfrm>
      </p:grpSpPr>
      <p:pic>
        <p:nvPicPr>
          <p:cNvPr id="22" name="Google Shape;22;p6"/>
          <p:cNvPicPr preferRelativeResize="0"/>
          <p:nvPr/>
        </p:nvPicPr>
        <p:blipFill rotWithShape="1">
          <a:blip r:embed="rId2">
            <a:alphaModFix amt="28000"/>
          </a:blip>
          <a:srcRect t="3044" b="39510"/>
          <a:stretch/>
        </p:blipFill>
        <p:spPr>
          <a:xfrm>
            <a:off x="-330200" y="-249933"/>
            <a:ext cx="12981939" cy="7360173"/>
          </a:xfrm>
          <a:prstGeom prst="rect">
            <a:avLst/>
          </a:prstGeom>
          <a:noFill/>
          <a:ln>
            <a:noFill/>
          </a:ln>
        </p:spPr>
      </p:pic>
      <p:pic>
        <p:nvPicPr>
          <p:cNvPr id="23" name="Google Shape;23;p6"/>
          <p:cNvPicPr preferRelativeResize="0"/>
          <p:nvPr/>
        </p:nvPicPr>
        <p:blipFill rotWithShape="1">
          <a:blip r:embed="rId3">
            <a:alphaModFix/>
          </a:blip>
          <a:srcRect/>
          <a:stretch/>
        </p:blipFill>
        <p:spPr>
          <a:xfrm>
            <a:off x="339234" y="268151"/>
            <a:ext cx="11513532" cy="6321700"/>
          </a:xfrm>
          <a:prstGeom prst="rect">
            <a:avLst/>
          </a:prstGeom>
          <a:noFill/>
          <a:ln>
            <a:noFill/>
          </a:ln>
        </p:spPr>
      </p:pic>
    </p:spTree>
    <p:extLst>
      <p:ext uri="{BB962C8B-B14F-4D97-AF65-F5344CB8AC3E}">
        <p14:creationId xmlns:p14="http://schemas.microsoft.com/office/powerpoint/2010/main" val="10710410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DE69B0A-7CE1-49BC-A256-E48FA3D35CC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 xmlns:a16="http://schemas.microsoft.com/office/drawing/2014/main" id="{B8DAD948-487D-4787-899D-27EABA14C5F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 xmlns:a16="http://schemas.microsoft.com/office/drawing/2014/main" id="{83D2B5B4-A6B7-491F-9C17-4098256873EC}"/>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18-07-2021</a:t>
            </a:fld>
            <a:endParaRPr lang="en-IN">
              <a:solidFill>
                <a:prstClr val="black">
                  <a:tint val="75000"/>
                </a:prstClr>
              </a:solidFill>
            </a:endParaRPr>
          </a:p>
        </p:txBody>
      </p:sp>
      <p:sp>
        <p:nvSpPr>
          <p:cNvPr id="5" name="Footer Placeholder 4">
            <a:extLst>
              <a:ext uri="{FF2B5EF4-FFF2-40B4-BE49-F238E27FC236}">
                <a16:creationId xmlns="" xmlns:a16="http://schemas.microsoft.com/office/drawing/2014/main" id="{FBF1F753-2A2A-489F-BD6B-A7F6E7475FFF}"/>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 xmlns:a16="http://schemas.microsoft.com/office/drawing/2014/main" id="{068F653D-D0D5-4C8A-9E33-C05A87904590}"/>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8004220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4F2D809-2C26-4D21-B837-E14356E00789}"/>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 xmlns:a16="http://schemas.microsoft.com/office/drawing/2014/main" id="{DCA08709-63D7-43CB-B2F4-4F7F55A15F9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 xmlns:a16="http://schemas.microsoft.com/office/drawing/2014/main" id="{08547F56-1BF2-4351-9DD0-C8CF17B92A7B}"/>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18-07-2021</a:t>
            </a:fld>
            <a:endParaRPr lang="en-IN">
              <a:solidFill>
                <a:prstClr val="black">
                  <a:tint val="75000"/>
                </a:prstClr>
              </a:solidFill>
            </a:endParaRPr>
          </a:p>
        </p:txBody>
      </p:sp>
      <p:sp>
        <p:nvSpPr>
          <p:cNvPr id="5" name="Footer Placeholder 4">
            <a:extLst>
              <a:ext uri="{FF2B5EF4-FFF2-40B4-BE49-F238E27FC236}">
                <a16:creationId xmlns="" xmlns:a16="http://schemas.microsoft.com/office/drawing/2014/main" id="{127EB02F-4EA7-4602-AE67-E60818D31952}"/>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 xmlns:a16="http://schemas.microsoft.com/office/drawing/2014/main" id="{4B00ED4C-2D44-438F-B010-54C98D37D008}"/>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8899198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433806E-37A8-4B43-9CB6-DBC0BAEABCE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 xmlns:a16="http://schemas.microsoft.com/office/drawing/2014/main" id="{2E3D48DD-7EA7-40AF-B4B0-581CFCEFD8A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 xmlns:a16="http://schemas.microsoft.com/office/drawing/2014/main" id="{9F2EA413-7CC5-445D-8144-A19C7A304DFE}"/>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18-07-2021</a:t>
            </a:fld>
            <a:endParaRPr lang="en-IN">
              <a:solidFill>
                <a:prstClr val="black">
                  <a:tint val="75000"/>
                </a:prstClr>
              </a:solidFill>
            </a:endParaRPr>
          </a:p>
        </p:txBody>
      </p:sp>
      <p:sp>
        <p:nvSpPr>
          <p:cNvPr id="5" name="Footer Placeholder 4">
            <a:extLst>
              <a:ext uri="{FF2B5EF4-FFF2-40B4-BE49-F238E27FC236}">
                <a16:creationId xmlns="" xmlns:a16="http://schemas.microsoft.com/office/drawing/2014/main" id="{8A0DF15A-5497-439F-B6D8-150BEADFA4B7}"/>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 xmlns:a16="http://schemas.microsoft.com/office/drawing/2014/main" id="{A2EE97A9-1B61-46D9-B63E-764F575817B8}"/>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1813671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CC440C1-5033-42C0-9230-E1E6D609EF32}"/>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 xmlns:a16="http://schemas.microsoft.com/office/drawing/2014/main" id="{8E0F3F97-280D-4727-B13B-B353884EB19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 xmlns:a16="http://schemas.microsoft.com/office/drawing/2014/main" id="{CDEC6825-994B-4D30-8280-3F1D05F16FE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 xmlns:a16="http://schemas.microsoft.com/office/drawing/2014/main" id="{762D5667-92E2-4532-B09B-D07C3AD8916E}"/>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18-07-2021</a:t>
            </a:fld>
            <a:endParaRPr lang="en-IN">
              <a:solidFill>
                <a:prstClr val="black">
                  <a:tint val="75000"/>
                </a:prstClr>
              </a:solidFill>
            </a:endParaRPr>
          </a:p>
        </p:txBody>
      </p:sp>
      <p:sp>
        <p:nvSpPr>
          <p:cNvPr id="6" name="Footer Placeholder 5">
            <a:extLst>
              <a:ext uri="{FF2B5EF4-FFF2-40B4-BE49-F238E27FC236}">
                <a16:creationId xmlns="" xmlns:a16="http://schemas.microsoft.com/office/drawing/2014/main" id="{1D2255F6-84A6-4420-81B1-EBBCF85617D4}"/>
              </a:ext>
            </a:extLst>
          </p:cNvPr>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a:extLst>
              <a:ext uri="{FF2B5EF4-FFF2-40B4-BE49-F238E27FC236}">
                <a16:creationId xmlns="" xmlns:a16="http://schemas.microsoft.com/office/drawing/2014/main" id="{050FEAD3-5834-409C-B211-E0C06249C04F}"/>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4661271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F751F3F-8F8D-4651-82F5-3045A9062C51}"/>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 xmlns:a16="http://schemas.microsoft.com/office/drawing/2014/main" id="{AC3FB5F3-B34C-41D2-A9C2-2C5EB182DA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 xmlns:a16="http://schemas.microsoft.com/office/drawing/2014/main" id="{FC2B0899-430F-44C3-8728-FEC8CAFFD13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 xmlns:a16="http://schemas.microsoft.com/office/drawing/2014/main" id="{78490A7B-4EE5-4D88-BD51-B9275F8779D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 xmlns:a16="http://schemas.microsoft.com/office/drawing/2014/main" id="{2DAD1AD2-C464-4901-A8A6-78E0552FB0B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 xmlns:a16="http://schemas.microsoft.com/office/drawing/2014/main" id="{9587244B-D31C-4F0D-B07A-6301694D3386}"/>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18-07-2021</a:t>
            </a:fld>
            <a:endParaRPr lang="en-IN">
              <a:solidFill>
                <a:prstClr val="black">
                  <a:tint val="75000"/>
                </a:prstClr>
              </a:solidFill>
            </a:endParaRPr>
          </a:p>
        </p:txBody>
      </p:sp>
      <p:sp>
        <p:nvSpPr>
          <p:cNvPr id="8" name="Footer Placeholder 7">
            <a:extLst>
              <a:ext uri="{FF2B5EF4-FFF2-40B4-BE49-F238E27FC236}">
                <a16:creationId xmlns="" xmlns:a16="http://schemas.microsoft.com/office/drawing/2014/main" id="{109C03C3-2B03-4F17-8CF8-3DD5AA1142A0}"/>
              </a:ext>
            </a:extLst>
          </p:cNvPr>
          <p:cNvSpPr>
            <a:spLocks noGrp="1"/>
          </p:cNvSpPr>
          <p:nvPr>
            <p:ph type="ftr" sz="quarter" idx="11"/>
          </p:nvPr>
        </p:nvSpPr>
        <p:spPr/>
        <p:txBody>
          <a:bodyPr/>
          <a:lstStyle/>
          <a:p>
            <a:endParaRPr lang="en-IN">
              <a:solidFill>
                <a:prstClr val="black">
                  <a:tint val="75000"/>
                </a:prstClr>
              </a:solidFill>
            </a:endParaRPr>
          </a:p>
        </p:txBody>
      </p:sp>
      <p:sp>
        <p:nvSpPr>
          <p:cNvPr id="9" name="Slide Number Placeholder 8">
            <a:extLst>
              <a:ext uri="{FF2B5EF4-FFF2-40B4-BE49-F238E27FC236}">
                <a16:creationId xmlns="" xmlns:a16="http://schemas.microsoft.com/office/drawing/2014/main" id="{25A82AC1-2992-4BDB-A119-2F99429C2545}"/>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032094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8C8E4E2-C46A-49C4-8ABD-606DE637BC8D}"/>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 xmlns:a16="http://schemas.microsoft.com/office/drawing/2014/main" id="{406BFD8E-4294-433E-A520-109F237AFDA8}"/>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18-07-2021</a:t>
            </a:fld>
            <a:endParaRPr lang="en-IN">
              <a:solidFill>
                <a:prstClr val="black">
                  <a:tint val="75000"/>
                </a:prstClr>
              </a:solidFill>
            </a:endParaRPr>
          </a:p>
        </p:txBody>
      </p:sp>
      <p:sp>
        <p:nvSpPr>
          <p:cNvPr id="4" name="Footer Placeholder 3">
            <a:extLst>
              <a:ext uri="{FF2B5EF4-FFF2-40B4-BE49-F238E27FC236}">
                <a16:creationId xmlns="" xmlns:a16="http://schemas.microsoft.com/office/drawing/2014/main" id="{8AB96176-1D5B-4EDB-9331-407A68E17BED}"/>
              </a:ext>
            </a:extLst>
          </p:cNvPr>
          <p:cNvSpPr>
            <a:spLocks noGrp="1"/>
          </p:cNvSpPr>
          <p:nvPr>
            <p:ph type="ftr" sz="quarter" idx="11"/>
          </p:nvPr>
        </p:nvSpPr>
        <p:spPr/>
        <p:txBody>
          <a:bodyPr/>
          <a:lstStyle/>
          <a:p>
            <a:endParaRPr lang="en-IN">
              <a:solidFill>
                <a:prstClr val="black">
                  <a:tint val="75000"/>
                </a:prstClr>
              </a:solidFill>
            </a:endParaRPr>
          </a:p>
        </p:txBody>
      </p:sp>
      <p:sp>
        <p:nvSpPr>
          <p:cNvPr id="5" name="Slide Number Placeholder 4">
            <a:extLst>
              <a:ext uri="{FF2B5EF4-FFF2-40B4-BE49-F238E27FC236}">
                <a16:creationId xmlns="" xmlns:a16="http://schemas.microsoft.com/office/drawing/2014/main" id="{23679753-5D54-43FD-AFCA-69543D9DF4C6}"/>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5991048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5F0132F-27AD-4901-812E-8330D5487512}" type="datetimeFigureOut">
              <a:rPr lang="en-US" smtClean="0"/>
              <a:pPr/>
              <a:t>7/18/2021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6950222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91C5B6E3-59A3-4032-BDDD-5C297964C306}"/>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18-07-2021</a:t>
            </a:fld>
            <a:endParaRPr lang="en-IN">
              <a:solidFill>
                <a:prstClr val="black">
                  <a:tint val="75000"/>
                </a:prstClr>
              </a:solidFill>
            </a:endParaRPr>
          </a:p>
        </p:txBody>
      </p:sp>
      <p:sp>
        <p:nvSpPr>
          <p:cNvPr id="3" name="Footer Placeholder 2">
            <a:extLst>
              <a:ext uri="{FF2B5EF4-FFF2-40B4-BE49-F238E27FC236}">
                <a16:creationId xmlns="" xmlns:a16="http://schemas.microsoft.com/office/drawing/2014/main" id="{F851AC23-3462-4779-868C-9F7F48AFF9CE}"/>
              </a:ext>
            </a:extLst>
          </p:cNvPr>
          <p:cNvSpPr>
            <a:spLocks noGrp="1"/>
          </p:cNvSpPr>
          <p:nvPr>
            <p:ph type="ftr" sz="quarter" idx="11"/>
          </p:nvPr>
        </p:nvSpPr>
        <p:spPr/>
        <p:txBody>
          <a:bodyPr/>
          <a:lstStyle/>
          <a:p>
            <a:endParaRPr lang="en-IN">
              <a:solidFill>
                <a:prstClr val="black">
                  <a:tint val="75000"/>
                </a:prstClr>
              </a:solidFill>
            </a:endParaRPr>
          </a:p>
        </p:txBody>
      </p:sp>
      <p:sp>
        <p:nvSpPr>
          <p:cNvPr id="4" name="Slide Number Placeholder 3">
            <a:extLst>
              <a:ext uri="{FF2B5EF4-FFF2-40B4-BE49-F238E27FC236}">
                <a16:creationId xmlns="" xmlns:a16="http://schemas.microsoft.com/office/drawing/2014/main" id="{5F406D23-9A26-4BF1-98C1-1A556FB3941C}"/>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7579021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1DD69AF-CD5B-412C-97CB-43F101A173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 xmlns:a16="http://schemas.microsoft.com/office/drawing/2014/main" id="{11AB5181-AF67-458E-BB6A-1D682CEE031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 xmlns:a16="http://schemas.microsoft.com/office/drawing/2014/main" id="{5F635AB0-05B8-41F0-9F2A-61D87964AE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A9DB678E-6C86-4A27-8DD8-3401730B44FE}"/>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18-07-2021</a:t>
            </a:fld>
            <a:endParaRPr lang="en-IN">
              <a:solidFill>
                <a:prstClr val="black">
                  <a:tint val="75000"/>
                </a:prstClr>
              </a:solidFill>
            </a:endParaRPr>
          </a:p>
        </p:txBody>
      </p:sp>
      <p:sp>
        <p:nvSpPr>
          <p:cNvPr id="6" name="Footer Placeholder 5">
            <a:extLst>
              <a:ext uri="{FF2B5EF4-FFF2-40B4-BE49-F238E27FC236}">
                <a16:creationId xmlns="" xmlns:a16="http://schemas.microsoft.com/office/drawing/2014/main" id="{D00ADA6F-7133-4448-BA6F-EFFA2D11EEE9}"/>
              </a:ext>
            </a:extLst>
          </p:cNvPr>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a:extLst>
              <a:ext uri="{FF2B5EF4-FFF2-40B4-BE49-F238E27FC236}">
                <a16:creationId xmlns="" xmlns:a16="http://schemas.microsoft.com/office/drawing/2014/main" id="{A68E487A-5940-4F6B-80C5-257BD77B6FA9}"/>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48309622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647AA8F-E46F-4F5D-A512-72ACE9E21E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 xmlns:a16="http://schemas.microsoft.com/office/drawing/2014/main" id="{551FF312-0381-47A3-B48C-7001F40043D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 xmlns:a16="http://schemas.microsoft.com/office/drawing/2014/main" id="{07EEFA1B-DBDA-4523-B3B6-64717662BD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F9C95088-2B68-48F3-AD2E-C00B097A3038}"/>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18-07-2021</a:t>
            </a:fld>
            <a:endParaRPr lang="en-IN">
              <a:solidFill>
                <a:prstClr val="black">
                  <a:tint val="75000"/>
                </a:prstClr>
              </a:solidFill>
            </a:endParaRPr>
          </a:p>
        </p:txBody>
      </p:sp>
      <p:sp>
        <p:nvSpPr>
          <p:cNvPr id="6" name="Footer Placeholder 5">
            <a:extLst>
              <a:ext uri="{FF2B5EF4-FFF2-40B4-BE49-F238E27FC236}">
                <a16:creationId xmlns="" xmlns:a16="http://schemas.microsoft.com/office/drawing/2014/main" id="{61A90072-F9CA-4D2B-A0B2-0A19EBEBE568}"/>
              </a:ext>
            </a:extLst>
          </p:cNvPr>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a:extLst>
              <a:ext uri="{FF2B5EF4-FFF2-40B4-BE49-F238E27FC236}">
                <a16:creationId xmlns="" xmlns:a16="http://schemas.microsoft.com/office/drawing/2014/main" id="{2FCED981-B3B9-4E75-9AF3-414A1EA3DFF4}"/>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9377443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181BE28-E49B-4BFC-8F4C-74A19A912A27}"/>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 xmlns:a16="http://schemas.microsoft.com/office/drawing/2014/main" id="{07AE18AF-5C24-4B0E-8CAF-0B4A3AF1E01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 xmlns:a16="http://schemas.microsoft.com/office/drawing/2014/main" id="{69DBCB89-E751-4C8E-AD0B-98FDD05F90DC}"/>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18-07-2021</a:t>
            </a:fld>
            <a:endParaRPr lang="en-IN">
              <a:solidFill>
                <a:prstClr val="black">
                  <a:tint val="75000"/>
                </a:prstClr>
              </a:solidFill>
            </a:endParaRPr>
          </a:p>
        </p:txBody>
      </p:sp>
      <p:sp>
        <p:nvSpPr>
          <p:cNvPr id="5" name="Footer Placeholder 4">
            <a:extLst>
              <a:ext uri="{FF2B5EF4-FFF2-40B4-BE49-F238E27FC236}">
                <a16:creationId xmlns="" xmlns:a16="http://schemas.microsoft.com/office/drawing/2014/main" id="{5F48DF5D-D9E2-453C-AABE-FA430CFECC3C}"/>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 xmlns:a16="http://schemas.microsoft.com/office/drawing/2014/main" id="{94D66BE1-1321-4608-9442-8ADCA6A07983}"/>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49046567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ACF13C3F-C14A-40E5-8FB6-12B792BBB33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 xmlns:a16="http://schemas.microsoft.com/office/drawing/2014/main" id="{DF94EE81-CF18-4436-9EDF-3E2156674A4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 xmlns:a16="http://schemas.microsoft.com/office/drawing/2014/main" id="{936524CE-914B-41B7-AEC2-AC61B6B85433}"/>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18-07-2021</a:t>
            </a:fld>
            <a:endParaRPr lang="en-IN">
              <a:solidFill>
                <a:prstClr val="black">
                  <a:tint val="75000"/>
                </a:prstClr>
              </a:solidFill>
            </a:endParaRPr>
          </a:p>
        </p:txBody>
      </p:sp>
      <p:sp>
        <p:nvSpPr>
          <p:cNvPr id="5" name="Footer Placeholder 4">
            <a:extLst>
              <a:ext uri="{FF2B5EF4-FFF2-40B4-BE49-F238E27FC236}">
                <a16:creationId xmlns="" xmlns:a16="http://schemas.microsoft.com/office/drawing/2014/main" id="{A4A9622C-E965-46E0-880C-AE24F2EE10F8}"/>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 xmlns:a16="http://schemas.microsoft.com/office/drawing/2014/main" id="{1C2B8C69-2FB7-4506-AB74-2D344CC3E669}"/>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87391292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21"/>
        <p:cNvGrpSpPr/>
        <p:nvPr/>
      </p:nvGrpSpPr>
      <p:grpSpPr>
        <a:xfrm>
          <a:off x="0" y="0"/>
          <a:ext cx="0" cy="0"/>
          <a:chOff x="0" y="0"/>
          <a:chExt cx="0" cy="0"/>
        </a:xfrm>
      </p:grpSpPr>
      <p:pic>
        <p:nvPicPr>
          <p:cNvPr id="22" name="Google Shape;22;p6"/>
          <p:cNvPicPr preferRelativeResize="0"/>
          <p:nvPr/>
        </p:nvPicPr>
        <p:blipFill rotWithShape="1">
          <a:blip r:embed="rId2">
            <a:alphaModFix amt="28000"/>
          </a:blip>
          <a:srcRect t="3044" b="39510"/>
          <a:stretch/>
        </p:blipFill>
        <p:spPr>
          <a:xfrm>
            <a:off x="-330200" y="-249933"/>
            <a:ext cx="12981939" cy="7360173"/>
          </a:xfrm>
          <a:prstGeom prst="rect">
            <a:avLst/>
          </a:prstGeom>
          <a:noFill/>
          <a:ln>
            <a:noFill/>
          </a:ln>
        </p:spPr>
      </p:pic>
      <p:pic>
        <p:nvPicPr>
          <p:cNvPr id="23" name="Google Shape;23;p6"/>
          <p:cNvPicPr preferRelativeResize="0"/>
          <p:nvPr/>
        </p:nvPicPr>
        <p:blipFill rotWithShape="1">
          <a:blip r:embed="rId3">
            <a:alphaModFix/>
          </a:blip>
          <a:srcRect/>
          <a:stretch/>
        </p:blipFill>
        <p:spPr>
          <a:xfrm>
            <a:off x="339234" y="268151"/>
            <a:ext cx="11513532" cy="6321700"/>
          </a:xfrm>
          <a:prstGeom prst="rect">
            <a:avLst/>
          </a:prstGeom>
          <a:noFill/>
          <a:ln>
            <a:noFill/>
          </a:ln>
        </p:spPr>
      </p:pic>
    </p:spTree>
    <p:extLst>
      <p:ext uri="{BB962C8B-B14F-4D97-AF65-F5344CB8AC3E}">
        <p14:creationId xmlns:p14="http://schemas.microsoft.com/office/powerpoint/2010/main" val="10710410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877CB125-156C-434B-9535-2869C4C617AA}" type="datetimeFigureOut">
              <a:rPr lang="en-US">
                <a:solidFill>
                  <a:prstClr val="black">
                    <a:tint val="75000"/>
                  </a:prstClr>
                </a:solidFill>
              </a:rPr>
              <a:pPr>
                <a:defRPr/>
              </a:pPr>
              <a:t>7/18/2021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F06A4C49-959D-4749-8908-C533971F75A5}" type="slidenum">
              <a:rPr lang="en-US" altLang="en-US"/>
              <a:pPr/>
              <a:t>‹#›</a:t>
            </a:fld>
            <a:endParaRPr lang="en-US" altLang="en-US"/>
          </a:p>
        </p:txBody>
      </p:sp>
    </p:spTree>
    <p:extLst>
      <p:ext uri="{BB962C8B-B14F-4D97-AF65-F5344CB8AC3E}">
        <p14:creationId xmlns:p14="http://schemas.microsoft.com/office/powerpoint/2010/main" val="296483831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7B256A8-20A0-4F05-B1C2-72E4EB8A23F4}" type="datetimeFigureOut">
              <a:rPr lang="en-US">
                <a:solidFill>
                  <a:prstClr val="black">
                    <a:tint val="75000"/>
                  </a:prstClr>
                </a:solidFill>
              </a:rPr>
              <a:pPr>
                <a:defRPr/>
              </a:pPr>
              <a:t>7/18/2021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EB440D5B-FA80-4B80-AC56-49C1AEECAB84}" type="slidenum">
              <a:rPr lang="en-US" altLang="en-US"/>
              <a:pPr/>
              <a:t>‹#›</a:t>
            </a:fld>
            <a:endParaRPr lang="en-US" altLang="en-US"/>
          </a:p>
        </p:txBody>
      </p:sp>
    </p:spTree>
    <p:extLst>
      <p:ext uri="{BB962C8B-B14F-4D97-AF65-F5344CB8AC3E}">
        <p14:creationId xmlns:p14="http://schemas.microsoft.com/office/powerpoint/2010/main" val="388117717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298DE059-884F-471B-88AB-59523B6A2712}" type="datetimeFigureOut">
              <a:rPr lang="en-US">
                <a:solidFill>
                  <a:prstClr val="black">
                    <a:tint val="75000"/>
                  </a:prstClr>
                </a:solidFill>
              </a:rPr>
              <a:pPr>
                <a:defRPr/>
              </a:pPr>
              <a:t>7/18/2021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8705438C-6673-479D-94BC-C0807E6BCC7F}" type="slidenum">
              <a:rPr lang="en-US" altLang="en-US"/>
              <a:pPr/>
              <a:t>‹#›</a:t>
            </a:fld>
            <a:endParaRPr lang="en-US" altLang="en-US"/>
          </a:p>
        </p:txBody>
      </p:sp>
    </p:spTree>
    <p:extLst>
      <p:ext uri="{BB962C8B-B14F-4D97-AF65-F5344CB8AC3E}">
        <p14:creationId xmlns:p14="http://schemas.microsoft.com/office/powerpoint/2010/main" val="130167197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8A1C50F0-350E-491C-A10B-82378630CC2C}" type="datetimeFigureOut">
              <a:rPr lang="en-US">
                <a:solidFill>
                  <a:prstClr val="black">
                    <a:tint val="75000"/>
                  </a:prstClr>
                </a:solidFill>
              </a:rPr>
              <a:pPr>
                <a:defRPr/>
              </a:pPr>
              <a:t>7/18/2021</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2B6FD943-519E-499B-B643-BBDC036516C9}" type="slidenum">
              <a:rPr lang="en-US" altLang="en-US"/>
              <a:pPr/>
              <a:t>‹#›</a:t>
            </a:fld>
            <a:endParaRPr lang="en-US" altLang="en-US"/>
          </a:p>
        </p:txBody>
      </p:sp>
    </p:spTree>
    <p:extLst>
      <p:ext uri="{BB962C8B-B14F-4D97-AF65-F5344CB8AC3E}">
        <p14:creationId xmlns:p14="http://schemas.microsoft.com/office/powerpoint/2010/main" val="4359545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5F0132F-27AD-4901-812E-8330D5487512}" type="datetimeFigureOut">
              <a:rPr lang="en-US" smtClean="0"/>
              <a:pPr/>
              <a:t>7/18/2021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290878192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D131F68D-8B5F-4C75-B60A-A9375820D23D}" type="datetimeFigureOut">
              <a:rPr lang="en-US">
                <a:solidFill>
                  <a:prstClr val="black">
                    <a:tint val="75000"/>
                  </a:prstClr>
                </a:solidFill>
              </a:rPr>
              <a:pPr>
                <a:defRPr/>
              </a:pPr>
              <a:t>7/18/2021</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3DD99F32-F7B3-4B9D-894B-C0B0C508A3DD}" type="slidenum">
              <a:rPr lang="en-US" altLang="en-US"/>
              <a:pPr/>
              <a:t>‹#›</a:t>
            </a:fld>
            <a:endParaRPr lang="en-US" altLang="en-US"/>
          </a:p>
        </p:txBody>
      </p:sp>
    </p:spTree>
    <p:extLst>
      <p:ext uri="{BB962C8B-B14F-4D97-AF65-F5344CB8AC3E}">
        <p14:creationId xmlns:p14="http://schemas.microsoft.com/office/powerpoint/2010/main" val="323174932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59447797-2723-4F4F-92BC-EDB395B2DE51}" type="datetimeFigureOut">
              <a:rPr lang="en-US">
                <a:solidFill>
                  <a:prstClr val="black">
                    <a:tint val="75000"/>
                  </a:prstClr>
                </a:solidFill>
              </a:rPr>
              <a:pPr>
                <a:defRPr/>
              </a:pPr>
              <a:t>7/18/2021</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46981622-4E9E-4625-B563-7BF35D14BD5B}" type="slidenum">
              <a:rPr lang="en-US" altLang="en-US"/>
              <a:pPr/>
              <a:t>‹#›</a:t>
            </a:fld>
            <a:endParaRPr lang="en-US" altLang="en-US"/>
          </a:p>
        </p:txBody>
      </p:sp>
    </p:spTree>
    <p:extLst>
      <p:ext uri="{BB962C8B-B14F-4D97-AF65-F5344CB8AC3E}">
        <p14:creationId xmlns:p14="http://schemas.microsoft.com/office/powerpoint/2010/main" val="297151418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D44F8D0-1DDF-499E-8A13-E9BC0133F056}" type="datetimeFigureOut">
              <a:rPr lang="en-US">
                <a:solidFill>
                  <a:prstClr val="black">
                    <a:tint val="75000"/>
                  </a:prstClr>
                </a:solidFill>
              </a:rPr>
              <a:pPr>
                <a:defRPr/>
              </a:pPr>
              <a:t>7/18/2021</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CAC6EBD7-B575-4605-8782-B66AA41EB481}" type="slidenum">
              <a:rPr lang="en-US" altLang="en-US"/>
              <a:pPr/>
              <a:t>‹#›</a:t>
            </a:fld>
            <a:endParaRPr lang="en-US" altLang="en-US"/>
          </a:p>
        </p:txBody>
      </p:sp>
    </p:spTree>
    <p:extLst>
      <p:ext uri="{BB962C8B-B14F-4D97-AF65-F5344CB8AC3E}">
        <p14:creationId xmlns:p14="http://schemas.microsoft.com/office/powerpoint/2010/main" val="152392176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BB8BB27-83D8-4859-BAF2-852A8B203EB5}" type="datetimeFigureOut">
              <a:rPr lang="en-US">
                <a:solidFill>
                  <a:prstClr val="black">
                    <a:tint val="75000"/>
                  </a:prstClr>
                </a:solidFill>
              </a:rPr>
              <a:pPr>
                <a:defRPr/>
              </a:pPr>
              <a:t>7/18/2021</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C73BCC82-0AE5-492F-8947-0F085D04CB87}" type="slidenum">
              <a:rPr lang="en-US" altLang="en-US"/>
              <a:pPr/>
              <a:t>‹#›</a:t>
            </a:fld>
            <a:endParaRPr lang="en-US" altLang="en-US"/>
          </a:p>
        </p:txBody>
      </p:sp>
    </p:spTree>
    <p:extLst>
      <p:ext uri="{BB962C8B-B14F-4D97-AF65-F5344CB8AC3E}">
        <p14:creationId xmlns:p14="http://schemas.microsoft.com/office/powerpoint/2010/main" val="153927107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1B98FC25-CFC4-474E-ABE2-F748F34389F9}" type="datetimeFigureOut">
              <a:rPr lang="en-US">
                <a:solidFill>
                  <a:prstClr val="black">
                    <a:tint val="75000"/>
                  </a:prstClr>
                </a:solidFill>
              </a:rPr>
              <a:pPr>
                <a:defRPr/>
              </a:pPr>
              <a:t>7/18/2021</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5DF92CEE-29AE-448E-8734-0FFB89BDA29F}" type="slidenum">
              <a:rPr lang="en-US" altLang="en-US"/>
              <a:pPr/>
              <a:t>‹#›</a:t>
            </a:fld>
            <a:endParaRPr lang="en-US" altLang="en-US"/>
          </a:p>
        </p:txBody>
      </p:sp>
    </p:spTree>
    <p:extLst>
      <p:ext uri="{BB962C8B-B14F-4D97-AF65-F5344CB8AC3E}">
        <p14:creationId xmlns:p14="http://schemas.microsoft.com/office/powerpoint/2010/main" val="231701130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2E318A5-9CC9-49A7-A7A2-C9A44FD5780A}" type="datetimeFigureOut">
              <a:rPr lang="en-US">
                <a:solidFill>
                  <a:prstClr val="black">
                    <a:tint val="75000"/>
                  </a:prstClr>
                </a:solidFill>
              </a:rPr>
              <a:pPr>
                <a:defRPr/>
              </a:pPr>
              <a:t>7/18/2021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180E6A5A-0DF1-47AE-9A78-B7BD36C0FC99}" type="slidenum">
              <a:rPr lang="en-US" altLang="en-US"/>
              <a:pPr/>
              <a:t>‹#›</a:t>
            </a:fld>
            <a:endParaRPr lang="en-US" altLang="en-US"/>
          </a:p>
        </p:txBody>
      </p:sp>
    </p:spTree>
    <p:extLst>
      <p:ext uri="{BB962C8B-B14F-4D97-AF65-F5344CB8AC3E}">
        <p14:creationId xmlns:p14="http://schemas.microsoft.com/office/powerpoint/2010/main" val="15893157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2D7A457-79E7-4135-831A-AC08BCFE32A8}" type="datetimeFigureOut">
              <a:rPr lang="en-US">
                <a:solidFill>
                  <a:prstClr val="black">
                    <a:tint val="75000"/>
                  </a:prstClr>
                </a:solidFill>
              </a:rPr>
              <a:pPr>
                <a:defRPr/>
              </a:pPr>
              <a:t>7/18/2021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A69E1883-66DA-43C6-B761-D62DF3D18DE3}" type="slidenum">
              <a:rPr lang="en-US" altLang="en-US"/>
              <a:pPr/>
              <a:t>‹#›</a:t>
            </a:fld>
            <a:endParaRPr lang="en-US" altLang="en-US"/>
          </a:p>
        </p:txBody>
      </p:sp>
    </p:spTree>
    <p:extLst>
      <p:ext uri="{BB962C8B-B14F-4D97-AF65-F5344CB8AC3E}">
        <p14:creationId xmlns:p14="http://schemas.microsoft.com/office/powerpoint/2010/main" val="32362596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5F0132F-27AD-4901-812E-8330D5487512}" type="datetimeFigureOut">
              <a:rPr lang="en-US" smtClean="0"/>
              <a:pPr/>
              <a:t>7/18/2021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16262533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5F0132F-27AD-4901-812E-8330D5487512}" type="datetimeFigureOut">
              <a:rPr lang="en-US" smtClean="0"/>
              <a:pPr/>
              <a:t>7/18/2021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41377326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F0132F-27AD-4901-812E-8330D5487512}" type="datetimeFigureOut">
              <a:rPr lang="en-US" smtClean="0"/>
              <a:pPr/>
              <a:t>7/18/2021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25814064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F0132F-27AD-4901-812E-8330D5487512}" type="datetimeFigureOut">
              <a:rPr lang="en-US" smtClean="0"/>
              <a:pPr/>
              <a:t>7/18/2021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23027010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F0132F-27AD-4901-812E-8330D5487512}" type="datetimeFigureOut">
              <a:rPr lang="en-US" smtClean="0"/>
              <a:pPr/>
              <a:t>7/18/2021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23516818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F0132F-27AD-4901-812E-8330D5487512}" type="datetimeFigureOut">
              <a:rPr lang="en-US" smtClean="0"/>
              <a:pPr/>
              <a:t>7/18/2021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0DB45D-C96A-4B08-B991-7A5C42999066}" type="slidenum">
              <a:rPr lang="en-US" smtClean="0"/>
              <a:pPr/>
              <a:t>‹#›</a:t>
            </a:fld>
            <a:endParaRPr lang="en-US"/>
          </a:p>
        </p:txBody>
      </p:sp>
    </p:spTree>
    <p:extLst>
      <p:ext uri="{BB962C8B-B14F-4D97-AF65-F5344CB8AC3E}">
        <p14:creationId xmlns:p14="http://schemas.microsoft.com/office/powerpoint/2010/main" val="1645536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8FB88E0A-A312-48B2-AD45-C33801621B0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D49F5AB2-FA1E-4D1E-B88D-468CFA9A0E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2EC58F2F-0EC0-4A27-89F0-4F10D21EF8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14D2AB-DD58-4746-B875-8D90D23E26D2}" type="datetimeFigureOut">
              <a:rPr lang="en-US" smtClean="0">
                <a:solidFill>
                  <a:prstClr val="black">
                    <a:tint val="75000"/>
                  </a:prstClr>
                </a:solidFill>
              </a:rPr>
              <a:pPr/>
              <a:t>7/18/2021</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E73429DF-F118-4ED8-A695-98CA0DBD16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20923011-8E1E-4F13-86FE-11FCBA42B3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C8CFE3-553D-4D67-B17E-45793350FDE1}"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965846329"/>
      </p:ext>
    </p:extLst>
  </p:cSld>
  <p:clrMap bg1="lt1" tx1="dk1" bg2="lt2" tx2="dk2" accent1="accent1" accent2="accent2" accent3="accent3" accent4="accent4" accent5="accent5" accent6="accent6" hlink="hlink" folHlink="folHlink"/>
  <p:sldLayoutIdLst>
    <p:sldLayoutId id="2147488557" r:id="rId1"/>
    <p:sldLayoutId id="2147488558" r:id="rId2"/>
    <p:sldLayoutId id="2147488559" r:id="rId3"/>
    <p:sldLayoutId id="2147488560" r:id="rId4"/>
    <p:sldLayoutId id="2147488561" r:id="rId5"/>
    <p:sldLayoutId id="2147488562" r:id="rId6"/>
    <p:sldLayoutId id="2147488563" r:id="rId7"/>
    <p:sldLayoutId id="2147488564" r:id="rId8"/>
    <p:sldLayoutId id="2147488565" r:id="rId9"/>
    <p:sldLayoutId id="2147488566" r:id="rId10"/>
    <p:sldLayoutId id="2147488567" r:id="rId11"/>
    <p:sldLayoutId id="2147488605" r:id="rId12"/>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77C6423B-D8E8-42F1-8BC5-EE111AB3991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 xmlns:a16="http://schemas.microsoft.com/office/drawing/2014/main" id="{78B9B9FB-6E24-435A-A703-F5478933D80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 xmlns:a16="http://schemas.microsoft.com/office/drawing/2014/main" id="{4E4FA9A2-F58F-483A-B49B-009C0D956AC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2CE5DB-37D1-401F-B3C9-412EB17FC619}" type="datetimeFigureOut">
              <a:rPr lang="en-IN" smtClean="0">
                <a:solidFill>
                  <a:prstClr val="black">
                    <a:tint val="75000"/>
                  </a:prstClr>
                </a:solidFill>
              </a:rPr>
              <a:pPr/>
              <a:t>18-07-2021</a:t>
            </a:fld>
            <a:endParaRPr lang="en-IN">
              <a:solidFill>
                <a:prstClr val="black">
                  <a:tint val="75000"/>
                </a:prstClr>
              </a:solidFill>
            </a:endParaRPr>
          </a:p>
        </p:txBody>
      </p:sp>
      <p:sp>
        <p:nvSpPr>
          <p:cNvPr id="5" name="Footer Placeholder 4">
            <a:extLst>
              <a:ext uri="{FF2B5EF4-FFF2-40B4-BE49-F238E27FC236}">
                <a16:creationId xmlns="" xmlns:a16="http://schemas.microsoft.com/office/drawing/2014/main" id="{33B5CF15-B3CF-474D-BAA4-C2208338BF0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solidFill>
                <a:prstClr val="black">
                  <a:tint val="75000"/>
                </a:prstClr>
              </a:solidFill>
            </a:endParaRPr>
          </a:p>
        </p:txBody>
      </p:sp>
      <p:sp>
        <p:nvSpPr>
          <p:cNvPr id="6" name="Slide Number Placeholder 5">
            <a:extLst>
              <a:ext uri="{FF2B5EF4-FFF2-40B4-BE49-F238E27FC236}">
                <a16:creationId xmlns="" xmlns:a16="http://schemas.microsoft.com/office/drawing/2014/main" id="{5A1966FE-D496-49FB-9074-47ACFE7EAEC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668517618"/>
      </p:ext>
    </p:extLst>
  </p:cSld>
  <p:clrMap bg1="lt1" tx1="dk1" bg2="lt2" tx2="dk2" accent1="accent1" accent2="accent2" accent3="accent3" accent4="accent4" accent5="accent5" accent6="accent6" hlink="hlink" folHlink="folHlink"/>
  <p:sldLayoutIdLst>
    <p:sldLayoutId id="2147488569" r:id="rId1"/>
    <p:sldLayoutId id="2147488570" r:id="rId2"/>
    <p:sldLayoutId id="2147488571" r:id="rId3"/>
    <p:sldLayoutId id="2147488572" r:id="rId4"/>
    <p:sldLayoutId id="2147488573" r:id="rId5"/>
    <p:sldLayoutId id="2147488574" r:id="rId6"/>
    <p:sldLayoutId id="2147488575" r:id="rId7"/>
    <p:sldLayoutId id="2147488576" r:id="rId8"/>
    <p:sldLayoutId id="2147488577" r:id="rId9"/>
    <p:sldLayoutId id="2147488578" r:id="rId10"/>
    <p:sldLayoutId id="2147488579" r:id="rId11"/>
    <p:sldLayoutId id="214748858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65C5C9BF-A721-41F1-92BD-FAD26F1849FF}" type="datetimeFigureOut">
              <a:rPr lang="en-US">
                <a:solidFill>
                  <a:prstClr val="black">
                    <a:tint val="75000"/>
                  </a:prstClr>
                </a:solidFill>
              </a:rPr>
              <a:pPr>
                <a:defRPr/>
              </a:pPr>
              <a:t>7/18/2021</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pPr fontAlgn="base">
              <a:spcBef>
                <a:spcPct val="0"/>
              </a:spcBef>
              <a:spcAft>
                <a:spcPct val="0"/>
              </a:spcAft>
            </a:pPr>
            <a:fld id="{026F4E6E-518E-4480-9CAF-D5C60D0A1FE6}" type="slidenum">
              <a:rPr lang="en-US" altLang="en-US" smtClean="0">
                <a:cs typeface="Arial" panose="020B0604020202020204" pitchFamily="34" charset="0"/>
              </a:rPr>
              <a:pPr fontAlgn="base">
                <a:spcBef>
                  <a:spcPct val="0"/>
                </a:spcBef>
                <a:spcAft>
                  <a:spcPct val="0"/>
                </a:spcAft>
              </a:pPr>
              <a:t>‹#›</a:t>
            </a:fld>
            <a:endParaRPr lang="en-US" altLang="en-US" smtClean="0">
              <a:cs typeface="Arial" panose="020B0604020202020204" pitchFamily="34" charset="0"/>
            </a:endParaRPr>
          </a:p>
        </p:txBody>
      </p:sp>
    </p:spTree>
    <p:extLst>
      <p:ext uri="{BB962C8B-B14F-4D97-AF65-F5344CB8AC3E}">
        <p14:creationId xmlns:p14="http://schemas.microsoft.com/office/powerpoint/2010/main" val="430127627"/>
      </p:ext>
    </p:extLst>
  </p:cSld>
  <p:clrMap bg1="lt1" tx1="dk1" bg2="lt2" tx2="dk2" accent1="accent1" accent2="accent2" accent3="accent3" accent4="accent4" accent5="accent5" accent6="accent6" hlink="hlink" folHlink="folHlink"/>
  <p:sldLayoutIdLst>
    <p:sldLayoutId id="2147488594" r:id="rId1"/>
    <p:sldLayoutId id="2147488595" r:id="rId2"/>
    <p:sldLayoutId id="2147488596" r:id="rId3"/>
    <p:sldLayoutId id="2147488597" r:id="rId4"/>
    <p:sldLayoutId id="2147488598" r:id="rId5"/>
    <p:sldLayoutId id="2147488599" r:id="rId6"/>
    <p:sldLayoutId id="2147488600" r:id="rId7"/>
    <p:sldLayoutId id="2147488601" r:id="rId8"/>
    <p:sldLayoutId id="2147488602" r:id="rId9"/>
    <p:sldLayoutId id="2147488603" r:id="rId10"/>
    <p:sldLayoutId id="2147488604"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8.pn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8.pn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4.png"/><Relationship Id="rId1" Type="http://schemas.openxmlformats.org/officeDocument/2006/relationships/slideLayout" Target="../slideLayouts/slideLayout36.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8.pn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8.pn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5.png"/><Relationship Id="rId1" Type="http://schemas.openxmlformats.org/officeDocument/2006/relationships/slideLayout" Target="../slideLayouts/slideLayout13.xml"/><Relationship Id="rId5" Type="http://schemas.openxmlformats.org/officeDocument/2006/relationships/image" Target="../media/image4.png"/><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Layout" Target="../slideLayouts/slideLayout35.xml"/><Relationship Id="rId5" Type="http://schemas.openxmlformats.org/officeDocument/2006/relationships/image" Target="../media/image4.png"/><Relationship Id="rId4" Type="http://schemas.openxmlformats.org/officeDocument/2006/relationships/image" Target="../media/image11.jpe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8.pn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1.png"/><Relationship Id="rId1" Type="http://schemas.openxmlformats.org/officeDocument/2006/relationships/slideLayout" Target="../slideLayouts/slideLayout13.xml"/><Relationship Id="rId5" Type="http://schemas.openxmlformats.org/officeDocument/2006/relationships/image" Target="../media/image1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35.xml"/><Relationship Id="rId6" Type="http://schemas.openxmlformats.org/officeDocument/2006/relationships/image" Target="../media/image4.png"/><Relationship Id="rId5" Type="http://schemas.openxmlformats.org/officeDocument/2006/relationships/image" Target="../media/image7.jpe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3.xml"/><Relationship Id="rId5" Type="http://schemas.openxmlformats.org/officeDocument/2006/relationships/image" Target="../media/image4.png"/><Relationship Id="rId4" Type="http://schemas.openxmlformats.org/officeDocument/2006/relationships/image" Target="../media/image23.jpeg"/></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35.xml"/><Relationship Id="rId6" Type="http://schemas.openxmlformats.org/officeDocument/2006/relationships/image" Target="../media/image4.png"/><Relationship Id="rId5" Type="http://schemas.openxmlformats.org/officeDocument/2006/relationships/image" Target="../media/image7.jpeg"/><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8.png"/><Relationship Id="rId7" Type="http://schemas.openxmlformats.org/officeDocument/2006/relationships/image" Target="../media/image12.emf"/><Relationship Id="rId2" Type="http://schemas.openxmlformats.org/officeDocument/2006/relationships/image" Target="../media/image21.png"/><Relationship Id="rId1" Type="http://schemas.openxmlformats.org/officeDocument/2006/relationships/slideLayout" Target="../slideLayouts/slideLayout37.xml"/><Relationship Id="rId6" Type="http://schemas.openxmlformats.org/officeDocument/2006/relationships/image" Target="../media/image4.png"/><Relationship Id="rId5" Type="http://schemas.openxmlformats.org/officeDocument/2006/relationships/image" Target="../media/image24.png"/><Relationship Id="rId4" Type="http://schemas.openxmlformats.org/officeDocument/2006/relationships/image" Target="../media/image20.png"/><Relationship Id="rId9" Type="http://schemas.openxmlformats.org/officeDocument/2006/relationships/image" Target="../media/image26.jpeg"/></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emf"/><Relationship Id="rId2" Type="http://schemas.openxmlformats.org/officeDocument/2006/relationships/image" Target="../media/image21.png"/><Relationship Id="rId1" Type="http://schemas.openxmlformats.org/officeDocument/2006/relationships/slideLayout" Target="../slideLayouts/slideLayout37.xml"/><Relationship Id="rId6" Type="http://schemas.openxmlformats.org/officeDocument/2006/relationships/image" Target="../media/image4.png"/><Relationship Id="rId5" Type="http://schemas.openxmlformats.org/officeDocument/2006/relationships/image" Target="../media/image24.png"/><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5.xml"/><Relationship Id="rId6" Type="http://schemas.openxmlformats.org/officeDocument/2006/relationships/image" Target="../media/image27.jpeg"/><Relationship Id="rId5" Type="http://schemas.openxmlformats.org/officeDocument/2006/relationships/image" Target="../media/image7.jpeg"/><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35.xml"/><Relationship Id="rId1" Type="http://schemas.openxmlformats.org/officeDocument/2006/relationships/video" Target="file:///C:\Users\Administrator\Desktop\H&#227;y%20&#272;&#7913;ng%20D&#7853;y%20-%20Nick%20Vujicic%20%5bHD%5d.mp4"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3.xml"/><Relationship Id="rId5" Type="http://schemas.openxmlformats.org/officeDocument/2006/relationships/image" Target="../media/image4.png"/><Relationship Id="rId4" Type="http://schemas.openxmlformats.org/officeDocument/2006/relationships/image" Target="../media/image31.png"/></Relationships>
</file>

<file path=ppt/slides/_rels/slide2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35.xml"/><Relationship Id="rId5" Type="http://schemas.openxmlformats.org/officeDocument/2006/relationships/image" Target="../media/image4.png"/><Relationship Id="rId4" Type="http://schemas.openxmlformats.org/officeDocument/2006/relationships/image" Target="../media/image7.jpeg"/></Relationships>
</file>

<file path=ppt/slides/_rels/slide2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3.xml"/><Relationship Id="rId6" Type="http://schemas.openxmlformats.org/officeDocument/2006/relationships/image" Target="../media/image4.png"/><Relationship Id="rId5" Type="http://schemas.openxmlformats.org/officeDocument/2006/relationships/image" Target="../media/image7.jpe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35.xml"/><Relationship Id="rId6" Type="http://schemas.openxmlformats.org/officeDocument/2006/relationships/image" Target="../media/image4.png"/><Relationship Id="rId5" Type="http://schemas.openxmlformats.org/officeDocument/2006/relationships/image" Target="../media/image7.jpe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Layout" Target="../slideLayouts/slideLayout35.xml"/><Relationship Id="rId5" Type="http://schemas.openxmlformats.org/officeDocument/2006/relationships/image" Target="../media/image4.pn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emf"/><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3.xml"/><Relationship Id="rId5" Type="http://schemas.openxmlformats.org/officeDocument/2006/relationships/image" Target="../media/image4.png"/><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a:off x="10936762" y="0"/>
            <a:ext cx="1255238" cy="937524"/>
          </a:xfrm>
          <a:prstGeom prst="rect">
            <a:avLst/>
          </a:prstGeom>
        </p:spPr>
      </p:pic>
    </p:spTree>
    <p:extLst>
      <p:ext uri="{BB962C8B-B14F-4D97-AF65-F5344CB8AC3E}">
        <p14:creationId xmlns:p14="http://schemas.microsoft.com/office/powerpoint/2010/main" val="392530617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3"/>
          <p:cNvSpPr>
            <a:spLocks noChangeArrowheads="1"/>
          </p:cNvSpPr>
          <p:nvPr/>
        </p:nvSpPr>
        <p:spPr bwMode="gray">
          <a:xfrm>
            <a:off x="1847031" y="132917"/>
            <a:ext cx="3919994" cy="574675"/>
          </a:xfrm>
          <a:prstGeom prst="roundRect">
            <a:avLst>
              <a:gd name="adj" fmla="val 50000"/>
            </a:avLst>
          </a:prstGeom>
          <a:solidFill>
            <a:srgbClr val="5B9BD5"/>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20000"/>
              </a:spcBef>
              <a:spcAft>
                <a:spcPct val="20000"/>
              </a:spcAft>
              <a:defRPr/>
            </a:pPr>
            <a:r>
              <a:rPr lang="en-US" altLang="en-US" sz="2400" b="1" kern="0" dirty="0">
                <a:solidFill>
                  <a:srgbClr val="FFFF00"/>
                </a:solidFill>
                <a:latin typeface="Times New Roman" panose="02020603050405020304" pitchFamily="18" charset="0"/>
                <a:cs typeface="Times New Roman" panose="02020603050405020304" pitchFamily="18" charset="0"/>
              </a:rPr>
              <a:t>THẢO </a:t>
            </a:r>
            <a:r>
              <a:rPr lang="en-US" altLang="en-US" sz="2400" b="1" kern="0" dirty="0" smtClean="0">
                <a:solidFill>
                  <a:srgbClr val="FFFF00"/>
                </a:solidFill>
                <a:latin typeface="Times New Roman" panose="02020603050405020304" pitchFamily="18" charset="0"/>
                <a:cs typeface="Times New Roman" panose="02020603050405020304" pitchFamily="18" charset="0"/>
              </a:rPr>
              <a:t>LUẬN NHÓM BÀN</a:t>
            </a:r>
            <a:endParaRPr lang="en-US" altLang="en-US" sz="2400" b="1" kern="0" dirty="0">
              <a:solidFill>
                <a:srgbClr val="FFFF00"/>
              </a:solidFill>
              <a:latin typeface="Times New Roman" panose="02020603050405020304" pitchFamily="18" charset="0"/>
              <a:cs typeface="Times New Roman" panose="02020603050405020304" pitchFamily="18" charset="0"/>
            </a:endParaRPr>
          </a:p>
        </p:txBody>
      </p:sp>
      <p:sp>
        <p:nvSpPr>
          <p:cNvPr id="10" name="Cloud Callout 9"/>
          <p:cNvSpPr/>
          <p:nvPr/>
        </p:nvSpPr>
        <p:spPr>
          <a:xfrm rot="21416254">
            <a:off x="6999613" y="802985"/>
            <a:ext cx="4283581" cy="1625651"/>
          </a:xfrm>
          <a:prstGeom prst="cloudCallout">
            <a:avLst/>
          </a:prstGeom>
          <a:solidFill>
            <a:srgbClr val="F79646">
              <a:lumMod val="20000"/>
              <a:lumOff val="80000"/>
            </a:srgbClr>
          </a:solidFill>
          <a:ln w="25400" cap="flat" cmpd="sng" algn="ctr">
            <a:noFill/>
            <a:prstDash val="solid"/>
          </a:ln>
          <a:effectLst/>
        </p:spPr>
        <p:txBody>
          <a:bodyPr anchor="ctr"/>
          <a:lstStyle/>
          <a:p>
            <a:pPr algn="ctr">
              <a:defRPr/>
            </a:pPr>
            <a:endParaRPr lang="en-US" sz="2800" b="1" kern="0" dirty="0">
              <a:solidFill>
                <a:prstClr val="black"/>
              </a:solidFill>
              <a:latin typeface="Times New Roman" pitchFamily="18" charset="0"/>
              <a:cs typeface="Times New Roman" pitchFamily="18" charset="0"/>
            </a:endParaRPr>
          </a:p>
        </p:txBody>
      </p:sp>
      <p:sp>
        <p:nvSpPr>
          <p:cNvPr id="11" name="Rectangle 10"/>
          <p:cNvSpPr/>
          <p:nvPr/>
        </p:nvSpPr>
        <p:spPr>
          <a:xfrm>
            <a:off x="7687131" y="1147455"/>
            <a:ext cx="2620978" cy="1066061"/>
          </a:xfrm>
          <a:prstGeom prst="rect">
            <a:avLst/>
          </a:prstGeom>
        </p:spPr>
        <p:txBody>
          <a:bodyPr wrap="square">
            <a:spAutoFit/>
          </a:bodyPr>
          <a:lstStyle/>
          <a:p>
            <a:pPr eaLnBrk="0" fontAlgn="base" hangingPunct="0">
              <a:lnSpc>
                <a:spcPct val="125000"/>
              </a:lnSpc>
              <a:spcBef>
                <a:spcPct val="0"/>
              </a:spcBef>
              <a:spcAft>
                <a:spcPct val="0"/>
              </a:spcAft>
              <a:defRPr/>
            </a:pPr>
            <a:r>
              <a:rPr lang="en-US" sz="2531" b="1" dirty="0" err="1" smtClean="0">
                <a:solidFill>
                  <a:srgbClr val="0000FF"/>
                </a:solidFill>
                <a:latin typeface="SVN-Vanilla Daisy Pro" panose="00000500000000000000" pitchFamily="2" charset="0"/>
                <a:ea typeface="Arial Unicode MS"/>
              </a:rPr>
              <a:t>Quan</a:t>
            </a:r>
            <a:r>
              <a:rPr lang="en-US" sz="2531" b="1" dirty="0" smtClean="0">
                <a:solidFill>
                  <a:srgbClr val="0000FF"/>
                </a:solidFill>
                <a:latin typeface="SVN-Vanilla Daisy Pro" panose="00000500000000000000" pitchFamily="2" charset="0"/>
                <a:ea typeface="Arial Unicode MS"/>
              </a:rPr>
              <a:t> </a:t>
            </a:r>
            <a:r>
              <a:rPr lang="en-US" sz="2531" b="1" dirty="0" err="1" smtClean="0">
                <a:solidFill>
                  <a:srgbClr val="0000FF"/>
                </a:solidFill>
                <a:latin typeface="SVN-Vanilla Daisy Pro" panose="00000500000000000000" pitchFamily="2" charset="0"/>
                <a:ea typeface="Arial Unicode MS"/>
              </a:rPr>
              <a:t>sát</a:t>
            </a:r>
            <a:r>
              <a:rPr lang="en-US" sz="2531" b="1" dirty="0" smtClean="0">
                <a:solidFill>
                  <a:srgbClr val="0000FF"/>
                </a:solidFill>
                <a:latin typeface="SVN-Vanilla Daisy Pro" panose="00000500000000000000" pitchFamily="2" charset="0"/>
                <a:ea typeface="Arial Unicode MS"/>
              </a:rPr>
              <a:t> </a:t>
            </a:r>
            <a:r>
              <a:rPr lang="en-US" sz="2531" b="1" dirty="0" err="1" smtClean="0">
                <a:solidFill>
                  <a:srgbClr val="0000FF"/>
                </a:solidFill>
                <a:latin typeface="SVN-Vanilla Daisy Pro" panose="00000500000000000000" pitchFamily="2" charset="0"/>
                <a:ea typeface="Arial Unicode MS"/>
              </a:rPr>
              <a:t>tranh</a:t>
            </a:r>
            <a:r>
              <a:rPr lang="en-US" sz="2531" b="1" dirty="0" smtClean="0">
                <a:solidFill>
                  <a:srgbClr val="0000FF"/>
                </a:solidFill>
                <a:latin typeface="SVN-Vanilla Daisy Pro" panose="00000500000000000000" pitchFamily="2" charset="0"/>
                <a:ea typeface="Arial Unicode MS"/>
              </a:rPr>
              <a:t> </a:t>
            </a:r>
            <a:r>
              <a:rPr lang="en-US" sz="2531" b="1" dirty="0" err="1" smtClean="0">
                <a:solidFill>
                  <a:srgbClr val="0000FF"/>
                </a:solidFill>
                <a:latin typeface="SVN-Vanilla Daisy Pro" panose="00000500000000000000" pitchFamily="2" charset="0"/>
                <a:ea typeface="Arial Unicode MS"/>
              </a:rPr>
              <a:t>và</a:t>
            </a:r>
            <a:r>
              <a:rPr lang="en-US" sz="2531" b="1" dirty="0" smtClean="0">
                <a:solidFill>
                  <a:srgbClr val="0000FF"/>
                </a:solidFill>
                <a:latin typeface="SVN-Vanilla Daisy Pro" panose="00000500000000000000" pitchFamily="2" charset="0"/>
                <a:ea typeface="Arial Unicode MS"/>
              </a:rPr>
              <a:t> </a:t>
            </a:r>
            <a:r>
              <a:rPr lang="en-US" sz="2531" b="1" dirty="0" err="1" smtClean="0">
                <a:solidFill>
                  <a:srgbClr val="0000FF"/>
                </a:solidFill>
                <a:latin typeface="SVN-Vanilla Daisy Pro" panose="00000500000000000000" pitchFamily="2" charset="0"/>
                <a:ea typeface="Arial Unicode MS"/>
              </a:rPr>
              <a:t>trả</a:t>
            </a:r>
            <a:r>
              <a:rPr lang="en-US" sz="2531" b="1" dirty="0" smtClean="0">
                <a:solidFill>
                  <a:srgbClr val="0000FF"/>
                </a:solidFill>
                <a:latin typeface="SVN-Vanilla Daisy Pro" panose="00000500000000000000" pitchFamily="2" charset="0"/>
                <a:ea typeface="Arial Unicode MS"/>
              </a:rPr>
              <a:t> </a:t>
            </a:r>
            <a:r>
              <a:rPr lang="en-US" sz="2531" b="1" dirty="0" err="1" smtClean="0">
                <a:solidFill>
                  <a:srgbClr val="0000FF"/>
                </a:solidFill>
                <a:latin typeface="SVN-Vanilla Daisy Pro" panose="00000500000000000000" pitchFamily="2" charset="0"/>
                <a:ea typeface="Arial Unicode MS"/>
              </a:rPr>
              <a:t>lời</a:t>
            </a:r>
            <a:r>
              <a:rPr lang="en-US" sz="2531" b="1" dirty="0" smtClean="0">
                <a:solidFill>
                  <a:srgbClr val="0000FF"/>
                </a:solidFill>
                <a:latin typeface="SVN-Vanilla Daisy Pro" panose="00000500000000000000" pitchFamily="2" charset="0"/>
                <a:ea typeface="Arial Unicode MS"/>
              </a:rPr>
              <a:t> </a:t>
            </a:r>
            <a:r>
              <a:rPr lang="en-US" sz="2531" b="1" dirty="0" err="1" smtClean="0">
                <a:solidFill>
                  <a:srgbClr val="0000FF"/>
                </a:solidFill>
                <a:latin typeface="SVN-Vanilla Daisy Pro" panose="00000500000000000000" pitchFamily="2" charset="0"/>
                <a:ea typeface="Arial Unicode MS"/>
              </a:rPr>
              <a:t>câu</a:t>
            </a:r>
            <a:r>
              <a:rPr lang="en-US" sz="2531" b="1" dirty="0" smtClean="0">
                <a:solidFill>
                  <a:srgbClr val="0000FF"/>
                </a:solidFill>
                <a:latin typeface="SVN-Vanilla Daisy Pro" panose="00000500000000000000" pitchFamily="2" charset="0"/>
                <a:ea typeface="Arial Unicode MS"/>
              </a:rPr>
              <a:t> </a:t>
            </a:r>
            <a:r>
              <a:rPr lang="en-US" sz="2531" b="1" dirty="0" err="1" smtClean="0">
                <a:solidFill>
                  <a:srgbClr val="0000FF"/>
                </a:solidFill>
                <a:latin typeface="SVN-Vanilla Daisy Pro" panose="00000500000000000000" pitchFamily="2" charset="0"/>
                <a:ea typeface="Arial Unicode MS"/>
              </a:rPr>
              <a:t>hỏi</a:t>
            </a:r>
            <a:endParaRPr lang="en-US" sz="2531" b="1" dirty="0">
              <a:solidFill>
                <a:srgbClr val="FF0000"/>
              </a:solidFill>
              <a:latin typeface="SVN-Vanilla Daisy Pro" panose="00000500000000000000" pitchFamily="2" charset="0"/>
              <a:ea typeface="Arial Unicode MS"/>
            </a:endParaRPr>
          </a:p>
        </p:txBody>
      </p:sp>
      <p:sp>
        <p:nvSpPr>
          <p:cNvPr id="13" name="Rectangle 5"/>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717324" tIns="798261" rIns="491970" bIns="571320" numCol="1" anchor="ctr" anchorCtr="0" compatLnSpc="1">
            <a:prstTxWarp prst="textNoShape">
              <a:avLst/>
            </a:prstTxWarp>
            <a:spAutoFit/>
          </a:bodyPr>
          <a:lstStyle/>
          <a:p>
            <a:endParaRPr lang="en-US">
              <a:solidFill>
                <a:prstClr val="black"/>
              </a:solidFill>
            </a:endParaRPr>
          </a:p>
        </p:txBody>
      </p:sp>
      <p:sp>
        <p:nvSpPr>
          <p:cNvPr id="14" name="Rectangle 6"/>
          <p:cNvSpPr>
            <a:spLocks noChangeArrowheads="1"/>
          </p:cNvSpPr>
          <p:nvPr/>
        </p:nvSpPr>
        <p:spPr bwMode="auto">
          <a:xfrm>
            <a:off x="6328973" y="2737222"/>
            <a:ext cx="5863027" cy="2185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2921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vi-VN" altLang="en-US" sz="1000" smtClean="0">
                <a:solidFill>
                  <a:prstClr val="black"/>
                </a:solidFill>
                <a:ea typeface="Cambria" panose="02040503050406030204" pitchFamily="18" charset="0"/>
                <a:cs typeface="Cambria" panose="02040503050406030204" pitchFamily="18" charset="0"/>
              </a:rPr>
              <a:t/>
            </a:r>
            <a:br>
              <a:rPr lang="vi-VN" altLang="en-US" sz="1000" smtClean="0">
                <a:solidFill>
                  <a:prstClr val="black"/>
                </a:solidFill>
                <a:ea typeface="Cambria" panose="02040503050406030204" pitchFamily="18" charset="0"/>
                <a:cs typeface="Cambria" panose="02040503050406030204" pitchFamily="18" charset="0"/>
              </a:rPr>
            </a:br>
            <a:r>
              <a:rPr lang="en-US" smtClean="0"/>
              <a:t>1. Em hãy nêu những biểu hiện của siêng năng, kiên trì và trái với siêng năng, kiên trì từ nội dung các bức tranh?</a:t>
            </a:r>
          </a:p>
          <a:p>
            <a:r>
              <a:rPr lang="en-US" smtClean="0"/>
              <a:t>2. Em hãy kể thêm những biểu hiện khác của siêng năng, kiên trì mà em biết?</a:t>
            </a:r>
          </a:p>
          <a:p>
            <a:pPr indent="12700"/>
            <a:endParaRPr lang="vi-VN" altLang="en-US" sz="3600" b="1" dirty="0" smtClean="0">
              <a:solidFill>
                <a:srgbClr val="FF0000"/>
              </a:solidFill>
              <a:latin typeface="#9Slide05 Israquella" pitchFamily="2" charset="0"/>
              <a:ea typeface="Cambria" panose="02040503050406030204" pitchFamily="18" charset="0"/>
              <a:cs typeface="Cambria" panose="02040503050406030204" pitchFamily="18" charset="0"/>
            </a:endParaRPr>
          </a:p>
        </p:txBody>
      </p:sp>
      <p:pic>
        <p:nvPicPr>
          <p:cNvPr id="16" name="Picture 15"/>
          <p:cNvPicPr>
            <a:picLocks noChangeAspect="1"/>
          </p:cNvPicPr>
          <p:nvPr/>
        </p:nvPicPr>
        <p:blipFill>
          <a:blip r:embed="rId2"/>
          <a:stretch>
            <a:fillRect/>
          </a:stretch>
        </p:blipFill>
        <p:spPr>
          <a:xfrm>
            <a:off x="10936762" y="0"/>
            <a:ext cx="1255238" cy="937524"/>
          </a:xfrm>
          <a:prstGeom prst="rect">
            <a:avLst/>
          </a:prstGeom>
        </p:spPr>
      </p:pic>
      <p:pic>
        <p:nvPicPr>
          <p:cNvPr id="17" name="Shape 55"/>
          <p:cNvPicPr/>
          <p:nvPr/>
        </p:nvPicPr>
        <p:blipFill>
          <a:blip r:embed="rId3"/>
          <a:stretch>
            <a:fillRect/>
          </a:stretch>
        </p:blipFill>
        <p:spPr>
          <a:xfrm>
            <a:off x="240632" y="818147"/>
            <a:ext cx="5935579" cy="5374106"/>
          </a:xfrm>
          <a:prstGeom prst="rect">
            <a:avLst/>
          </a:prstGeom>
        </p:spPr>
      </p:pic>
    </p:spTree>
    <p:extLst>
      <p:ext uri="{BB962C8B-B14F-4D97-AF65-F5344CB8AC3E}">
        <p14:creationId xmlns:p14="http://schemas.microsoft.com/office/powerpoint/2010/main" val="360184586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circle(in)">
                                      <p:cBhvr>
                                        <p:cTn id="19"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Bạn là nhân vật nào trong teamwork?"/>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763" b="89941" l="1000" r="90000"/>
                    </a14:imgEffect>
                  </a14:imgLayer>
                </a14:imgProps>
              </a:ext>
              <a:ext uri="{28A0092B-C50C-407E-A947-70E740481C1C}">
                <a14:useLocalDpi xmlns:a14="http://schemas.microsoft.com/office/drawing/2010/main" val="0"/>
              </a:ext>
            </a:extLst>
          </a:blip>
          <a:srcRect/>
          <a:stretch>
            <a:fillRect/>
          </a:stretch>
        </p:blipFill>
        <p:spPr bwMode="auto">
          <a:xfrm>
            <a:off x="0" y="584776"/>
            <a:ext cx="2724112" cy="1570028"/>
          </a:xfrm>
          <a:prstGeom prst="rect">
            <a:avLst/>
          </a:prstGeom>
          <a:solidFill>
            <a:srgbClr val="FFCCFF"/>
          </a:solidFill>
          <a:extLst/>
        </p:spPr>
      </p:pic>
      <p:sp>
        <p:nvSpPr>
          <p:cNvPr id="7" name="TextBox 6"/>
          <p:cNvSpPr txBox="1"/>
          <p:nvPr/>
        </p:nvSpPr>
        <p:spPr>
          <a:xfrm>
            <a:off x="4265" y="0"/>
            <a:ext cx="2719847" cy="584775"/>
          </a:xfrm>
          <a:prstGeom prst="rect">
            <a:avLst/>
          </a:prstGeom>
          <a:solidFill>
            <a:schemeClr val="accent6">
              <a:lumMod val="40000"/>
              <a:lumOff val="60000"/>
            </a:schemeClr>
          </a:solidFill>
        </p:spPr>
        <p:txBody>
          <a:bodyPr wrap="square" rtlCol="0">
            <a:spAutoFit/>
          </a:bodyPr>
          <a:lstStyle/>
          <a:p>
            <a:r>
              <a:rPr lang="en-US" sz="3200" dirty="0" smtClean="0">
                <a:solidFill>
                  <a:srgbClr val="0000FF"/>
                </a:solidFill>
                <a:latin typeface="微软雅黑"/>
                <a:ea typeface="微软雅黑"/>
              </a:rPr>
              <a:t>TEAM WORK</a:t>
            </a:r>
            <a:endParaRPr lang="en-US" sz="3200" dirty="0">
              <a:solidFill>
                <a:srgbClr val="0000FF"/>
              </a:solidFill>
              <a:latin typeface="微软雅黑"/>
              <a:ea typeface="微软雅黑"/>
            </a:endParaRPr>
          </a:p>
        </p:txBody>
      </p:sp>
      <p:sp>
        <p:nvSpPr>
          <p:cNvPr id="9" name="Rectangle: Rounded Corners 1">
            <a:extLst>
              <a:ext uri="{FF2B5EF4-FFF2-40B4-BE49-F238E27FC236}">
                <a16:creationId xmlns="" xmlns:a16="http://schemas.microsoft.com/office/drawing/2014/main" id="{49368C2B-08BB-4567-BA27-2402FAA3C31F}"/>
              </a:ext>
            </a:extLst>
          </p:cNvPr>
          <p:cNvSpPr/>
          <p:nvPr/>
        </p:nvSpPr>
        <p:spPr>
          <a:xfrm>
            <a:off x="2997642" y="225491"/>
            <a:ext cx="6861975" cy="744568"/>
          </a:xfrm>
          <a:prstGeom prst="roundRect">
            <a:avLst/>
          </a:prstGeom>
          <a:solidFill>
            <a:schemeClr val="accent2">
              <a:lumMod val="60000"/>
              <a:lumOff val="4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0000FF"/>
                </a:solidFill>
                <a:latin typeface="Times New Roman" pitchFamily="18" charset="0"/>
                <a:ea typeface="Times New Roman" panose="02020603050405020304" pitchFamily="18" charset="0"/>
                <a:cs typeface="Times New Roman" pitchFamily="18" charset="0"/>
              </a:rPr>
              <a:t>PHIẾU BÀI TẬP (THẢO LUẬN NHÓM)</a:t>
            </a:r>
            <a:endParaRPr lang="en-US" sz="2800" b="1" dirty="0">
              <a:solidFill>
                <a:srgbClr val="0000FF"/>
              </a:solidFill>
              <a:latin typeface="Times New Roman" pitchFamily="18" charset="0"/>
              <a:ea typeface="Times New Roman" panose="02020603050405020304" pitchFamily="18" charset="0"/>
              <a:cs typeface="Times New Roman" pitchFamily="18" charset="0"/>
            </a:endParaRPr>
          </a:p>
          <a:p>
            <a:r>
              <a:rPr lang="en-US" sz="1600" dirty="0">
                <a:solidFill>
                  <a:prstClr val="white"/>
                </a:solidFill>
                <a:latin typeface="Times New Roman" pitchFamily="18" charset="0"/>
                <a:ea typeface="Times New Roman" panose="02020603050405020304" pitchFamily="18" charset="0"/>
                <a:cs typeface="Times New Roman" pitchFamily="18" charset="0"/>
              </a:rPr>
              <a:t> </a:t>
            </a:r>
            <a:endParaRPr lang="en-US" dirty="0">
              <a:solidFill>
                <a:prstClr val="white"/>
              </a:solidFill>
              <a:latin typeface="Times New Roman" pitchFamily="18" charset="0"/>
              <a:ea typeface="Times New Roman" panose="02020603050405020304" pitchFamily="18" charset="0"/>
              <a:cs typeface="Times New Roman" pitchFamily="18" charset="0"/>
            </a:endParaRPr>
          </a:p>
        </p:txBody>
      </p:sp>
      <p:sp>
        <p:nvSpPr>
          <p:cNvPr id="10" name="Rectangle 9"/>
          <p:cNvSpPr/>
          <p:nvPr/>
        </p:nvSpPr>
        <p:spPr>
          <a:xfrm>
            <a:off x="2724112" y="970059"/>
            <a:ext cx="8841850" cy="1877437"/>
          </a:xfrm>
          <a:prstGeom prst="rect">
            <a:avLst/>
          </a:prstGeom>
        </p:spPr>
        <p:txBody>
          <a:bodyPr wrap="square">
            <a:spAutoFit/>
          </a:bodyPr>
          <a:lstStyle/>
          <a:p>
            <a:r>
              <a:rPr lang="en-US" sz="3200" smtClean="0"/>
              <a:t>1</a:t>
            </a:r>
            <a:r>
              <a:rPr lang="en-US" sz="2800" smtClean="0">
                <a:latin typeface="Times New Roman" pitchFamily="18" charset="0"/>
                <a:cs typeface="Times New Roman" pitchFamily="18" charset="0"/>
              </a:rPr>
              <a:t>. Em hãy nêu những biểu hiện của siêng năng, kiên trì và trái với siêng năng, kiên trì từ nội dung các bức tranh?</a:t>
            </a:r>
          </a:p>
          <a:p>
            <a:r>
              <a:rPr lang="en-US" sz="2800" smtClean="0">
                <a:latin typeface="Times New Roman" pitchFamily="18" charset="0"/>
                <a:cs typeface="Times New Roman" pitchFamily="18" charset="0"/>
              </a:rPr>
              <a:t>2. Em hãy kể thêm những biểu hiện khác của siêng năng, kiên trì mà em biết?</a:t>
            </a:r>
            <a:endParaRPr lang="en-US" sz="2800">
              <a:latin typeface="Times New Roman" pitchFamily="18" charset="0"/>
              <a:cs typeface="Times New Roman" pitchFamily="18" charset="0"/>
            </a:endParaRPr>
          </a:p>
        </p:txBody>
      </p:sp>
      <p:pic>
        <p:nvPicPr>
          <p:cNvPr id="11" name="Picture 10"/>
          <p:cNvPicPr>
            <a:picLocks noChangeAspect="1"/>
          </p:cNvPicPr>
          <p:nvPr/>
        </p:nvPicPr>
        <p:blipFill>
          <a:blip r:embed="rId4"/>
          <a:stretch>
            <a:fillRect/>
          </a:stretch>
        </p:blipFill>
        <p:spPr>
          <a:xfrm>
            <a:off x="10936762" y="0"/>
            <a:ext cx="1255238" cy="937524"/>
          </a:xfrm>
          <a:prstGeom prst="rect">
            <a:avLst/>
          </a:prstGeom>
        </p:spPr>
      </p:pic>
      <p:graphicFrame>
        <p:nvGraphicFramePr>
          <p:cNvPr id="12" name="Bảng 11"/>
          <p:cNvGraphicFramePr>
            <a:graphicFrameLocks noGrp="1"/>
          </p:cNvGraphicFramePr>
          <p:nvPr/>
        </p:nvGraphicFramePr>
        <p:xfrm>
          <a:off x="449179" y="3286403"/>
          <a:ext cx="11309684" cy="3274818"/>
        </p:xfrm>
        <a:graphic>
          <a:graphicData uri="http://schemas.openxmlformats.org/drawingml/2006/table">
            <a:tbl>
              <a:tblPr firstRow="1" bandRow="1">
                <a:tableStyleId>{5C22544A-7EE6-4342-B048-85BDC9FD1C3A}</a:tableStyleId>
              </a:tblPr>
              <a:tblGrid>
                <a:gridCol w="3545305"/>
                <a:gridCol w="7764379"/>
              </a:tblGrid>
              <a:tr h="1091606">
                <a:tc>
                  <a:txBody>
                    <a:bodyPr/>
                    <a:lstStyle/>
                    <a:p>
                      <a:r>
                        <a:rPr lang="en-US" sz="2400" b="1" smtClean="0">
                          <a:solidFill>
                            <a:schemeClr val="tx1"/>
                          </a:solidFill>
                          <a:latin typeface="Times New Roman" pitchFamily="18" charset="0"/>
                          <a:cs typeface="Times New Roman" pitchFamily="18" charset="0"/>
                        </a:rPr>
                        <a:t>Những biểu hiện của siêng năng, kiên trì </a:t>
                      </a:r>
                      <a:endParaRPr lang="en-US" sz="2400" b="1">
                        <a:solidFill>
                          <a:schemeClr val="tx1"/>
                        </a:solidFill>
                      </a:endParaRPr>
                    </a:p>
                  </a:txBody>
                  <a:tcPr/>
                </a:tc>
                <a:tc>
                  <a:txBody>
                    <a:bodyPr/>
                    <a:lstStyle/>
                    <a:p>
                      <a:endParaRPr lang="en-US"/>
                    </a:p>
                  </a:txBody>
                  <a:tcPr/>
                </a:tc>
              </a:tr>
              <a:tr h="1091606">
                <a:tc>
                  <a:txBody>
                    <a:bodyPr/>
                    <a:lstStyle/>
                    <a:p>
                      <a:r>
                        <a:rPr lang="en-US" sz="2400" b="1" smtClean="0">
                          <a:latin typeface="Times New Roman" pitchFamily="18" charset="0"/>
                          <a:cs typeface="Times New Roman" pitchFamily="18" charset="0"/>
                        </a:rPr>
                        <a:t>Những biểu hiện trái với siêng năng, kiên trì </a:t>
                      </a:r>
                      <a:endParaRPr lang="en-US" sz="2400" b="1"/>
                    </a:p>
                  </a:txBody>
                  <a:tcPr/>
                </a:tc>
                <a:tc>
                  <a:txBody>
                    <a:bodyPr/>
                    <a:lstStyle/>
                    <a:p>
                      <a:endParaRPr lang="en-US"/>
                    </a:p>
                  </a:txBody>
                  <a:tcPr/>
                </a:tc>
              </a:tr>
              <a:tr h="1091606">
                <a:tc>
                  <a:txBody>
                    <a:bodyPr/>
                    <a:lstStyle/>
                    <a:p>
                      <a:r>
                        <a:rPr lang="en-US" sz="2400" b="1" smtClean="0">
                          <a:latin typeface="Times New Roman" pitchFamily="18" charset="0"/>
                          <a:cs typeface="Times New Roman" pitchFamily="18" charset="0"/>
                        </a:rPr>
                        <a:t>Những biểu hiện khác của siêng năng, kiên trì </a:t>
                      </a:r>
                      <a:endParaRPr lang="en-US" sz="2400" b="1"/>
                    </a:p>
                  </a:txBody>
                  <a:tcPr/>
                </a:tc>
                <a:tc>
                  <a:txBody>
                    <a:bodyPr/>
                    <a:lstStyle/>
                    <a:p>
                      <a:endParaRPr lang="en-US"/>
                    </a:p>
                  </a:txBody>
                  <a:tcPr/>
                </a:tc>
              </a:tr>
            </a:tbl>
          </a:graphicData>
        </a:graphic>
      </p:graphicFrame>
    </p:spTree>
    <p:extLst>
      <p:ext uri="{BB962C8B-B14F-4D97-AF65-F5344CB8AC3E}">
        <p14:creationId xmlns:p14="http://schemas.microsoft.com/office/powerpoint/2010/main" val="193256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xit" presetSubtype="0" fill="hold" grpId="0" nodeType="clickEffect">
                                  <p:stCondLst>
                                    <p:cond delay="0"/>
                                  </p:stCondLst>
                                  <p:childTnLst>
                                    <p:animEffect transition="out" filter="fade">
                                      <p:cBhvr>
                                        <p:cTn id="6" dur="1000"/>
                                        <p:tgtEl>
                                          <p:spTgt spid="7"/>
                                        </p:tgtEl>
                                      </p:cBhvr>
                                    </p:animEffect>
                                    <p:anim calcmode="lin" valueType="num">
                                      <p:cBhvr>
                                        <p:cTn id="7" dur="1000"/>
                                        <p:tgtEl>
                                          <p:spTgt spid="7"/>
                                        </p:tgtEl>
                                        <p:attrNameLst>
                                          <p:attrName>ppt_x</p:attrName>
                                        </p:attrNameLst>
                                      </p:cBhvr>
                                      <p:tavLst>
                                        <p:tav tm="0">
                                          <p:val>
                                            <p:strVal val="ppt_x"/>
                                          </p:val>
                                        </p:tav>
                                        <p:tav tm="100000">
                                          <p:val>
                                            <p:strVal val="ppt_x"/>
                                          </p:val>
                                        </p:tav>
                                      </p:tavLst>
                                    </p:anim>
                                    <p:anim calcmode="lin" valueType="num">
                                      <p:cBhvr>
                                        <p:cTn id="8" dur="1000"/>
                                        <p:tgtEl>
                                          <p:spTgt spid="7"/>
                                        </p:tgtEl>
                                        <p:attrNameLst>
                                          <p:attrName>ppt_y</p:attrName>
                                        </p:attrNameLst>
                                      </p:cBhvr>
                                      <p:tavLst>
                                        <p:tav tm="0">
                                          <p:val>
                                            <p:strVal val="ppt_y"/>
                                          </p:val>
                                        </p:tav>
                                        <p:tav tm="100000">
                                          <p:val>
                                            <p:strVal val="ppt_y-.1"/>
                                          </p:val>
                                        </p:tav>
                                      </p:tavLst>
                                    </p:anim>
                                    <p:set>
                                      <p:cBhvr>
                                        <p:cTn id="9" dur="1" fill="hold">
                                          <p:stCondLst>
                                            <p:cond delay="999"/>
                                          </p:stCondLst>
                                        </p:cTn>
                                        <p:tgtEl>
                                          <p:spTgt spid="7"/>
                                        </p:tgtEl>
                                        <p:attrNameLst>
                                          <p:attrName>style.visibility</p:attrName>
                                        </p:attrNameLst>
                                      </p:cBhvr>
                                      <p:to>
                                        <p:strVal val="hidden"/>
                                      </p:to>
                                    </p:set>
                                  </p:childTnLst>
                                </p:cTn>
                              </p:par>
                              <p:par>
                                <p:cTn id="10" presetID="47" presetClass="exit" presetSubtype="0" fill="hold" nodeType="withEffect">
                                  <p:stCondLst>
                                    <p:cond delay="0"/>
                                  </p:stCondLst>
                                  <p:childTnLst>
                                    <p:animEffect transition="out" filter="fade">
                                      <p:cBhvr>
                                        <p:cTn id="11" dur="1000"/>
                                        <p:tgtEl>
                                          <p:spTgt spid="6"/>
                                        </p:tgtEl>
                                      </p:cBhvr>
                                    </p:animEffect>
                                    <p:anim calcmode="lin" valueType="num">
                                      <p:cBhvr>
                                        <p:cTn id="12" dur="1000"/>
                                        <p:tgtEl>
                                          <p:spTgt spid="6"/>
                                        </p:tgtEl>
                                        <p:attrNameLst>
                                          <p:attrName>ppt_x</p:attrName>
                                        </p:attrNameLst>
                                      </p:cBhvr>
                                      <p:tavLst>
                                        <p:tav tm="0">
                                          <p:val>
                                            <p:strVal val="ppt_x"/>
                                          </p:val>
                                        </p:tav>
                                        <p:tav tm="100000">
                                          <p:val>
                                            <p:strVal val="ppt_x"/>
                                          </p:val>
                                        </p:tav>
                                      </p:tavLst>
                                    </p:anim>
                                    <p:anim calcmode="lin" valueType="num">
                                      <p:cBhvr>
                                        <p:cTn id="13" dur="1000"/>
                                        <p:tgtEl>
                                          <p:spTgt spid="6"/>
                                        </p:tgtEl>
                                        <p:attrNameLst>
                                          <p:attrName>ppt_y</p:attrName>
                                        </p:attrNameLst>
                                      </p:cBhvr>
                                      <p:tavLst>
                                        <p:tav tm="0">
                                          <p:val>
                                            <p:strVal val="ppt_y"/>
                                          </p:val>
                                        </p:tav>
                                        <p:tav tm="100000">
                                          <p:val>
                                            <p:strVal val="ppt_y-.1"/>
                                          </p:val>
                                        </p:tav>
                                      </p:tavLst>
                                    </p:anim>
                                    <p:set>
                                      <p:cBhvr>
                                        <p:cTn id="14" dur="1" fill="hold">
                                          <p:stCondLst>
                                            <p:cond delay="999"/>
                                          </p:stCondLst>
                                        </p:cTn>
                                        <p:tgtEl>
                                          <p:spTgt spid="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Bạn là nhân vật nào trong teamwork?"/>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763" b="89941" l="1000" r="90000"/>
                    </a14:imgEffect>
                  </a14:imgLayer>
                </a14:imgProps>
              </a:ext>
              <a:ext uri="{28A0092B-C50C-407E-A947-70E740481C1C}">
                <a14:useLocalDpi xmlns:a14="http://schemas.microsoft.com/office/drawing/2010/main" val="0"/>
              </a:ext>
            </a:extLst>
          </a:blip>
          <a:srcRect/>
          <a:stretch>
            <a:fillRect/>
          </a:stretch>
        </p:blipFill>
        <p:spPr bwMode="auto">
          <a:xfrm>
            <a:off x="0" y="584776"/>
            <a:ext cx="2724112" cy="1570028"/>
          </a:xfrm>
          <a:prstGeom prst="rect">
            <a:avLst/>
          </a:prstGeom>
          <a:solidFill>
            <a:srgbClr val="FFCCFF"/>
          </a:solidFill>
          <a:extLst/>
        </p:spPr>
      </p:pic>
      <p:sp>
        <p:nvSpPr>
          <p:cNvPr id="7" name="TextBox 6"/>
          <p:cNvSpPr txBox="1"/>
          <p:nvPr/>
        </p:nvSpPr>
        <p:spPr>
          <a:xfrm>
            <a:off x="4265" y="0"/>
            <a:ext cx="2719847" cy="584775"/>
          </a:xfrm>
          <a:prstGeom prst="rect">
            <a:avLst/>
          </a:prstGeom>
          <a:solidFill>
            <a:schemeClr val="accent6">
              <a:lumMod val="40000"/>
              <a:lumOff val="60000"/>
            </a:schemeClr>
          </a:solidFill>
        </p:spPr>
        <p:txBody>
          <a:bodyPr wrap="square" rtlCol="0">
            <a:spAutoFit/>
          </a:bodyPr>
          <a:lstStyle/>
          <a:p>
            <a:r>
              <a:rPr lang="en-US" sz="3200" dirty="0" smtClean="0">
                <a:solidFill>
                  <a:srgbClr val="0000FF"/>
                </a:solidFill>
                <a:latin typeface="微软雅黑"/>
                <a:ea typeface="微软雅黑"/>
              </a:rPr>
              <a:t>TEAM WORK</a:t>
            </a:r>
            <a:endParaRPr lang="en-US" sz="3200" dirty="0">
              <a:solidFill>
                <a:srgbClr val="0000FF"/>
              </a:solidFill>
              <a:latin typeface="微软雅黑"/>
              <a:ea typeface="微软雅黑"/>
            </a:endParaRPr>
          </a:p>
        </p:txBody>
      </p:sp>
      <p:sp>
        <p:nvSpPr>
          <p:cNvPr id="9" name="Rectangle: Rounded Corners 1">
            <a:extLst>
              <a:ext uri="{FF2B5EF4-FFF2-40B4-BE49-F238E27FC236}">
                <a16:creationId xmlns="" xmlns:a16="http://schemas.microsoft.com/office/drawing/2014/main" id="{49368C2B-08BB-4567-BA27-2402FAA3C31F}"/>
              </a:ext>
            </a:extLst>
          </p:cNvPr>
          <p:cNvSpPr/>
          <p:nvPr/>
        </p:nvSpPr>
        <p:spPr>
          <a:xfrm>
            <a:off x="2997642" y="225491"/>
            <a:ext cx="6861975" cy="744568"/>
          </a:xfrm>
          <a:prstGeom prst="roundRect">
            <a:avLst/>
          </a:prstGeom>
          <a:solidFill>
            <a:schemeClr val="accent2">
              <a:lumMod val="60000"/>
              <a:lumOff val="4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0000FF"/>
                </a:solidFill>
                <a:latin typeface="Times New Roman" pitchFamily="18" charset="0"/>
                <a:ea typeface="Times New Roman" panose="02020603050405020304" pitchFamily="18" charset="0"/>
                <a:cs typeface="Times New Roman" pitchFamily="18" charset="0"/>
              </a:rPr>
              <a:t>PHIẾU BÀI TẬP (THẢO LUẬN NHÓM)</a:t>
            </a:r>
            <a:endParaRPr lang="en-US" sz="2800" b="1" dirty="0">
              <a:solidFill>
                <a:srgbClr val="0000FF"/>
              </a:solidFill>
              <a:latin typeface="Times New Roman" pitchFamily="18" charset="0"/>
              <a:ea typeface="Times New Roman" panose="02020603050405020304" pitchFamily="18" charset="0"/>
              <a:cs typeface="Times New Roman" pitchFamily="18" charset="0"/>
            </a:endParaRPr>
          </a:p>
          <a:p>
            <a:r>
              <a:rPr lang="en-US" dirty="0">
                <a:solidFill>
                  <a:prstClr val="white"/>
                </a:solidFill>
                <a:latin typeface="Times New Roman" panose="02020603050405020304" pitchFamily="18" charset="0"/>
                <a:ea typeface="Times New Roman" panose="02020603050405020304" pitchFamily="18" charset="0"/>
              </a:rPr>
              <a:t> </a:t>
            </a:r>
          </a:p>
        </p:txBody>
      </p:sp>
      <p:sp>
        <p:nvSpPr>
          <p:cNvPr id="10" name="Rectangle 9"/>
          <p:cNvSpPr/>
          <p:nvPr/>
        </p:nvSpPr>
        <p:spPr>
          <a:xfrm>
            <a:off x="2724112" y="970059"/>
            <a:ext cx="8841850" cy="1877437"/>
          </a:xfrm>
          <a:prstGeom prst="rect">
            <a:avLst/>
          </a:prstGeom>
        </p:spPr>
        <p:txBody>
          <a:bodyPr wrap="square">
            <a:spAutoFit/>
          </a:bodyPr>
          <a:lstStyle/>
          <a:p>
            <a:r>
              <a:rPr lang="en-US" sz="3200" smtClean="0"/>
              <a:t>1</a:t>
            </a:r>
            <a:r>
              <a:rPr lang="en-US" sz="2800" smtClean="0">
                <a:latin typeface="Times New Roman" pitchFamily="18" charset="0"/>
                <a:cs typeface="Times New Roman" pitchFamily="18" charset="0"/>
              </a:rPr>
              <a:t>. Em hãy nêu những biểu hiện của siêng năng, kiên trì và trái với siêng năng, kiên trì từ nội dung các bức tranh?</a:t>
            </a:r>
          </a:p>
          <a:p>
            <a:r>
              <a:rPr lang="en-US" sz="2800" smtClean="0">
                <a:latin typeface="Times New Roman" pitchFamily="18" charset="0"/>
                <a:cs typeface="Times New Roman" pitchFamily="18" charset="0"/>
              </a:rPr>
              <a:t>2. Em hãy kể thêm những biểu hiện khác của siêng năng, kiên trì mà em biết?</a:t>
            </a:r>
            <a:endParaRPr lang="en-US" sz="2800">
              <a:latin typeface="Times New Roman" pitchFamily="18" charset="0"/>
              <a:cs typeface="Times New Roman" pitchFamily="18" charset="0"/>
            </a:endParaRPr>
          </a:p>
        </p:txBody>
      </p:sp>
      <p:pic>
        <p:nvPicPr>
          <p:cNvPr id="11" name="Picture 10"/>
          <p:cNvPicPr>
            <a:picLocks noChangeAspect="1"/>
          </p:cNvPicPr>
          <p:nvPr/>
        </p:nvPicPr>
        <p:blipFill>
          <a:blip r:embed="rId4"/>
          <a:stretch>
            <a:fillRect/>
          </a:stretch>
        </p:blipFill>
        <p:spPr>
          <a:xfrm>
            <a:off x="10936762" y="0"/>
            <a:ext cx="1255238" cy="937524"/>
          </a:xfrm>
          <a:prstGeom prst="rect">
            <a:avLst/>
          </a:prstGeom>
        </p:spPr>
      </p:pic>
      <p:graphicFrame>
        <p:nvGraphicFramePr>
          <p:cNvPr id="12" name="Bảng 11"/>
          <p:cNvGraphicFramePr>
            <a:graphicFrameLocks noGrp="1"/>
          </p:cNvGraphicFramePr>
          <p:nvPr/>
        </p:nvGraphicFramePr>
        <p:xfrm>
          <a:off x="449179" y="3286403"/>
          <a:ext cx="11309684" cy="3371932"/>
        </p:xfrm>
        <a:graphic>
          <a:graphicData uri="http://schemas.openxmlformats.org/drawingml/2006/table">
            <a:tbl>
              <a:tblPr firstRow="1" bandRow="1">
                <a:tableStyleId>{5C22544A-7EE6-4342-B048-85BDC9FD1C3A}</a:tableStyleId>
              </a:tblPr>
              <a:tblGrid>
                <a:gridCol w="5502442"/>
                <a:gridCol w="5807242"/>
              </a:tblGrid>
              <a:tr h="1091606">
                <a:tc>
                  <a:txBody>
                    <a:bodyPr/>
                    <a:lstStyle/>
                    <a:p>
                      <a:r>
                        <a:rPr lang="en-US" sz="2400" b="1" smtClean="0">
                          <a:solidFill>
                            <a:schemeClr val="tx1"/>
                          </a:solidFill>
                          <a:latin typeface="Times New Roman" pitchFamily="18" charset="0"/>
                          <a:cs typeface="Times New Roman" pitchFamily="18" charset="0"/>
                        </a:rPr>
                        <a:t>Những biểu hiện của siêng năng, kiên trì </a:t>
                      </a:r>
                      <a:endParaRPr lang="en-US" sz="2400" b="1">
                        <a:solidFill>
                          <a:schemeClr val="tx1"/>
                        </a:solidFill>
                      </a:endParaRPr>
                    </a:p>
                  </a:txBody>
                  <a:tcPr/>
                </a:tc>
                <a:tc>
                  <a:txBody>
                    <a:bodyPr/>
                    <a:lstStyle/>
                    <a:p>
                      <a:r>
                        <a:rPr lang="en-US" sz="2800" b="0" smtClean="0">
                          <a:solidFill>
                            <a:schemeClr val="tx1"/>
                          </a:solidFill>
                          <a:latin typeface="Times New Roman" pitchFamily="18" charset="0"/>
                          <a:cs typeface="Times New Roman" pitchFamily="18" charset="0"/>
                        </a:rPr>
                        <a:t>Bức</a:t>
                      </a:r>
                      <a:r>
                        <a:rPr lang="en-US" sz="2800" b="0" baseline="0" smtClean="0">
                          <a:solidFill>
                            <a:schemeClr val="tx1"/>
                          </a:solidFill>
                          <a:latin typeface="Times New Roman" pitchFamily="18" charset="0"/>
                          <a:cs typeface="Times New Roman" pitchFamily="18" charset="0"/>
                        </a:rPr>
                        <a:t> tranh 1,2,3</a:t>
                      </a:r>
                      <a:endParaRPr lang="en-US" sz="2800" b="0">
                        <a:solidFill>
                          <a:schemeClr val="tx1"/>
                        </a:solidFill>
                        <a:latin typeface="Times New Roman" pitchFamily="18" charset="0"/>
                        <a:cs typeface="Times New Roman" pitchFamily="18" charset="0"/>
                      </a:endParaRPr>
                    </a:p>
                  </a:txBody>
                  <a:tcPr/>
                </a:tc>
              </a:tr>
              <a:tr h="1091606">
                <a:tc>
                  <a:txBody>
                    <a:bodyPr/>
                    <a:lstStyle/>
                    <a:p>
                      <a:r>
                        <a:rPr lang="en-US" sz="2400" b="1" smtClean="0">
                          <a:latin typeface="Times New Roman" pitchFamily="18" charset="0"/>
                          <a:cs typeface="Times New Roman" pitchFamily="18" charset="0"/>
                        </a:rPr>
                        <a:t>Những biểu hiện trái với siêng năng, kiên trì </a:t>
                      </a:r>
                      <a:endParaRPr lang="en-US" sz="2400" b="1"/>
                    </a:p>
                  </a:txBody>
                  <a:tcPr/>
                </a:tc>
                <a:tc>
                  <a:txBody>
                    <a:bodyPr/>
                    <a:lstStyle/>
                    <a:p>
                      <a:r>
                        <a:rPr lang="en-US" sz="2400" smtClean="0">
                          <a:solidFill>
                            <a:schemeClr val="tx1"/>
                          </a:solidFill>
                          <a:latin typeface="Times New Roman" pitchFamily="18" charset="0"/>
                          <a:cs typeface="Times New Roman" pitchFamily="18" charset="0"/>
                        </a:rPr>
                        <a:t>Bức</a:t>
                      </a:r>
                      <a:r>
                        <a:rPr lang="en-US" sz="2400" baseline="0" smtClean="0">
                          <a:solidFill>
                            <a:schemeClr val="tx1"/>
                          </a:solidFill>
                          <a:latin typeface="Times New Roman" pitchFamily="18" charset="0"/>
                          <a:cs typeface="Times New Roman" pitchFamily="18" charset="0"/>
                        </a:rPr>
                        <a:t> tranh 4</a:t>
                      </a:r>
                      <a:endParaRPr lang="en-US" sz="2400">
                        <a:latin typeface="Times New Roman" pitchFamily="18" charset="0"/>
                        <a:cs typeface="Times New Roman" pitchFamily="18" charset="0"/>
                      </a:endParaRPr>
                    </a:p>
                  </a:txBody>
                  <a:tcPr/>
                </a:tc>
              </a:tr>
              <a:tr h="1091606">
                <a:tc>
                  <a:txBody>
                    <a:bodyPr/>
                    <a:lstStyle/>
                    <a:p>
                      <a:r>
                        <a:rPr lang="en-US" sz="2400" b="1" smtClean="0">
                          <a:latin typeface="Times New Roman" pitchFamily="18" charset="0"/>
                          <a:cs typeface="Times New Roman" pitchFamily="18" charset="0"/>
                        </a:rPr>
                        <a:t>Những biểu hiện khác của siêng năng, kiên trì </a:t>
                      </a:r>
                      <a:endParaRPr lang="en-US" sz="2400" b="1"/>
                    </a:p>
                  </a:txBody>
                  <a:tcPr/>
                </a:tc>
                <a:tc>
                  <a:txBody>
                    <a:bodyPr/>
                    <a:lstStyle/>
                    <a:p>
                      <a:r>
                        <a:rPr lang="en-US" sz="2400" smtClean="0">
                          <a:latin typeface="Times New Roman" pitchFamily="18" charset="0"/>
                          <a:cs typeface="Times New Roman" pitchFamily="18" charset="0"/>
                        </a:rPr>
                        <a:t>Đi</a:t>
                      </a:r>
                      <a:r>
                        <a:rPr lang="en-US" sz="2400" baseline="0" smtClean="0">
                          <a:latin typeface="Times New Roman" pitchFamily="18" charset="0"/>
                          <a:cs typeface="Times New Roman" pitchFamily="18" charset="0"/>
                        </a:rPr>
                        <a:t> học, đi làm đúng giờ, làm bài tập đầy đủ khi đến lớp, không nản lòng khi gặp bài tập khó…</a:t>
                      </a:r>
                      <a:endParaRPr lang="en-US" sz="2400">
                        <a:latin typeface="Times New Roman" pitchFamily="18" charset="0"/>
                        <a:cs typeface="Times New Roman" pitchFamily="18" charset="0"/>
                      </a:endParaRPr>
                    </a:p>
                  </a:txBody>
                  <a:tcPr/>
                </a:tc>
              </a:tr>
            </a:tbl>
          </a:graphicData>
        </a:graphic>
      </p:graphicFrame>
    </p:spTree>
    <p:extLst>
      <p:ext uri="{BB962C8B-B14F-4D97-AF65-F5344CB8AC3E}">
        <p14:creationId xmlns:p14="http://schemas.microsoft.com/office/powerpoint/2010/main" val="193256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xit" presetSubtype="0" fill="hold" grpId="0" nodeType="clickEffect">
                                  <p:stCondLst>
                                    <p:cond delay="0"/>
                                  </p:stCondLst>
                                  <p:childTnLst>
                                    <p:animEffect transition="out" filter="fade">
                                      <p:cBhvr>
                                        <p:cTn id="6" dur="1000"/>
                                        <p:tgtEl>
                                          <p:spTgt spid="7"/>
                                        </p:tgtEl>
                                      </p:cBhvr>
                                    </p:animEffect>
                                    <p:anim calcmode="lin" valueType="num">
                                      <p:cBhvr>
                                        <p:cTn id="7" dur="1000"/>
                                        <p:tgtEl>
                                          <p:spTgt spid="7"/>
                                        </p:tgtEl>
                                        <p:attrNameLst>
                                          <p:attrName>ppt_x</p:attrName>
                                        </p:attrNameLst>
                                      </p:cBhvr>
                                      <p:tavLst>
                                        <p:tav tm="0">
                                          <p:val>
                                            <p:strVal val="ppt_x"/>
                                          </p:val>
                                        </p:tav>
                                        <p:tav tm="100000">
                                          <p:val>
                                            <p:strVal val="ppt_x"/>
                                          </p:val>
                                        </p:tav>
                                      </p:tavLst>
                                    </p:anim>
                                    <p:anim calcmode="lin" valueType="num">
                                      <p:cBhvr>
                                        <p:cTn id="8" dur="1000"/>
                                        <p:tgtEl>
                                          <p:spTgt spid="7"/>
                                        </p:tgtEl>
                                        <p:attrNameLst>
                                          <p:attrName>ppt_y</p:attrName>
                                        </p:attrNameLst>
                                      </p:cBhvr>
                                      <p:tavLst>
                                        <p:tav tm="0">
                                          <p:val>
                                            <p:strVal val="ppt_y"/>
                                          </p:val>
                                        </p:tav>
                                        <p:tav tm="100000">
                                          <p:val>
                                            <p:strVal val="ppt_y-.1"/>
                                          </p:val>
                                        </p:tav>
                                      </p:tavLst>
                                    </p:anim>
                                    <p:set>
                                      <p:cBhvr>
                                        <p:cTn id="9" dur="1" fill="hold">
                                          <p:stCondLst>
                                            <p:cond delay="999"/>
                                          </p:stCondLst>
                                        </p:cTn>
                                        <p:tgtEl>
                                          <p:spTgt spid="7"/>
                                        </p:tgtEl>
                                        <p:attrNameLst>
                                          <p:attrName>style.visibility</p:attrName>
                                        </p:attrNameLst>
                                      </p:cBhvr>
                                      <p:to>
                                        <p:strVal val="hidden"/>
                                      </p:to>
                                    </p:set>
                                  </p:childTnLst>
                                </p:cTn>
                              </p:par>
                              <p:par>
                                <p:cTn id="10" presetID="47" presetClass="exit" presetSubtype="0" fill="hold" nodeType="withEffect">
                                  <p:stCondLst>
                                    <p:cond delay="0"/>
                                  </p:stCondLst>
                                  <p:childTnLst>
                                    <p:animEffect transition="out" filter="fade">
                                      <p:cBhvr>
                                        <p:cTn id="11" dur="1000"/>
                                        <p:tgtEl>
                                          <p:spTgt spid="6"/>
                                        </p:tgtEl>
                                      </p:cBhvr>
                                    </p:animEffect>
                                    <p:anim calcmode="lin" valueType="num">
                                      <p:cBhvr>
                                        <p:cTn id="12" dur="1000"/>
                                        <p:tgtEl>
                                          <p:spTgt spid="6"/>
                                        </p:tgtEl>
                                        <p:attrNameLst>
                                          <p:attrName>ppt_x</p:attrName>
                                        </p:attrNameLst>
                                      </p:cBhvr>
                                      <p:tavLst>
                                        <p:tav tm="0">
                                          <p:val>
                                            <p:strVal val="ppt_x"/>
                                          </p:val>
                                        </p:tav>
                                        <p:tav tm="100000">
                                          <p:val>
                                            <p:strVal val="ppt_x"/>
                                          </p:val>
                                        </p:tav>
                                      </p:tavLst>
                                    </p:anim>
                                    <p:anim calcmode="lin" valueType="num">
                                      <p:cBhvr>
                                        <p:cTn id="13" dur="1000"/>
                                        <p:tgtEl>
                                          <p:spTgt spid="6"/>
                                        </p:tgtEl>
                                        <p:attrNameLst>
                                          <p:attrName>ppt_y</p:attrName>
                                        </p:attrNameLst>
                                      </p:cBhvr>
                                      <p:tavLst>
                                        <p:tav tm="0">
                                          <p:val>
                                            <p:strVal val="ppt_y"/>
                                          </p:val>
                                        </p:tav>
                                        <p:tav tm="100000">
                                          <p:val>
                                            <p:strVal val="ppt_y-.1"/>
                                          </p:val>
                                        </p:tav>
                                      </p:tavLst>
                                    </p:anim>
                                    <p:set>
                                      <p:cBhvr>
                                        <p:cTn id="14" dur="1" fill="hold">
                                          <p:stCondLst>
                                            <p:cond delay="999"/>
                                          </p:stCondLst>
                                        </p:cTn>
                                        <p:tgtEl>
                                          <p:spTgt spid="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Cloud Callout 22"/>
          <p:cNvSpPr/>
          <p:nvPr/>
        </p:nvSpPr>
        <p:spPr>
          <a:xfrm>
            <a:off x="7662434" y="0"/>
            <a:ext cx="3984622" cy="2279514"/>
          </a:xfrm>
          <a:prstGeom prst="cloudCallou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fontAlgn="base" hangingPunct="0">
              <a:lnSpc>
                <a:spcPct val="125000"/>
              </a:lnSpc>
              <a:spcBef>
                <a:spcPct val="0"/>
              </a:spcBef>
              <a:spcAft>
                <a:spcPct val="0"/>
              </a:spcAft>
              <a:defRPr/>
            </a:pPr>
            <a:r>
              <a:rPr lang="en-US" sz="2000" b="1" smtClean="0">
                <a:solidFill>
                  <a:schemeClr val="tx1"/>
                </a:solidFill>
                <a:latin typeface="Times New Roman" pitchFamily="18" charset="0"/>
                <a:cs typeface="Times New Roman" pitchFamily="18" charset="0"/>
              </a:rPr>
              <a:t>Nhóm 1: Học tập, nhóm 2: Lao động, nhóm 3: Hoạt động xã hội...thể hiện siêng năng, kiên trì</a:t>
            </a:r>
            <a:endParaRPr lang="zh-CN" altLang="en-US" sz="2400" b="1" dirty="0">
              <a:solidFill>
                <a:schemeClr val="tx1"/>
              </a:solidFill>
              <a:latin typeface="Times New Roman" pitchFamily="18" charset="0"/>
              <a:ea typeface="微软雅黑"/>
              <a:cs typeface="Times New Roman" pitchFamily="18" charset="0"/>
              <a:sym typeface="微软雅黑" panose="020B0503020204020204" pitchFamily="34" charset="-122"/>
            </a:endParaRPr>
          </a:p>
        </p:txBody>
      </p:sp>
      <p:sp>
        <p:nvSpPr>
          <p:cNvPr id="24" name="Cloud Callout 23"/>
          <p:cNvSpPr/>
          <p:nvPr/>
        </p:nvSpPr>
        <p:spPr>
          <a:xfrm rot="304414">
            <a:off x="9159926" y="4688505"/>
            <a:ext cx="3245574" cy="2082180"/>
          </a:xfrm>
          <a:prstGeom prst="cloudCallou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b="1" dirty="0">
              <a:solidFill>
                <a:prstClr val="black"/>
              </a:solidFill>
              <a:latin typeface="Times New Roman" pitchFamily="18" charset="0"/>
              <a:cs typeface="Times New Roman" pitchFamily="18" charset="0"/>
            </a:endParaRPr>
          </a:p>
        </p:txBody>
      </p:sp>
      <p:sp>
        <p:nvSpPr>
          <p:cNvPr id="25" name="Cloud Callout 24"/>
          <p:cNvSpPr/>
          <p:nvPr/>
        </p:nvSpPr>
        <p:spPr>
          <a:xfrm rot="19915998" flipH="1">
            <a:off x="17524" y="2289556"/>
            <a:ext cx="3004879" cy="1987696"/>
          </a:xfrm>
          <a:prstGeom prst="cloudCallou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fontAlgn="base" hangingPunct="0">
              <a:lnSpc>
                <a:spcPct val="125000"/>
              </a:lnSpc>
              <a:spcBef>
                <a:spcPct val="0"/>
              </a:spcBef>
              <a:spcAft>
                <a:spcPct val="0"/>
              </a:spcAft>
              <a:defRPr/>
            </a:pPr>
            <a:r>
              <a:rPr lang="en-US" sz="2800" b="1" dirty="0">
                <a:solidFill>
                  <a:schemeClr val="tx1"/>
                </a:solidFill>
                <a:latin typeface="Times New Roman" pitchFamily="18" charset="0"/>
                <a:ea typeface="Arial Unicode MS"/>
                <a:cs typeface="Times New Roman" pitchFamily="18" charset="0"/>
              </a:rPr>
              <a:t>Chia </a:t>
            </a:r>
            <a:r>
              <a:rPr lang="en-US" sz="2800" b="1" dirty="0" err="1">
                <a:solidFill>
                  <a:schemeClr val="tx1"/>
                </a:solidFill>
                <a:latin typeface="Times New Roman" pitchFamily="18" charset="0"/>
                <a:ea typeface="Arial Unicode MS"/>
                <a:cs typeface="Times New Roman" pitchFamily="18" charset="0"/>
              </a:rPr>
              <a:t>lớp</a:t>
            </a:r>
            <a:r>
              <a:rPr lang="en-US" sz="2800" b="1" dirty="0">
                <a:solidFill>
                  <a:schemeClr val="tx1"/>
                </a:solidFill>
                <a:latin typeface="Times New Roman" pitchFamily="18" charset="0"/>
                <a:ea typeface="Arial Unicode MS"/>
                <a:cs typeface="Times New Roman" pitchFamily="18" charset="0"/>
              </a:rPr>
              <a:t> </a:t>
            </a:r>
            <a:r>
              <a:rPr lang="en-US" sz="2800" b="1" dirty="0" err="1">
                <a:solidFill>
                  <a:schemeClr val="tx1"/>
                </a:solidFill>
                <a:latin typeface="Times New Roman" pitchFamily="18" charset="0"/>
                <a:ea typeface="Arial Unicode MS"/>
                <a:cs typeface="Times New Roman" pitchFamily="18" charset="0"/>
              </a:rPr>
              <a:t>ra</a:t>
            </a:r>
            <a:r>
              <a:rPr lang="en-US" sz="2800" b="1" dirty="0">
                <a:solidFill>
                  <a:schemeClr val="tx1"/>
                </a:solidFill>
                <a:latin typeface="Times New Roman" pitchFamily="18" charset="0"/>
                <a:ea typeface="Arial Unicode MS"/>
                <a:cs typeface="Times New Roman" pitchFamily="18" charset="0"/>
              </a:rPr>
              <a:t> </a:t>
            </a:r>
            <a:r>
              <a:rPr lang="en-US" sz="2800" b="1" dirty="0" err="1">
                <a:solidFill>
                  <a:schemeClr val="tx1"/>
                </a:solidFill>
                <a:latin typeface="Times New Roman" pitchFamily="18" charset="0"/>
                <a:ea typeface="Arial Unicode MS"/>
                <a:cs typeface="Times New Roman" pitchFamily="18" charset="0"/>
              </a:rPr>
              <a:t>thành</a:t>
            </a:r>
            <a:r>
              <a:rPr lang="en-US" sz="2800" b="1" dirty="0">
                <a:solidFill>
                  <a:schemeClr val="tx1"/>
                </a:solidFill>
                <a:latin typeface="Times New Roman" pitchFamily="18" charset="0"/>
                <a:ea typeface="Arial Unicode MS"/>
                <a:cs typeface="Times New Roman" pitchFamily="18" charset="0"/>
              </a:rPr>
              <a:t> </a:t>
            </a:r>
            <a:r>
              <a:rPr lang="en-US" sz="2800" b="1" dirty="0" err="1" smtClean="0">
                <a:solidFill>
                  <a:schemeClr val="tx1"/>
                </a:solidFill>
                <a:latin typeface="Times New Roman" pitchFamily="18" charset="0"/>
                <a:ea typeface="Arial Unicode MS"/>
                <a:cs typeface="Times New Roman" pitchFamily="18" charset="0"/>
              </a:rPr>
              <a:t>ba</a:t>
            </a:r>
            <a:r>
              <a:rPr lang="en-US" sz="2800" b="1" dirty="0" smtClean="0">
                <a:solidFill>
                  <a:schemeClr val="tx1"/>
                </a:solidFill>
                <a:latin typeface="Times New Roman" pitchFamily="18" charset="0"/>
                <a:ea typeface="Arial Unicode MS"/>
                <a:cs typeface="Times New Roman" pitchFamily="18" charset="0"/>
              </a:rPr>
              <a:t> </a:t>
            </a:r>
            <a:r>
              <a:rPr lang="en-US" sz="2800" b="1" dirty="0" err="1">
                <a:solidFill>
                  <a:schemeClr val="tx1"/>
                </a:solidFill>
                <a:latin typeface="Times New Roman" pitchFamily="18" charset="0"/>
                <a:ea typeface="Arial Unicode MS"/>
                <a:cs typeface="Times New Roman" pitchFamily="18" charset="0"/>
              </a:rPr>
              <a:t>đội</a:t>
            </a:r>
            <a:endParaRPr lang="zh-CN" altLang="en-US" sz="2400" b="1" dirty="0">
              <a:solidFill>
                <a:schemeClr val="tx1"/>
              </a:solidFill>
              <a:latin typeface="Times New Roman" pitchFamily="18" charset="0"/>
              <a:ea typeface="微软雅黑"/>
              <a:cs typeface="Times New Roman" pitchFamily="18" charset="0"/>
              <a:sym typeface="微软雅黑" panose="020B0503020204020204" pitchFamily="34" charset="-122"/>
            </a:endParaRPr>
          </a:p>
        </p:txBody>
      </p:sp>
      <p:sp>
        <p:nvSpPr>
          <p:cNvPr id="27" name="Cloud Callout 26"/>
          <p:cNvSpPr/>
          <p:nvPr/>
        </p:nvSpPr>
        <p:spPr>
          <a:xfrm rot="21416254">
            <a:off x="8017549" y="2200282"/>
            <a:ext cx="4209127" cy="1902178"/>
          </a:xfrm>
          <a:prstGeom prst="cloudCallou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b="1" dirty="0">
              <a:solidFill>
                <a:prstClr val="black"/>
              </a:solidFill>
              <a:latin typeface="Times New Roman" pitchFamily="18" charset="0"/>
              <a:cs typeface="Times New Roman" pitchFamily="18" charset="0"/>
            </a:endParaRPr>
          </a:p>
        </p:txBody>
      </p:sp>
      <p:sp>
        <p:nvSpPr>
          <p:cNvPr id="2" name="Rectangle 1"/>
          <p:cNvSpPr/>
          <p:nvPr/>
        </p:nvSpPr>
        <p:spPr>
          <a:xfrm>
            <a:off x="8486371" y="2288598"/>
            <a:ext cx="3663128" cy="1895712"/>
          </a:xfrm>
          <a:prstGeom prst="rect">
            <a:avLst/>
          </a:prstGeom>
        </p:spPr>
        <p:txBody>
          <a:bodyPr wrap="square">
            <a:spAutoFit/>
          </a:bodyPr>
          <a:lstStyle/>
          <a:p>
            <a:pPr lvl="0" eaLnBrk="0" fontAlgn="base" hangingPunct="0">
              <a:lnSpc>
                <a:spcPct val="125000"/>
              </a:lnSpc>
              <a:spcBef>
                <a:spcPct val="0"/>
              </a:spcBef>
              <a:spcAft>
                <a:spcPct val="0"/>
              </a:spcAft>
              <a:defRPr/>
            </a:pPr>
            <a:r>
              <a:rPr lang="en-US" sz="2400" b="1" smtClean="0">
                <a:latin typeface="Times New Roman" pitchFamily="18" charset="0"/>
                <a:cs typeface="Times New Roman" pitchFamily="18" charset="0"/>
              </a:rPr>
              <a:t>Các thành viên trong nhóm thay phiên nhau viết các đáp án lên bảng phụ </a:t>
            </a:r>
            <a:r>
              <a:rPr lang="en-US" sz="2400" b="1" smtClean="0">
                <a:latin typeface="Times New Roman" pitchFamily="18" charset="0"/>
                <a:ea typeface="Arial Unicode MS"/>
                <a:cs typeface="Times New Roman" pitchFamily="18" charset="0"/>
              </a:rPr>
              <a:t>trong </a:t>
            </a:r>
            <a:r>
              <a:rPr lang="en-US" sz="2400" b="1" dirty="0">
                <a:latin typeface="Times New Roman" pitchFamily="18" charset="0"/>
                <a:ea typeface="Arial Unicode MS"/>
                <a:cs typeface="Times New Roman" pitchFamily="18" charset="0"/>
              </a:rPr>
              <a:t>5’</a:t>
            </a:r>
          </a:p>
        </p:txBody>
      </p:sp>
      <p:sp>
        <p:nvSpPr>
          <p:cNvPr id="3" name="Rectangle 2"/>
          <p:cNvSpPr/>
          <p:nvPr/>
        </p:nvSpPr>
        <p:spPr>
          <a:xfrm>
            <a:off x="8541574" y="4957080"/>
            <a:ext cx="3024784" cy="1260730"/>
          </a:xfrm>
          <a:prstGeom prst="rect">
            <a:avLst/>
          </a:prstGeom>
        </p:spPr>
        <p:txBody>
          <a:bodyPr wrap="square">
            <a:spAutoFit/>
          </a:bodyPr>
          <a:lstStyle/>
          <a:p>
            <a:pPr lvl="0" eaLnBrk="0" fontAlgn="base" hangingPunct="0">
              <a:spcBef>
                <a:spcPct val="0"/>
              </a:spcBef>
              <a:spcAft>
                <a:spcPct val="0"/>
              </a:spcAft>
              <a:defRPr/>
            </a:pPr>
            <a:r>
              <a:rPr lang="en-US" sz="2531" b="1" dirty="0" err="1">
                <a:solidFill>
                  <a:srgbClr val="FF0000"/>
                </a:solidFill>
                <a:latin typeface="Times New Roman" pitchFamily="18" charset="0"/>
                <a:ea typeface="Arial Unicode MS"/>
                <a:cs typeface="Times New Roman" pitchFamily="18" charset="0"/>
              </a:rPr>
              <a:t>Đội</a:t>
            </a:r>
            <a:r>
              <a:rPr lang="en-US" sz="2531" b="1" dirty="0">
                <a:solidFill>
                  <a:srgbClr val="FF0000"/>
                </a:solidFill>
                <a:latin typeface="Times New Roman" pitchFamily="18" charset="0"/>
                <a:ea typeface="Arial Unicode MS"/>
                <a:cs typeface="Times New Roman" pitchFamily="18" charset="0"/>
              </a:rPr>
              <a:t> n</a:t>
            </a:r>
            <a:r>
              <a:rPr lang="fr-FR" sz="2531" b="1" dirty="0">
                <a:solidFill>
                  <a:srgbClr val="FF0000"/>
                </a:solidFill>
                <a:latin typeface="Times New Roman" pitchFamily="18" charset="0"/>
                <a:ea typeface="Arial Unicode MS"/>
                <a:cs typeface="Times New Roman" pitchFamily="18" charset="0"/>
              </a:rPr>
              <a:t>à</a:t>
            </a:r>
            <a:r>
              <a:rPr lang="en-US" sz="2531" b="1" dirty="0">
                <a:solidFill>
                  <a:srgbClr val="FF0000"/>
                </a:solidFill>
                <a:latin typeface="Times New Roman" pitchFamily="18" charset="0"/>
                <a:ea typeface="Arial Unicode MS"/>
                <a:cs typeface="Times New Roman" pitchFamily="18" charset="0"/>
              </a:rPr>
              <a:t>o </a:t>
            </a:r>
            <a:r>
              <a:rPr lang="en-US" sz="2531" b="1" dirty="0" err="1">
                <a:solidFill>
                  <a:srgbClr val="FF0000"/>
                </a:solidFill>
                <a:latin typeface="Times New Roman" pitchFamily="18" charset="0"/>
                <a:ea typeface="Arial Unicode MS"/>
                <a:cs typeface="Times New Roman" pitchFamily="18" charset="0"/>
              </a:rPr>
              <a:t>viết</a:t>
            </a:r>
            <a:r>
              <a:rPr lang="en-US" sz="2531" b="1" dirty="0">
                <a:solidFill>
                  <a:srgbClr val="FF0000"/>
                </a:solidFill>
                <a:latin typeface="Times New Roman" pitchFamily="18" charset="0"/>
                <a:ea typeface="Arial Unicode MS"/>
                <a:cs typeface="Times New Roman" pitchFamily="18" charset="0"/>
              </a:rPr>
              <a:t> </a:t>
            </a:r>
            <a:r>
              <a:rPr lang="en-US" sz="2531" b="1" dirty="0" err="1">
                <a:solidFill>
                  <a:srgbClr val="FF0000"/>
                </a:solidFill>
                <a:latin typeface="Times New Roman" pitchFamily="18" charset="0"/>
                <a:ea typeface="Arial Unicode MS"/>
                <a:cs typeface="Times New Roman" pitchFamily="18" charset="0"/>
              </a:rPr>
              <a:t>đượ</a:t>
            </a:r>
            <a:r>
              <a:rPr lang="pt-PT" sz="2531" b="1" dirty="0">
                <a:solidFill>
                  <a:srgbClr val="FF0000"/>
                </a:solidFill>
                <a:latin typeface="Times New Roman" pitchFamily="18" charset="0"/>
                <a:ea typeface="Arial Unicode MS"/>
                <a:cs typeface="Times New Roman" pitchFamily="18" charset="0"/>
              </a:rPr>
              <a:t>c nhi</a:t>
            </a:r>
            <a:r>
              <a:rPr lang="en-US" sz="2531" b="1" err="1">
                <a:solidFill>
                  <a:srgbClr val="FF0000"/>
                </a:solidFill>
                <a:latin typeface="Times New Roman" pitchFamily="18" charset="0"/>
                <a:ea typeface="Arial Unicode MS"/>
                <a:cs typeface="Times New Roman" pitchFamily="18" charset="0"/>
              </a:rPr>
              <a:t>ều</a:t>
            </a:r>
            <a:r>
              <a:rPr lang="en-US" sz="2531" b="1">
                <a:solidFill>
                  <a:srgbClr val="FF0000"/>
                </a:solidFill>
                <a:latin typeface="Times New Roman" pitchFamily="18" charset="0"/>
                <a:ea typeface="Arial Unicode MS"/>
                <a:cs typeface="Times New Roman" pitchFamily="18" charset="0"/>
              </a:rPr>
              <a:t> </a:t>
            </a:r>
            <a:r>
              <a:rPr lang="en-US" sz="2531" b="1" smtClean="0">
                <a:solidFill>
                  <a:srgbClr val="FF0000"/>
                </a:solidFill>
                <a:latin typeface="Times New Roman" pitchFamily="18" charset="0"/>
                <a:ea typeface="Arial Unicode MS"/>
                <a:cs typeface="Times New Roman" pitchFamily="18" charset="0"/>
              </a:rPr>
              <a:t>biểu hiện sẽ </a:t>
            </a:r>
            <a:r>
              <a:rPr lang="en-US" sz="2531" b="1" dirty="0" err="1">
                <a:solidFill>
                  <a:srgbClr val="FF0000"/>
                </a:solidFill>
                <a:latin typeface="Times New Roman" pitchFamily="18" charset="0"/>
                <a:ea typeface="Arial Unicode MS"/>
                <a:cs typeface="Times New Roman" pitchFamily="18" charset="0"/>
              </a:rPr>
              <a:t>được</a:t>
            </a:r>
            <a:r>
              <a:rPr lang="en-US" sz="2531" b="1" dirty="0">
                <a:solidFill>
                  <a:srgbClr val="FF0000"/>
                </a:solidFill>
                <a:latin typeface="Times New Roman" pitchFamily="18" charset="0"/>
                <a:ea typeface="Arial Unicode MS"/>
                <a:cs typeface="Times New Roman" pitchFamily="18" charset="0"/>
              </a:rPr>
              <a:t> 10 </a:t>
            </a:r>
            <a:r>
              <a:rPr lang="en-US" sz="2531" b="1" dirty="0" err="1">
                <a:solidFill>
                  <a:srgbClr val="FF0000"/>
                </a:solidFill>
                <a:latin typeface="Times New Roman" pitchFamily="18" charset="0"/>
                <a:ea typeface="Arial Unicode MS"/>
                <a:cs typeface="Times New Roman" pitchFamily="18" charset="0"/>
              </a:rPr>
              <a:t>điểm</a:t>
            </a:r>
            <a:r>
              <a:rPr lang="en-US" sz="2531" b="1" dirty="0">
                <a:solidFill>
                  <a:srgbClr val="FF0000"/>
                </a:solidFill>
                <a:latin typeface="Times New Roman" pitchFamily="18" charset="0"/>
                <a:ea typeface="Arial Unicode MS"/>
                <a:cs typeface="Times New Roman" pitchFamily="18" charset="0"/>
              </a:rPr>
              <a:t>. </a:t>
            </a:r>
            <a:endParaRPr lang="en-SG" sz="2531" b="1" dirty="0">
              <a:solidFill>
                <a:srgbClr val="FF0000"/>
              </a:solidFill>
              <a:latin typeface="Times New Roman" pitchFamily="18" charset="0"/>
              <a:ea typeface="微软雅黑"/>
              <a:cs typeface="Times New Roman" pitchFamily="18" charset="0"/>
            </a:endParaRPr>
          </a:p>
        </p:txBody>
      </p:sp>
      <p:sp>
        <p:nvSpPr>
          <p:cNvPr id="30" name="Rectangle 29"/>
          <p:cNvSpPr>
            <a:spLocks noChangeArrowheads="1"/>
          </p:cNvSpPr>
          <p:nvPr/>
        </p:nvSpPr>
        <p:spPr bwMode="auto">
          <a:xfrm>
            <a:off x="981653" y="0"/>
            <a:ext cx="7582064"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000" b="1" dirty="0">
                <a:solidFill>
                  <a:srgbClr val="FF0000"/>
                </a:solidFill>
                <a:latin typeface="Times New Roman" pitchFamily="18" charset="0"/>
                <a:ea typeface="Helvetica Neue"/>
                <a:cs typeface="Times New Roman" pitchFamily="18" charset="0"/>
              </a:rPr>
              <a:t>TRÒ CHƠI </a:t>
            </a:r>
          </a:p>
          <a:p>
            <a:pPr algn="ctr" eaLnBrk="0" fontAlgn="base" hangingPunct="0">
              <a:spcBef>
                <a:spcPct val="0"/>
              </a:spcBef>
              <a:spcAft>
                <a:spcPct val="0"/>
              </a:spcAft>
            </a:pPr>
            <a:r>
              <a:rPr lang="en-US" altLang="en-US" sz="4400" b="1" smtClean="0">
                <a:solidFill>
                  <a:srgbClr val="FF0000"/>
                </a:solidFill>
                <a:latin typeface="Times New Roman" pitchFamily="18" charset="0"/>
                <a:ea typeface="Helvetica Neue"/>
                <a:cs typeface="Times New Roman" pitchFamily="18" charset="0"/>
              </a:rPr>
              <a:t>“Tiếp sức”</a:t>
            </a:r>
            <a:endParaRPr lang="en-SG" altLang="en-US" sz="4400" b="1" dirty="0">
              <a:solidFill>
                <a:srgbClr val="FF0000"/>
              </a:solidFill>
              <a:latin typeface="Times New Roman" pitchFamily="18" charset="0"/>
              <a:cs typeface="Times New Roman" pitchFamily="18" charset="0"/>
            </a:endParaRPr>
          </a:p>
        </p:txBody>
      </p:sp>
      <p:pic>
        <p:nvPicPr>
          <p:cNvPr id="33" name="Picture 32"/>
          <p:cNvPicPr>
            <a:picLocks noChangeAspect="1"/>
          </p:cNvPicPr>
          <p:nvPr/>
        </p:nvPicPr>
        <p:blipFill>
          <a:blip r:embed="rId2"/>
          <a:stretch>
            <a:fillRect/>
          </a:stretch>
        </p:blipFill>
        <p:spPr>
          <a:xfrm>
            <a:off x="10936762" y="0"/>
            <a:ext cx="1255238" cy="937524"/>
          </a:xfrm>
          <a:prstGeom prst="rect">
            <a:avLst/>
          </a:prstGeom>
        </p:spPr>
      </p:pic>
      <p:pic>
        <p:nvPicPr>
          <p:cNvPr id="32" name="Ảnh 31" descr="images.jpg"/>
          <p:cNvPicPr>
            <a:picLocks noChangeAspect="1"/>
          </p:cNvPicPr>
          <p:nvPr/>
        </p:nvPicPr>
        <p:blipFill>
          <a:blip r:embed="rId3"/>
          <a:stretch>
            <a:fillRect/>
          </a:stretch>
        </p:blipFill>
        <p:spPr>
          <a:xfrm>
            <a:off x="2887579" y="1235242"/>
            <a:ext cx="5358063" cy="5213683"/>
          </a:xfrm>
          <a:prstGeom prst="rect">
            <a:avLst/>
          </a:prstGeom>
        </p:spPr>
      </p:pic>
    </p:spTree>
    <p:extLst>
      <p:ext uri="{BB962C8B-B14F-4D97-AF65-F5344CB8AC3E}">
        <p14:creationId xmlns:p14="http://schemas.microsoft.com/office/powerpoint/2010/main" val="1782447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88650029"/>
              </p:ext>
            </p:extLst>
          </p:nvPr>
        </p:nvGraphicFramePr>
        <p:xfrm>
          <a:off x="403099" y="2339082"/>
          <a:ext cx="11403889" cy="4222145"/>
        </p:xfrm>
        <a:graphic>
          <a:graphicData uri="http://schemas.openxmlformats.org/drawingml/2006/table">
            <a:tbl>
              <a:tblPr firstRow="1" firstCol="1" bandRow="1"/>
              <a:tblGrid>
                <a:gridCol w="3394635"/>
                <a:gridCol w="4442550"/>
                <a:gridCol w="3566704"/>
              </a:tblGrid>
              <a:tr h="844429">
                <a:tc>
                  <a:txBody>
                    <a:bodyPr/>
                    <a:lstStyle/>
                    <a:p>
                      <a:pPr marL="0" marR="0" algn="ctr">
                        <a:lnSpc>
                          <a:spcPct val="115000"/>
                        </a:lnSpc>
                        <a:spcBef>
                          <a:spcPts val="0"/>
                        </a:spcBef>
                        <a:spcAft>
                          <a:spcPts val="600"/>
                        </a:spcAft>
                      </a:pPr>
                      <a:r>
                        <a:rPr lang="en-US" sz="2800" smtClean="0">
                          <a:solidFill>
                            <a:srgbClr val="FF0000"/>
                          </a:solidFill>
                          <a:effectLst/>
                          <a:latin typeface="Times New Roman" pitchFamily="18" charset="0"/>
                          <a:ea typeface="Courier New" panose="02070309020205020404" pitchFamily="49" charset="0"/>
                          <a:cs typeface="Times New Roman" pitchFamily="18" charset="0"/>
                        </a:rPr>
                        <a:t>Học</a:t>
                      </a:r>
                      <a:r>
                        <a:rPr lang="en-US" sz="2800" baseline="0" smtClean="0">
                          <a:solidFill>
                            <a:srgbClr val="FF0000"/>
                          </a:solidFill>
                          <a:effectLst/>
                          <a:latin typeface="Times New Roman" pitchFamily="18" charset="0"/>
                          <a:ea typeface="Courier New" panose="02070309020205020404" pitchFamily="49" charset="0"/>
                          <a:cs typeface="Times New Roman" pitchFamily="18" charset="0"/>
                        </a:rPr>
                        <a:t> tập</a:t>
                      </a:r>
                      <a:endParaRPr lang="en-US" sz="2800" dirty="0">
                        <a:solidFill>
                          <a:srgbClr val="FF0000"/>
                        </a:solidFill>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15000"/>
                        </a:lnSpc>
                        <a:spcBef>
                          <a:spcPts val="0"/>
                        </a:spcBef>
                        <a:spcAft>
                          <a:spcPts val="600"/>
                        </a:spcAft>
                      </a:pPr>
                      <a:r>
                        <a:rPr lang="en-US" sz="2800" smtClean="0">
                          <a:solidFill>
                            <a:srgbClr val="FF0000"/>
                          </a:solidFill>
                          <a:effectLst/>
                          <a:latin typeface="Times New Roman" pitchFamily="18" charset="0"/>
                          <a:ea typeface="Courier New" panose="02070309020205020404" pitchFamily="49" charset="0"/>
                          <a:cs typeface="Times New Roman" pitchFamily="18" charset="0"/>
                        </a:rPr>
                        <a:t>Lao động</a:t>
                      </a:r>
                      <a:endParaRPr lang="en-US" sz="2800" dirty="0">
                        <a:solidFill>
                          <a:srgbClr val="FF0000"/>
                        </a:solidFill>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15000"/>
                        </a:lnSpc>
                        <a:spcBef>
                          <a:spcPts val="0"/>
                        </a:spcBef>
                        <a:spcAft>
                          <a:spcPts val="600"/>
                        </a:spcAft>
                      </a:pPr>
                      <a:r>
                        <a:rPr lang="vi-VN" sz="2800">
                          <a:solidFill>
                            <a:srgbClr val="FF0000"/>
                          </a:solidFill>
                          <a:effectLst/>
                          <a:latin typeface="Times New Roman" pitchFamily="18" charset="0"/>
                          <a:ea typeface="Courier New" panose="02070309020205020404" pitchFamily="49" charset="0"/>
                          <a:cs typeface="Times New Roman" pitchFamily="18" charset="0"/>
                        </a:rPr>
                        <a:t> </a:t>
                      </a:r>
                      <a:r>
                        <a:rPr lang="en-US" sz="2800" smtClean="0">
                          <a:solidFill>
                            <a:srgbClr val="FF0000"/>
                          </a:solidFill>
                          <a:effectLst/>
                          <a:latin typeface="Times New Roman" pitchFamily="18" charset="0"/>
                          <a:ea typeface="Courier New" panose="02070309020205020404" pitchFamily="49" charset="0"/>
                          <a:cs typeface="Times New Roman" pitchFamily="18" charset="0"/>
                        </a:rPr>
                        <a:t>Hoạt</a:t>
                      </a:r>
                      <a:r>
                        <a:rPr lang="en-US" sz="2800" baseline="0" smtClean="0">
                          <a:solidFill>
                            <a:srgbClr val="FF0000"/>
                          </a:solidFill>
                          <a:effectLst/>
                          <a:latin typeface="Times New Roman" pitchFamily="18" charset="0"/>
                          <a:ea typeface="Courier New" panose="02070309020205020404" pitchFamily="49" charset="0"/>
                          <a:cs typeface="Times New Roman" pitchFamily="18" charset="0"/>
                        </a:rPr>
                        <a:t> động x</a:t>
                      </a:r>
                      <a:r>
                        <a:rPr lang="en-US" sz="2800" smtClean="0">
                          <a:solidFill>
                            <a:srgbClr val="FF0000"/>
                          </a:solidFill>
                          <a:effectLst/>
                          <a:latin typeface="Times New Roman" pitchFamily="18" charset="0"/>
                          <a:ea typeface="Courier New" panose="02070309020205020404" pitchFamily="49" charset="0"/>
                          <a:cs typeface="Times New Roman" pitchFamily="18" charset="0"/>
                        </a:rPr>
                        <a:t>ã</a:t>
                      </a:r>
                      <a:r>
                        <a:rPr lang="en-US" sz="2800" baseline="0" smtClean="0">
                          <a:solidFill>
                            <a:srgbClr val="FF0000"/>
                          </a:solidFill>
                          <a:effectLst/>
                          <a:latin typeface="Times New Roman" pitchFamily="18" charset="0"/>
                          <a:ea typeface="Courier New" panose="02070309020205020404" pitchFamily="49" charset="0"/>
                          <a:cs typeface="Times New Roman" pitchFamily="18" charset="0"/>
                        </a:rPr>
                        <a:t> </a:t>
                      </a:r>
                      <a:r>
                        <a:rPr lang="en-US" sz="2800" baseline="0" dirty="0" err="1" smtClean="0">
                          <a:solidFill>
                            <a:srgbClr val="FF0000"/>
                          </a:solidFill>
                          <a:effectLst/>
                          <a:latin typeface="Times New Roman" pitchFamily="18" charset="0"/>
                          <a:ea typeface="Courier New" panose="02070309020205020404" pitchFamily="49" charset="0"/>
                          <a:cs typeface="Times New Roman" pitchFamily="18" charset="0"/>
                        </a:rPr>
                        <a:t>hội</a:t>
                      </a:r>
                      <a:endParaRPr lang="en-US" sz="2800" dirty="0">
                        <a:solidFill>
                          <a:srgbClr val="FF0000"/>
                        </a:solidFill>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r>
              <a:tr h="844429">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r>
              <a:tr h="844429">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r>
              <a:tr h="844429">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r>
              <a:tr h="844429">
                <a:tc>
                  <a:txBody>
                    <a:bodyPr/>
                    <a:lstStyle/>
                    <a:p>
                      <a:pPr marL="0" marR="0" algn="just">
                        <a:lnSpc>
                          <a:spcPct val="115000"/>
                        </a:lnSpc>
                        <a:spcBef>
                          <a:spcPts val="0"/>
                        </a:spcBef>
                        <a:spcAft>
                          <a:spcPts val="600"/>
                        </a:spcAft>
                      </a:pPr>
                      <a:r>
                        <a:rPr lang="vi-VN" sz="1200">
                          <a:effectLst/>
                          <a:latin typeface="Courier New" panose="02070309020205020404" pitchFamily="49" charset="0"/>
                          <a:ea typeface="Courier New" panose="02070309020205020404" pitchFamily="49" charset="0"/>
                        </a:rPr>
                        <a:t> </a:t>
                      </a:r>
                      <a:endParaRPr lang="en-US" sz="110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vi-VN" sz="1200">
                          <a:effectLst/>
                          <a:latin typeface="Courier New" panose="02070309020205020404" pitchFamily="49" charset="0"/>
                          <a:ea typeface="Courier New" panose="02070309020205020404" pitchFamily="49" charset="0"/>
                        </a:rPr>
                        <a:t> </a:t>
                      </a:r>
                      <a:endParaRPr lang="en-US" sz="110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6" name="Picture 4" descr="Bạn là nhân vật nào trong teamwork?"/>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763" b="89941" l="1000" r="90000"/>
                    </a14:imgEffect>
                  </a14:imgLayer>
                </a14:imgProps>
              </a:ext>
              <a:ext uri="{28A0092B-C50C-407E-A947-70E740481C1C}">
                <a14:useLocalDpi xmlns:a14="http://schemas.microsoft.com/office/drawing/2010/main" val="0"/>
              </a:ext>
            </a:extLst>
          </a:blip>
          <a:srcRect/>
          <a:stretch>
            <a:fillRect/>
          </a:stretch>
        </p:blipFill>
        <p:spPr bwMode="auto">
          <a:xfrm>
            <a:off x="0" y="584776"/>
            <a:ext cx="2724112" cy="1570028"/>
          </a:xfrm>
          <a:prstGeom prst="rect">
            <a:avLst/>
          </a:prstGeom>
          <a:solidFill>
            <a:srgbClr val="FFCCFF"/>
          </a:solidFill>
          <a:extLst/>
        </p:spPr>
      </p:pic>
      <p:sp>
        <p:nvSpPr>
          <p:cNvPr id="7" name="TextBox 6"/>
          <p:cNvSpPr txBox="1"/>
          <p:nvPr/>
        </p:nvSpPr>
        <p:spPr>
          <a:xfrm>
            <a:off x="4265" y="0"/>
            <a:ext cx="2719847" cy="584775"/>
          </a:xfrm>
          <a:prstGeom prst="rect">
            <a:avLst/>
          </a:prstGeom>
          <a:solidFill>
            <a:schemeClr val="accent6">
              <a:lumMod val="40000"/>
              <a:lumOff val="60000"/>
            </a:schemeClr>
          </a:solidFill>
        </p:spPr>
        <p:txBody>
          <a:bodyPr wrap="square" rtlCol="0">
            <a:spAutoFit/>
          </a:bodyPr>
          <a:lstStyle/>
          <a:p>
            <a:r>
              <a:rPr lang="en-US" sz="3200" dirty="0" smtClean="0">
                <a:solidFill>
                  <a:srgbClr val="0000FF"/>
                </a:solidFill>
                <a:latin typeface="微软雅黑"/>
                <a:ea typeface="微软雅黑"/>
              </a:rPr>
              <a:t>TEAM WORK</a:t>
            </a:r>
            <a:endParaRPr lang="en-US" sz="3200" dirty="0">
              <a:solidFill>
                <a:srgbClr val="0000FF"/>
              </a:solidFill>
              <a:latin typeface="微软雅黑"/>
              <a:ea typeface="微软雅黑"/>
            </a:endParaRPr>
          </a:p>
        </p:txBody>
      </p:sp>
      <p:sp>
        <p:nvSpPr>
          <p:cNvPr id="9" name="Rectangle: Rounded Corners 1">
            <a:extLst>
              <a:ext uri="{FF2B5EF4-FFF2-40B4-BE49-F238E27FC236}">
                <a16:creationId xmlns="" xmlns:a16="http://schemas.microsoft.com/office/drawing/2014/main" id="{49368C2B-08BB-4567-BA27-2402FAA3C31F}"/>
              </a:ext>
            </a:extLst>
          </p:cNvPr>
          <p:cNvSpPr/>
          <p:nvPr/>
        </p:nvSpPr>
        <p:spPr>
          <a:xfrm>
            <a:off x="2997642" y="225491"/>
            <a:ext cx="6861975" cy="744568"/>
          </a:xfrm>
          <a:prstGeom prst="roundRect">
            <a:avLst/>
          </a:prstGeom>
          <a:solidFill>
            <a:schemeClr val="accent2">
              <a:lumMod val="60000"/>
              <a:lumOff val="4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rgbClr val="0000FF"/>
                </a:solidFill>
                <a:latin typeface="Times New Roman" pitchFamily="18" charset="0"/>
                <a:ea typeface="Times New Roman" panose="02020603050405020304" pitchFamily="18" charset="0"/>
                <a:cs typeface="Times New Roman" pitchFamily="18" charset="0"/>
              </a:rPr>
              <a:t>Trò chơi “tiếp sức”</a:t>
            </a:r>
            <a:endParaRPr lang="en-US" sz="2800" b="1" dirty="0">
              <a:solidFill>
                <a:srgbClr val="0000FF"/>
              </a:solidFill>
              <a:latin typeface="Times New Roman" pitchFamily="18" charset="0"/>
              <a:ea typeface="Times New Roman" panose="02020603050405020304" pitchFamily="18" charset="0"/>
              <a:cs typeface="Times New Roman" pitchFamily="18" charset="0"/>
            </a:endParaRPr>
          </a:p>
          <a:p>
            <a:r>
              <a:rPr lang="en-US" dirty="0">
                <a:solidFill>
                  <a:prstClr val="white"/>
                </a:solidFill>
                <a:latin typeface="Times New Roman" panose="02020603050405020304" pitchFamily="18" charset="0"/>
                <a:ea typeface="Times New Roman" panose="02020603050405020304" pitchFamily="18" charset="0"/>
              </a:rPr>
              <a:t> </a:t>
            </a:r>
          </a:p>
        </p:txBody>
      </p:sp>
      <p:sp>
        <p:nvSpPr>
          <p:cNvPr id="10" name="Rectangle 9"/>
          <p:cNvSpPr/>
          <p:nvPr/>
        </p:nvSpPr>
        <p:spPr>
          <a:xfrm>
            <a:off x="2724112" y="970059"/>
            <a:ext cx="8841850" cy="1134093"/>
          </a:xfrm>
          <a:prstGeom prst="rect">
            <a:avLst/>
          </a:prstGeom>
        </p:spPr>
        <p:txBody>
          <a:bodyPr wrap="square">
            <a:spAutoFit/>
          </a:bodyPr>
          <a:lstStyle/>
          <a:p>
            <a:pPr indent="279400" algn="just">
              <a:lnSpc>
                <a:spcPct val="127000"/>
              </a:lnSpc>
              <a:spcAft>
                <a:spcPts val="500"/>
              </a:spcAft>
            </a:pPr>
            <a:r>
              <a:rPr lang="vi-VN" sz="2800" b="1" dirty="0">
                <a:solidFill>
                  <a:srgbClr val="353635"/>
                </a:solidFill>
                <a:latin typeface="+mj-lt"/>
                <a:ea typeface="Times New Roman" panose="02020603050405020304" pitchFamily="18" charset="0"/>
              </a:rPr>
              <a:t>Tìm hiểu biểu hiện </a:t>
            </a:r>
            <a:r>
              <a:rPr lang="vi-VN" sz="2800" b="1">
                <a:solidFill>
                  <a:srgbClr val="353635"/>
                </a:solidFill>
                <a:latin typeface="+mj-lt"/>
                <a:ea typeface="Times New Roman" panose="02020603050405020304" pitchFamily="18" charset="0"/>
              </a:rPr>
              <a:t>của </a:t>
            </a:r>
            <a:r>
              <a:rPr lang="en-US" sz="2800" b="1" smtClean="0">
                <a:solidFill>
                  <a:srgbClr val="353635"/>
                </a:solidFill>
                <a:latin typeface="Times New Roman" pitchFamily="18" charset="0"/>
                <a:ea typeface="Times New Roman" panose="02020603050405020304" pitchFamily="18" charset="0"/>
                <a:cs typeface="Times New Roman" pitchFamily="18" charset="0"/>
              </a:rPr>
              <a:t>siêng năng, kiên trì bằng </a:t>
            </a:r>
            <a:r>
              <a:rPr lang="en-US" sz="2800" b="1" dirty="0" err="1" smtClean="0">
                <a:solidFill>
                  <a:srgbClr val="353635"/>
                </a:solidFill>
                <a:latin typeface="Times New Roman" pitchFamily="18" charset="0"/>
                <a:ea typeface="Times New Roman" panose="02020603050405020304" pitchFamily="18" charset="0"/>
                <a:cs typeface="Times New Roman" pitchFamily="18" charset="0"/>
              </a:rPr>
              <a:t>cách</a:t>
            </a:r>
            <a:r>
              <a:rPr lang="en-US" sz="2800" b="1" dirty="0" smtClean="0">
                <a:solidFill>
                  <a:srgbClr val="353635"/>
                </a:solidFill>
                <a:latin typeface="Times New Roman" pitchFamily="18" charset="0"/>
                <a:ea typeface="Times New Roman" panose="02020603050405020304" pitchFamily="18" charset="0"/>
                <a:cs typeface="Times New Roman" pitchFamily="18" charset="0"/>
              </a:rPr>
              <a:t> </a:t>
            </a:r>
            <a:r>
              <a:rPr lang="en-US" sz="2800" b="1" dirty="0" err="1" smtClean="0">
                <a:solidFill>
                  <a:srgbClr val="353635"/>
                </a:solidFill>
                <a:latin typeface="Times New Roman" pitchFamily="18" charset="0"/>
                <a:ea typeface="Times New Roman" panose="02020603050405020304" pitchFamily="18" charset="0"/>
                <a:cs typeface="Times New Roman" pitchFamily="18" charset="0"/>
              </a:rPr>
              <a:t>hoàn</a:t>
            </a:r>
            <a:r>
              <a:rPr lang="en-US" sz="2800" b="1" dirty="0" smtClean="0">
                <a:solidFill>
                  <a:srgbClr val="353635"/>
                </a:solidFill>
                <a:latin typeface="Times New Roman" pitchFamily="18" charset="0"/>
                <a:ea typeface="Times New Roman" panose="02020603050405020304" pitchFamily="18" charset="0"/>
                <a:cs typeface="Times New Roman" pitchFamily="18" charset="0"/>
              </a:rPr>
              <a:t> </a:t>
            </a:r>
            <a:r>
              <a:rPr lang="en-US" sz="2800" b="1" dirty="0" err="1" smtClean="0">
                <a:solidFill>
                  <a:srgbClr val="353635"/>
                </a:solidFill>
                <a:latin typeface="Times New Roman" pitchFamily="18" charset="0"/>
                <a:ea typeface="Times New Roman" panose="02020603050405020304" pitchFamily="18" charset="0"/>
                <a:cs typeface="Times New Roman" pitchFamily="18" charset="0"/>
              </a:rPr>
              <a:t>thiện</a:t>
            </a:r>
            <a:r>
              <a:rPr lang="en-US" sz="2800" b="1" dirty="0" smtClean="0">
                <a:solidFill>
                  <a:srgbClr val="353635"/>
                </a:solidFill>
                <a:latin typeface="Times New Roman" pitchFamily="18" charset="0"/>
                <a:ea typeface="Times New Roman" panose="02020603050405020304" pitchFamily="18" charset="0"/>
                <a:cs typeface="Times New Roman" pitchFamily="18" charset="0"/>
              </a:rPr>
              <a:t> </a:t>
            </a:r>
            <a:r>
              <a:rPr lang="en-US" sz="2800" b="1" dirty="0" err="1" smtClean="0">
                <a:solidFill>
                  <a:srgbClr val="353635"/>
                </a:solidFill>
                <a:latin typeface="Times New Roman" pitchFamily="18" charset="0"/>
                <a:ea typeface="Times New Roman" panose="02020603050405020304" pitchFamily="18" charset="0"/>
                <a:cs typeface="Times New Roman" pitchFamily="18" charset="0"/>
              </a:rPr>
              <a:t>phiếu</a:t>
            </a:r>
            <a:r>
              <a:rPr lang="en-US" sz="2800" b="1" dirty="0" smtClean="0">
                <a:solidFill>
                  <a:srgbClr val="353635"/>
                </a:solidFill>
                <a:latin typeface="Times New Roman" pitchFamily="18" charset="0"/>
                <a:ea typeface="Times New Roman" panose="02020603050405020304" pitchFamily="18" charset="0"/>
                <a:cs typeface="Times New Roman" pitchFamily="18" charset="0"/>
              </a:rPr>
              <a:t> </a:t>
            </a:r>
            <a:r>
              <a:rPr lang="en-US" sz="2800" b="1" dirty="0" err="1" smtClean="0">
                <a:solidFill>
                  <a:srgbClr val="353635"/>
                </a:solidFill>
                <a:latin typeface="Times New Roman" pitchFamily="18" charset="0"/>
                <a:ea typeface="Times New Roman" panose="02020603050405020304" pitchFamily="18" charset="0"/>
                <a:cs typeface="Times New Roman" pitchFamily="18" charset="0"/>
              </a:rPr>
              <a:t>bài</a:t>
            </a:r>
            <a:r>
              <a:rPr lang="en-US" sz="2800" b="1" dirty="0" smtClean="0">
                <a:solidFill>
                  <a:srgbClr val="353635"/>
                </a:solidFill>
                <a:latin typeface="Times New Roman" pitchFamily="18" charset="0"/>
                <a:ea typeface="Times New Roman" panose="02020603050405020304" pitchFamily="18" charset="0"/>
                <a:cs typeface="Times New Roman" pitchFamily="18" charset="0"/>
              </a:rPr>
              <a:t> </a:t>
            </a:r>
            <a:r>
              <a:rPr lang="en-US" sz="2800" b="1" dirty="0" err="1" smtClean="0">
                <a:solidFill>
                  <a:srgbClr val="353635"/>
                </a:solidFill>
                <a:latin typeface="Times New Roman" pitchFamily="18" charset="0"/>
                <a:ea typeface="Times New Roman" panose="02020603050405020304" pitchFamily="18" charset="0"/>
                <a:cs typeface="Times New Roman" pitchFamily="18" charset="0"/>
              </a:rPr>
              <a:t>tập</a:t>
            </a:r>
            <a:r>
              <a:rPr lang="en-US" sz="2800" b="1" dirty="0" smtClean="0">
                <a:solidFill>
                  <a:srgbClr val="353635"/>
                </a:solidFill>
                <a:latin typeface="Times New Roman" pitchFamily="18" charset="0"/>
                <a:ea typeface="Times New Roman" panose="02020603050405020304" pitchFamily="18" charset="0"/>
                <a:cs typeface="Times New Roman" pitchFamily="18" charset="0"/>
              </a:rPr>
              <a:t> </a:t>
            </a:r>
            <a:endParaRPr lang="en-US" sz="2800" dirty="0">
              <a:solidFill>
                <a:srgbClr val="353635"/>
              </a:solidFill>
              <a:effectLst/>
              <a:latin typeface="Times New Roman" pitchFamily="18" charset="0"/>
              <a:ea typeface="Times New Roman" panose="02020603050405020304" pitchFamily="18" charset="0"/>
              <a:cs typeface="Times New Roman" pitchFamily="18" charset="0"/>
            </a:endParaRPr>
          </a:p>
        </p:txBody>
      </p:sp>
      <p:pic>
        <p:nvPicPr>
          <p:cNvPr id="11" name="Picture 10"/>
          <p:cNvPicPr>
            <a:picLocks noChangeAspect="1"/>
          </p:cNvPicPr>
          <p:nvPr/>
        </p:nvPicPr>
        <p:blipFill>
          <a:blip r:embed="rId4"/>
          <a:stretch>
            <a:fillRect/>
          </a:stretch>
        </p:blipFill>
        <p:spPr>
          <a:xfrm>
            <a:off x="10936762" y="0"/>
            <a:ext cx="1255238" cy="937524"/>
          </a:xfrm>
          <a:prstGeom prst="rect">
            <a:avLst/>
          </a:prstGeom>
        </p:spPr>
      </p:pic>
    </p:spTree>
    <p:extLst>
      <p:ext uri="{BB962C8B-B14F-4D97-AF65-F5344CB8AC3E}">
        <p14:creationId xmlns:p14="http://schemas.microsoft.com/office/powerpoint/2010/main" val="193256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xit" presetSubtype="0" fill="hold" grpId="0" nodeType="clickEffect">
                                  <p:stCondLst>
                                    <p:cond delay="0"/>
                                  </p:stCondLst>
                                  <p:childTnLst>
                                    <p:animEffect transition="out" filter="fade">
                                      <p:cBhvr>
                                        <p:cTn id="6" dur="1000"/>
                                        <p:tgtEl>
                                          <p:spTgt spid="7"/>
                                        </p:tgtEl>
                                      </p:cBhvr>
                                    </p:animEffect>
                                    <p:anim calcmode="lin" valueType="num">
                                      <p:cBhvr>
                                        <p:cTn id="7" dur="1000"/>
                                        <p:tgtEl>
                                          <p:spTgt spid="7"/>
                                        </p:tgtEl>
                                        <p:attrNameLst>
                                          <p:attrName>ppt_x</p:attrName>
                                        </p:attrNameLst>
                                      </p:cBhvr>
                                      <p:tavLst>
                                        <p:tav tm="0">
                                          <p:val>
                                            <p:strVal val="ppt_x"/>
                                          </p:val>
                                        </p:tav>
                                        <p:tav tm="100000">
                                          <p:val>
                                            <p:strVal val="ppt_x"/>
                                          </p:val>
                                        </p:tav>
                                      </p:tavLst>
                                    </p:anim>
                                    <p:anim calcmode="lin" valueType="num">
                                      <p:cBhvr>
                                        <p:cTn id="8" dur="1000"/>
                                        <p:tgtEl>
                                          <p:spTgt spid="7"/>
                                        </p:tgtEl>
                                        <p:attrNameLst>
                                          <p:attrName>ppt_y</p:attrName>
                                        </p:attrNameLst>
                                      </p:cBhvr>
                                      <p:tavLst>
                                        <p:tav tm="0">
                                          <p:val>
                                            <p:strVal val="ppt_y"/>
                                          </p:val>
                                        </p:tav>
                                        <p:tav tm="100000">
                                          <p:val>
                                            <p:strVal val="ppt_y-.1"/>
                                          </p:val>
                                        </p:tav>
                                      </p:tavLst>
                                    </p:anim>
                                    <p:set>
                                      <p:cBhvr>
                                        <p:cTn id="9" dur="1" fill="hold">
                                          <p:stCondLst>
                                            <p:cond delay="999"/>
                                          </p:stCondLst>
                                        </p:cTn>
                                        <p:tgtEl>
                                          <p:spTgt spid="7"/>
                                        </p:tgtEl>
                                        <p:attrNameLst>
                                          <p:attrName>style.visibility</p:attrName>
                                        </p:attrNameLst>
                                      </p:cBhvr>
                                      <p:to>
                                        <p:strVal val="hidden"/>
                                      </p:to>
                                    </p:set>
                                  </p:childTnLst>
                                </p:cTn>
                              </p:par>
                              <p:par>
                                <p:cTn id="10" presetID="47" presetClass="exit" presetSubtype="0" fill="hold" nodeType="withEffect">
                                  <p:stCondLst>
                                    <p:cond delay="0"/>
                                  </p:stCondLst>
                                  <p:childTnLst>
                                    <p:animEffect transition="out" filter="fade">
                                      <p:cBhvr>
                                        <p:cTn id="11" dur="1000"/>
                                        <p:tgtEl>
                                          <p:spTgt spid="6"/>
                                        </p:tgtEl>
                                      </p:cBhvr>
                                    </p:animEffect>
                                    <p:anim calcmode="lin" valueType="num">
                                      <p:cBhvr>
                                        <p:cTn id="12" dur="1000"/>
                                        <p:tgtEl>
                                          <p:spTgt spid="6"/>
                                        </p:tgtEl>
                                        <p:attrNameLst>
                                          <p:attrName>ppt_x</p:attrName>
                                        </p:attrNameLst>
                                      </p:cBhvr>
                                      <p:tavLst>
                                        <p:tav tm="0">
                                          <p:val>
                                            <p:strVal val="ppt_x"/>
                                          </p:val>
                                        </p:tav>
                                        <p:tav tm="100000">
                                          <p:val>
                                            <p:strVal val="ppt_x"/>
                                          </p:val>
                                        </p:tav>
                                      </p:tavLst>
                                    </p:anim>
                                    <p:anim calcmode="lin" valueType="num">
                                      <p:cBhvr>
                                        <p:cTn id="13" dur="1000"/>
                                        <p:tgtEl>
                                          <p:spTgt spid="6"/>
                                        </p:tgtEl>
                                        <p:attrNameLst>
                                          <p:attrName>ppt_y</p:attrName>
                                        </p:attrNameLst>
                                      </p:cBhvr>
                                      <p:tavLst>
                                        <p:tav tm="0">
                                          <p:val>
                                            <p:strVal val="ppt_y"/>
                                          </p:val>
                                        </p:tav>
                                        <p:tav tm="100000">
                                          <p:val>
                                            <p:strVal val="ppt_y-.1"/>
                                          </p:val>
                                        </p:tav>
                                      </p:tavLst>
                                    </p:anim>
                                    <p:set>
                                      <p:cBhvr>
                                        <p:cTn id="14" dur="1" fill="hold">
                                          <p:stCondLst>
                                            <p:cond delay="999"/>
                                          </p:stCondLst>
                                        </p:cTn>
                                        <p:tgtEl>
                                          <p:spTgt spid="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88650029"/>
              </p:ext>
            </p:extLst>
          </p:nvPr>
        </p:nvGraphicFramePr>
        <p:xfrm>
          <a:off x="352927" y="2339082"/>
          <a:ext cx="11454063" cy="4093802"/>
        </p:xfrm>
        <a:graphic>
          <a:graphicData uri="http://schemas.openxmlformats.org/drawingml/2006/table">
            <a:tbl>
              <a:tblPr firstRow="1" firstCol="1" bandRow="1"/>
              <a:tblGrid>
                <a:gridCol w="3444809"/>
                <a:gridCol w="4442550"/>
                <a:gridCol w="3566704"/>
              </a:tblGrid>
              <a:tr h="1465479">
                <a:tc>
                  <a:txBody>
                    <a:bodyPr/>
                    <a:lstStyle/>
                    <a:p>
                      <a:pPr marL="0" marR="0" algn="ctr">
                        <a:lnSpc>
                          <a:spcPct val="115000"/>
                        </a:lnSpc>
                        <a:spcBef>
                          <a:spcPts val="0"/>
                        </a:spcBef>
                        <a:spcAft>
                          <a:spcPts val="600"/>
                        </a:spcAft>
                      </a:pPr>
                      <a:r>
                        <a:rPr lang="en-US" sz="2800" smtClean="0">
                          <a:solidFill>
                            <a:srgbClr val="FF0000"/>
                          </a:solidFill>
                          <a:effectLst/>
                          <a:latin typeface="Times New Roman" pitchFamily="18" charset="0"/>
                          <a:ea typeface="Courier New" panose="02070309020205020404" pitchFamily="49" charset="0"/>
                          <a:cs typeface="Times New Roman" pitchFamily="18" charset="0"/>
                        </a:rPr>
                        <a:t>Học</a:t>
                      </a:r>
                      <a:r>
                        <a:rPr lang="en-US" sz="2800" baseline="0" smtClean="0">
                          <a:solidFill>
                            <a:srgbClr val="FF0000"/>
                          </a:solidFill>
                          <a:effectLst/>
                          <a:latin typeface="Times New Roman" pitchFamily="18" charset="0"/>
                          <a:ea typeface="Courier New" panose="02070309020205020404" pitchFamily="49" charset="0"/>
                          <a:cs typeface="Times New Roman" pitchFamily="18" charset="0"/>
                        </a:rPr>
                        <a:t> tập</a:t>
                      </a:r>
                      <a:endParaRPr lang="en-US" sz="2800" dirty="0">
                        <a:solidFill>
                          <a:srgbClr val="FF0000"/>
                        </a:solidFill>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15000"/>
                        </a:lnSpc>
                        <a:spcBef>
                          <a:spcPts val="0"/>
                        </a:spcBef>
                        <a:spcAft>
                          <a:spcPts val="600"/>
                        </a:spcAft>
                      </a:pPr>
                      <a:r>
                        <a:rPr lang="en-US" sz="2800" smtClean="0">
                          <a:solidFill>
                            <a:srgbClr val="FF0000"/>
                          </a:solidFill>
                          <a:effectLst/>
                          <a:latin typeface="Times New Roman" pitchFamily="18" charset="0"/>
                          <a:ea typeface="Courier New" panose="02070309020205020404" pitchFamily="49" charset="0"/>
                          <a:cs typeface="Times New Roman" pitchFamily="18" charset="0"/>
                        </a:rPr>
                        <a:t>Lao động</a:t>
                      </a:r>
                      <a:endParaRPr lang="en-US" sz="2800" dirty="0">
                        <a:solidFill>
                          <a:srgbClr val="FF0000"/>
                        </a:solidFill>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15000"/>
                        </a:lnSpc>
                        <a:spcBef>
                          <a:spcPts val="0"/>
                        </a:spcBef>
                        <a:spcAft>
                          <a:spcPts val="600"/>
                        </a:spcAft>
                      </a:pPr>
                      <a:r>
                        <a:rPr lang="vi-VN" sz="2800">
                          <a:solidFill>
                            <a:srgbClr val="FF0000"/>
                          </a:solidFill>
                          <a:effectLst/>
                          <a:latin typeface="Times New Roman" pitchFamily="18" charset="0"/>
                          <a:ea typeface="Courier New" panose="02070309020205020404" pitchFamily="49" charset="0"/>
                          <a:cs typeface="Times New Roman" pitchFamily="18" charset="0"/>
                        </a:rPr>
                        <a:t> </a:t>
                      </a:r>
                      <a:r>
                        <a:rPr lang="en-US" sz="2800" smtClean="0">
                          <a:solidFill>
                            <a:srgbClr val="FF0000"/>
                          </a:solidFill>
                          <a:effectLst/>
                          <a:latin typeface="Times New Roman" pitchFamily="18" charset="0"/>
                          <a:ea typeface="Courier New" panose="02070309020205020404" pitchFamily="49" charset="0"/>
                          <a:cs typeface="Times New Roman" pitchFamily="18" charset="0"/>
                        </a:rPr>
                        <a:t>Hoạt</a:t>
                      </a:r>
                      <a:r>
                        <a:rPr lang="en-US" sz="2800" baseline="0" smtClean="0">
                          <a:solidFill>
                            <a:srgbClr val="FF0000"/>
                          </a:solidFill>
                          <a:effectLst/>
                          <a:latin typeface="Times New Roman" pitchFamily="18" charset="0"/>
                          <a:ea typeface="Courier New" panose="02070309020205020404" pitchFamily="49" charset="0"/>
                          <a:cs typeface="Times New Roman" pitchFamily="18" charset="0"/>
                        </a:rPr>
                        <a:t> động x</a:t>
                      </a:r>
                      <a:r>
                        <a:rPr lang="en-US" sz="2800" smtClean="0">
                          <a:solidFill>
                            <a:srgbClr val="FF0000"/>
                          </a:solidFill>
                          <a:effectLst/>
                          <a:latin typeface="Times New Roman" pitchFamily="18" charset="0"/>
                          <a:ea typeface="Courier New" panose="02070309020205020404" pitchFamily="49" charset="0"/>
                          <a:cs typeface="Times New Roman" pitchFamily="18" charset="0"/>
                        </a:rPr>
                        <a:t>ã</a:t>
                      </a:r>
                      <a:r>
                        <a:rPr lang="en-US" sz="2800" baseline="0" smtClean="0">
                          <a:solidFill>
                            <a:srgbClr val="FF0000"/>
                          </a:solidFill>
                          <a:effectLst/>
                          <a:latin typeface="Times New Roman" pitchFamily="18" charset="0"/>
                          <a:ea typeface="Courier New" panose="02070309020205020404" pitchFamily="49" charset="0"/>
                          <a:cs typeface="Times New Roman" pitchFamily="18" charset="0"/>
                        </a:rPr>
                        <a:t> </a:t>
                      </a:r>
                      <a:r>
                        <a:rPr lang="en-US" sz="2800" baseline="0" dirty="0" err="1" smtClean="0">
                          <a:solidFill>
                            <a:srgbClr val="FF0000"/>
                          </a:solidFill>
                          <a:effectLst/>
                          <a:latin typeface="Times New Roman" pitchFamily="18" charset="0"/>
                          <a:ea typeface="Courier New" panose="02070309020205020404" pitchFamily="49" charset="0"/>
                          <a:cs typeface="Times New Roman" pitchFamily="18" charset="0"/>
                        </a:rPr>
                        <a:t>hội</a:t>
                      </a:r>
                      <a:endParaRPr lang="en-US" sz="2800" dirty="0">
                        <a:solidFill>
                          <a:srgbClr val="FF0000"/>
                        </a:solidFill>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r>
              <a:tr h="2628323">
                <a:tc>
                  <a:txBody>
                    <a:bodyPr/>
                    <a:lstStyle/>
                    <a:p>
                      <a:pPr marL="0" marR="0" algn="just">
                        <a:lnSpc>
                          <a:spcPct val="115000"/>
                        </a:lnSpc>
                        <a:spcBef>
                          <a:spcPts val="0"/>
                        </a:spcBef>
                        <a:spcAft>
                          <a:spcPts val="600"/>
                        </a:spcAft>
                      </a:pPr>
                      <a:r>
                        <a:rPr lang="vi-VN" sz="2800">
                          <a:effectLst/>
                          <a:latin typeface="Times New Roman" pitchFamily="18" charset="0"/>
                          <a:ea typeface="Courier New" panose="02070309020205020404" pitchFamily="49" charset="0"/>
                          <a:cs typeface="Times New Roman" pitchFamily="18" charset="0"/>
                        </a:rPr>
                        <a:t> </a:t>
                      </a:r>
                      <a:r>
                        <a:rPr lang="en-US" sz="2400" i="1" kern="1200" smtClean="0">
                          <a:solidFill>
                            <a:schemeClr val="tx1"/>
                          </a:solidFill>
                          <a:effectLst/>
                          <a:latin typeface="Times New Roman" pitchFamily="18" charset="0"/>
                          <a:ea typeface="+mn-ea"/>
                          <a:cs typeface="Times New Roman" pitchFamily="18" charset="0"/>
                        </a:rPr>
                        <a:t>Đ</a:t>
                      </a:r>
                      <a:r>
                        <a:rPr lang="en-US" sz="2400" i="1" kern="1200" smtClean="0">
                          <a:solidFill>
                            <a:schemeClr val="tx1"/>
                          </a:solidFill>
                          <a:latin typeface="Times New Roman" pitchFamily="18" charset="0"/>
                          <a:ea typeface="+mn-ea"/>
                          <a:cs typeface="Times New Roman" pitchFamily="18" charset="0"/>
                        </a:rPr>
                        <a:t>i học chuyên cần, chăm chỉ làm bài, có kế hoạch học tập, bài khó không nản, tự giác học, đạt kết quả cao…</a:t>
                      </a:r>
                      <a:r>
                        <a:rPr lang="vi-VN" sz="2400" i="1" kern="1200" smtClean="0">
                          <a:solidFill>
                            <a:schemeClr val="tx1"/>
                          </a:solidFill>
                          <a:latin typeface="Times New Roman" pitchFamily="18" charset="0"/>
                          <a:ea typeface="+mn-ea"/>
                          <a:cs typeface="Times New Roman" pitchFamily="18" charset="0"/>
                        </a:rPr>
                        <a:t>.</a:t>
                      </a:r>
                      <a:endParaRPr lang="en-US" sz="3200" dirty="0">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just">
                        <a:lnSpc>
                          <a:spcPct val="115000"/>
                        </a:lnSpc>
                        <a:spcBef>
                          <a:spcPts val="0"/>
                        </a:spcBef>
                        <a:spcAft>
                          <a:spcPts val="600"/>
                        </a:spcAft>
                      </a:pPr>
                      <a:r>
                        <a:rPr lang="vi-VN" sz="1600">
                          <a:effectLst/>
                          <a:latin typeface="Times New Roman" pitchFamily="18" charset="0"/>
                          <a:ea typeface="Courier New" panose="02070309020205020404" pitchFamily="49" charset="0"/>
                          <a:cs typeface="Times New Roman" pitchFamily="18" charset="0"/>
                        </a:rPr>
                        <a:t> </a:t>
                      </a:r>
                      <a:r>
                        <a:rPr lang="en-US" sz="2800" i="1" kern="1200" smtClean="0">
                          <a:solidFill>
                            <a:schemeClr val="tx1"/>
                          </a:solidFill>
                          <a:latin typeface="Times New Roman" pitchFamily="18" charset="0"/>
                          <a:ea typeface="+mn-ea"/>
                          <a:cs typeface="Times New Roman" pitchFamily="18" charset="0"/>
                        </a:rPr>
                        <a:t>Chăm làm việc nhà, không bỏ dở công việc, không ngại khó, miệt mài với công việc, tìm tòi sáng tạo…</a:t>
                      </a:r>
                      <a:endParaRPr lang="en-US" sz="1400" dirty="0">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indent="0" algn="just" defTabSz="914400" rtl="0" eaLnBrk="1" fontAlgn="auto" latinLnBrk="0" hangingPunct="1">
                        <a:lnSpc>
                          <a:spcPct val="115000"/>
                        </a:lnSpc>
                        <a:spcBef>
                          <a:spcPts val="0"/>
                        </a:spcBef>
                        <a:spcAft>
                          <a:spcPts val="600"/>
                        </a:spcAft>
                        <a:buClrTx/>
                        <a:buSzTx/>
                        <a:buFontTx/>
                        <a:buNone/>
                        <a:tabLst/>
                        <a:defRPr/>
                      </a:pPr>
                      <a:r>
                        <a:rPr lang="vi-VN" sz="1600">
                          <a:effectLst/>
                          <a:latin typeface="Times New Roman" pitchFamily="18" charset="0"/>
                          <a:ea typeface="Courier New" panose="02070309020205020404" pitchFamily="49" charset="0"/>
                          <a:cs typeface="Times New Roman" pitchFamily="18" charset="0"/>
                        </a:rPr>
                        <a:t> </a:t>
                      </a:r>
                      <a:r>
                        <a:rPr lang="en-US" sz="2400" i="1" kern="1200" smtClean="0">
                          <a:solidFill>
                            <a:schemeClr val="tx1"/>
                          </a:solidFill>
                          <a:latin typeface="Times New Roman" pitchFamily="18" charset="0"/>
                          <a:ea typeface="+mn-ea"/>
                          <a:cs typeface="Times New Roman" pitchFamily="18" charset="0"/>
                        </a:rPr>
                        <a:t>Kiên trì luyện tập TDTT, kiên trì đấu tranh phòng chống tệ nạn xã hội, dịch bệnh covid, bảo vệ môi trường,</a:t>
                      </a:r>
                      <a:r>
                        <a:rPr lang="vi-VN" sz="2400" i="1" kern="1200" smtClean="0">
                          <a:solidFill>
                            <a:schemeClr val="tx1"/>
                          </a:solidFill>
                          <a:latin typeface="Times New Roman" pitchFamily="18" charset="0"/>
                          <a:ea typeface="+mn-ea"/>
                          <a:cs typeface="Times New Roman" pitchFamily="18" charset="0"/>
                        </a:rPr>
                        <a:t>...</a:t>
                      </a:r>
                      <a:endParaRPr lang="en-US" sz="2400" kern="1200" smtClean="0">
                        <a:solidFill>
                          <a:schemeClr val="tx1"/>
                        </a:solidFill>
                        <a:latin typeface="Times New Roman" pitchFamily="18" charset="0"/>
                        <a:ea typeface="+mn-ea"/>
                        <a:cs typeface="Times New Roman" pitchFamily="18" charset="0"/>
                      </a:endParaRPr>
                    </a:p>
                    <a:p>
                      <a:pPr marL="0" marR="0" algn="just">
                        <a:lnSpc>
                          <a:spcPct val="115000"/>
                        </a:lnSpc>
                        <a:spcBef>
                          <a:spcPts val="0"/>
                        </a:spcBef>
                        <a:spcAft>
                          <a:spcPts val="600"/>
                        </a:spcAft>
                      </a:pPr>
                      <a:endParaRPr lang="en-US" sz="1400" dirty="0">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r>
            </a:tbl>
          </a:graphicData>
        </a:graphic>
      </p:graphicFrame>
      <p:pic>
        <p:nvPicPr>
          <p:cNvPr id="6" name="Picture 4" descr="Bạn là nhân vật nào trong teamwork?"/>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763" b="89941" l="1000" r="90000"/>
                    </a14:imgEffect>
                  </a14:imgLayer>
                </a14:imgProps>
              </a:ext>
              <a:ext uri="{28A0092B-C50C-407E-A947-70E740481C1C}">
                <a14:useLocalDpi xmlns:a14="http://schemas.microsoft.com/office/drawing/2010/main" val="0"/>
              </a:ext>
            </a:extLst>
          </a:blip>
          <a:srcRect/>
          <a:stretch>
            <a:fillRect/>
          </a:stretch>
        </p:blipFill>
        <p:spPr bwMode="auto">
          <a:xfrm>
            <a:off x="0" y="584776"/>
            <a:ext cx="2724112" cy="1570028"/>
          </a:xfrm>
          <a:prstGeom prst="rect">
            <a:avLst/>
          </a:prstGeom>
          <a:solidFill>
            <a:srgbClr val="FFCCFF"/>
          </a:solidFill>
          <a:extLst/>
        </p:spPr>
      </p:pic>
      <p:sp>
        <p:nvSpPr>
          <p:cNvPr id="7" name="TextBox 6"/>
          <p:cNvSpPr txBox="1"/>
          <p:nvPr/>
        </p:nvSpPr>
        <p:spPr>
          <a:xfrm>
            <a:off x="4265" y="0"/>
            <a:ext cx="2719847" cy="584775"/>
          </a:xfrm>
          <a:prstGeom prst="rect">
            <a:avLst/>
          </a:prstGeom>
          <a:solidFill>
            <a:schemeClr val="accent6">
              <a:lumMod val="40000"/>
              <a:lumOff val="60000"/>
            </a:schemeClr>
          </a:solidFill>
        </p:spPr>
        <p:txBody>
          <a:bodyPr wrap="square" rtlCol="0">
            <a:spAutoFit/>
          </a:bodyPr>
          <a:lstStyle/>
          <a:p>
            <a:r>
              <a:rPr lang="en-US" sz="3200" dirty="0" smtClean="0">
                <a:solidFill>
                  <a:srgbClr val="0000FF"/>
                </a:solidFill>
                <a:latin typeface="微软雅黑"/>
                <a:ea typeface="微软雅黑"/>
              </a:rPr>
              <a:t>TEAM WORK</a:t>
            </a:r>
            <a:endParaRPr lang="en-US" sz="3200" dirty="0">
              <a:solidFill>
                <a:srgbClr val="0000FF"/>
              </a:solidFill>
              <a:latin typeface="微软雅黑"/>
              <a:ea typeface="微软雅黑"/>
            </a:endParaRPr>
          </a:p>
        </p:txBody>
      </p:sp>
      <p:sp>
        <p:nvSpPr>
          <p:cNvPr id="9" name="Rectangle: Rounded Corners 1">
            <a:extLst>
              <a:ext uri="{FF2B5EF4-FFF2-40B4-BE49-F238E27FC236}">
                <a16:creationId xmlns="" xmlns:a16="http://schemas.microsoft.com/office/drawing/2014/main" id="{49368C2B-08BB-4567-BA27-2402FAA3C31F}"/>
              </a:ext>
            </a:extLst>
          </p:cNvPr>
          <p:cNvSpPr/>
          <p:nvPr/>
        </p:nvSpPr>
        <p:spPr>
          <a:xfrm>
            <a:off x="2997642" y="225491"/>
            <a:ext cx="6861975" cy="744568"/>
          </a:xfrm>
          <a:prstGeom prst="roundRect">
            <a:avLst/>
          </a:prstGeom>
          <a:solidFill>
            <a:schemeClr val="accent2">
              <a:lumMod val="60000"/>
              <a:lumOff val="4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rgbClr val="0000FF"/>
                </a:solidFill>
                <a:latin typeface="Times New Roman" pitchFamily="18" charset="0"/>
                <a:ea typeface="Times New Roman" panose="02020603050405020304" pitchFamily="18" charset="0"/>
                <a:cs typeface="Times New Roman" pitchFamily="18" charset="0"/>
              </a:rPr>
              <a:t>Trò chơi “tiếp sức”</a:t>
            </a:r>
            <a:endParaRPr lang="en-US" sz="2800" b="1" dirty="0">
              <a:solidFill>
                <a:srgbClr val="0000FF"/>
              </a:solidFill>
              <a:latin typeface="Times New Roman" pitchFamily="18" charset="0"/>
              <a:ea typeface="Times New Roman" panose="02020603050405020304" pitchFamily="18" charset="0"/>
              <a:cs typeface="Times New Roman" pitchFamily="18" charset="0"/>
            </a:endParaRPr>
          </a:p>
          <a:p>
            <a:r>
              <a:rPr lang="en-US" dirty="0">
                <a:solidFill>
                  <a:prstClr val="white"/>
                </a:solidFill>
                <a:latin typeface="Times New Roman" panose="02020603050405020304" pitchFamily="18" charset="0"/>
                <a:ea typeface="Times New Roman" panose="02020603050405020304" pitchFamily="18" charset="0"/>
              </a:rPr>
              <a:t> </a:t>
            </a:r>
          </a:p>
        </p:txBody>
      </p:sp>
      <p:sp>
        <p:nvSpPr>
          <p:cNvPr id="10" name="Rectangle 9"/>
          <p:cNvSpPr/>
          <p:nvPr/>
        </p:nvSpPr>
        <p:spPr>
          <a:xfrm>
            <a:off x="2724112" y="921933"/>
            <a:ext cx="8841850" cy="1186735"/>
          </a:xfrm>
          <a:prstGeom prst="rect">
            <a:avLst/>
          </a:prstGeom>
        </p:spPr>
        <p:txBody>
          <a:bodyPr wrap="square">
            <a:spAutoFit/>
          </a:bodyPr>
          <a:lstStyle/>
          <a:p>
            <a:pPr indent="279400" algn="just">
              <a:lnSpc>
                <a:spcPct val="127000"/>
              </a:lnSpc>
              <a:spcAft>
                <a:spcPts val="500"/>
              </a:spcAft>
            </a:pPr>
            <a:r>
              <a:rPr lang="vi-VN" sz="2800" b="1" dirty="0">
                <a:solidFill>
                  <a:srgbClr val="353635"/>
                </a:solidFill>
                <a:latin typeface="Times New Roman" pitchFamily="18" charset="0"/>
                <a:ea typeface="Times New Roman" panose="02020603050405020304" pitchFamily="18" charset="0"/>
                <a:cs typeface="Times New Roman" pitchFamily="18" charset="0"/>
              </a:rPr>
              <a:t>Tìm hiểu biểu hiện </a:t>
            </a:r>
            <a:r>
              <a:rPr lang="vi-VN" sz="2800" b="1">
                <a:solidFill>
                  <a:srgbClr val="353635"/>
                </a:solidFill>
                <a:latin typeface="Times New Roman" pitchFamily="18" charset="0"/>
                <a:ea typeface="Times New Roman" panose="02020603050405020304" pitchFamily="18" charset="0"/>
                <a:cs typeface="Times New Roman" pitchFamily="18" charset="0"/>
              </a:rPr>
              <a:t>của </a:t>
            </a:r>
            <a:r>
              <a:rPr lang="en-US" sz="2800" b="1" smtClean="0">
                <a:solidFill>
                  <a:srgbClr val="353635"/>
                </a:solidFill>
                <a:latin typeface="Times New Roman" pitchFamily="18" charset="0"/>
                <a:ea typeface="Times New Roman" panose="02020603050405020304" pitchFamily="18" charset="0"/>
                <a:cs typeface="Times New Roman" pitchFamily="18" charset="0"/>
              </a:rPr>
              <a:t>siêng năng, kiên trì bằng </a:t>
            </a:r>
            <a:r>
              <a:rPr lang="en-US" sz="2800" b="1" dirty="0" err="1" smtClean="0">
                <a:solidFill>
                  <a:srgbClr val="353635"/>
                </a:solidFill>
                <a:latin typeface="Times New Roman" pitchFamily="18" charset="0"/>
                <a:ea typeface="Times New Roman" panose="02020603050405020304" pitchFamily="18" charset="0"/>
                <a:cs typeface="Times New Roman" pitchFamily="18" charset="0"/>
              </a:rPr>
              <a:t>cách</a:t>
            </a:r>
            <a:r>
              <a:rPr lang="en-US" sz="2800" b="1" dirty="0" smtClean="0">
                <a:solidFill>
                  <a:srgbClr val="353635"/>
                </a:solidFill>
                <a:latin typeface="Times New Roman" pitchFamily="18" charset="0"/>
                <a:ea typeface="Times New Roman" panose="02020603050405020304" pitchFamily="18" charset="0"/>
                <a:cs typeface="Times New Roman" pitchFamily="18" charset="0"/>
              </a:rPr>
              <a:t> </a:t>
            </a:r>
            <a:r>
              <a:rPr lang="en-US" sz="2800" b="1" dirty="0" err="1" smtClean="0">
                <a:solidFill>
                  <a:srgbClr val="353635"/>
                </a:solidFill>
                <a:latin typeface="Times New Roman" pitchFamily="18" charset="0"/>
                <a:ea typeface="Times New Roman" panose="02020603050405020304" pitchFamily="18" charset="0"/>
                <a:cs typeface="Times New Roman" pitchFamily="18" charset="0"/>
              </a:rPr>
              <a:t>hoàn</a:t>
            </a:r>
            <a:r>
              <a:rPr lang="en-US" sz="2800" b="1" dirty="0" smtClean="0">
                <a:solidFill>
                  <a:srgbClr val="353635"/>
                </a:solidFill>
                <a:latin typeface="Times New Roman" pitchFamily="18" charset="0"/>
                <a:ea typeface="Times New Roman" panose="02020603050405020304" pitchFamily="18" charset="0"/>
                <a:cs typeface="Times New Roman" pitchFamily="18" charset="0"/>
              </a:rPr>
              <a:t> </a:t>
            </a:r>
            <a:r>
              <a:rPr lang="en-US" sz="2800" b="1" dirty="0" err="1" smtClean="0">
                <a:solidFill>
                  <a:srgbClr val="353635"/>
                </a:solidFill>
                <a:latin typeface="Times New Roman" pitchFamily="18" charset="0"/>
                <a:ea typeface="Times New Roman" panose="02020603050405020304" pitchFamily="18" charset="0"/>
                <a:cs typeface="Times New Roman" pitchFamily="18" charset="0"/>
              </a:rPr>
              <a:t>thiện</a:t>
            </a:r>
            <a:r>
              <a:rPr lang="en-US" sz="2800" b="1" dirty="0" smtClean="0">
                <a:solidFill>
                  <a:srgbClr val="353635"/>
                </a:solidFill>
                <a:latin typeface="Times New Roman" pitchFamily="18" charset="0"/>
                <a:ea typeface="Times New Roman" panose="02020603050405020304" pitchFamily="18" charset="0"/>
                <a:cs typeface="Times New Roman" pitchFamily="18" charset="0"/>
              </a:rPr>
              <a:t> </a:t>
            </a:r>
            <a:r>
              <a:rPr lang="en-US" sz="2800" b="1" dirty="0" err="1" smtClean="0">
                <a:solidFill>
                  <a:srgbClr val="353635"/>
                </a:solidFill>
                <a:latin typeface="Times New Roman" pitchFamily="18" charset="0"/>
                <a:ea typeface="Times New Roman" panose="02020603050405020304" pitchFamily="18" charset="0"/>
                <a:cs typeface="Times New Roman" pitchFamily="18" charset="0"/>
              </a:rPr>
              <a:t>phiếu</a:t>
            </a:r>
            <a:r>
              <a:rPr lang="en-US" sz="2800" b="1" dirty="0" smtClean="0">
                <a:solidFill>
                  <a:srgbClr val="353635"/>
                </a:solidFill>
                <a:latin typeface="Times New Roman" pitchFamily="18" charset="0"/>
                <a:ea typeface="Times New Roman" panose="02020603050405020304" pitchFamily="18" charset="0"/>
                <a:cs typeface="Times New Roman" pitchFamily="18" charset="0"/>
              </a:rPr>
              <a:t> </a:t>
            </a:r>
            <a:r>
              <a:rPr lang="en-US" sz="2800" b="1" dirty="0" err="1" smtClean="0">
                <a:solidFill>
                  <a:srgbClr val="353635"/>
                </a:solidFill>
                <a:latin typeface="Times New Roman" pitchFamily="18" charset="0"/>
                <a:ea typeface="Times New Roman" panose="02020603050405020304" pitchFamily="18" charset="0"/>
                <a:cs typeface="Times New Roman" pitchFamily="18" charset="0"/>
              </a:rPr>
              <a:t>bài</a:t>
            </a:r>
            <a:r>
              <a:rPr lang="en-US" sz="2800" b="1" dirty="0" smtClean="0">
                <a:solidFill>
                  <a:srgbClr val="353635"/>
                </a:solidFill>
                <a:latin typeface="Times New Roman" pitchFamily="18" charset="0"/>
                <a:ea typeface="Times New Roman" panose="02020603050405020304" pitchFamily="18" charset="0"/>
                <a:cs typeface="Times New Roman" pitchFamily="18" charset="0"/>
              </a:rPr>
              <a:t> </a:t>
            </a:r>
            <a:r>
              <a:rPr lang="en-US" sz="2800" b="1" dirty="0" err="1" smtClean="0">
                <a:solidFill>
                  <a:srgbClr val="353635"/>
                </a:solidFill>
                <a:latin typeface="Times New Roman" pitchFamily="18" charset="0"/>
                <a:ea typeface="Times New Roman" panose="02020603050405020304" pitchFamily="18" charset="0"/>
                <a:cs typeface="Times New Roman" pitchFamily="18" charset="0"/>
              </a:rPr>
              <a:t>tập</a:t>
            </a:r>
            <a:r>
              <a:rPr lang="en-US" sz="2800" b="1" dirty="0" smtClean="0">
                <a:solidFill>
                  <a:srgbClr val="353635"/>
                </a:solidFill>
                <a:latin typeface="Times New Roman" pitchFamily="18" charset="0"/>
                <a:ea typeface="Times New Roman" panose="02020603050405020304" pitchFamily="18" charset="0"/>
                <a:cs typeface="Times New Roman" pitchFamily="18" charset="0"/>
              </a:rPr>
              <a:t> </a:t>
            </a:r>
            <a:endParaRPr lang="en-US" sz="2800" dirty="0">
              <a:solidFill>
                <a:srgbClr val="353635"/>
              </a:solidFill>
              <a:effectLst/>
              <a:latin typeface="Times New Roman" pitchFamily="18" charset="0"/>
              <a:ea typeface="Times New Roman" panose="02020603050405020304" pitchFamily="18" charset="0"/>
              <a:cs typeface="Times New Roman" pitchFamily="18" charset="0"/>
            </a:endParaRPr>
          </a:p>
        </p:txBody>
      </p:sp>
      <p:pic>
        <p:nvPicPr>
          <p:cNvPr id="11" name="Picture 10"/>
          <p:cNvPicPr>
            <a:picLocks noChangeAspect="1"/>
          </p:cNvPicPr>
          <p:nvPr/>
        </p:nvPicPr>
        <p:blipFill>
          <a:blip r:embed="rId4"/>
          <a:stretch>
            <a:fillRect/>
          </a:stretch>
        </p:blipFill>
        <p:spPr>
          <a:xfrm>
            <a:off x="10936762" y="0"/>
            <a:ext cx="1255238" cy="937524"/>
          </a:xfrm>
          <a:prstGeom prst="rect">
            <a:avLst/>
          </a:prstGeom>
        </p:spPr>
      </p:pic>
    </p:spTree>
    <p:extLst>
      <p:ext uri="{BB962C8B-B14F-4D97-AF65-F5344CB8AC3E}">
        <p14:creationId xmlns:p14="http://schemas.microsoft.com/office/powerpoint/2010/main" val="193256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xit" presetSubtype="0" fill="hold" grpId="0" nodeType="clickEffect">
                                  <p:stCondLst>
                                    <p:cond delay="0"/>
                                  </p:stCondLst>
                                  <p:childTnLst>
                                    <p:animEffect transition="out" filter="fade">
                                      <p:cBhvr>
                                        <p:cTn id="6" dur="1000"/>
                                        <p:tgtEl>
                                          <p:spTgt spid="7"/>
                                        </p:tgtEl>
                                      </p:cBhvr>
                                    </p:animEffect>
                                    <p:anim calcmode="lin" valueType="num">
                                      <p:cBhvr>
                                        <p:cTn id="7" dur="1000"/>
                                        <p:tgtEl>
                                          <p:spTgt spid="7"/>
                                        </p:tgtEl>
                                        <p:attrNameLst>
                                          <p:attrName>ppt_x</p:attrName>
                                        </p:attrNameLst>
                                      </p:cBhvr>
                                      <p:tavLst>
                                        <p:tav tm="0">
                                          <p:val>
                                            <p:strVal val="ppt_x"/>
                                          </p:val>
                                        </p:tav>
                                        <p:tav tm="100000">
                                          <p:val>
                                            <p:strVal val="ppt_x"/>
                                          </p:val>
                                        </p:tav>
                                      </p:tavLst>
                                    </p:anim>
                                    <p:anim calcmode="lin" valueType="num">
                                      <p:cBhvr>
                                        <p:cTn id="8" dur="1000"/>
                                        <p:tgtEl>
                                          <p:spTgt spid="7"/>
                                        </p:tgtEl>
                                        <p:attrNameLst>
                                          <p:attrName>ppt_y</p:attrName>
                                        </p:attrNameLst>
                                      </p:cBhvr>
                                      <p:tavLst>
                                        <p:tav tm="0">
                                          <p:val>
                                            <p:strVal val="ppt_y"/>
                                          </p:val>
                                        </p:tav>
                                        <p:tav tm="100000">
                                          <p:val>
                                            <p:strVal val="ppt_y-.1"/>
                                          </p:val>
                                        </p:tav>
                                      </p:tavLst>
                                    </p:anim>
                                    <p:set>
                                      <p:cBhvr>
                                        <p:cTn id="9" dur="1" fill="hold">
                                          <p:stCondLst>
                                            <p:cond delay="999"/>
                                          </p:stCondLst>
                                        </p:cTn>
                                        <p:tgtEl>
                                          <p:spTgt spid="7"/>
                                        </p:tgtEl>
                                        <p:attrNameLst>
                                          <p:attrName>style.visibility</p:attrName>
                                        </p:attrNameLst>
                                      </p:cBhvr>
                                      <p:to>
                                        <p:strVal val="hidden"/>
                                      </p:to>
                                    </p:set>
                                  </p:childTnLst>
                                </p:cTn>
                              </p:par>
                              <p:par>
                                <p:cTn id="10" presetID="47" presetClass="exit" presetSubtype="0" fill="hold" nodeType="withEffect">
                                  <p:stCondLst>
                                    <p:cond delay="0"/>
                                  </p:stCondLst>
                                  <p:childTnLst>
                                    <p:animEffect transition="out" filter="fade">
                                      <p:cBhvr>
                                        <p:cTn id="11" dur="1000"/>
                                        <p:tgtEl>
                                          <p:spTgt spid="6"/>
                                        </p:tgtEl>
                                      </p:cBhvr>
                                    </p:animEffect>
                                    <p:anim calcmode="lin" valueType="num">
                                      <p:cBhvr>
                                        <p:cTn id="12" dur="1000"/>
                                        <p:tgtEl>
                                          <p:spTgt spid="6"/>
                                        </p:tgtEl>
                                        <p:attrNameLst>
                                          <p:attrName>ppt_x</p:attrName>
                                        </p:attrNameLst>
                                      </p:cBhvr>
                                      <p:tavLst>
                                        <p:tav tm="0">
                                          <p:val>
                                            <p:strVal val="ppt_x"/>
                                          </p:val>
                                        </p:tav>
                                        <p:tav tm="100000">
                                          <p:val>
                                            <p:strVal val="ppt_x"/>
                                          </p:val>
                                        </p:tav>
                                      </p:tavLst>
                                    </p:anim>
                                    <p:anim calcmode="lin" valueType="num">
                                      <p:cBhvr>
                                        <p:cTn id="13" dur="1000"/>
                                        <p:tgtEl>
                                          <p:spTgt spid="6"/>
                                        </p:tgtEl>
                                        <p:attrNameLst>
                                          <p:attrName>ppt_y</p:attrName>
                                        </p:attrNameLst>
                                      </p:cBhvr>
                                      <p:tavLst>
                                        <p:tav tm="0">
                                          <p:val>
                                            <p:strVal val="ppt_y"/>
                                          </p:val>
                                        </p:tav>
                                        <p:tav tm="100000">
                                          <p:val>
                                            <p:strVal val="ppt_y-.1"/>
                                          </p:val>
                                        </p:tav>
                                      </p:tavLst>
                                    </p:anim>
                                    <p:set>
                                      <p:cBhvr>
                                        <p:cTn id="14" dur="1" fill="hold">
                                          <p:stCondLst>
                                            <p:cond delay="999"/>
                                          </p:stCondLst>
                                        </p:cTn>
                                        <p:tgtEl>
                                          <p:spTgt spid="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9707417" y="2463890"/>
            <a:ext cx="2900751" cy="4359018"/>
          </a:xfrm>
          <a:prstGeom prst="rect">
            <a:avLst/>
          </a:prstGeom>
        </p:spPr>
      </p:pic>
      <p:pic>
        <p:nvPicPr>
          <p:cNvPr id="13" name="Picture 12"/>
          <p:cNvPicPr>
            <a:picLocks noChangeAspect="1"/>
          </p:cNvPicPr>
          <p:nvPr/>
        </p:nvPicPr>
        <p:blipFill>
          <a:blip r:embed="rId3"/>
          <a:stretch>
            <a:fillRect/>
          </a:stretch>
        </p:blipFill>
        <p:spPr>
          <a:xfrm>
            <a:off x="1848649" y="129308"/>
            <a:ext cx="8283243" cy="6585527"/>
          </a:xfrm>
          <a:prstGeom prst="rect">
            <a:avLst/>
          </a:prstGeom>
        </p:spPr>
      </p:pic>
      <p:sp>
        <p:nvSpPr>
          <p:cNvPr id="14" name="Text Box 5"/>
          <p:cNvSpPr txBox="1">
            <a:spLocks noChangeArrowheads="1"/>
          </p:cNvSpPr>
          <p:nvPr/>
        </p:nvSpPr>
        <p:spPr bwMode="auto">
          <a:xfrm>
            <a:off x="3140875" y="833014"/>
            <a:ext cx="6215562" cy="4742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buNone/>
            </a:pPr>
            <a:r>
              <a:rPr lang="en-US" smtClean="0">
                <a:latin typeface="Times New Roman" pitchFamily="18" charset="0"/>
                <a:cs typeface="Times New Roman" pitchFamily="18" charset="0"/>
              </a:rPr>
              <a:t>+ </a:t>
            </a:r>
            <a:r>
              <a:rPr lang="en-US" i="1" smtClean="0">
                <a:latin typeface="Times New Roman" pitchFamily="18" charset="0"/>
                <a:cs typeface="Times New Roman" pitchFamily="18" charset="0"/>
              </a:rPr>
              <a:t>Trong học tập: đi học chuyên cần, chăm chỉ làm bài, có kế hoạch học tập, bài khó không nản, tự giác học, đạt kết quả cao…</a:t>
            </a:r>
            <a:r>
              <a:rPr lang="vi-VN" i="1" smtClean="0">
                <a:latin typeface="Times New Roman" pitchFamily="18" charset="0"/>
                <a:cs typeface="Times New Roman" pitchFamily="18" charset="0"/>
              </a:rPr>
              <a:t>.</a:t>
            </a:r>
            <a:endParaRPr lang="en-US" smtClean="0">
              <a:latin typeface="Times New Roman" pitchFamily="18" charset="0"/>
              <a:cs typeface="Times New Roman" pitchFamily="18" charset="0"/>
            </a:endParaRPr>
          </a:p>
          <a:p>
            <a:pPr>
              <a:buNone/>
            </a:pPr>
            <a:r>
              <a:rPr lang="en-US" i="1" smtClean="0">
                <a:latin typeface="Times New Roman" pitchFamily="18" charset="0"/>
                <a:cs typeface="Times New Roman" pitchFamily="18" charset="0"/>
              </a:rPr>
              <a:t>+Trong lao động: Chăm làm việc nhà, không bỏ dở công việc, không ngại khó, miệt mài với công việc, tìm tòi sáng tạo…</a:t>
            </a:r>
            <a:endParaRPr lang="en-US" smtClean="0">
              <a:latin typeface="Times New Roman" pitchFamily="18" charset="0"/>
              <a:cs typeface="Times New Roman" pitchFamily="18" charset="0"/>
            </a:endParaRPr>
          </a:p>
          <a:p>
            <a:pPr>
              <a:buNone/>
            </a:pPr>
            <a:r>
              <a:rPr lang="en-US" i="1" smtClean="0">
                <a:latin typeface="Times New Roman" pitchFamily="18" charset="0"/>
                <a:cs typeface="Times New Roman" pitchFamily="18" charset="0"/>
              </a:rPr>
              <a:t>+Trong hoạt động xã hội: Kiên trì luyện tập TDTT, kiên trì đấu tranh phòng chống tệ nạn xã hội, dịch bệnh covid, bảo vệ môi trường,</a:t>
            </a:r>
            <a:r>
              <a:rPr lang="vi-VN" i="1" smtClean="0">
                <a:latin typeface="Times New Roman" pitchFamily="18" charset="0"/>
                <a:cs typeface="Times New Roman" pitchFamily="18" charset="0"/>
              </a:rPr>
              <a:t>...</a:t>
            </a:r>
            <a:endParaRPr lang="en-US" smtClean="0">
              <a:latin typeface="Times New Roman" pitchFamily="18" charset="0"/>
              <a:cs typeface="Times New Roman" pitchFamily="18" charset="0"/>
            </a:endParaRPr>
          </a:p>
          <a:p>
            <a:endParaRPr lang="en-US"/>
          </a:p>
        </p:txBody>
      </p:sp>
      <p:pic>
        <p:nvPicPr>
          <p:cNvPr id="12" name="图片 8" descr="6fc417983c9675ce1b60e983870aeb8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48649" y="5359808"/>
            <a:ext cx="1510109" cy="1290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p:cNvPicPr>
            <a:picLocks noChangeAspect="1"/>
          </p:cNvPicPr>
          <p:nvPr/>
        </p:nvPicPr>
        <p:blipFill>
          <a:blip r:embed="rId5"/>
          <a:stretch>
            <a:fillRect/>
          </a:stretch>
        </p:blipFill>
        <p:spPr>
          <a:xfrm>
            <a:off x="10936762" y="0"/>
            <a:ext cx="1255238" cy="937524"/>
          </a:xfrm>
          <a:prstGeom prst="rect">
            <a:avLst/>
          </a:prstGeom>
        </p:spPr>
      </p:pic>
    </p:spTree>
    <p:extLst>
      <p:ext uri="{BB962C8B-B14F-4D97-AF65-F5344CB8AC3E}">
        <p14:creationId xmlns:p14="http://schemas.microsoft.com/office/powerpoint/2010/main" val="157726992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heel(1)">
                                      <p:cBhvr>
                                        <p:cTn id="7" dur="2000"/>
                                        <p:tgtEl>
                                          <p:spTgt spid="13"/>
                                        </p:tgtEl>
                                      </p:cBhvr>
                                    </p:animEffect>
                                  </p:childTnLst>
                                </p:cTn>
                              </p:par>
                              <p:par>
                                <p:cTn id="8" presetID="53"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 calcmode="lin" valueType="num">
                                      <p:cBhvr>
                                        <p:cTn id="10" dur="1000" fill="hold"/>
                                        <p:tgtEl>
                                          <p:spTgt spid="14"/>
                                        </p:tgtEl>
                                        <p:attrNameLst>
                                          <p:attrName>ppt_w</p:attrName>
                                        </p:attrNameLst>
                                      </p:cBhvr>
                                      <p:tavLst>
                                        <p:tav tm="0">
                                          <p:val>
                                            <p:fltVal val="0"/>
                                          </p:val>
                                        </p:tav>
                                        <p:tav tm="100000">
                                          <p:val>
                                            <p:strVal val="#ppt_w"/>
                                          </p:val>
                                        </p:tav>
                                      </p:tavLst>
                                    </p:anim>
                                    <p:anim calcmode="lin" valueType="num">
                                      <p:cBhvr>
                                        <p:cTn id="11" dur="1000" fill="hold"/>
                                        <p:tgtEl>
                                          <p:spTgt spid="14"/>
                                        </p:tgtEl>
                                        <p:attrNameLst>
                                          <p:attrName>ppt_h</p:attrName>
                                        </p:attrNameLst>
                                      </p:cBhvr>
                                      <p:tavLst>
                                        <p:tav tm="0">
                                          <p:val>
                                            <p:fltVal val="0"/>
                                          </p:val>
                                        </p:tav>
                                        <p:tav tm="100000">
                                          <p:val>
                                            <p:strVal val="#ppt_h"/>
                                          </p:val>
                                        </p:tav>
                                      </p:tavLst>
                                    </p:anim>
                                    <p:animEffect transition="in" filter="fade">
                                      <p:cBhvr>
                                        <p:cTn id="12" dur="1000"/>
                                        <p:tgtEl>
                                          <p:spTgt spid="14"/>
                                        </p:tgtEl>
                                      </p:cBhvr>
                                    </p:animEffect>
                                  </p:childTnLst>
                                </p:cTn>
                              </p:par>
                            </p:childTnLst>
                          </p:cTn>
                        </p:par>
                        <p:par>
                          <p:cTn id="13" fill="hold">
                            <p:stCondLst>
                              <p:cond delay="2000"/>
                            </p:stCondLst>
                            <p:childTnLst>
                              <p:par>
                                <p:cTn id="14" presetID="37" presetClass="entr" presetSubtype="0" fill="hold"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900" decel="100000" fill="hold"/>
                                        <p:tgtEl>
                                          <p:spTgt spid="12"/>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915454" y="441228"/>
            <a:ext cx="10174557" cy="5604731"/>
            <a:chOff x="676916" y="624234"/>
            <a:chExt cx="10174557" cy="5604731"/>
          </a:xfrm>
        </p:grpSpPr>
        <p:pic>
          <p:nvPicPr>
            <p:cNvPr id="6" name="Picture 5">
              <a:extLst>
                <a:ext uri="{FF2B5EF4-FFF2-40B4-BE49-F238E27FC236}">
                  <a16:creationId xmlns="" xmlns:a16="http://schemas.microsoft.com/office/drawing/2014/main" id="{D0BB1765-7606-44FC-8D0A-725A206946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916" y="624234"/>
              <a:ext cx="5064981" cy="5604731"/>
            </a:xfrm>
            <a:prstGeom prst="rect">
              <a:avLst/>
            </a:prstGeom>
          </p:spPr>
        </p:pic>
        <p:pic>
          <p:nvPicPr>
            <p:cNvPr id="2" name="Picture 3"/>
            <p:cNvPicPr>
              <a:picLocks noChangeAspect="1" noChangeArrowheads="1"/>
            </p:cNvPicPr>
            <p:nvPr/>
          </p:nvPicPr>
          <p:blipFill>
            <a:blip r:embed="rId3">
              <a:extLst>
                <a:ext uri="{28A0092B-C50C-407E-A947-70E740481C1C}">
                  <a14:useLocalDpi xmlns:a14="http://schemas.microsoft.com/office/drawing/2010/main" val="0"/>
                </a:ext>
              </a:extLst>
            </a:blip>
            <a:srcRect l="6453" t="2155" r="6544" b="13266"/>
            <a:stretch>
              <a:fillRect/>
            </a:stretch>
          </p:blipFill>
          <p:spPr bwMode="auto">
            <a:xfrm>
              <a:off x="834887" y="879342"/>
              <a:ext cx="10016586" cy="4595667"/>
            </a:xfrm>
            <a:prstGeom prst="rect">
              <a:avLst/>
            </a:prstGeom>
            <a:blipFill>
              <a:blip r:embed="rId4">
                <a:alphaModFix amt="1000"/>
              </a:blip>
              <a:stretch>
                <a:fillRect/>
              </a:stretch>
            </a:blipFill>
            <a:ln>
              <a:noFill/>
            </a:ln>
            <a:extLst/>
          </p:spPr>
        </p:pic>
      </p:grpSp>
      <p:sp>
        <p:nvSpPr>
          <p:cNvPr id="11" name="Rectangle 10"/>
          <p:cNvSpPr/>
          <p:nvPr/>
        </p:nvSpPr>
        <p:spPr>
          <a:xfrm>
            <a:off x="3131110" y="2712684"/>
            <a:ext cx="6035040" cy="658642"/>
          </a:xfrm>
          <a:prstGeom prst="rect">
            <a:avLst/>
          </a:prstGeom>
        </p:spPr>
        <p:txBody>
          <a:bodyPr wrap="square">
            <a:spAutoFit/>
          </a:bodyPr>
          <a:lstStyle/>
          <a:p>
            <a:pPr>
              <a:lnSpc>
                <a:spcPct val="115000"/>
              </a:lnSpc>
              <a:spcAft>
                <a:spcPts val="500"/>
              </a:spcAft>
              <a:buClr>
                <a:srgbClr val="000000"/>
              </a:buClr>
              <a:buSzPts val="1200"/>
              <a:tabLst>
                <a:tab pos="252730" algn="l"/>
              </a:tabLst>
            </a:pPr>
            <a:r>
              <a:rPr lang="en-US" sz="2800" b="1" dirty="0" smtClean="0">
                <a:solidFill>
                  <a:srgbClr val="FF0000"/>
                </a:solidFill>
                <a:latin typeface="Times New Roman" pitchFamily="18" charset="0"/>
                <a:ea typeface="Arial" panose="020B0604020202020204" pitchFamily="34" charset="0"/>
                <a:cs typeface="Times New Roman" pitchFamily="18" charset="0"/>
              </a:rPr>
              <a:t>2</a:t>
            </a:r>
            <a:r>
              <a:rPr lang="en-US" sz="2400" b="1" dirty="0" smtClean="0">
                <a:solidFill>
                  <a:srgbClr val="FF0000"/>
                </a:solidFill>
                <a:latin typeface="Times New Roman" pitchFamily="18" charset="0"/>
                <a:ea typeface="Arial" panose="020B0604020202020204" pitchFamily="34" charset="0"/>
                <a:cs typeface="Times New Roman" pitchFamily="18" charset="0"/>
              </a:rPr>
              <a:t>. </a:t>
            </a:r>
            <a:r>
              <a:rPr lang="en-US" sz="3200" b="1" dirty="0" smtClean="0">
                <a:solidFill>
                  <a:srgbClr val="FF0000"/>
                </a:solidFill>
                <a:latin typeface="Times New Roman" pitchFamily="18" charset="0"/>
                <a:ea typeface="Arial" panose="020B0604020202020204" pitchFamily="34" charset="0"/>
                <a:cs typeface="Times New Roman" pitchFamily="18" charset="0"/>
              </a:rPr>
              <a:t>Ý </a:t>
            </a:r>
            <a:r>
              <a:rPr lang="en-US" sz="3200" b="1" dirty="0" err="1" smtClean="0">
                <a:solidFill>
                  <a:srgbClr val="FF0000"/>
                </a:solidFill>
                <a:latin typeface="Times New Roman" pitchFamily="18" charset="0"/>
                <a:ea typeface="Arial" panose="020B0604020202020204" pitchFamily="34" charset="0"/>
                <a:cs typeface="Times New Roman" pitchFamily="18" charset="0"/>
              </a:rPr>
              <a:t>nghĩa</a:t>
            </a:r>
            <a:r>
              <a:rPr lang="en-US" sz="3200" b="1" dirty="0" smtClean="0">
                <a:solidFill>
                  <a:srgbClr val="FF0000"/>
                </a:solidFill>
                <a:latin typeface="Times New Roman" pitchFamily="18" charset="0"/>
                <a:ea typeface="Arial" panose="020B0604020202020204" pitchFamily="34" charset="0"/>
                <a:cs typeface="Times New Roman" pitchFamily="18" charset="0"/>
              </a:rPr>
              <a:t> </a:t>
            </a:r>
            <a:r>
              <a:rPr lang="en-US" sz="3200" b="1" err="1" smtClean="0">
                <a:solidFill>
                  <a:srgbClr val="FF0000"/>
                </a:solidFill>
                <a:latin typeface="Times New Roman" pitchFamily="18" charset="0"/>
                <a:ea typeface="Arial" panose="020B0604020202020204" pitchFamily="34" charset="0"/>
                <a:cs typeface="Times New Roman" pitchFamily="18" charset="0"/>
              </a:rPr>
              <a:t>của</a:t>
            </a:r>
            <a:r>
              <a:rPr lang="en-US" sz="3200" b="1" smtClean="0">
                <a:solidFill>
                  <a:srgbClr val="FF0000"/>
                </a:solidFill>
                <a:latin typeface="Times New Roman" pitchFamily="18" charset="0"/>
                <a:ea typeface="Arial" panose="020B0604020202020204" pitchFamily="34" charset="0"/>
                <a:cs typeface="Times New Roman" pitchFamily="18" charset="0"/>
              </a:rPr>
              <a:t> siêng năng, kiên trì</a:t>
            </a:r>
            <a:endParaRPr lang="en-US" sz="3200" b="1" dirty="0" smtClean="0">
              <a:solidFill>
                <a:srgbClr val="FF0000"/>
              </a:solidFill>
              <a:latin typeface="Times New Roman" pitchFamily="18" charset="0"/>
              <a:ea typeface="Arial" panose="020B0604020202020204" pitchFamily="34" charset="0"/>
              <a:cs typeface="Times New Roman" pitchFamily="18" charset="0"/>
            </a:endParaRPr>
          </a:p>
        </p:txBody>
      </p:sp>
      <p:pic>
        <p:nvPicPr>
          <p:cNvPr id="13" name="Picture 12"/>
          <p:cNvPicPr>
            <a:picLocks noChangeAspect="1"/>
          </p:cNvPicPr>
          <p:nvPr/>
        </p:nvPicPr>
        <p:blipFill>
          <a:blip r:embed="rId5"/>
          <a:stretch>
            <a:fillRect/>
          </a:stretch>
        </p:blipFill>
        <p:spPr>
          <a:xfrm>
            <a:off x="10936762" y="0"/>
            <a:ext cx="1255238" cy="937524"/>
          </a:xfrm>
          <a:prstGeom prst="rect">
            <a:avLst/>
          </a:prstGeom>
        </p:spPr>
      </p:pic>
    </p:spTree>
    <p:extLst>
      <p:ext uri="{BB962C8B-B14F-4D97-AF65-F5344CB8AC3E}">
        <p14:creationId xmlns:p14="http://schemas.microsoft.com/office/powerpoint/2010/main" val="14253836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164;p9"/>
          <p:cNvPicPr preferRelativeResize="0"/>
          <p:nvPr/>
        </p:nvPicPr>
        <p:blipFill rotWithShape="1">
          <a:blip r:embed="rId2">
            <a:alphaModFix/>
          </a:blip>
          <a:srcRect l="15285" t="10430" r="46645" b="11190"/>
          <a:stretch/>
        </p:blipFill>
        <p:spPr>
          <a:xfrm>
            <a:off x="-1569988" y="670008"/>
            <a:ext cx="14499771" cy="6436397"/>
          </a:xfrm>
          <a:prstGeom prst="rect">
            <a:avLst/>
          </a:prstGeom>
          <a:noFill/>
          <a:ln>
            <a:noFill/>
          </a:ln>
        </p:spPr>
      </p:pic>
      <p:sp>
        <p:nvSpPr>
          <p:cNvPr id="3" name="Snip Diagonal Corner Rectangle 2"/>
          <p:cNvSpPr/>
          <p:nvPr/>
        </p:nvSpPr>
        <p:spPr>
          <a:xfrm>
            <a:off x="0" y="10854"/>
            <a:ext cx="4492482" cy="719320"/>
          </a:xfrm>
          <a:prstGeom prst="snip2DiagRect">
            <a:avLst>
              <a:gd name="adj1" fmla="val 26917"/>
              <a:gd name="adj2" fmla="val 16667"/>
            </a:avLst>
          </a:prstGeom>
          <a:solidFill>
            <a:srgbClr val="ED7D31">
              <a:lumMod val="40000"/>
              <a:lumOff val="60000"/>
            </a:srgbClr>
          </a:solidFill>
          <a:ln w="12700" cap="flat" cmpd="sng" algn="ctr">
            <a:solidFill>
              <a:srgbClr val="5B9BD5">
                <a:shade val="50000"/>
              </a:srgbClr>
            </a:solidFill>
            <a:prstDash val="solid"/>
            <a:miter lim="800000"/>
          </a:ln>
          <a:effectLst/>
        </p:spPr>
        <p:txBody>
          <a:bodyPr rtlCol="0" anchor="ctr"/>
          <a:lstStyle/>
          <a:p>
            <a:pPr algn="ctr">
              <a:defRPr/>
            </a:pPr>
            <a:r>
              <a:rPr lang="en-US" sz="2400" b="1" kern="0" err="1" smtClean="0">
                <a:solidFill>
                  <a:prstClr val="black"/>
                </a:solidFill>
                <a:latin typeface="Times New Roman" panose="02020603050405020304" pitchFamily="18" charset="0"/>
                <a:cs typeface="Times New Roman" panose="02020603050405020304" pitchFamily="18" charset="0"/>
              </a:rPr>
              <a:t>Đọc</a:t>
            </a:r>
            <a:r>
              <a:rPr lang="en-US" sz="2400" b="1" kern="0" smtClean="0">
                <a:solidFill>
                  <a:prstClr val="black"/>
                </a:solidFill>
                <a:latin typeface="Times New Roman" panose="02020603050405020304" pitchFamily="18" charset="0"/>
                <a:cs typeface="Times New Roman" panose="02020603050405020304" pitchFamily="18" charset="0"/>
              </a:rPr>
              <a:t> các trường hợp sau và </a:t>
            </a:r>
            <a:r>
              <a:rPr lang="en-US" sz="2400" b="1" kern="0" dirty="0" err="1" smtClean="0">
                <a:solidFill>
                  <a:prstClr val="black"/>
                </a:solidFill>
                <a:latin typeface="Times New Roman" panose="02020603050405020304" pitchFamily="18" charset="0"/>
                <a:cs typeface="Times New Roman" panose="02020603050405020304" pitchFamily="18" charset="0"/>
              </a:rPr>
              <a:t>trả</a:t>
            </a:r>
            <a:r>
              <a:rPr lang="en-US" sz="2400" b="1" kern="0" dirty="0" smtClean="0">
                <a:solidFill>
                  <a:prstClr val="black"/>
                </a:solidFill>
                <a:latin typeface="Times New Roman" panose="02020603050405020304" pitchFamily="18" charset="0"/>
                <a:cs typeface="Times New Roman" panose="02020603050405020304" pitchFamily="18" charset="0"/>
              </a:rPr>
              <a:t> </a:t>
            </a:r>
            <a:r>
              <a:rPr lang="en-US" sz="2400" b="1" kern="0" dirty="0" err="1" smtClean="0">
                <a:solidFill>
                  <a:prstClr val="black"/>
                </a:solidFill>
                <a:latin typeface="Times New Roman" panose="02020603050405020304" pitchFamily="18" charset="0"/>
                <a:cs typeface="Times New Roman" panose="02020603050405020304" pitchFamily="18" charset="0"/>
              </a:rPr>
              <a:t>lời</a:t>
            </a:r>
            <a:r>
              <a:rPr lang="en-US" sz="2400" b="1" kern="0" dirty="0" smtClean="0">
                <a:solidFill>
                  <a:prstClr val="black"/>
                </a:solidFill>
                <a:latin typeface="Times New Roman" panose="02020603050405020304" pitchFamily="18" charset="0"/>
                <a:cs typeface="Times New Roman" panose="02020603050405020304" pitchFamily="18" charset="0"/>
              </a:rPr>
              <a:t> </a:t>
            </a:r>
            <a:r>
              <a:rPr lang="en-US" sz="2400" b="1" kern="0" dirty="0" err="1" smtClean="0">
                <a:solidFill>
                  <a:prstClr val="black"/>
                </a:solidFill>
                <a:latin typeface="Times New Roman" panose="02020603050405020304" pitchFamily="18" charset="0"/>
                <a:cs typeface="Times New Roman" panose="02020603050405020304" pitchFamily="18" charset="0"/>
              </a:rPr>
              <a:t>câu</a:t>
            </a:r>
            <a:r>
              <a:rPr lang="en-US" sz="2400" b="1" kern="0" dirty="0" smtClean="0">
                <a:solidFill>
                  <a:prstClr val="black"/>
                </a:solidFill>
                <a:latin typeface="Times New Roman" panose="02020603050405020304" pitchFamily="18" charset="0"/>
                <a:cs typeface="Times New Roman" panose="02020603050405020304" pitchFamily="18" charset="0"/>
              </a:rPr>
              <a:t> </a:t>
            </a:r>
            <a:r>
              <a:rPr lang="en-US" sz="2400" b="1" kern="0" dirty="0" err="1" smtClean="0">
                <a:solidFill>
                  <a:prstClr val="black"/>
                </a:solidFill>
                <a:latin typeface="Times New Roman" panose="02020603050405020304" pitchFamily="18" charset="0"/>
                <a:cs typeface="Times New Roman" panose="02020603050405020304" pitchFamily="18" charset="0"/>
              </a:rPr>
              <a:t>hỏi</a:t>
            </a:r>
            <a:endParaRPr lang="en-US" sz="2400" b="1" kern="0" dirty="0" smtClean="0">
              <a:solidFill>
                <a:prstClr val="black"/>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765131" y="1453922"/>
            <a:ext cx="10799250" cy="4154984"/>
          </a:xfrm>
          <a:prstGeom prst="rect">
            <a:avLst/>
          </a:prstGeom>
          <a:noFill/>
        </p:spPr>
        <p:txBody>
          <a:bodyPr wrap="square" rtlCol="0">
            <a:spAutoFit/>
          </a:bodyPr>
          <a:lstStyle/>
          <a:p>
            <a:pPr algn="just"/>
            <a:r>
              <a:rPr lang="en-US" sz="2400" smtClean="0">
                <a:latin typeface="Times New Roman" pitchFamily="18" charset="0"/>
                <a:cs typeface="Times New Roman" pitchFamily="18" charset="0"/>
              </a:rPr>
              <a:t>1. Hoa mới theo bố mẹ chuyển từ quê lên Hà Nội học. Thời gian đầu chuyển cấp học và môi trường mới còn bỡ ngỡ nên Hoa học môn Tiếng Anh chưa tốt. Không nản lòng. Hoa đã lên kế hoạch mỗi ngày dành ít nhất 30 phút để học tiếng Anh. Cuối tuần, bạn ra Hồ Gươm mạnh dạn giao tiếp với người nước ngoài. Kiên trì từng ngày, chỉ sau một học kì, trình độ Tiếng Anh của Hoa đã tiến bộ rõ rệt.</a:t>
            </a:r>
            <a:endParaRPr lang="en-US" sz="2400" dirty="0">
              <a:latin typeface="Times New Roman" pitchFamily="18" charset="0"/>
              <a:cs typeface="Times New Roman" pitchFamily="18" charset="0"/>
            </a:endParaRPr>
          </a:p>
          <a:p>
            <a:pPr algn="just"/>
            <a:r>
              <a:rPr lang="en-US" sz="2400" smtClean="0">
                <a:latin typeface="Times New Roman" pitchFamily="18" charset="0"/>
                <a:cs typeface="Times New Roman" pitchFamily="18" charset="0"/>
              </a:rPr>
              <a:t>2. Vân có số cân nặng nhiều hơn so với các bạn cùng trang lứa. Được mọi người góp ý, Vân quyết tâm giảm cân. Hàng ngày Vân dậy sớm tập thể dục. Có những hôm trời mưa giá lạnh, Vân vẫn không bỏ buổi tập nào. Bên cạnh đó, Vân thực hiện nghiêm túc chế độ ăn uống khoa học như: hạn chế đồ ăn ngọt, ăn ít tinh bột, nhiều rau xanh, hoa quả…Nhờ siêng năng, kiên trì tập luyện kết hợp với ăn uống khoa học, Vân đã giảm cân và có ngoại hình cân đối.</a:t>
            </a:r>
            <a:endParaRPr lang="en-US" sz="2400" dirty="0">
              <a:latin typeface="Times New Roman" pitchFamily="18" charset="0"/>
              <a:cs typeface="Times New Roman" pitchFamily="18" charset="0"/>
            </a:endParaRPr>
          </a:p>
        </p:txBody>
      </p:sp>
      <p:pic>
        <p:nvPicPr>
          <p:cNvPr id="6" name="Picture 5"/>
          <p:cNvPicPr>
            <a:picLocks noChangeAspect="1"/>
          </p:cNvPicPr>
          <p:nvPr/>
        </p:nvPicPr>
        <p:blipFill>
          <a:blip r:embed="rId3"/>
          <a:stretch>
            <a:fillRect/>
          </a:stretch>
        </p:blipFill>
        <p:spPr>
          <a:xfrm>
            <a:off x="10507102" y="6152606"/>
            <a:ext cx="1684898" cy="705394"/>
          </a:xfrm>
          <a:prstGeom prst="ellipse">
            <a:avLst/>
          </a:prstGeom>
          <a:ln>
            <a:noFill/>
          </a:ln>
          <a:effectLst>
            <a:softEdge rad="112500"/>
          </a:effectLst>
        </p:spPr>
      </p:pic>
      <p:pic>
        <p:nvPicPr>
          <p:cNvPr id="7" name="Picture 6"/>
          <p:cNvPicPr>
            <a:picLocks noChangeAspect="1"/>
          </p:cNvPicPr>
          <p:nvPr/>
        </p:nvPicPr>
        <p:blipFill>
          <a:blip r:embed="rId4"/>
          <a:stretch>
            <a:fillRect/>
          </a:stretch>
        </p:blipFill>
        <p:spPr>
          <a:xfrm>
            <a:off x="10936762" y="0"/>
            <a:ext cx="1255238" cy="937524"/>
          </a:xfrm>
          <a:prstGeom prst="rect">
            <a:avLst/>
          </a:prstGeom>
        </p:spPr>
      </p:pic>
      <p:sp>
        <p:nvSpPr>
          <p:cNvPr id="8" name="Rectangle 7"/>
          <p:cNvSpPr/>
          <p:nvPr/>
        </p:nvSpPr>
        <p:spPr>
          <a:xfrm>
            <a:off x="3659014" y="157538"/>
            <a:ext cx="6848088" cy="907749"/>
          </a:xfrm>
          <a:prstGeom prst="rect">
            <a:avLst/>
          </a:prstGeom>
        </p:spPr>
        <p:txBody>
          <a:bodyPr wrap="square">
            <a:spAutoFit/>
          </a:bodyPr>
          <a:lstStyle/>
          <a:p>
            <a:pPr marL="1054100" marR="0" indent="38100" algn="just">
              <a:lnSpc>
                <a:spcPct val="115000"/>
              </a:lnSpc>
              <a:spcBef>
                <a:spcPts val="0"/>
              </a:spcBef>
              <a:spcAft>
                <a:spcPts val="600"/>
              </a:spcAft>
            </a:pPr>
            <a:r>
              <a:rPr lang="vi-VN" sz="2400" b="1" dirty="0">
                <a:solidFill>
                  <a:srgbClr val="1D02DA"/>
                </a:solidFill>
                <a:latin typeface="Times New Roman" pitchFamily="18" charset="0"/>
                <a:ea typeface="Arial" panose="020B0604020202020204" pitchFamily="34" charset="0"/>
                <a:cs typeface="Times New Roman" pitchFamily="18" charset="0"/>
              </a:rPr>
              <a:t>Theo em</a:t>
            </a:r>
            <a:r>
              <a:rPr lang="vi-VN" sz="2400" b="1">
                <a:solidFill>
                  <a:srgbClr val="1D02DA"/>
                </a:solidFill>
                <a:latin typeface="Times New Roman" pitchFamily="18" charset="0"/>
                <a:ea typeface="Arial" panose="020B0604020202020204" pitchFamily="34" charset="0"/>
                <a:cs typeface="Times New Roman" pitchFamily="18" charset="0"/>
              </a:rPr>
              <a:t>, </a:t>
            </a:r>
            <a:r>
              <a:rPr lang="en-US" sz="2400" b="1" smtClean="0">
                <a:solidFill>
                  <a:srgbClr val="1D02DA"/>
                </a:solidFill>
                <a:latin typeface="Times New Roman" pitchFamily="18" charset="0"/>
                <a:ea typeface="Arial" panose="020B0604020202020204" pitchFamily="34" charset="0"/>
                <a:cs typeface="Times New Roman" pitchFamily="18" charset="0"/>
              </a:rPr>
              <a:t>sự siêng năng kiên trì của Hoa và Vân đã đem lại điều gì cho hai bạn?</a:t>
            </a:r>
            <a:endParaRPr lang="en-US" sz="2400" b="1" dirty="0">
              <a:effectLst/>
              <a:latin typeface="Times New Roman" pitchFamily="18" charset="0"/>
              <a:ea typeface="Arial" panose="020B0604020202020204" pitchFamily="34" charset="0"/>
              <a:cs typeface="Times New Roman" pitchFamily="18" charset="0"/>
            </a:endParaRPr>
          </a:p>
        </p:txBody>
      </p:sp>
    </p:spTree>
    <p:extLst>
      <p:ext uri="{BB962C8B-B14F-4D97-AF65-F5344CB8AC3E}">
        <p14:creationId xmlns:p14="http://schemas.microsoft.com/office/powerpoint/2010/main" val="646441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ircle(in)">
                                      <p:cBhvr>
                                        <p:cTn id="15" dur="20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strVal val="#ppt_x"/>
                                          </p:val>
                                        </p:tav>
                                        <p:tav tm="100000">
                                          <p:val>
                                            <p:strVal val="#ppt_x"/>
                                          </p:val>
                                        </p:tav>
                                      </p:tavLst>
                                    </p:anim>
                                    <p:anim calcmode="lin" valueType="num">
                                      <p:cBhvr>
                                        <p:cTn id="2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Xin Chào Cuộc Sống - Home | Faceboo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Google Shape;154;p8"/>
          <p:cNvPicPr preferRelativeResize="0"/>
          <p:nvPr/>
        </p:nvPicPr>
        <p:blipFill rotWithShape="1">
          <a:blip r:embed="rId2">
            <a:alphaModFix/>
          </a:blip>
          <a:srcRect l="16992" t="-937" r="50159" b="17086"/>
          <a:stretch/>
        </p:blipFill>
        <p:spPr>
          <a:xfrm>
            <a:off x="155575" y="283076"/>
            <a:ext cx="9667694" cy="7106855"/>
          </a:xfrm>
          <a:prstGeom prst="rect">
            <a:avLst/>
          </a:prstGeom>
          <a:noFill/>
          <a:ln>
            <a:noFill/>
          </a:ln>
        </p:spPr>
      </p:pic>
      <p:pic>
        <p:nvPicPr>
          <p:cNvPr id="8" name="Picture 7"/>
          <p:cNvPicPr>
            <a:picLocks noChangeAspect="1"/>
          </p:cNvPicPr>
          <p:nvPr/>
        </p:nvPicPr>
        <p:blipFill>
          <a:blip r:embed="rId3"/>
          <a:stretch>
            <a:fillRect/>
          </a:stretch>
        </p:blipFill>
        <p:spPr>
          <a:xfrm>
            <a:off x="3895142" y="-144463"/>
            <a:ext cx="2584200" cy="1971579"/>
          </a:xfrm>
          <a:prstGeom prst="ellipse">
            <a:avLst/>
          </a:prstGeom>
          <a:ln>
            <a:noFill/>
          </a:ln>
          <a:effectLst>
            <a:softEdge rad="112500"/>
          </a:effectLst>
        </p:spPr>
      </p:pic>
      <p:pic>
        <p:nvPicPr>
          <p:cNvPr id="9" name="Picture 8"/>
          <p:cNvPicPr>
            <a:picLocks noChangeAspect="1"/>
          </p:cNvPicPr>
          <p:nvPr/>
        </p:nvPicPr>
        <p:blipFill>
          <a:blip r:embed="rId4"/>
          <a:stretch>
            <a:fillRect/>
          </a:stretch>
        </p:blipFill>
        <p:spPr>
          <a:xfrm>
            <a:off x="10936762" y="0"/>
            <a:ext cx="1255238" cy="937524"/>
          </a:xfrm>
          <a:prstGeom prst="rect">
            <a:avLst/>
          </a:prstGeom>
        </p:spPr>
      </p:pic>
      <p:pic>
        <p:nvPicPr>
          <p:cNvPr id="10" name="Picture 9"/>
          <p:cNvPicPr>
            <a:picLocks noChangeAspect="1"/>
          </p:cNvPicPr>
          <p:nvPr/>
        </p:nvPicPr>
        <p:blipFill>
          <a:blip r:embed="rId5"/>
          <a:stretch>
            <a:fillRect/>
          </a:stretch>
        </p:blipFill>
        <p:spPr>
          <a:xfrm>
            <a:off x="9707417" y="2463890"/>
            <a:ext cx="2900751" cy="4359018"/>
          </a:xfrm>
          <a:prstGeom prst="rect">
            <a:avLst/>
          </a:prstGeom>
        </p:spPr>
      </p:pic>
      <p:sp>
        <p:nvSpPr>
          <p:cNvPr id="12" name="Text Box 5"/>
          <p:cNvSpPr txBox="1">
            <a:spLocks noChangeArrowheads="1"/>
          </p:cNvSpPr>
          <p:nvPr/>
        </p:nvSpPr>
        <p:spPr bwMode="auto">
          <a:xfrm>
            <a:off x="901102" y="2243470"/>
            <a:ext cx="8132616" cy="3949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buNone/>
            </a:pPr>
            <a:r>
              <a:rPr lang="vi-VN" sz="4400" b="1" i="1" dirty="0">
                <a:solidFill>
                  <a:srgbClr val="0000FF"/>
                </a:solidFill>
                <a:latin typeface="+mj-lt"/>
              </a:rPr>
              <a:t>* </a:t>
            </a:r>
            <a:r>
              <a:rPr lang="en-US" sz="4800" b="1" i="1" dirty="0" smtClean="0">
                <a:solidFill>
                  <a:srgbClr val="0000FF"/>
                </a:solidFill>
                <a:latin typeface="Times New Roman" pitchFamily="18" charset="0"/>
                <a:cs typeface="Times New Roman" pitchFamily="18" charset="0"/>
              </a:rPr>
              <a:t>Ý </a:t>
            </a:r>
            <a:r>
              <a:rPr lang="en-US" sz="4800" b="1" i="1" dirty="0" err="1" smtClean="0">
                <a:solidFill>
                  <a:srgbClr val="0000FF"/>
                </a:solidFill>
                <a:latin typeface="Times New Roman" pitchFamily="18" charset="0"/>
                <a:cs typeface="Times New Roman" pitchFamily="18" charset="0"/>
              </a:rPr>
              <a:t>nghĩa</a:t>
            </a:r>
            <a:r>
              <a:rPr lang="en-US" sz="4800" b="1" i="1" dirty="0" smtClean="0">
                <a:solidFill>
                  <a:srgbClr val="0000FF"/>
                </a:solidFill>
                <a:latin typeface="Times New Roman" pitchFamily="18" charset="0"/>
                <a:cs typeface="Times New Roman" pitchFamily="18" charset="0"/>
              </a:rPr>
              <a:t> </a:t>
            </a:r>
            <a:r>
              <a:rPr lang="vi-VN" sz="4800" b="1" i="1" smtClean="0">
                <a:solidFill>
                  <a:srgbClr val="0000FF"/>
                </a:solidFill>
                <a:latin typeface="Times New Roman" pitchFamily="18" charset="0"/>
                <a:cs typeface="Times New Roman" pitchFamily="18" charset="0"/>
              </a:rPr>
              <a:t>của </a:t>
            </a:r>
            <a:r>
              <a:rPr lang="en-US" sz="4800" b="1" i="1" smtClean="0">
                <a:solidFill>
                  <a:srgbClr val="0000FF"/>
                </a:solidFill>
                <a:latin typeface="Times New Roman" pitchFamily="18" charset="0"/>
                <a:cs typeface="Times New Roman" pitchFamily="18" charset="0"/>
              </a:rPr>
              <a:t>siêng năng, kiên trì</a:t>
            </a:r>
            <a:endParaRPr lang="en-US" sz="4800" b="1" dirty="0">
              <a:solidFill>
                <a:srgbClr val="0000FF"/>
              </a:solidFill>
              <a:latin typeface="Times New Roman" pitchFamily="18" charset="0"/>
              <a:cs typeface="Times New Roman" pitchFamily="18" charset="0"/>
            </a:endParaRPr>
          </a:p>
          <a:p>
            <a:pPr>
              <a:buNone/>
            </a:pPr>
            <a:r>
              <a:rPr lang="en-US" sz="4400" b="1" smtClean="0">
                <a:latin typeface="Times New Roman" pitchFamily="18" charset="0"/>
                <a:cs typeface="Times New Roman" pitchFamily="18" charset="0"/>
              </a:rPr>
              <a:t>- </a:t>
            </a:r>
            <a:r>
              <a:rPr lang="en-US" sz="4400" b="1" i="1" smtClean="0">
                <a:latin typeface="Times New Roman" pitchFamily="18" charset="0"/>
                <a:cs typeface="Times New Roman" pitchFamily="18" charset="0"/>
              </a:rPr>
              <a:t>Siêng năng, kiên trì sẽ giúp con người thành công trong công việc và cuộc sống.</a:t>
            </a:r>
            <a:endParaRPr lang="en-US" sz="4400" b="1" smtClean="0">
              <a:latin typeface="Times New Roman" pitchFamily="18" charset="0"/>
              <a:cs typeface="Times New Roman" pitchFamily="18" charset="0"/>
            </a:endParaRPr>
          </a:p>
          <a:p>
            <a:pPr lvl="0">
              <a:buNone/>
            </a:pPr>
            <a:endParaRPr lang="en-US" sz="3200" b="1" dirty="0">
              <a:latin typeface="Times New Roman" pitchFamily="18" charset="0"/>
              <a:cs typeface="Times New Roman" pitchFamily="18" charset="0"/>
            </a:endParaRPr>
          </a:p>
        </p:txBody>
      </p:sp>
    </p:spTree>
    <p:extLst>
      <p:ext uri="{BB962C8B-B14F-4D97-AF65-F5344CB8AC3E}">
        <p14:creationId xmlns:p14="http://schemas.microsoft.com/office/powerpoint/2010/main" val="732614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53"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 calcmode="lin" valueType="num">
                                      <p:cBhvr>
                                        <p:cTn id="10" dur="1000" fill="hold"/>
                                        <p:tgtEl>
                                          <p:spTgt spid="12"/>
                                        </p:tgtEl>
                                        <p:attrNameLst>
                                          <p:attrName>ppt_w</p:attrName>
                                        </p:attrNameLst>
                                      </p:cBhvr>
                                      <p:tavLst>
                                        <p:tav tm="0">
                                          <p:val>
                                            <p:fltVal val="0"/>
                                          </p:val>
                                        </p:tav>
                                        <p:tav tm="100000">
                                          <p:val>
                                            <p:strVal val="#ppt_w"/>
                                          </p:val>
                                        </p:tav>
                                      </p:tavLst>
                                    </p:anim>
                                    <p:anim calcmode="lin" valueType="num">
                                      <p:cBhvr>
                                        <p:cTn id="11" dur="1000" fill="hold"/>
                                        <p:tgtEl>
                                          <p:spTgt spid="12"/>
                                        </p:tgtEl>
                                        <p:attrNameLst>
                                          <p:attrName>ppt_h</p:attrName>
                                        </p:attrNameLst>
                                      </p:cBhvr>
                                      <p:tavLst>
                                        <p:tav tm="0">
                                          <p:val>
                                            <p:fltVal val="0"/>
                                          </p:val>
                                        </p:tav>
                                        <p:tav tm="100000">
                                          <p:val>
                                            <p:strVal val="#ppt_h"/>
                                          </p:val>
                                        </p:tav>
                                      </p:tavLst>
                                    </p:anim>
                                    <p:animEffect transition="in" filter="fade">
                                      <p:cBhvr>
                                        <p:cTn id="12"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374864" y="425542"/>
            <a:ext cx="5207535" cy="5948218"/>
          </a:xfrm>
          <a:prstGeom prst="rect">
            <a:avLst/>
          </a:prstGeom>
          <a:noFill/>
          <a:ln>
            <a:noFill/>
          </a:ln>
        </p:spPr>
      </p:pic>
      <p:sp>
        <p:nvSpPr>
          <p:cNvPr id="12" name="文本框 15"/>
          <p:cNvSpPr txBox="1"/>
          <p:nvPr/>
        </p:nvSpPr>
        <p:spPr>
          <a:xfrm>
            <a:off x="6448507" y="3380472"/>
            <a:ext cx="5255015" cy="2123658"/>
          </a:xfrm>
          <a:prstGeom prst="rect">
            <a:avLst/>
          </a:prstGeom>
          <a:noFill/>
        </p:spPr>
        <p:txBody>
          <a:bodyPr wrap="square" rtlCol="0">
            <a:spAutoFit/>
          </a:bodyPr>
          <a:lstStyle/>
          <a:p>
            <a:pPr algn="ctr" defTabSz="457200"/>
            <a:r>
              <a:rPr lang="en-US" altLang="zh-CN" sz="6600" b="1" dirty="0" smtClean="0">
                <a:solidFill>
                  <a:srgbClr val="FF0000"/>
                </a:solidFill>
                <a:latin typeface="Times New Roman" pitchFamily="18" charset="0"/>
                <a:ea typeface="华康海报体W12" panose="040B0C09000000000000" pitchFamily="81" charset="-122"/>
                <a:cs typeface="Times New Roman" pitchFamily="18" charset="0"/>
              </a:rPr>
              <a:t>I.</a:t>
            </a:r>
          </a:p>
          <a:p>
            <a:pPr algn="ctr" defTabSz="457200"/>
            <a:r>
              <a:rPr lang="en-US" altLang="zh-CN" sz="6600" b="1" dirty="0" err="1" smtClean="0">
                <a:solidFill>
                  <a:srgbClr val="FF0000"/>
                </a:solidFill>
                <a:latin typeface="Times New Roman" pitchFamily="18" charset="0"/>
                <a:ea typeface="华康海报体W12" panose="040B0C09000000000000" pitchFamily="81" charset="-122"/>
                <a:cs typeface="Times New Roman" pitchFamily="18" charset="0"/>
              </a:rPr>
              <a:t>Khởi</a:t>
            </a:r>
            <a:r>
              <a:rPr lang="en-US" altLang="zh-CN" sz="6600" b="1" dirty="0" smtClean="0">
                <a:solidFill>
                  <a:srgbClr val="FF0000"/>
                </a:solidFill>
                <a:latin typeface="Times New Roman" pitchFamily="18" charset="0"/>
                <a:ea typeface="华康海报体W12" panose="040B0C09000000000000" pitchFamily="81" charset="-122"/>
                <a:cs typeface="Times New Roman" pitchFamily="18" charset="0"/>
              </a:rPr>
              <a:t> </a:t>
            </a:r>
            <a:r>
              <a:rPr lang="en-US" altLang="zh-CN" sz="6600" b="1" dirty="0" err="1" smtClean="0">
                <a:solidFill>
                  <a:srgbClr val="FF0000"/>
                </a:solidFill>
                <a:latin typeface="Times New Roman" pitchFamily="18" charset="0"/>
                <a:ea typeface="华康海报体W12" panose="040B0C09000000000000" pitchFamily="81" charset="-122"/>
                <a:cs typeface="Times New Roman" pitchFamily="18" charset="0"/>
              </a:rPr>
              <a:t>động</a:t>
            </a:r>
            <a:endParaRPr lang="zh-CN" altLang="en-US" sz="6600" b="1" dirty="0">
              <a:solidFill>
                <a:srgbClr val="FF0000"/>
              </a:solidFill>
              <a:latin typeface="Times New Roman" pitchFamily="18" charset="0"/>
              <a:ea typeface="华康海报体W12" panose="040B0C09000000000000" pitchFamily="81" charset="-122"/>
              <a:cs typeface="Times New Roman" pitchFamily="18" charset="0"/>
            </a:endParaRPr>
          </a:p>
        </p:txBody>
      </p:sp>
      <p:grpSp>
        <p:nvGrpSpPr>
          <p:cNvPr id="3" name="Group 2"/>
          <p:cNvGrpSpPr/>
          <p:nvPr/>
        </p:nvGrpSpPr>
        <p:grpSpPr>
          <a:xfrm>
            <a:off x="839417" y="578106"/>
            <a:ext cx="5064981" cy="5604731"/>
            <a:chOff x="839417" y="578106"/>
            <a:chExt cx="5064981" cy="5604731"/>
          </a:xfrm>
        </p:grpSpPr>
        <p:pic>
          <p:nvPicPr>
            <p:cNvPr id="8" name="Picture 7">
              <a:extLst>
                <a:ext uri="{FF2B5EF4-FFF2-40B4-BE49-F238E27FC236}">
                  <a16:creationId xmlns=""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979208" y="1288202"/>
              <a:ext cx="4149384" cy="4040543"/>
            </a:xfrm>
            <a:prstGeom prst="rect">
              <a:avLst/>
            </a:prstGeom>
          </p:spPr>
        </p:pic>
        <p:sp>
          <p:nvSpPr>
            <p:cNvPr id="10" name="Rectangle 9"/>
            <p:cNvSpPr>
              <a:spLocks noChangeArrowheads="1"/>
            </p:cNvSpPr>
            <p:nvPr/>
          </p:nvSpPr>
          <p:spPr bwMode="auto">
            <a:xfrm>
              <a:off x="1410628" y="1594131"/>
              <a:ext cx="3315855"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000" b="1" err="1" smtClean="0">
                  <a:solidFill>
                    <a:srgbClr val="0000FF"/>
                  </a:solidFill>
                  <a:latin typeface="Times New Roman" pitchFamily="18" charset="0"/>
                  <a:ea typeface="Helvetica Neue"/>
                  <a:cs typeface="Times New Roman" pitchFamily="18" charset="0"/>
                </a:rPr>
                <a:t>Bài</a:t>
              </a:r>
              <a:r>
                <a:rPr lang="en-US" altLang="en-US" sz="4000" b="1" smtClean="0">
                  <a:solidFill>
                    <a:srgbClr val="0000FF"/>
                  </a:solidFill>
                  <a:latin typeface="Times New Roman" pitchFamily="18" charset="0"/>
                  <a:ea typeface="Helvetica Neue"/>
                  <a:cs typeface="Times New Roman" pitchFamily="18" charset="0"/>
                </a:rPr>
                <a:t> 3:</a:t>
              </a:r>
              <a:r>
                <a:rPr lang="en-US" altLang="en-US" sz="4000" b="1" smtClean="0">
                  <a:solidFill>
                    <a:srgbClr val="FF0000"/>
                  </a:solidFill>
                  <a:latin typeface="Times New Roman" pitchFamily="18" charset="0"/>
                  <a:ea typeface="Helvetica Neue"/>
                  <a:cs typeface="Times New Roman" pitchFamily="18" charset="0"/>
                </a:rPr>
                <a:t> </a:t>
              </a:r>
              <a:endParaRPr lang="en-US" altLang="en-US" sz="4000" b="1" dirty="0" smtClean="0">
                <a:solidFill>
                  <a:srgbClr val="FF0000"/>
                </a:solidFill>
                <a:latin typeface="Times New Roman" pitchFamily="18" charset="0"/>
                <a:ea typeface="Helvetica Neue"/>
                <a:cs typeface="Times New Roman" pitchFamily="18" charset="0"/>
              </a:endParaRPr>
            </a:p>
            <a:p>
              <a:pPr algn="ctr" eaLnBrk="0" fontAlgn="base" hangingPunct="0">
                <a:spcBef>
                  <a:spcPct val="0"/>
                </a:spcBef>
                <a:spcAft>
                  <a:spcPct val="0"/>
                </a:spcAft>
              </a:pPr>
              <a:r>
                <a:rPr lang="en-US" altLang="en-US" sz="4000" b="1" smtClean="0">
                  <a:solidFill>
                    <a:srgbClr val="FF0000"/>
                  </a:solidFill>
                  <a:latin typeface="Times New Roman" pitchFamily="18" charset="0"/>
                  <a:ea typeface="Helvetica Neue"/>
                  <a:cs typeface="Times New Roman" pitchFamily="18" charset="0"/>
                </a:rPr>
                <a:t>SIÊNG NĂNG, KIÊN TRÌ</a:t>
              </a:r>
            </a:p>
            <a:p>
              <a:pPr algn="ctr" eaLnBrk="0" fontAlgn="base" hangingPunct="0">
                <a:spcBef>
                  <a:spcPct val="0"/>
                </a:spcBef>
                <a:spcAft>
                  <a:spcPct val="0"/>
                </a:spcAft>
              </a:pPr>
              <a:r>
                <a:rPr lang="en-US" altLang="en-US" sz="4000" b="1" smtClean="0">
                  <a:solidFill>
                    <a:srgbClr val="0000FF"/>
                  </a:solidFill>
                  <a:latin typeface="Times New Roman" pitchFamily="18" charset="0"/>
                  <a:ea typeface="Helvetica Neue"/>
                  <a:cs typeface="Times New Roman" pitchFamily="18" charset="0"/>
                </a:rPr>
                <a:t>KNTT</a:t>
              </a:r>
              <a:endParaRPr lang="en-SG" altLang="en-US" sz="4000" b="1" dirty="0">
                <a:solidFill>
                  <a:srgbClr val="0000FF"/>
                </a:solidFill>
                <a:latin typeface="Times New Roman" pitchFamily="18" charset="0"/>
                <a:cs typeface="Times New Roman" pitchFamily="18" charset="0"/>
              </a:endParaRPr>
            </a:p>
          </p:txBody>
        </p:sp>
      </p:grpSp>
      <p:pic>
        <p:nvPicPr>
          <p:cNvPr id="13" name="Picture 12"/>
          <p:cNvPicPr>
            <a:picLocks noChangeAspect="1"/>
          </p:cNvPicPr>
          <p:nvPr/>
        </p:nvPicPr>
        <p:blipFill>
          <a:blip r:embed="rId6"/>
          <a:stretch>
            <a:fillRect/>
          </a:stretch>
        </p:blipFill>
        <p:spPr>
          <a:xfrm>
            <a:off x="10936762" y="0"/>
            <a:ext cx="1255238" cy="937524"/>
          </a:xfrm>
          <a:prstGeom prst="rect">
            <a:avLst/>
          </a:prstGeom>
        </p:spPr>
      </p:pic>
    </p:spTree>
    <p:extLst>
      <p:ext uri="{BB962C8B-B14F-4D97-AF65-F5344CB8AC3E}">
        <p14:creationId xmlns:p14="http://schemas.microsoft.com/office/powerpoint/2010/main" val="1294737534"/>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420472"/>
            <a:ext cx="8182303" cy="6592149"/>
            <a:chOff x="114868" y="-346472"/>
            <a:chExt cx="7805125" cy="7426902"/>
          </a:xfrm>
        </p:grpSpPr>
        <p:pic>
          <p:nvPicPr>
            <p:cNvPr id="6" name="Google Shape;154;p8"/>
            <p:cNvPicPr preferRelativeResize="0"/>
            <p:nvPr/>
          </p:nvPicPr>
          <p:blipFill rotWithShape="1">
            <a:blip r:embed="rId2">
              <a:alphaModFix/>
            </a:blip>
            <a:srcRect l="16992" t="-937" r="50159" b="17086"/>
            <a:stretch/>
          </p:blipFill>
          <p:spPr>
            <a:xfrm>
              <a:off x="114868" y="-346472"/>
              <a:ext cx="7805125" cy="6999519"/>
            </a:xfrm>
            <a:prstGeom prst="rect">
              <a:avLst/>
            </a:prstGeom>
            <a:noFill/>
            <a:ln>
              <a:noFill/>
            </a:ln>
          </p:spPr>
        </p:pic>
        <p:pic>
          <p:nvPicPr>
            <p:cNvPr id="7" name="Google Shape;155;p8"/>
            <p:cNvPicPr preferRelativeResize="0"/>
            <p:nvPr/>
          </p:nvPicPr>
          <p:blipFill rotWithShape="1">
            <a:blip r:embed="rId3" cstate="print">
              <a:alphaModFix/>
            </a:blip>
            <a:srcRect/>
            <a:stretch/>
          </p:blipFill>
          <p:spPr>
            <a:xfrm>
              <a:off x="3068240" y="4750073"/>
              <a:ext cx="2072846" cy="2330357"/>
            </a:xfrm>
            <a:prstGeom prst="rect">
              <a:avLst/>
            </a:prstGeom>
            <a:noFill/>
            <a:ln>
              <a:noFill/>
            </a:ln>
          </p:spPr>
        </p:pic>
      </p:grpSp>
      <p:sp>
        <p:nvSpPr>
          <p:cNvPr id="8" name="Rectangle 7"/>
          <p:cNvSpPr/>
          <p:nvPr/>
        </p:nvSpPr>
        <p:spPr>
          <a:xfrm>
            <a:off x="572964" y="2280319"/>
            <a:ext cx="6721739" cy="3370218"/>
          </a:xfrm>
          <a:prstGeom prst="rect">
            <a:avLst/>
          </a:prstGeom>
        </p:spPr>
        <p:txBody>
          <a:bodyPr wrap="square">
            <a:spAutoFit/>
          </a:bodyPr>
          <a:lstStyle/>
          <a:p>
            <a:pPr marL="342900" indent="-342900" algn="just">
              <a:lnSpc>
                <a:spcPct val="129000"/>
              </a:lnSpc>
              <a:spcAft>
                <a:spcPts val="200"/>
              </a:spcAft>
              <a:buClr>
                <a:srgbClr val="000000"/>
              </a:buClr>
              <a:buSzPts val="1000"/>
              <a:buFont typeface="Symbol" panose="05050102010706020507" pitchFamily="18" charset="2"/>
              <a:buChar char="-"/>
              <a:tabLst>
                <a:tab pos="542290" algn="l"/>
              </a:tabLst>
            </a:pPr>
            <a:r>
              <a:rPr lang="vi-VN" sz="2800" b="1" dirty="0" smtClean="0">
                <a:solidFill>
                  <a:prstClr val="black"/>
                </a:solidFill>
                <a:latin typeface="Times New Roman" pitchFamily="18" charset="0"/>
                <a:ea typeface="Cambria" panose="02040503050406030204" pitchFamily="18" charset="0"/>
                <a:cs typeface="Times New Roman" pitchFamily="18" charset="0"/>
              </a:rPr>
              <a:t>Em </a:t>
            </a:r>
            <a:r>
              <a:rPr lang="vi-VN" sz="2800" b="1" dirty="0">
                <a:solidFill>
                  <a:prstClr val="black"/>
                </a:solidFill>
                <a:latin typeface="Times New Roman" pitchFamily="18" charset="0"/>
                <a:ea typeface="Cambria" panose="02040503050406030204" pitchFamily="18" charset="0"/>
                <a:cs typeface="Times New Roman" pitchFamily="18" charset="0"/>
              </a:rPr>
              <a:t>hãy thực hiện một việc làm thể </a:t>
            </a:r>
            <a:r>
              <a:rPr lang="vi-VN" sz="2800" b="1">
                <a:solidFill>
                  <a:prstClr val="black"/>
                </a:solidFill>
                <a:latin typeface="Times New Roman" pitchFamily="18" charset="0"/>
                <a:ea typeface="Cambria" panose="02040503050406030204" pitchFamily="18" charset="0"/>
                <a:cs typeface="Times New Roman" pitchFamily="18" charset="0"/>
              </a:rPr>
              <a:t>hiện </a:t>
            </a:r>
            <a:r>
              <a:rPr lang="en-US" sz="2800" b="1" smtClean="0">
                <a:solidFill>
                  <a:prstClr val="black"/>
                </a:solidFill>
                <a:latin typeface="Times New Roman" pitchFamily="18" charset="0"/>
                <a:ea typeface="Cambria" panose="02040503050406030204" pitchFamily="18" charset="0"/>
                <a:cs typeface="Times New Roman" pitchFamily="18" charset="0"/>
              </a:rPr>
              <a:t>siêng năng, kiên trì</a:t>
            </a:r>
            <a:r>
              <a:rPr lang="vi-VN" sz="2800" b="1" smtClean="0">
                <a:solidFill>
                  <a:prstClr val="black"/>
                </a:solidFill>
                <a:latin typeface="Times New Roman" pitchFamily="18" charset="0"/>
                <a:ea typeface="Cambria" panose="02040503050406030204" pitchFamily="18" charset="0"/>
                <a:cs typeface="Times New Roman" pitchFamily="18" charset="0"/>
              </a:rPr>
              <a:t> </a:t>
            </a:r>
            <a:r>
              <a:rPr lang="vi-VN" sz="2800" b="1" dirty="0">
                <a:solidFill>
                  <a:prstClr val="black"/>
                </a:solidFill>
                <a:latin typeface="Times New Roman" pitchFamily="18" charset="0"/>
                <a:ea typeface="Cambria" panose="02040503050406030204" pitchFamily="18" charset="0"/>
                <a:cs typeface="Times New Roman" pitchFamily="18" charset="0"/>
              </a:rPr>
              <a:t>trong gia đình và chia sẻ trước lớp.</a:t>
            </a:r>
            <a:endParaRPr lang="en-US" sz="2800" b="1" dirty="0">
              <a:solidFill>
                <a:prstClr val="black"/>
              </a:solidFill>
              <a:latin typeface="Times New Roman" pitchFamily="18" charset="0"/>
              <a:ea typeface="Cambria" panose="02040503050406030204" pitchFamily="18" charset="0"/>
              <a:cs typeface="Times New Roman" pitchFamily="18" charset="0"/>
            </a:endParaRPr>
          </a:p>
          <a:p>
            <a:pPr marL="342900" indent="-342900" algn="just">
              <a:lnSpc>
                <a:spcPct val="127000"/>
              </a:lnSpc>
              <a:spcAft>
                <a:spcPts val="11300"/>
              </a:spcAft>
              <a:buClr>
                <a:srgbClr val="000000"/>
              </a:buClr>
              <a:buSzPts val="1000"/>
              <a:buFont typeface="Symbol" panose="05050102010706020507" pitchFamily="18" charset="2"/>
              <a:buChar char="-"/>
              <a:tabLst>
                <a:tab pos="544830" algn="l"/>
              </a:tabLst>
            </a:pPr>
            <a:r>
              <a:rPr lang="vi-VN" sz="2800" b="1" dirty="0">
                <a:solidFill>
                  <a:prstClr val="black"/>
                </a:solidFill>
                <a:latin typeface="Times New Roman" pitchFamily="18" charset="0"/>
                <a:ea typeface="Cambria" panose="02040503050406030204" pitchFamily="18" charset="0"/>
                <a:cs typeface="Times New Roman" pitchFamily="18" charset="0"/>
              </a:rPr>
              <a:t>Em hãy thực hiện một hành động hay một lời nói cụ thể thể </a:t>
            </a:r>
            <a:r>
              <a:rPr lang="vi-VN" sz="2800" b="1">
                <a:solidFill>
                  <a:prstClr val="black"/>
                </a:solidFill>
                <a:latin typeface="Times New Roman" pitchFamily="18" charset="0"/>
                <a:ea typeface="Cambria" panose="02040503050406030204" pitchFamily="18" charset="0"/>
                <a:cs typeface="Times New Roman" pitchFamily="18" charset="0"/>
              </a:rPr>
              <a:t>hiện </a:t>
            </a:r>
            <a:r>
              <a:rPr lang="en-US" sz="2800" b="1" smtClean="0">
                <a:solidFill>
                  <a:prstClr val="black"/>
                </a:solidFill>
                <a:latin typeface="Times New Roman" pitchFamily="18" charset="0"/>
                <a:ea typeface="Cambria" panose="02040503050406030204" pitchFamily="18" charset="0"/>
                <a:cs typeface="Times New Roman" pitchFamily="18" charset="0"/>
              </a:rPr>
              <a:t>siêng năng, kiên trì ngoài xã hội.</a:t>
            </a:r>
            <a:endParaRPr lang="en-US" sz="2800" b="1" dirty="0">
              <a:solidFill>
                <a:prstClr val="black"/>
              </a:solidFill>
              <a:latin typeface="Times New Roman" pitchFamily="18" charset="0"/>
              <a:ea typeface="Cambria" panose="02040503050406030204" pitchFamily="18" charset="0"/>
              <a:cs typeface="Times New Roman" pitchFamily="18" charset="0"/>
            </a:endParaRPr>
          </a:p>
        </p:txBody>
      </p:sp>
      <p:pic>
        <p:nvPicPr>
          <p:cNvPr id="9" name="Shape 95"/>
          <p:cNvPicPr/>
          <p:nvPr/>
        </p:nvPicPr>
        <p:blipFill>
          <a:blip r:embed="rId4"/>
          <a:stretch/>
        </p:blipFill>
        <p:spPr>
          <a:xfrm>
            <a:off x="7635766" y="1040525"/>
            <a:ext cx="4556234" cy="4999320"/>
          </a:xfrm>
          <a:prstGeom prst="rect">
            <a:avLst/>
          </a:prstGeom>
        </p:spPr>
      </p:pic>
      <p:pic>
        <p:nvPicPr>
          <p:cNvPr id="10" name="Picture 9"/>
          <p:cNvPicPr>
            <a:picLocks noChangeAspect="1"/>
          </p:cNvPicPr>
          <p:nvPr/>
        </p:nvPicPr>
        <p:blipFill>
          <a:blip r:embed="rId5"/>
          <a:stretch>
            <a:fillRect/>
          </a:stretch>
        </p:blipFill>
        <p:spPr>
          <a:xfrm>
            <a:off x="10936762" y="0"/>
            <a:ext cx="1255238" cy="937524"/>
          </a:xfrm>
          <a:prstGeom prst="rect">
            <a:avLst/>
          </a:prstGeom>
        </p:spPr>
      </p:pic>
      <p:sp>
        <p:nvSpPr>
          <p:cNvPr id="11" name="Rectangle: Rounded Corners 1">
            <a:extLst>
              <a:ext uri="{FF2B5EF4-FFF2-40B4-BE49-F238E27FC236}">
                <a16:creationId xmlns="" xmlns:a16="http://schemas.microsoft.com/office/drawing/2014/main" id="{49368C2B-08BB-4567-BA27-2402FAA3C31F}"/>
              </a:ext>
            </a:extLst>
          </p:cNvPr>
          <p:cNvSpPr/>
          <p:nvPr/>
        </p:nvSpPr>
        <p:spPr>
          <a:xfrm>
            <a:off x="2433667" y="210926"/>
            <a:ext cx="6888480" cy="726598"/>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165100" algn="just">
              <a:lnSpc>
                <a:spcPct val="130000"/>
              </a:lnSpc>
              <a:spcAft>
                <a:spcPts val="200"/>
              </a:spcAft>
            </a:pPr>
            <a:endParaRPr lang="en-US" sz="3200" b="1" dirty="0" smtClean="0">
              <a:solidFill>
                <a:srgbClr val="FF0000"/>
              </a:solidFill>
              <a:latin typeface="SVN-Vanilla Daisy Pro" panose="00000500000000000000" pitchFamily="2" charset="0"/>
              <a:ea typeface="Times New Roman" panose="02020603050405020304" pitchFamily="18" charset="0"/>
            </a:endParaRPr>
          </a:p>
          <a:p>
            <a:pPr lvl="0" indent="165100" algn="just">
              <a:lnSpc>
                <a:spcPct val="130000"/>
              </a:lnSpc>
              <a:spcAft>
                <a:spcPts val="200"/>
              </a:spcAft>
            </a:pPr>
            <a:r>
              <a:rPr lang="en-US" sz="2400" b="1" dirty="0" err="1" smtClean="0">
                <a:solidFill>
                  <a:srgbClr val="FF0000"/>
                </a:solidFill>
                <a:latin typeface="Times New Roman" pitchFamily="18" charset="0"/>
                <a:ea typeface="Times New Roman" panose="02020603050405020304" pitchFamily="18" charset="0"/>
                <a:cs typeface="Times New Roman" pitchFamily="18" charset="0"/>
              </a:rPr>
              <a:t>Hoạt</a:t>
            </a:r>
            <a:r>
              <a:rPr lang="en-US" sz="2400" b="1" dirty="0" smtClean="0">
                <a:solidFill>
                  <a:srgbClr val="FF0000"/>
                </a:solidFill>
                <a:latin typeface="Times New Roman" pitchFamily="18" charset="0"/>
                <a:ea typeface="Times New Roman" panose="02020603050405020304" pitchFamily="18" charset="0"/>
                <a:cs typeface="Times New Roman" pitchFamily="18" charset="0"/>
              </a:rPr>
              <a:t> </a:t>
            </a:r>
            <a:r>
              <a:rPr lang="en-US" sz="2400" b="1" dirty="0" err="1" smtClean="0">
                <a:solidFill>
                  <a:srgbClr val="FF0000"/>
                </a:solidFill>
                <a:latin typeface="Times New Roman" pitchFamily="18" charset="0"/>
                <a:ea typeface="Times New Roman" panose="02020603050405020304" pitchFamily="18" charset="0"/>
                <a:cs typeface="Times New Roman" pitchFamily="18" charset="0"/>
              </a:rPr>
              <a:t>động</a:t>
            </a:r>
            <a:r>
              <a:rPr lang="en-US" sz="2400" b="1" dirty="0" smtClean="0">
                <a:solidFill>
                  <a:srgbClr val="FF0000"/>
                </a:solidFill>
                <a:latin typeface="Times New Roman" pitchFamily="18" charset="0"/>
                <a:ea typeface="Times New Roman" panose="02020603050405020304" pitchFamily="18" charset="0"/>
                <a:cs typeface="Times New Roman" pitchFamily="18" charset="0"/>
              </a:rPr>
              <a:t>: </a:t>
            </a:r>
            <a:r>
              <a:rPr lang="vi-VN" sz="2400" b="1" dirty="0">
                <a:solidFill>
                  <a:srgbClr val="FF0000"/>
                </a:solidFill>
                <a:latin typeface="Times New Roman" pitchFamily="18" charset="0"/>
                <a:ea typeface="Arial" panose="020B0604020202020204" pitchFamily="34" charset="0"/>
                <a:cs typeface="Times New Roman" pitchFamily="18" charset="0"/>
              </a:rPr>
              <a:t>Thực hiện hành </a:t>
            </a:r>
            <a:r>
              <a:rPr lang="vi-VN" sz="2400" b="1">
                <a:solidFill>
                  <a:srgbClr val="FF0000"/>
                </a:solidFill>
                <a:latin typeface="Times New Roman" pitchFamily="18" charset="0"/>
                <a:ea typeface="Arial" panose="020B0604020202020204" pitchFamily="34" charset="0"/>
                <a:cs typeface="Times New Roman" pitchFamily="18" charset="0"/>
              </a:rPr>
              <a:t>động </a:t>
            </a:r>
            <a:r>
              <a:rPr lang="en-US" sz="2400" b="1" smtClean="0">
                <a:solidFill>
                  <a:srgbClr val="FF0000"/>
                </a:solidFill>
                <a:latin typeface="Times New Roman" pitchFamily="18" charset="0"/>
                <a:ea typeface="Arial" panose="020B0604020202020204" pitchFamily="34" charset="0"/>
                <a:cs typeface="Times New Roman" pitchFamily="18" charset="0"/>
              </a:rPr>
              <a:t>siêng năng, kiên trì</a:t>
            </a:r>
            <a:r>
              <a:rPr lang="vi-VN" sz="2400" b="1" smtClean="0">
                <a:solidFill>
                  <a:srgbClr val="FF0000"/>
                </a:solidFill>
                <a:latin typeface="Times New Roman" pitchFamily="18" charset="0"/>
                <a:ea typeface="Arial" panose="020B0604020202020204" pitchFamily="34" charset="0"/>
                <a:cs typeface="Times New Roman" pitchFamily="18" charset="0"/>
              </a:rPr>
              <a:t>.</a:t>
            </a:r>
            <a:endParaRPr lang="en-US" sz="2400" b="1" dirty="0">
              <a:solidFill>
                <a:srgbClr val="FF0000"/>
              </a:solidFill>
              <a:latin typeface="Times New Roman" pitchFamily="18" charset="0"/>
              <a:ea typeface="Arial" panose="020B0604020202020204" pitchFamily="34" charset="0"/>
              <a:cs typeface="Times New Roman" pitchFamily="18" charset="0"/>
            </a:endParaRPr>
          </a:p>
          <a:p>
            <a:pPr algn="ctr"/>
            <a:endParaRPr lang="en-US" sz="3200" b="1" dirty="0" smtClean="0">
              <a:solidFill>
                <a:srgbClr val="FF0000"/>
              </a:solidFill>
              <a:latin typeface="SVN-Vanilla Daisy Pro" panose="00000500000000000000" pitchFamily="2" charset="0"/>
              <a:ea typeface="Times New Roman" panose="02020603050405020304" pitchFamily="18" charset="0"/>
            </a:endParaRPr>
          </a:p>
          <a:p>
            <a:pPr algn="ctr"/>
            <a:r>
              <a:rPr lang="en-US" dirty="0">
                <a:solidFill>
                  <a:prstClr val="white"/>
                </a:solidFill>
                <a:latin typeface="Times New Roman" panose="02020603050405020304" pitchFamily="18" charset="0"/>
                <a:ea typeface="Times New Roman" panose="02020603050405020304" pitchFamily="18" charset="0"/>
              </a:rPr>
              <a:t> </a:t>
            </a:r>
          </a:p>
        </p:txBody>
      </p:sp>
    </p:spTree>
    <p:extLst>
      <p:ext uri="{BB962C8B-B14F-4D97-AF65-F5344CB8AC3E}">
        <p14:creationId xmlns:p14="http://schemas.microsoft.com/office/powerpoint/2010/main" val="3187910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374864" y="425542"/>
            <a:ext cx="5207535" cy="5948218"/>
          </a:xfrm>
          <a:prstGeom prst="rect">
            <a:avLst/>
          </a:prstGeom>
          <a:noFill/>
          <a:ln>
            <a:noFill/>
          </a:ln>
        </p:spPr>
      </p:pic>
      <p:sp>
        <p:nvSpPr>
          <p:cNvPr id="12" name="文本框 15"/>
          <p:cNvSpPr txBox="1"/>
          <p:nvPr/>
        </p:nvSpPr>
        <p:spPr>
          <a:xfrm>
            <a:off x="6448507" y="3380472"/>
            <a:ext cx="5255015" cy="2123658"/>
          </a:xfrm>
          <a:prstGeom prst="rect">
            <a:avLst/>
          </a:prstGeom>
          <a:noFill/>
        </p:spPr>
        <p:txBody>
          <a:bodyPr wrap="square" rtlCol="0">
            <a:spAutoFit/>
          </a:bodyPr>
          <a:lstStyle/>
          <a:p>
            <a:pPr algn="ctr" defTabSz="457200"/>
            <a:r>
              <a:rPr lang="en-US" altLang="zh-CN" sz="6600" b="1" dirty="0" smtClean="0">
                <a:solidFill>
                  <a:srgbClr val="FF0000"/>
                </a:solidFill>
                <a:latin typeface="Times New Roman" pitchFamily="18" charset="0"/>
                <a:ea typeface="华康海报体W12" panose="040B0C09000000000000" pitchFamily="81" charset="-122"/>
                <a:cs typeface="Times New Roman" pitchFamily="18" charset="0"/>
              </a:rPr>
              <a:t>III.</a:t>
            </a:r>
          </a:p>
          <a:p>
            <a:pPr algn="ctr" defTabSz="457200"/>
            <a:r>
              <a:rPr lang="en-US" altLang="zh-CN" sz="6600" b="1" dirty="0" err="1" smtClean="0">
                <a:solidFill>
                  <a:srgbClr val="FF0000"/>
                </a:solidFill>
                <a:latin typeface="Times New Roman" pitchFamily="18" charset="0"/>
                <a:ea typeface="华康海报体W12" panose="040B0C09000000000000" pitchFamily="81" charset="-122"/>
                <a:cs typeface="Times New Roman" pitchFamily="18" charset="0"/>
              </a:rPr>
              <a:t>Luyện</a:t>
            </a:r>
            <a:r>
              <a:rPr lang="en-US" altLang="zh-CN" sz="6600" b="1" dirty="0" smtClean="0">
                <a:solidFill>
                  <a:srgbClr val="FF0000"/>
                </a:solidFill>
                <a:latin typeface="Times New Roman" pitchFamily="18" charset="0"/>
                <a:ea typeface="华康海报体W12" panose="040B0C09000000000000" pitchFamily="81" charset="-122"/>
                <a:cs typeface="Times New Roman" pitchFamily="18" charset="0"/>
              </a:rPr>
              <a:t> </a:t>
            </a:r>
            <a:r>
              <a:rPr lang="en-US" altLang="zh-CN" sz="6600" b="1" dirty="0" err="1" smtClean="0">
                <a:solidFill>
                  <a:srgbClr val="FF0000"/>
                </a:solidFill>
                <a:latin typeface="Times New Roman" pitchFamily="18" charset="0"/>
                <a:ea typeface="华康海报体W12" panose="040B0C09000000000000" pitchFamily="81" charset="-122"/>
                <a:cs typeface="Times New Roman" pitchFamily="18" charset="0"/>
              </a:rPr>
              <a:t>tập</a:t>
            </a:r>
            <a:endParaRPr lang="zh-CN" altLang="en-US" sz="6600" b="1" dirty="0">
              <a:solidFill>
                <a:srgbClr val="FF0000"/>
              </a:solidFill>
              <a:latin typeface="Times New Roman" pitchFamily="18" charset="0"/>
              <a:ea typeface="华康海报体W12" panose="040B0C09000000000000" pitchFamily="81" charset="-122"/>
              <a:cs typeface="Times New Roman" pitchFamily="18" charset="0"/>
            </a:endParaRPr>
          </a:p>
        </p:txBody>
      </p:sp>
      <p:grpSp>
        <p:nvGrpSpPr>
          <p:cNvPr id="3" name="Group 2"/>
          <p:cNvGrpSpPr/>
          <p:nvPr/>
        </p:nvGrpSpPr>
        <p:grpSpPr>
          <a:xfrm>
            <a:off x="839417" y="578106"/>
            <a:ext cx="5064981" cy="5604731"/>
            <a:chOff x="839417" y="578106"/>
            <a:chExt cx="5064981" cy="5604731"/>
          </a:xfrm>
        </p:grpSpPr>
        <p:pic>
          <p:nvPicPr>
            <p:cNvPr id="8" name="Picture 7">
              <a:extLst>
                <a:ext uri="{FF2B5EF4-FFF2-40B4-BE49-F238E27FC236}">
                  <a16:creationId xmlns=""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979208" y="1288202"/>
              <a:ext cx="4149384" cy="4040543"/>
            </a:xfrm>
            <a:prstGeom prst="rect">
              <a:avLst/>
            </a:prstGeom>
          </p:spPr>
        </p:pic>
        <p:sp>
          <p:nvSpPr>
            <p:cNvPr id="10" name="Rectangle 9"/>
            <p:cNvSpPr>
              <a:spLocks noChangeArrowheads="1"/>
            </p:cNvSpPr>
            <p:nvPr/>
          </p:nvSpPr>
          <p:spPr bwMode="auto">
            <a:xfrm>
              <a:off x="1410628" y="1594131"/>
              <a:ext cx="3315855"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err="1" smtClean="0">
                  <a:solidFill>
                    <a:srgbClr val="0000FF"/>
                  </a:solidFill>
                  <a:latin typeface="Times New Roman" pitchFamily="18" charset="0"/>
                  <a:ea typeface="Helvetica Neue"/>
                  <a:cs typeface="Times New Roman" pitchFamily="18" charset="0"/>
                </a:rPr>
                <a:t>Bài</a:t>
              </a:r>
              <a:r>
                <a:rPr lang="en-US" altLang="en-US" sz="4400" b="1" smtClean="0">
                  <a:solidFill>
                    <a:srgbClr val="0000FF"/>
                  </a:solidFill>
                  <a:latin typeface="Times New Roman" pitchFamily="18" charset="0"/>
                  <a:ea typeface="Helvetica Neue"/>
                  <a:cs typeface="Times New Roman" pitchFamily="18" charset="0"/>
                </a:rPr>
                <a:t> 3:</a:t>
              </a:r>
              <a:r>
                <a:rPr lang="en-US" altLang="en-US" sz="4400" b="1" smtClean="0">
                  <a:solidFill>
                    <a:srgbClr val="FF0000"/>
                  </a:solidFill>
                  <a:latin typeface="Times New Roman" pitchFamily="18" charset="0"/>
                  <a:ea typeface="Helvetica Neue"/>
                  <a:cs typeface="Times New Roman" pitchFamily="18" charset="0"/>
                </a:rPr>
                <a:t> </a:t>
              </a:r>
              <a:endParaRPr lang="en-US" altLang="en-US" sz="4400" b="1" dirty="0" smtClean="0">
                <a:solidFill>
                  <a:srgbClr val="FF0000"/>
                </a:solidFill>
                <a:latin typeface="Times New Roman" pitchFamily="18" charset="0"/>
                <a:ea typeface="Helvetica Neue"/>
                <a:cs typeface="Times New Roman" pitchFamily="18" charset="0"/>
              </a:endParaRPr>
            </a:p>
            <a:p>
              <a:pPr algn="ctr" eaLnBrk="0" fontAlgn="base" hangingPunct="0">
                <a:spcBef>
                  <a:spcPct val="0"/>
                </a:spcBef>
                <a:spcAft>
                  <a:spcPct val="0"/>
                </a:spcAft>
              </a:pPr>
              <a:r>
                <a:rPr lang="en-US" altLang="en-US" sz="4400" b="1" smtClean="0">
                  <a:solidFill>
                    <a:srgbClr val="FF0000"/>
                  </a:solidFill>
                  <a:latin typeface="Times New Roman" pitchFamily="18" charset="0"/>
                  <a:ea typeface="Helvetica Neue"/>
                  <a:cs typeface="Times New Roman" pitchFamily="18" charset="0"/>
                </a:rPr>
                <a:t>Siêng năng, kiên trì</a:t>
              </a:r>
            </a:p>
            <a:p>
              <a:pPr algn="ctr" eaLnBrk="0" fontAlgn="base" hangingPunct="0">
                <a:spcBef>
                  <a:spcPct val="0"/>
                </a:spcBef>
                <a:spcAft>
                  <a:spcPct val="0"/>
                </a:spcAft>
              </a:pPr>
              <a:r>
                <a:rPr lang="en-US" altLang="en-US" sz="4400" b="1" smtClean="0">
                  <a:solidFill>
                    <a:srgbClr val="0000FF"/>
                  </a:solidFill>
                  <a:latin typeface="Times New Roman" pitchFamily="18" charset="0"/>
                  <a:ea typeface="Helvetica Neue"/>
                  <a:cs typeface="Times New Roman" pitchFamily="18" charset="0"/>
                </a:rPr>
                <a:t>KNTT</a:t>
              </a:r>
              <a:endParaRPr lang="en-SG" altLang="en-US" sz="4400" b="1" dirty="0">
                <a:solidFill>
                  <a:srgbClr val="0000FF"/>
                </a:solidFill>
                <a:latin typeface="Times New Roman" pitchFamily="18" charset="0"/>
                <a:cs typeface="Times New Roman" pitchFamily="18" charset="0"/>
              </a:endParaRPr>
            </a:p>
          </p:txBody>
        </p:sp>
      </p:grpSp>
      <p:pic>
        <p:nvPicPr>
          <p:cNvPr id="13" name="Picture 12"/>
          <p:cNvPicPr>
            <a:picLocks noChangeAspect="1"/>
          </p:cNvPicPr>
          <p:nvPr/>
        </p:nvPicPr>
        <p:blipFill>
          <a:blip r:embed="rId6"/>
          <a:stretch>
            <a:fillRect/>
          </a:stretch>
        </p:blipFill>
        <p:spPr>
          <a:xfrm>
            <a:off x="10936762" y="0"/>
            <a:ext cx="1255238" cy="937524"/>
          </a:xfrm>
          <a:prstGeom prst="rect">
            <a:avLst/>
          </a:prstGeom>
        </p:spPr>
      </p:pic>
    </p:spTree>
    <p:extLst>
      <p:ext uri="{BB962C8B-B14F-4D97-AF65-F5344CB8AC3E}">
        <p14:creationId xmlns:p14="http://schemas.microsoft.com/office/powerpoint/2010/main" val="3945138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oogle Shape;154;p8"/>
          <p:cNvPicPr preferRelativeResize="0"/>
          <p:nvPr/>
        </p:nvPicPr>
        <p:blipFill rotWithShape="1">
          <a:blip r:embed="rId2">
            <a:alphaModFix/>
          </a:blip>
          <a:srcRect l="16992" t="-937" r="50159" b="17086"/>
          <a:stretch/>
        </p:blipFill>
        <p:spPr>
          <a:xfrm>
            <a:off x="5983378" y="930519"/>
            <a:ext cx="6588568" cy="4811438"/>
          </a:xfrm>
          <a:prstGeom prst="rect">
            <a:avLst/>
          </a:prstGeom>
          <a:noFill/>
          <a:ln>
            <a:noFill/>
          </a:ln>
        </p:spPr>
      </p:pic>
      <p:pic>
        <p:nvPicPr>
          <p:cNvPr id="7" name="Google Shape;164;p9"/>
          <p:cNvPicPr preferRelativeResize="0"/>
          <p:nvPr/>
        </p:nvPicPr>
        <p:blipFill rotWithShape="1">
          <a:blip r:embed="rId3">
            <a:alphaModFix/>
          </a:blip>
          <a:srcRect l="15285" t="10430" r="46645" b="11190"/>
          <a:stretch/>
        </p:blipFill>
        <p:spPr>
          <a:xfrm>
            <a:off x="-662442" y="1583091"/>
            <a:ext cx="6800573" cy="3772871"/>
          </a:xfrm>
          <a:prstGeom prst="rect">
            <a:avLst/>
          </a:prstGeom>
          <a:noFill/>
          <a:ln>
            <a:noFill/>
          </a:ln>
        </p:spPr>
      </p:pic>
      <p:pic>
        <p:nvPicPr>
          <p:cNvPr id="12" name="Picture 11"/>
          <p:cNvPicPr>
            <a:picLocks noChangeAspect="1"/>
          </p:cNvPicPr>
          <p:nvPr/>
        </p:nvPicPr>
        <p:blipFill>
          <a:blip r:embed="rId4"/>
          <a:stretch>
            <a:fillRect/>
          </a:stretch>
        </p:blipFill>
        <p:spPr>
          <a:xfrm>
            <a:off x="4111188" y="835237"/>
            <a:ext cx="2584200" cy="1344792"/>
          </a:xfrm>
          <a:prstGeom prst="ellipse">
            <a:avLst/>
          </a:prstGeom>
          <a:ln>
            <a:noFill/>
          </a:ln>
          <a:effectLst>
            <a:softEdge rad="112500"/>
          </a:effectLst>
        </p:spPr>
      </p:pic>
      <p:pic>
        <p:nvPicPr>
          <p:cNvPr id="13" name="Google Shape;155;p8"/>
          <p:cNvPicPr preferRelativeResize="0"/>
          <p:nvPr/>
        </p:nvPicPr>
        <p:blipFill rotWithShape="1">
          <a:blip r:embed="rId5" cstate="print">
            <a:alphaModFix/>
          </a:blip>
          <a:srcRect/>
          <a:stretch/>
        </p:blipFill>
        <p:spPr>
          <a:xfrm>
            <a:off x="3920376" y="3934786"/>
            <a:ext cx="1872954" cy="1719365"/>
          </a:xfrm>
          <a:prstGeom prst="rect">
            <a:avLst/>
          </a:prstGeom>
          <a:noFill/>
          <a:ln>
            <a:noFill/>
          </a:ln>
        </p:spPr>
      </p:pic>
      <p:pic>
        <p:nvPicPr>
          <p:cNvPr id="15" name="Picture 14"/>
          <p:cNvPicPr>
            <a:picLocks noChangeAspect="1"/>
          </p:cNvPicPr>
          <p:nvPr/>
        </p:nvPicPr>
        <p:blipFill>
          <a:blip r:embed="rId6"/>
          <a:stretch>
            <a:fillRect/>
          </a:stretch>
        </p:blipFill>
        <p:spPr>
          <a:xfrm>
            <a:off x="10936762" y="0"/>
            <a:ext cx="1255238" cy="937524"/>
          </a:xfrm>
          <a:prstGeom prst="rect">
            <a:avLst/>
          </a:prstGeom>
        </p:spPr>
      </p:pic>
      <p:pic>
        <p:nvPicPr>
          <p:cNvPr id="16" name="图片 6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73992" y="-134826"/>
            <a:ext cx="385859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7"/>
          <p:cNvSpPr txBox="1">
            <a:spLocks noChangeArrowheads="1"/>
          </p:cNvSpPr>
          <p:nvPr/>
        </p:nvSpPr>
        <p:spPr bwMode="auto">
          <a:xfrm>
            <a:off x="3449052" y="215693"/>
            <a:ext cx="4177729"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algn="l" fontAlgn="base">
              <a:lnSpc>
                <a:spcPct val="150000"/>
              </a:lnSpc>
              <a:spcBef>
                <a:spcPct val="0"/>
              </a:spcBef>
              <a:spcAft>
                <a:spcPct val="0"/>
              </a:spcAft>
            </a:pPr>
            <a:r>
              <a:rPr lang="en-US" altLang="en-US" sz="2000" b="1" smtClean="0">
                <a:solidFill>
                  <a:srgbClr val="0070C0"/>
                </a:solidFill>
                <a:latin typeface="Times New Roman" panose="02020603050405020304" pitchFamily="18" charset="0"/>
                <a:cs typeface="Times New Roman" panose="02020603050405020304" pitchFamily="18" charset="0"/>
              </a:rPr>
              <a:t>Quan sát tranh và trả lời câu hỏi</a:t>
            </a:r>
            <a:endParaRPr lang="en-US" altLang="en-US" sz="1600" dirty="0">
              <a:solidFill>
                <a:srgbClr val="5F5F5F"/>
              </a:solidFill>
              <a:latin typeface="Times New Roman" panose="02020603050405020304" pitchFamily="18" charset="0"/>
              <a:cs typeface="Times New Roman" panose="02020603050405020304" pitchFamily="18" charset="0"/>
            </a:endParaRPr>
          </a:p>
        </p:txBody>
      </p:sp>
      <p:sp>
        <p:nvSpPr>
          <p:cNvPr id="3" name="Rectangle 1"/>
          <p:cNvSpPr>
            <a:spLocks noChangeArrowheads="1"/>
          </p:cNvSpPr>
          <p:nvPr/>
        </p:nvSpPr>
        <p:spPr bwMode="auto">
          <a:xfrm>
            <a:off x="5059363" y="33670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5" name="Rectangle 2"/>
          <p:cNvSpPr>
            <a:spLocks noChangeArrowheads="1"/>
          </p:cNvSpPr>
          <p:nvPr/>
        </p:nvSpPr>
        <p:spPr bwMode="auto">
          <a:xfrm>
            <a:off x="6960671" y="302229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pic>
        <p:nvPicPr>
          <p:cNvPr id="18" name="Ảnh 17" descr="tải xuống.jpg"/>
          <p:cNvPicPr>
            <a:picLocks noChangeAspect="1"/>
          </p:cNvPicPr>
          <p:nvPr/>
        </p:nvPicPr>
        <p:blipFill>
          <a:blip r:embed="rId8"/>
          <a:stretch>
            <a:fillRect/>
          </a:stretch>
        </p:blipFill>
        <p:spPr>
          <a:xfrm>
            <a:off x="320842" y="1925054"/>
            <a:ext cx="5117432" cy="2967788"/>
          </a:xfrm>
          <a:prstGeom prst="rect">
            <a:avLst/>
          </a:prstGeom>
        </p:spPr>
      </p:pic>
      <p:pic>
        <p:nvPicPr>
          <p:cNvPr id="14" name="Ảnh 13" descr="IMG_0358.jpg"/>
          <p:cNvPicPr>
            <a:picLocks noChangeAspect="1"/>
          </p:cNvPicPr>
          <p:nvPr/>
        </p:nvPicPr>
        <p:blipFill>
          <a:blip r:embed="rId9" cstate="print"/>
          <a:stretch>
            <a:fillRect/>
          </a:stretch>
        </p:blipFill>
        <p:spPr>
          <a:xfrm>
            <a:off x="6384758" y="1876925"/>
            <a:ext cx="5534525" cy="3288633"/>
          </a:xfrm>
          <a:prstGeom prst="rect">
            <a:avLst/>
          </a:prstGeom>
        </p:spPr>
      </p:pic>
    </p:spTree>
    <p:extLst>
      <p:ext uri="{BB962C8B-B14F-4D97-AF65-F5344CB8AC3E}">
        <p14:creationId xmlns:p14="http://schemas.microsoft.com/office/powerpoint/2010/main" val="1113992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inVertical)">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par>
                          <p:cTn id="16" fill="hold">
                            <p:stCondLst>
                              <p:cond delay="500"/>
                            </p:stCondLst>
                            <p:childTnLst>
                              <p:par>
                                <p:cTn id="17" presetID="53" presetClass="entr" presetSubtype="16"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oogle Shape;154;p8"/>
          <p:cNvPicPr preferRelativeResize="0"/>
          <p:nvPr/>
        </p:nvPicPr>
        <p:blipFill rotWithShape="1">
          <a:blip r:embed="rId2">
            <a:alphaModFix/>
          </a:blip>
          <a:srcRect l="16992" t="-937" r="50159" b="17086"/>
          <a:stretch/>
        </p:blipFill>
        <p:spPr>
          <a:xfrm>
            <a:off x="5983378" y="930519"/>
            <a:ext cx="6588568" cy="4811438"/>
          </a:xfrm>
          <a:prstGeom prst="rect">
            <a:avLst/>
          </a:prstGeom>
          <a:noFill/>
          <a:ln>
            <a:noFill/>
          </a:ln>
        </p:spPr>
      </p:pic>
      <p:pic>
        <p:nvPicPr>
          <p:cNvPr id="7" name="Google Shape;164;p9"/>
          <p:cNvPicPr preferRelativeResize="0"/>
          <p:nvPr/>
        </p:nvPicPr>
        <p:blipFill rotWithShape="1">
          <a:blip r:embed="rId3">
            <a:alphaModFix/>
          </a:blip>
          <a:srcRect l="15285" t="10430" r="46645" b="11190"/>
          <a:stretch/>
        </p:blipFill>
        <p:spPr>
          <a:xfrm>
            <a:off x="-662442" y="1583091"/>
            <a:ext cx="6800573" cy="5274909"/>
          </a:xfrm>
          <a:prstGeom prst="rect">
            <a:avLst/>
          </a:prstGeom>
          <a:noFill/>
          <a:ln>
            <a:noFill/>
          </a:ln>
        </p:spPr>
      </p:pic>
      <p:sp>
        <p:nvSpPr>
          <p:cNvPr id="8" name="Snip Diagonal Corner Rectangle 7"/>
          <p:cNvSpPr/>
          <p:nvPr/>
        </p:nvSpPr>
        <p:spPr>
          <a:xfrm>
            <a:off x="957492" y="1242892"/>
            <a:ext cx="3251200" cy="703850"/>
          </a:xfrm>
          <a:prstGeom prst="snip2DiagRect">
            <a:avLst>
              <a:gd name="adj1" fmla="val 26917"/>
              <a:gd name="adj2" fmla="val 16667"/>
            </a:avLst>
          </a:prstGeom>
          <a:solidFill>
            <a:srgbClr val="ED7D31">
              <a:lumMod val="40000"/>
              <a:lumOff val="60000"/>
            </a:srgbClr>
          </a:solidFill>
          <a:ln w="12700" cap="flat" cmpd="sng" algn="ctr">
            <a:solidFill>
              <a:srgbClr val="5B9BD5">
                <a:shade val="50000"/>
              </a:srgbClr>
            </a:solidFill>
            <a:prstDash val="solid"/>
            <a:miter lim="800000"/>
          </a:ln>
          <a:effectLst/>
        </p:spPr>
        <p:txBody>
          <a:bodyPr rtlCol="0" anchor="ctr"/>
          <a:lstStyle/>
          <a:p>
            <a:pPr algn="ctr">
              <a:defRPr/>
            </a:pPr>
            <a:r>
              <a:rPr lang="en-US" sz="2400" b="1" kern="0" dirty="0" smtClean="0">
                <a:solidFill>
                  <a:prstClr val="black"/>
                </a:solidFill>
                <a:latin typeface="Times New Roman" panose="02020603050405020304" pitchFamily="18" charset="0"/>
                <a:cs typeface="Times New Roman" panose="02020603050405020304" pitchFamily="18" charset="0"/>
              </a:rPr>
              <a:t>TÌNH HUỐNG 1</a:t>
            </a:r>
          </a:p>
        </p:txBody>
      </p:sp>
      <p:sp>
        <p:nvSpPr>
          <p:cNvPr id="9" name="Snip Diagonal Corner Rectangle 8"/>
          <p:cNvSpPr/>
          <p:nvPr/>
        </p:nvSpPr>
        <p:spPr>
          <a:xfrm>
            <a:off x="7808857" y="1022548"/>
            <a:ext cx="3389746" cy="733271"/>
          </a:xfrm>
          <a:prstGeom prst="snip2DiagRect">
            <a:avLst>
              <a:gd name="adj1" fmla="val 26917"/>
              <a:gd name="adj2" fmla="val 16667"/>
            </a:avLst>
          </a:prstGeom>
          <a:solidFill>
            <a:srgbClr val="FFC000"/>
          </a:solidFill>
          <a:ln w="12700" cap="flat" cmpd="sng" algn="ctr">
            <a:solidFill>
              <a:srgbClr val="5B9BD5">
                <a:shade val="50000"/>
              </a:srgbClr>
            </a:solidFill>
            <a:prstDash val="solid"/>
            <a:miter lim="800000"/>
          </a:ln>
          <a:effectLst/>
        </p:spPr>
        <p:txBody>
          <a:bodyPr rtlCol="0" anchor="ctr"/>
          <a:lstStyle/>
          <a:p>
            <a:pPr algn="ctr">
              <a:defRPr/>
            </a:pPr>
            <a:r>
              <a:rPr lang="en-US" sz="2400" b="1" kern="0" dirty="0" smtClean="0">
                <a:solidFill>
                  <a:prstClr val="black"/>
                </a:solidFill>
                <a:latin typeface="Times New Roman" panose="02020603050405020304" pitchFamily="18" charset="0"/>
                <a:cs typeface="Times New Roman" panose="02020603050405020304" pitchFamily="18" charset="0"/>
              </a:rPr>
              <a:t>TÌNH HUỐNG 2</a:t>
            </a:r>
          </a:p>
        </p:txBody>
      </p:sp>
      <p:pic>
        <p:nvPicPr>
          <p:cNvPr id="12" name="Picture 11"/>
          <p:cNvPicPr>
            <a:picLocks noChangeAspect="1"/>
          </p:cNvPicPr>
          <p:nvPr/>
        </p:nvPicPr>
        <p:blipFill>
          <a:blip r:embed="rId4"/>
          <a:stretch>
            <a:fillRect/>
          </a:stretch>
        </p:blipFill>
        <p:spPr>
          <a:xfrm>
            <a:off x="4111188" y="835237"/>
            <a:ext cx="2584200" cy="1344792"/>
          </a:xfrm>
          <a:prstGeom prst="ellipse">
            <a:avLst/>
          </a:prstGeom>
          <a:ln>
            <a:noFill/>
          </a:ln>
          <a:effectLst>
            <a:softEdge rad="112500"/>
          </a:effectLst>
        </p:spPr>
      </p:pic>
      <p:pic>
        <p:nvPicPr>
          <p:cNvPr id="13" name="Google Shape;155;p8"/>
          <p:cNvPicPr preferRelativeResize="0"/>
          <p:nvPr/>
        </p:nvPicPr>
        <p:blipFill rotWithShape="1">
          <a:blip r:embed="rId5" cstate="print">
            <a:alphaModFix/>
          </a:blip>
          <a:srcRect/>
          <a:stretch/>
        </p:blipFill>
        <p:spPr>
          <a:xfrm>
            <a:off x="4159558" y="5618538"/>
            <a:ext cx="1872954" cy="1719365"/>
          </a:xfrm>
          <a:prstGeom prst="rect">
            <a:avLst/>
          </a:prstGeom>
          <a:noFill/>
          <a:ln>
            <a:noFill/>
          </a:ln>
        </p:spPr>
      </p:pic>
      <p:pic>
        <p:nvPicPr>
          <p:cNvPr id="15" name="Picture 14"/>
          <p:cNvPicPr>
            <a:picLocks noChangeAspect="1"/>
          </p:cNvPicPr>
          <p:nvPr/>
        </p:nvPicPr>
        <p:blipFill>
          <a:blip r:embed="rId6"/>
          <a:stretch>
            <a:fillRect/>
          </a:stretch>
        </p:blipFill>
        <p:spPr>
          <a:xfrm>
            <a:off x="10936762" y="0"/>
            <a:ext cx="1255238" cy="937524"/>
          </a:xfrm>
          <a:prstGeom prst="rect">
            <a:avLst/>
          </a:prstGeom>
        </p:spPr>
      </p:pic>
      <p:pic>
        <p:nvPicPr>
          <p:cNvPr id="16" name="图片 6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73992" y="-134826"/>
            <a:ext cx="385859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7"/>
          <p:cNvSpPr txBox="1">
            <a:spLocks noChangeArrowheads="1"/>
          </p:cNvSpPr>
          <p:nvPr/>
        </p:nvSpPr>
        <p:spPr bwMode="auto">
          <a:xfrm>
            <a:off x="3473992" y="215693"/>
            <a:ext cx="4152790" cy="661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algn="l" fontAlgn="base">
              <a:lnSpc>
                <a:spcPct val="150000"/>
              </a:lnSpc>
              <a:spcBef>
                <a:spcPct val="0"/>
              </a:spcBef>
              <a:spcAft>
                <a:spcPct val="0"/>
              </a:spcAft>
            </a:pPr>
            <a:r>
              <a:rPr lang="en-US" altLang="en-US" sz="2800" b="1" dirty="0" smtClean="0">
                <a:solidFill>
                  <a:srgbClr val="0070C0"/>
                </a:solidFill>
                <a:latin typeface="Times New Roman" panose="02020603050405020304" pitchFamily="18" charset="0"/>
                <a:cs typeface="Times New Roman" panose="02020603050405020304" pitchFamily="18" charset="0"/>
              </a:rPr>
              <a:t>XỬ LÍ TÌNH HUỐNG</a:t>
            </a:r>
            <a:endParaRPr lang="en-US" altLang="en-US" sz="2000" dirty="0">
              <a:solidFill>
                <a:srgbClr val="5F5F5F"/>
              </a:solidFill>
              <a:latin typeface="Times New Roman" panose="02020603050405020304" pitchFamily="18" charset="0"/>
              <a:cs typeface="Times New Roman" panose="02020603050405020304"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661157350"/>
              </p:ext>
            </p:extLst>
          </p:nvPr>
        </p:nvGraphicFramePr>
        <p:xfrm>
          <a:off x="395591" y="2520840"/>
          <a:ext cx="5143558" cy="3418291"/>
        </p:xfrm>
        <a:graphic>
          <a:graphicData uri="http://schemas.openxmlformats.org/drawingml/2006/table">
            <a:tbl>
              <a:tblPr>
                <a:tableStyleId>{5C22544A-7EE6-4342-B048-85BDC9FD1C3A}</a:tableStyleId>
              </a:tblPr>
              <a:tblGrid>
                <a:gridCol w="5143558"/>
              </a:tblGrid>
              <a:tr h="3418291">
                <a:tc>
                  <a:txBody>
                    <a:bodyPr/>
                    <a:lstStyle/>
                    <a:p>
                      <a:pPr marL="203200" marR="0" indent="-203200" algn="just">
                        <a:lnSpc>
                          <a:spcPct val="115000"/>
                        </a:lnSpc>
                        <a:spcBef>
                          <a:spcPts val="0"/>
                        </a:spcBef>
                        <a:spcAft>
                          <a:spcPts val="0"/>
                        </a:spcAft>
                      </a:pPr>
                      <a:r>
                        <a:rPr lang="en-US" sz="2800" dirty="0" err="1" smtClean="0">
                          <a:solidFill>
                            <a:schemeClr val="tx1"/>
                          </a:solidFill>
                          <a:effectLst/>
                          <a:latin typeface="Times New Roman" pitchFamily="18" charset="0"/>
                          <a:cs typeface="Times New Roman" pitchFamily="18" charset="0"/>
                        </a:rPr>
                        <a:t>Năm</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học</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này</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Hân</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dự</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định</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đăng</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kí</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tham</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gia</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cuộc</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thi</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hùng</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biện</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bằng</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tiếng</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Anh</a:t>
                      </a:r>
                      <a:r>
                        <a:rPr lang="en-US" sz="2800" baseline="0" dirty="0" smtClean="0">
                          <a:solidFill>
                            <a:schemeClr val="tx1"/>
                          </a:solidFill>
                          <a:effectLst/>
                          <a:latin typeface="Times New Roman" pitchFamily="18" charset="0"/>
                          <a:cs typeface="Times New Roman" pitchFamily="18" charset="0"/>
                        </a:rPr>
                        <a:t> do </a:t>
                      </a:r>
                      <a:r>
                        <a:rPr lang="en-US" sz="2800" baseline="0" dirty="0" err="1" smtClean="0">
                          <a:solidFill>
                            <a:schemeClr val="tx1"/>
                          </a:solidFill>
                          <a:effectLst/>
                          <a:latin typeface="Times New Roman" pitchFamily="18" charset="0"/>
                          <a:cs typeface="Times New Roman" pitchFamily="18" charset="0"/>
                        </a:rPr>
                        <a:t>nhà</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trường</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tổ</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chức</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Nhưng</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Hân</a:t>
                      </a:r>
                      <a:r>
                        <a:rPr lang="en-US" sz="2800" baseline="0" dirty="0" smtClean="0">
                          <a:solidFill>
                            <a:schemeClr val="tx1"/>
                          </a:solidFill>
                          <a:effectLst/>
                          <a:latin typeface="Times New Roman" pitchFamily="18" charset="0"/>
                          <a:cs typeface="Times New Roman" pitchFamily="18" charset="0"/>
                        </a:rPr>
                        <a:t> lo </a:t>
                      </a:r>
                      <a:r>
                        <a:rPr lang="en-US" sz="2800" baseline="0" dirty="0" err="1" smtClean="0">
                          <a:solidFill>
                            <a:schemeClr val="tx1"/>
                          </a:solidFill>
                          <a:effectLst/>
                          <a:latin typeface="Times New Roman" pitchFamily="18" charset="0"/>
                          <a:cs typeface="Times New Roman" pitchFamily="18" charset="0"/>
                        </a:rPr>
                        <a:t>lắng</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vì</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vốn</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từ</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vựng</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tiếng</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Anh</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của</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mình</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còn</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hạn</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chế</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nên</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đắn</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đo</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không</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biết</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có</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nên</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dự</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thi</a:t>
                      </a:r>
                      <a:r>
                        <a:rPr lang="en-US" sz="2800" baseline="0" dirty="0" smtClean="0">
                          <a:solidFill>
                            <a:schemeClr val="tx1"/>
                          </a:solidFill>
                          <a:effectLst/>
                          <a:latin typeface="Times New Roman" pitchFamily="18" charset="0"/>
                          <a:cs typeface="Times New Roman" pitchFamily="18" charset="0"/>
                        </a:rPr>
                        <a:t> hay </a:t>
                      </a:r>
                      <a:r>
                        <a:rPr lang="en-US" sz="2800" baseline="0" dirty="0" err="1" smtClean="0">
                          <a:solidFill>
                            <a:schemeClr val="tx1"/>
                          </a:solidFill>
                          <a:effectLst/>
                          <a:latin typeface="Times New Roman" pitchFamily="18" charset="0"/>
                          <a:cs typeface="Times New Roman" pitchFamily="18" charset="0"/>
                        </a:rPr>
                        <a:t>không</a:t>
                      </a:r>
                      <a:r>
                        <a:rPr lang="en-US" sz="2800" baseline="0" dirty="0" smtClean="0">
                          <a:solidFill>
                            <a:schemeClr val="tx1"/>
                          </a:solidFill>
                          <a:effectLst/>
                          <a:latin typeface="Times New Roman" pitchFamily="18" charset="0"/>
                          <a:cs typeface="Times New Roman" pitchFamily="18" charset="0"/>
                        </a:rPr>
                        <a:t>.</a:t>
                      </a:r>
                      <a:endParaRPr lang="en-US" sz="2800" dirty="0">
                        <a:solidFill>
                          <a:schemeClr val="tx1"/>
                        </a:solidFill>
                        <a:effectLst/>
                        <a:latin typeface="Times New Roman" pitchFamily="18" charset="0"/>
                        <a:ea typeface="Arial" panose="020B0604020202020204" pitchFamily="34" charset="0"/>
                        <a:cs typeface="Times New Roman" pitchFamily="18" charset="0"/>
                      </a:endParaRPr>
                    </a:p>
                  </a:txBody>
                  <a:tcPr marL="0" marR="0" marT="0" marB="0">
                    <a:noFill/>
                  </a:tcPr>
                </a:tc>
              </a:tr>
            </a:tbl>
          </a:graphicData>
        </a:graphic>
      </p:graphicFrame>
      <p:sp>
        <p:nvSpPr>
          <p:cNvPr id="3" name="Rectangle 1"/>
          <p:cNvSpPr>
            <a:spLocks noChangeArrowheads="1"/>
          </p:cNvSpPr>
          <p:nvPr/>
        </p:nvSpPr>
        <p:spPr bwMode="auto">
          <a:xfrm>
            <a:off x="5059363" y="33670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809276720"/>
              </p:ext>
            </p:extLst>
          </p:nvPr>
        </p:nvGraphicFramePr>
        <p:xfrm>
          <a:off x="6531219" y="2271469"/>
          <a:ext cx="5211709" cy="2593848"/>
        </p:xfrm>
        <a:graphic>
          <a:graphicData uri="http://schemas.openxmlformats.org/drawingml/2006/table">
            <a:tbl>
              <a:tblPr/>
              <a:tblGrid>
                <a:gridCol w="5211709"/>
              </a:tblGrid>
              <a:tr h="960120">
                <a:tc>
                  <a:txBody>
                    <a:bodyPr/>
                    <a:lstStyle/>
                    <a:p>
                      <a:pPr marL="190500" marR="0" indent="-190500" algn="just">
                        <a:lnSpc>
                          <a:spcPct val="115000"/>
                        </a:lnSpc>
                        <a:spcBef>
                          <a:spcPts val="0"/>
                        </a:spcBef>
                        <a:spcAft>
                          <a:spcPts val="0"/>
                        </a:spcAft>
                      </a:pPr>
                      <a:r>
                        <a:rPr lang="en-US" sz="3600" b="0" smtClean="0">
                          <a:effectLst/>
                          <a:latin typeface="#9Slide05 Israquella" pitchFamily="2" charset="0"/>
                          <a:ea typeface="Arial" panose="020B0604020202020204" pitchFamily="34" charset="0"/>
                        </a:rPr>
                        <a:t>L</a:t>
                      </a:r>
                      <a:r>
                        <a:rPr lang="en-US" sz="2800" b="0" smtClean="0">
                          <a:effectLst/>
                          <a:latin typeface="Times New Roman" pitchFamily="18" charset="0"/>
                          <a:ea typeface="Arial" panose="020B0604020202020204" pitchFamily="34" charset="0"/>
                          <a:cs typeface="Times New Roman" pitchFamily="18" charset="0"/>
                        </a:rPr>
                        <a:t>ớp</a:t>
                      </a:r>
                      <a:r>
                        <a:rPr lang="en-US" sz="2800" b="0" baseline="0" smtClean="0">
                          <a:effectLst/>
                          <a:latin typeface="Times New Roman" pitchFamily="18" charset="0"/>
                          <a:ea typeface="Arial" panose="020B0604020202020204" pitchFamily="34" charset="0"/>
                          <a:cs typeface="Times New Roman" pitchFamily="18" charset="0"/>
                        </a:rPr>
                        <a:t> 6A có phong trào thi đua giải các bài toán khó. Mặc dù là thành viên trong lớp nhưng Hòa thường xuyên bỏ qua, không làm những bài toán khó vì ngại suy nghĩ.</a:t>
                      </a:r>
                      <a:endParaRPr lang="en-US" sz="3600" b="0" dirty="0">
                        <a:effectLst/>
                        <a:latin typeface="Times New Roman" pitchFamily="18" charset="0"/>
                        <a:ea typeface="Arial" panose="020B0604020202020204" pitchFamily="34" charset="0"/>
                        <a:cs typeface="Times New Roman" pitchFamily="18" charset="0"/>
                      </a:endParaRPr>
                    </a:p>
                  </a:txBody>
                  <a:tcPr marL="0" marR="0" marT="0" marB="0">
                    <a:lnL>
                      <a:noFill/>
                    </a:lnL>
                    <a:lnR>
                      <a:noFill/>
                    </a:lnR>
                    <a:lnT>
                      <a:noFill/>
                    </a:lnT>
                    <a:lnB>
                      <a:noFill/>
                    </a:lnB>
                  </a:tcPr>
                </a:tc>
              </a:tr>
            </a:tbl>
          </a:graphicData>
        </a:graphic>
      </p:graphicFrame>
      <p:sp>
        <p:nvSpPr>
          <p:cNvPr id="5" name="Rectangle 2"/>
          <p:cNvSpPr>
            <a:spLocks noChangeArrowheads="1"/>
          </p:cNvSpPr>
          <p:nvPr/>
        </p:nvSpPr>
        <p:spPr bwMode="auto">
          <a:xfrm>
            <a:off x="6960671" y="302229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113992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6" presetClass="entr" presetSubtype="21"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arn(inVertical)">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circle(in)">
                                      <p:cBhvr>
                                        <p:cTn id="20" dur="20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arn(inVertical)">
                                      <p:cBhvr>
                                        <p:cTn id="25" dur="500"/>
                                        <p:tgtEl>
                                          <p:spTgt spid="6"/>
                                        </p:tgtEl>
                                      </p:cBhvr>
                                    </p:animEffect>
                                  </p:childTnLst>
                                </p:cTn>
                              </p:par>
                            </p:childTnLst>
                          </p:cTn>
                        </p:par>
                        <p:par>
                          <p:cTn id="26" fill="hold">
                            <p:stCondLst>
                              <p:cond delay="500"/>
                            </p:stCondLst>
                            <p:childTnLst>
                              <p:par>
                                <p:cTn id="27" presetID="5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animEffect transition="in" filter="fade">
                                      <p:cBhvr>
                                        <p:cTn id="3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150275" y="0"/>
            <a:ext cx="5207535" cy="5948218"/>
          </a:xfrm>
          <a:prstGeom prst="rect">
            <a:avLst/>
          </a:prstGeom>
          <a:noFill/>
          <a:ln>
            <a:noFill/>
          </a:ln>
        </p:spPr>
      </p:pic>
      <p:sp>
        <p:nvSpPr>
          <p:cNvPr id="12" name="文本框 15"/>
          <p:cNvSpPr txBox="1"/>
          <p:nvPr/>
        </p:nvSpPr>
        <p:spPr>
          <a:xfrm>
            <a:off x="6448507" y="3380472"/>
            <a:ext cx="5255015" cy="2123658"/>
          </a:xfrm>
          <a:prstGeom prst="rect">
            <a:avLst/>
          </a:prstGeom>
          <a:noFill/>
        </p:spPr>
        <p:txBody>
          <a:bodyPr wrap="square" rtlCol="0">
            <a:spAutoFit/>
          </a:bodyPr>
          <a:lstStyle/>
          <a:p>
            <a:pPr algn="ctr" defTabSz="457200"/>
            <a:r>
              <a:rPr lang="en-US" altLang="zh-CN" sz="6600" b="1" dirty="0" smtClean="0">
                <a:solidFill>
                  <a:srgbClr val="FF0000"/>
                </a:solidFill>
                <a:latin typeface="Times New Roman" pitchFamily="18" charset="0"/>
                <a:ea typeface="华康海报体W12" panose="040B0C09000000000000" pitchFamily="81" charset="-122"/>
                <a:cs typeface="Times New Roman" pitchFamily="18" charset="0"/>
              </a:rPr>
              <a:t>IV.</a:t>
            </a:r>
          </a:p>
          <a:p>
            <a:pPr algn="ctr" defTabSz="457200"/>
            <a:r>
              <a:rPr lang="en-US" altLang="zh-CN" sz="6600" b="1" dirty="0" err="1" smtClean="0">
                <a:solidFill>
                  <a:srgbClr val="FF0000"/>
                </a:solidFill>
                <a:latin typeface="Times New Roman" pitchFamily="18" charset="0"/>
                <a:ea typeface="华康海报体W12" panose="040B0C09000000000000" pitchFamily="81" charset="-122"/>
                <a:cs typeface="Times New Roman" pitchFamily="18" charset="0"/>
              </a:rPr>
              <a:t>Vận</a:t>
            </a:r>
            <a:r>
              <a:rPr lang="en-US" altLang="zh-CN" sz="6600" b="1" dirty="0" smtClean="0">
                <a:solidFill>
                  <a:srgbClr val="FF0000"/>
                </a:solidFill>
                <a:latin typeface="Times New Roman" pitchFamily="18" charset="0"/>
                <a:ea typeface="华康海报体W12" panose="040B0C09000000000000" pitchFamily="81" charset="-122"/>
                <a:cs typeface="Times New Roman" pitchFamily="18" charset="0"/>
              </a:rPr>
              <a:t> </a:t>
            </a:r>
            <a:r>
              <a:rPr lang="en-US" altLang="zh-CN" sz="6600" b="1" dirty="0" err="1" smtClean="0">
                <a:solidFill>
                  <a:srgbClr val="FF0000"/>
                </a:solidFill>
                <a:latin typeface="Times New Roman" pitchFamily="18" charset="0"/>
                <a:ea typeface="华康海报体W12" panose="040B0C09000000000000" pitchFamily="81" charset="-122"/>
                <a:cs typeface="Times New Roman" pitchFamily="18" charset="0"/>
              </a:rPr>
              <a:t>dụng</a:t>
            </a:r>
            <a:endParaRPr lang="zh-CN" altLang="en-US" sz="6600" b="1" dirty="0">
              <a:solidFill>
                <a:srgbClr val="FF0000"/>
              </a:solidFill>
              <a:latin typeface="Times New Roman" pitchFamily="18" charset="0"/>
              <a:ea typeface="华康海报体W12" panose="040B0C09000000000000" pitchFamily="81" charset="-122"/>
              <a:cs typeface="Times New Roman" pitchFamily="18" charset="0"/>
            </a:endParaRPr>
          </a:p>
        </p:txBody>
      </p:sp>
      <p:grpSp>
        <p:nvGrpSpPr>
          <p:cNvPr id="3" name="Group 2"/>
          <p:cNvGrpSpPr/>
          <p:nvPr/>
        </p:nvGrpSpPr>
        <p:grpSpPr>
          <a:xfrm>
            <a:off x="839417" y="578106"/>
            <a:ext cx="5064981" cy="5604731"/>
            <a:chOff x="839417" y="578106"/>
            <a:chExt cx="5064981" cy="5604731"/>
          </a:xfrm>
        </p:grpSpPr>
        <p:pic>
          <p:nvPicPr>
            <p:cNvPr id="8" name="Picture 7">
              <a:extLst>
                <a:ext uri="{FF2B5EF4-FFF2-40B4-BE49-F238E27FC236}">
                  <a16:creationId xmlns=""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979208" y="1288202"/>
              <a:ext cx="4149384" cy="4040543"/>
            </a:xfrm>
            <a:prstGeom prst="rect">
              <a:avLst/>
            </a:prstGeom>
          </p:spPr>
        </p:pic>
        <p:sp>
          <p:nvSpPr>
            <p:cNvPr id="10" name="Rectangle 9"/>
            <p:cNvSpPr>
              <a:spLocks noChangeArrowheads="1"/>
            </p:cNvSpPr>
            <p:nvPr/>
          </p:nvSpPr>
          <p:spPr bwMode="auto">
            <a:xfrm>
              <a:off x="1410628" y="1594131"/>
              <a:ext cx="3315855"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err="1" smtClean="0">
                  <a:solidFill>
                    <a:srgbClr val="0000FF"/>
                  </a:solidFill>
                  <a:latin typeface="Times New Roman" pitchFamily="18" charset="0"/>
                  <a:ea typeface="Helvetica Neue"/>
                  <a:cs typeface="Times New Roman" pitchFamily="18" charset="0"/>
                </a:rPr>
                <a:t>Bài</a:t>
              </a:r>
              <a:r>
                <a:rPr lang="en-US" altLang="en-US" sz="4400" b="1" smtClean="0">
                  <a:solidFill>
                    <a:srgbClr val="0000FF"/>
                  </a:solidFill>
                  <a:latin typeface="Times New Roman" pitchFamily="18" charset="0"/>
                  <a:ea typeface="Helvetica Neue"/>
                  <a:cs typeface="Times New Roman" pitchFamily="18" charset="0"/>
                </a:rPr>
                <a:t> 3:</a:t>
              </a:r>
              <a:r>
                <a:rPr lang="en-US" altLang="en-US" sz="4400" b="1" smtClean="0">
                  <a:solidFill>
                    <a:srgbClr val="FF0000"/>
                  </a:solidFill>
                  <a:latin typeface="Times New Roman" pitchFamily="18" charset="0"/>
                  <a:ea typeface="Helvetica Neue"/>
                  <a:cs typeface="Times New Roman" pitchFamily="18" charset="0"/>
                </a:rPr>
                <a:t> </a:t>
              </a:r>
              <a:endParaRPr lang="en-US" altLang="en-US" sz="4400" b="1" dirty="0" smtClean="0">
                <a:solidFill>
                  <a:srgbClr val="FF0000"/>
                </a:solidFill>
                <a:latin typeface="Times New Roman" pitchFamily="18" charset="0"/>
                <a:ea typeface="Helvetica Neue"/>
                <a:cs typeface="Times New Roman" pitchFamily="18" charset="0"/>
              </a:endParaRPr>
            </a:p>
            <a:p>
              <a:pPr algn="ctr" eaLnBrk="0" fontAlgn="base" hangingPunct="0">
                <a:spcBef>
                  <a:spcPct val="0"/>
                </a:spcBef>
                <a:spcAft>
                  <a:spcPct val="0"/>
                </a:spcAft>
              </a:pPr>
              <a:r>
                <a:rPr lang="en-US" altLang="en-US" sz="4400" b="1" smtClean="0">
                  <a:solidFill>
                    <a:srgbClr val="FF0000"/>
                  </a:solidFill>
                  <a:latin typeface="Times New Roman" pitchFamily="18" charset="0"/>
                  <a:ea typeface="Helvetica Neue"/>
                  <a:cs typeface="Times New Roman" pitchFamily="18" charset="0"/>
                </a:rPr>
                <a:t>Siêng năng, kiên trì</a:t>
              </a:r>
            </a:p>
            <a:p>
              <a:pPr algn="ctr" eaLnBrk="0" fontAlgn="base" hangingPunct="0">
                <a:spcBef>
                  <a:spcPct val="0"/>
                </a:spcBef>
                <a:spcAft>
                  <a:spcPct val="0"/>
                </a:spcAft>
              </a:pPr>
              <a:r>
                <a:rPr lang="en-US" altLang="en-US" sz="4400" b="1" smtClean="0">
                  <a:solidFill>
                    <a:srgbClr val="0000FF"/>
                  </a:solidFill>
                  <a:latin typeface="Times New Roman" pitchFamily="18" charset="0"/>
                  <a:ea typeface="Helvetica Neue"/>
                  <a:cs typeface="Times New Roman" pitchFamily="18" charset="0"/>
                </a:rPr>
                <a:t>KNTT</a:t>
              </a:r>
              <a:endParaRPr lang="en-SG" altLang="en-US" sz="4400" b="1" dirty="0">
                <a:solidFill>
                  <a:srgbClr val="0000FF"/>
                </a:solidFill>
                <a:latin typeface="Times New Roman" pitchFamily="18" charset="0"/>
                <a:cs typeface="Times New Roman" pitchFamily="18" charset="0"/>
              </a:endParaRPr>
            </a:p>
          </p:txBody>
        </p:sp>
      </p:grpSp>
      <p:pic>
        <p:nvPicPr>
          <p:cNvPr id="15" name="Picture 14" descr="IMG_1582517675295_1582518075254">
            <a:extLst>
              <a:ext uri="{FF2B5EF4-FFF2-40B4-BE49-F238E27FC236}"/>
            </a:extLst>
          </p:cNvPr>
          <p:cNvPicPr>
            <a:picLocks noGrp="1" noChangeAspect="1"/>
          </p:cNvPicPr>
          <p:nvPr isPhoto="1"/>
        </p:nvPicPr>
        <p:blipFill>
          <a:blip r:embed="rId6" cstate="print">
            <a:lum bright="-6000"/>
            <a:extLst>
              <a:ext uri="{28A0092B-C50C-407E-A947-70E740481C1C}">
                <a14:useLocalDpi xmlns:a14="http://schemas.microsoft.com/office/drawing/2010/main" val="0"/>
              </a:ext>
            </a:extLst>
          </a:blip>
          <a:stretch>
            <a:fillRect/>
          </a:stretch>
        </p:blipFill>
        <p:spPr>
          <a:xfrm>
            <a:off x="48031" y="-5212"/>
            <a:ext cx="1340525" cy="1221037"/>
          </a:xfrm>
          <a:prstGeom prst="roundRect">
            <a:avLst>
              <a:gd name="adj" fmla="val 49675"/>
            </a:avLst>
          </a:prstGeom>
          <a:solidFill>
            <a:sysClr val="window" lastClr="FFFFFF">
              <a:lumMod val="95000"/>
            </a:sysClr>
          </a:solidFill>
          <a:ln>
            <a:noFill/>
          </a:ln>
          <a:effectLst>
            <a:outerShdw blurRad="50800" dist="38100" dir="5400000" algn="t" rotWithShape="0">
              <a:prstClr val="black">
                <a:alpha val="40000"/>
              </a:prstClr>
            </a:outerShdw>
          </a:effectLst>
        </p:spPr>
      </p:pic>
      <p:pic>
        <p:nvPicPr>
          <p:cNvPr id="13" name="Picture 12"/>
          <p:cNvPicPr>
            <a:picLocks noChangeAspect="1"/>
          </p:cNvPicPr>
          <p:nvPr/>
        </p:nvPicPr>
        <p:blipFill>
          <a:blip r:embed="rId7"/>
          <a:stretch>
            <a:fillRect/>
          </a:stretch>
        </p:blipFill>
        <p:spPr>
          <a:xfrm>
            <a:off x="10936762" y="0"/>
            <a:ext cx="1255238" cy="937524"/>
          </a:xfrm>
          <a:prstGeom prst="rect">
            <a:avLst/>
          </a:prstGeom>
        </p:spPr>
      </p:pic>
    </p:spTree>
    <p:extLst>
      <p:ext uri="{BB962C8B-B14F-4D97-AF65-F5344CB8AC3E}">
        <p14:creationId xmlns:p14="http://schemas.microsoft.com/office/powerpoint/2010/main" val="32996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ãy Đứng Dậy - Nick Vujicic [HD].mp4">
            <a:hlinkClick r:id="" action="ppaction://media"/>
          </p:cNvPr>
          <p:cNvPicPr>
            <a:picLocks noRot="1" noChangeAspect="1"/>
          </p:cNvPicPr>
          <p:nvPr>
            <a:videoFile r:link="rId1"/>
          </p:nvPr>
        </p:nvPicPr>
        <p:blipFill>
          <a:blip r:embed="rId3"/>
          <a:stretch>
            <a:fillRect/>
          </a:stretch>
        </p:blipFill>
        <p:spPr>
          <a:xfrm>
            <a:off x="0" y="0"/>
            <a:ext cx="12192000" cy="68580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p:cTn id="7" fill="hold" display="0">
                  <p:stCondLst>
                    <p:cond delay="indefinite"/>
                  </p:stCondLst>
                  <p:endCondLst>
                    <p:cond evt="onNext" delay="0">
                      <p:tgtEl>
                        <p:sldTgt/>
                      </p:tgtEl>
                    </p:cond>
                    <p:cond evt="onPrev" delay="0">
                      <p:tgtEl>
                        <p:sldTgt/>
                      </p:tgtEl>
                    </p:cond>
                  </p:endCondLst>
                </p:cTn>
                <p:tgtEl>
                  <p:spTgt spid="2"/>
                </p:tgtEl>
              </p:cMediaNode>
            </p:vide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2858PICdbgea5Gz679dY_PIC2018.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83481" y="2730137"/>
            <a:ext cx="2506824" cy="4087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1"/>
          <p:cNvPicPr>
            <a:picLocks noChangeAspect="1"/>
          </p:cNvPicPr>
          <p:nvPr/>
        </p:nvPicPr>
        <p:blipFill rotWithShape="1">
          <a:blip r:embed="rId3" cstate="print">
            <a:extLst>
              <a:ext uri="{28A0092B-C50C-407E-A947-70E740481C1C}">
                <a14:useLocalDpi xmlns:a14="http://schemas.microsoft.com/office/drawing/2010/main" val="0"/>
              </a:ext>
            </a:extLst>
          </a:blip>
          <a:srcRect l="32760" r="8347"/>
          <a:stretch>
            <a:fillRect/>
          </a:stretch>
        </p:blipFill>
        <p:spPr>
          <a:xfrm flipH="1">
            <a:off x="222069" y="209006"/>
            <a:ext cx="2141308" cy="2032264"/>
          </a:xfrm>
          <a:prstGeom prst="rect">
            <a:avLst/>
          </a:prstGeom>
        </p:spPr>
      </p:pic>
      <p:pic>
        <p:nvPicPr>
          <p:cNvPr id="6" name="Picture 5"/>
          <p:cNvPicPr>
            <a:picLocks noChangeAspect="1"/>
          </p:cNvPicPr>
          <p:nvPr/>
        </p:nvPicPr>
        <p:blipFill>
          <a:blip r:embed="rId4"/>
          <a:stretch>
            <a:fillRect/>
          </a:stretch>
        </p:blipFill>
        <p:spPr>
          <a:xfrm>
            <a:off x="999891" y="447264"/>
            <a:ext cx="10390004" cy="5865304"/>
          </a:xfrm>
          <a:prstGeom prst="rect">
            <a:avLst/>
          </a:prstGeom>
        </p:spPr>
      </p:pic>
      <p:pic>
        <p:nvPicPr>
          <p:cNvPr id="7" name="Picture 6"/>
          <p:cNvPicPr>
            <a:picLocks noChangeAspect="1"/>
          </p:cNvPicPr>
          <p:nvPr/>
        </p:nvPicPr>
        <p:blipFill>
          <a:blip r:embed="rId5"/>
          <a:stretch>
            <a:fillRect/>
          </a:stretch>
        </p:blipFill>
        <p:spPr>
          <a:xfrm>
            <a:off x="10936762" y="0"/>
            <a:ext cx="1255238" cy="937524"/>
          </a:xfrm>
          <a:prstGeom prst="rect">
            <a:avLst/>
          </a:prstGeom>
        </p:spPr>
      </p:pic>
      <p:sp>
        <p:nvSpPr>
          <p:cNvPr id="10" name="Hình Chữ nhật 9"/>
          <p:cNvSpPr/>
          <p:nvPr/>
        </p:nvSpPr>
        <p:spPr>
          <a:xfrm>
            <a:off x="2165684" y="2271645"/>
            <a:ext cx="6096000" cy="830997"/>
          </a:xfrm>
          <a:prstGeom prst="rect">
            <a:avLst/>
          </a:prstGeom>
        </p:spPr>
        <p:txBody>
          <a:bodyPr>
            <a:spAutoFit/>
          </a:bodyPr>
          <a:lstStyle/>
          <a:p>
            <a:r>
              <a:rPr lang="en-US" sz="2400" smtClean="0">
                <a:latin typeface="Times New Roman" pitchFamily="18" charset="0"/>
                <a:cs typeface="Times New Roman" pitchFamily="18" charset="0"/>
              </a:rPr>
              <a:t>? Cảm nhận của em sau khi xem video? Em học tập được gì từ nhân vật?</a:t>
            </a:r>
            <a:endParaRPr lang="en-US" sz="2400">
              <a:latin typeface="Times New Roman" pitchFamily="18" charset="0"/>
              <a:cs typeface="Times New Roman" pitchFamily="18" charset="0"/>
            </a:endParaRPr>
          </a:p>
        </p:txBody>
      </p:sp>
      <p:sp>
        <p:nvSpPr>
          <p:cNvPr id="4097" name="Rectangle 1"/>
          <p:cNvSpPr>
            <a:spLocks noChangeArrowheads="1"/>
          </p:cNvSpPr>
          <p:nvPr/>
        </p:nvSpPr>
        <p:spPr bwMode="auto">
          <a:xfrm>
            <a:off x="1957136" y="3048000"/>
            <a:ext cx="8021053"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58763" algn="l"/>
              </a:tabLst>
            </a:pPr>
            <a:r>
              <a:rPr kumimoji="0" lang="en-US" sz="2400" b="0" i="1"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1" u="none" strike="noStrike" cap="none" normalizeH="0" baseline="0" smtClean="0">
                <a:ln>
                  <a:noFill/>
                </a:ln>
                <a:solidFill>
                  <a:srgbClr val="00B050"/>
                </a:solidFill>
                <a:effectLst/>
                <a:latin typeface="Times New Roman" pitchFamily="18" charset="0"/>
                <a:ea typeface="Times New Roman" pitchFamily="18" charset="0"/>
                <a:cs typeface="Times New Roman" pitchFamily="18" charset="0"/>
              </a:rPr>
              <a:t> </a:t>
            </a:r>
            <a:r>
              <a:rPr kumimoji="0" lang="vi-VN" sz="2400" b="0" i="0" u="none" strike="noStrike" cap="none" normalizeH="0" baseline="0" smtClean="0">
                <a:ln>
                  <a:noFill/>
                </a:ln>
                <a:solidFill>
                  <a:srgbClr val="000000"/>
                </a:solidFill>
                <a:effectLst/>
                <a:latin typeface="Times New Roman" pitchFamily="18" charset="0"/>
                <a:ea typeface="Arial" pitchFamily="34" charset="0"/>
                <a:cs typeface="Times New Roman" pitchFamily="18" charset="0"/>
              </a:rPr>
              <a:t>Em hãy </a:t>
            </a:r>
            <a:r>
              <a:rPr kumimoji="0" lang="en-US" sz="2400" b="0" i="0" u="none" strike="noStrike" cap="none" normalizeH="0" baseline="0" smtClean="0">
                <a:ln>
                  <a:noFill/>
                </a:ln>
                <a:solidFill>
                  <a:srgbClr val="000000"/>
                </a:solidFill>
                <a:effectLst/>
                <a:latin typeface="Times New Roman" pitchFamily="18" charset="0"/>
                <a:ea typeface="Arial" pitchFamily="34" charset="0"/>
                <a:cs typeface="Times New Roman" pitchFamily="18" charset="0"/>
              </a:rPr>
              <a:t>sưu tầm câu chuyện kể về sự siêng năng, kiên trì của một bạn học sinh mà em biết. Sau đó thiết kế và đăng trên tờ báo tường của lớp để chia sẻ tấm gương đó với các bạn.</a:t>
            </a:r>
            <a:endParaRPr kumimoji="0" lang="en-US"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258763" algn="l"/>
              </a:tabLst>
            </a:pPr>
            <a:r>
              <a:rPr kumimoji="0" lang="en-US" sz="2400" b="0" i="1"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a:t>
            </a:r>
            <a:r>
              <a:rPr kumimoji="0" lang="en-US" sz="2400" b="0" i="1" u="none" strike="noStrike" cap="none" normalizeH="0" baseline="0" smtClean="0">
                <a:ln>
                  <a:noFill/>
                </a:ln>
                <a:solidFill>
                  <a:srgbClr val="00B050"/>
                </a:solidFill>
                <a:effectLst/>
                <a:latin typeface="Times New Roman" pitchFamily="18" charset="0"/>
                <a:ea typeface="Times New Roman" pitchFamily="18" charset="0"/>
                <a:cs typeface="Times New Roman" pitchFamily="18" charset="0"/>
              </a:rPr>
              <a:t> </a:t>
            </a:r>
            <a:r>
              <a:rPr kumimoji="0" lang="vi-VN" sz="2400" b="0" i="0" u="none" strike="noStrike" cap="none" normalizeH="0" baseline="0" smtClean="0">
                <a:ln>
                  <a:noFill/>
                </a:ln>
                <a:solidFill>
                  <a:srgbClr val="000000"/>
                </a:solidFill>
                <a:effectLst/>
                <a:latin typeface="Times New Roman" pitchFamily="18" charset="0"/>
                <a:ea typeface="Arial" pitchFamily="34" charset="0"/>
                <a:cs typeface="Times New Roman" pitchFamily="18" charset="0"/>
              </a:rPr>
              <a:t>Em hãy </a:t>
            </a:r>
            <a:r>
              <a:rPr kumimoji="0" lang="en-US" sz="2400" b="0" i="0" u="none" strike="noStrike" cap="none" normalizeH="0" baseline="0" smtClean="0">
                <a:ln>
                  <a:noFill/>
                </a:ln>
                <a:solidFill>
                  <a:srgbClr val="000000"/>
                </a:solidFill>
                <a:effectLst/>
                <a:latin typeface="Times New Roman" pitchFamily="18" charset="0"/>
                <a:ea typeface="Arial" pitchFamily="34" charset="0"/>
                <a:cs typeface="Times New Roman" pitchFamily="18" charset="0"/>
              </a:rPr>
              <a:t>nêu những biểu hiện chưa siêng năng, kiên trì của bản thân và lập – thực hiện kế hoạch để khắc phục nhược điểm này.</a:t>
            </a:r>
            <a:endParaRPr kumimoji="0" lang="en-US" sz="3200" b="0" i="0" u="none" strike="noStrike" cap="none" normalizeH="0" baseline="0" smtClean="0">
              <a:ln>
                <a:noFill/>
              </a:ln>
              <a:solidFill>
                <a:schemeClr val="tx1"/>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2312204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grpSp>
        <p:nvGrpSpPr>
          <p:cNvPr id="3" name="Group 2"/>
          <p:cNvGrpSpPr/>
          <p:nvPr/>
        </p:nvGrpSpPr>
        <p:grpSpPr>
          <a:xfrm>
            <a:off x="919627" y="578106"/>
            <a:ext cx="10357973" cy="5604731"/>
            <a:chOff x="839417" y="578106"/>
            <a:chExt cx="5064981" cy="5604731"/>
          </a:xfrm>
        </p:grpSpPr>
        <p:pic>
          <p:nvPicPr>
            <p:cNvPr id="8" name="Picture 7">
              <a:extLst>
                <a:ext uri="{FF2B5EF4-FFF2-40B4-BE49-F238E27FC236}">
                  <a16:creationId xmlns=""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4"/>
            <a:stretch>
              <a:fillRect/>
            </a:stretch>
          </p:blipFill>
          <p:spPr>
            <a:xfrm>
              <a:off x="979208" y="1288202"/>
              <a:ext cx="4149384" cy="4040543"/>
            </a:xfrm>
            <a:prstGeom prst="rect">
              <a:avLst/>
            </a:prstGeom>
          </p:spPr>
        </p:pic>
        <p:sp>
          <p:nvSpPr>
            <p:cNvPr id="10" name="Rectangle 9"/>
            <p:cNvSpPr>
              <a:spLocks noChangeArrowheads="1"/>
            </p:cNvSpPr>
            <p:nvPr/>
          </p:nvSpPr>
          <p:spPr bwMode="auto">
            <a:xfrm>
              <a:off x="1410628" y="1594131"/>
              <a:ext cx="331585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3600" b="1" smtClean="0">
                  <a:solidFill>
                    <a:srgbClr val="0000FF"/>
                  </a:solidFill>
                  <a:latin typeface="Times New Roman" pitchFamily="18" charset="0"/>
                  <a:ea typeface="Helvetica Neue"/>
                  <a:cs typeface="Times New Roman" pitchFamily="18" charset="0"/>
                </a:rPr>
                <a:t>Sắm vai tình huống về siêng năng, kiên trì </a:t>
              </a:r>
            </a:p>
          </p:txBody>
        </p:sp>
      </p:grpSp>
      <p:pic>
        <p:nvPicPr>
          <p:cNvPr id="13" name="Picture 12"/>
          <p:cNvPicPr>
            <a:picLocks noChangeAspect="1"/>
          </p:cNvPicPr>
          <p:nvPr/>
        </p:nvPicPr>
        <p:blipFill>
          <a:blip r:embed="rId5"/>
          <a:stretch>
            <a:fillRect/>
          </a:stretch>
        </p:blipFill>
        <p:spPr>
          <a:xfrm>
            <a:off x="10936762" y="0"/>
            <a:ext cx="1255238" cy="937524"/>
          </a:xfrm>
          <a:prstGeom prst="rect">
            <a:avLst/>
          </a:prstGeom>
        </p:spPr>
      </p:pic>
    </p:spTree>
    <p:extLst>
      <p:ext uri="{BB962C8B-B14F-4D97-AF65-F5344CB8AC3E}">
        <p14:creationId xmlns:p14="http://schemas.microsoft.com/office/powerpoint/2010/main" val="151207599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374864" y="425542"/>
            <a:ext cx="5207535" cy="5948218"/>
          </a:xfrm>
          <a:prstGeom prst="rect">
            <a:avLst/>
          </a:prstGeom>
          <a:noFill/>
          <a:ln>
            <a:noFill/>
          </a:ln>
        </p:spPr>
      </p:pic>
      <p:sp>
        <p:nvSpPr>
          <p:cNvPr id="12" name="文本框 15"/>
          <p:cNvSpPr txBox="1"/>
          <p:nvPr/>
        </p:nvSpPr>
        <p:spPr>
          <a:xfrm>
            <a:off x="6448507" y="3380472"/>
            <a:ext cx="5255015" cy="2123658"/>
          </a:xfrm>
          <a:prstGeom prst="rect">
            <a:avLst/>
          </a:prstGeom>
          <a:noFill/>
        </p:spPr>
        <p:txBody>
          <a:bodyPr wrap="square" rtlCol="0">
            <a:spAutoFit/>
          </a:bodyPr>
          <a:lstStyle/>
          <a:p>
            <a:pPr algn="ctr" defTabSz="457200"/>
            <a:r>
              <a:rPr lang="en-US" altLang="zh-CN" sz="6600" b="1" dirty="0" smtClean="0">
                <a:solidFill>
                  <a:srgbClr val="FF0000"/>
                </a:solidFill>
                <a:latin typeface="Times New Roman" pitchFamily="18" charset="0"/>
                <a:ea typeface="华康海报体W12" panose="040B0C09000000000000" pitchFamily="81" charset="-122"/>
                <a:cs typeface="Times New Roman" pitchFamily="18" charset="0"/>
              </a:rPr>
              <a:t>Xin </a:t>
            </a:r>
            <a:r>
              <a:rPr lang="en-US" altLang="zh-CN" sz="6600" b="1" dirty="0" err="1" smtClean="0">
                <a:solidFill>
                  <a:srgbClr val="FF0000"/>
                </a:solidFill>
                <a:latin typeface="Times New Roman" pitchFamily="18" charset="0"/>
                <a:ea typeface="华康海报体W12" panose="040B0C09000000000000" pitchFamily="81" charset="-122"/>
                <a:cs typeface="Times New Roman" pitchFamily="18" charset="0"/>
              </a:rPr>
              <a:t>chào</a:t>
            </a:r>
            <a:r>
              <a:rPr lang="en-US" altLang="zh-CN" sz="6600" b="1" dirty="0" smtClean="0">
                <a:solidFill>
                  <a:srgbClr val="FF0000"/>
                </a:solidFill>
                <a:latin typeface="Times New Roman" pitchFamily="18" charset="0"/>
                <a:ea typeface="华康海报体W12" panose="040B0C09000000000000" pitchFamily="81" charset="-122"/>
                <a:cs typeface="Times New Roman" pitchFamily="18" charset="0"/>
              </a:rPr>
              <a:t> </a:t>
            </a:r>
            <a:r>
              <a:rPr lang="en-US" altLang="zh-CN" sz="6600" b="1" dirty="0" err="1" smtClean="0">
                <a:solidFill>
                  <a:srgbClr val="FF0000"/>
                </a:solidFill>
                <a:latin typeface="Times New Roman" pitchFamily="18" charset="0"/>
                <a:ea typeface="华康海报体W12" panose="040B0C09000000000000" pitchFamily="81" charset="-122"/>
                <a:cs typeface="Times New Roman" pitchFamily="18" charset="0"/>
              </a:rPr>
              <a:t>và</a:t>
            </a:r>
            <a:r>
              <a:rPr lang="en-US" altLang="zh-CN" sz="6600" b="1" dirty="0" smtClean="0">
                <a:solidFill>
                  <a:srgbClr val="FF0000"/>
                </a:solidFill>
                <a:latin typeface="Times New Roman" pitchFamily="18" charset="0"/>
                <a:ea typeface="华康海报体W12" panose="040B0C09000000000000" pitchFamily="81" charset="-122"/>
                <a:cs typeface="Times New Roman" pitchFamily="18" charset="0"/>
              </a:rPr>
              <a:t> </a:t>
            </a:r>
            <a:r>
              <a:rPr lang="en-US" altLang="zh-CN" sz="6600" b="1" dirty="0" err="1" smtClean="0">
                <a:solidFill>
                  <a:srgbClr val="FF0000"/>
                </a:solidFill>
                <a:latin typeface="Times New Roman" pitchFamily="18" charset="0"/>
                <a:ea typeface="华康海报体W12" panose="040B0C09000000000000" pitchFamily="81" charset="-122"/>
                <a:cs typeface="Times New Roman" pitchFamily="18" charset="0"/>
              </a:rPr>
              <a:t>hẹn</a:t>
            </a:r>
            <a:r>
              <a:rPr lang="en-US" altLang="zh-CN" sz="6600" b="1" dirty="0" smtClean="0">
                <a:solidFill>
                  <a:srgbClr val="FF0000"/>
                </a:solidFill>
                <a:latin typeface="Times New Roman" pitchFamily="18" charset="0"/>
                <a:ea typeface="华康海报体W12" panose="040B0C09000000000000" pitchFamily="81" charset="-122"/>
                <a:cs typeface="Times New Roman" pitchFamily="18" charset="0"/>
              </a:rPr>
              <a:t> </a:t>
            </a:r>
            <a:r>
              <a:rPr lang="en-US" altLang="zh-CN" sz="6600" b="1" dirty="0" err="1" smtClean="0">
                <a:solidFill>
                  <a:srgbClr val="FF0000"/>
                </a:solidFill>
                <a:latin typeface="Times New Roman" pitchFamily="18" charset="0"/>
                <a:ea typeface="华康海报体W12" panose="040B0C09000000000000" pitchFamily="81" charset="-122"/>
                <a:cs typeface="Times New Roman" pitchFamily="18" charset="0"/>
              </a:rPr>
              <a:t>gặp</a:t>
            </a:r>
            <a:r>
              <a:rPr lang="en-US" altLang="zh-CN" sz="6600" b="1" dirty="0" smtClean="0">
                <a:solidFill>
                  <a:srgbClr val="FF0000"/>
                </a:solidFill>
                <a:latin typeface="Times New Roman" pitchFamily="18" charset="0"/>
                <a:ea typeface="华康海报体W12" panose="040B0C09000000000000" pitchFamily="81" charset="-122"/>
                <a:cs typeface="Times New Roman" pitchFamily="18" charset="0"/>
              </a:rPr>
              <a:t> </a:t>
            </a:r>
            <a:r>
              <a:rPr lang="en-US" altLang="zh-CN" sz="6600" b="1" dirty="0" err="1" smtClean="0">
                <a:solidFill>
                  <a:srgbClr val="FF0000"/>
                </a:solidFill>
                <a:latin typeface="Times New Roman" pitchFamily="18" charset="0"/>
                <a:ea typeface="华康海报体W12" panose="040B0C09000000000000" pitchFamily="81" charset="-122"/>
                <a:cs typeface="Times New Roman" pitchFamily="18" charset="0"/>
              </a:rPr>
              <a:t>lại</a:t>
            </a:r>
            <a:r>
              <a:rPr lang="en-US" altLang="zh-CN" sz="6600" b="1" dirty="0" smtClean="0">
                <a:solidFill>
                  <a:srgbClr val="FF0000"/>
                </a:solidFill>
                <a:latin typeface="Times New Roman" pitchFamily="18" charset="0"/>
                <a:ea typeface="华康海报体W12" panose="040B0C09000000000000" pitchFamily="81" charset="-122"/>
                <a:cs typeface="Times New Roman" pitchFamily="18" charset="0"/>
              </a:rPr>
              <a:t>!</a:t>
            </a:r>
            <a:endParaRPr lang="zh-CN" altLang="en-US" sz="6600" b="1" dirty="0">
              <a:solidFill>
                <a:srgbClr val="FF0000"/>
              </a:solidFill>
              <a:latin typeface="Times New Roman" pitchFamily="18" charset="0"/>
              <a:ea typeface="华康海报体W12" panose="040B0C09000000000000" pitchFamily="81" charset="-122"/>
              <a:cs typeface="Times New Roman" pitchFamily="18" charset="0"/>
            </a:endParaRPr>
          </a:p>
        </p:txBody>
      </p:sp>
      <p:grpSp>
        <p:nvGrpSpPr>
          <p:cNvPr id="2" name="Group 2"/>
          <p:cNvGrpSpPr/>
          <p:nvPr/>
        </p:nvGrpSpPr>
        <p:grpSpPr>
          <a:xfrm>
            <a:off x="919627" y="578106"/>
            <a:ext cx="5064981" cy="5604731"/>
            <a:chOff x="839417" y="578106"/>
            <a:chExt cx="5064981" cy="5604731"/>
          </a:xfrm>
        </p:grpSpPr>
        <p:pic>
          <p:nvPicPr>
            <p:cNvPr id="8" name="Picture 7">
              <a:extLst>
                <a:ext uri="{FF2B5EF4-FFF2-40B4-BE49-F238E27FC236}">
                  <a16:creationId xmlns=""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979208" y="1288202"/>
              <a:ext cx="4149384" cy="4040543"/>
            </a:xfrm>
            <a:prstGeom prst="rect">
              <a:avLst/>
            </a:prstGeom>
          </p:spPr>
        </p:pic>
        <p:sp>
          <p:nvSpPr>
            <p:cNvPr id="10" name="Rectangle 9"/>
            <p:cNvSpPr>
              <a:spLocks noChangeArrowheads="1"/>
            </p:cNvSpPr>
            <p:nvPr/>
          </p:nvSpPr>
          <p:spPr bwMode="auto">
            <a:xfrm>
              <a:off x="1410628" y="1594131"/>
              <a:ext cx="3315855"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err="1" smtClean="0">
                  <a:solidFill>
                    <a:srgbClr val="0000FF"/>
                  </a:solidFill>
                  <a:latin typeface="Times New Roman" pitchFamily="18" charset="0"/>
                  <a:ea typeface="Helvetica Neue"/>
                  <a:cs typeface="Times New Roman" pitchFamily="18" charset="0"/>
                </a:rPr>
                <a:t>Bài</a:t>
              </a:r>
              <a:r>
                <a:rPr lang="en-US" altLang="en-US" sz="4400" b="1" smtClean="0">
                  <a:solidFill>
                    <a:srgbClr val="0000FF"/>
                  </a:solidFill>
                  <a:latin typeface="Times New Roman" pitchFamily="18" charset="0"/>
                  <a:ea typeface="Helvetica Neue"/>
                  <a:cs typeface="Times New Roman" pitchFamily="18" charset="0"/>
                </a:rPr>
                <a:t> 3:</a:t>
              </a:r>
              <a:r>
                <a:rPr lang="en-US" altLang="en-US" sz="4400" b="1" smtClean="0">
                  <a:solidFill>
                    <a:srgbClr val="FF0000"/>
                  </a:solidFill>
                  <a:latin typeface="Times New Roman" pitchFamily="18" charset="0"/>
                  <a:ea typeface="Helvetica Neue"/>
                  <a:cs typeface="Times New Roman" pitchFamily="18" charset="0"/>
                </a:rPr>
                <a:t> </a:t>
              </a:r>
              <a:endParaRPr lang="en-US" altLang="en-US" sz="4400" b="1" dirty="0" smtClean="0">
                <a:solidFill>
                  <a:srgbClr val="FF0000"/>
                </a:solidFill>
                <a:latin typeface="Times New Roman" pitchFamily="18" charset="0"/>
                <a:ea typeface="Helvetica Neue"/>
                <a:cs typeface="Times New Roman" pitchFamily="18" charset="0"/>
              </a:endParaRPr>
            </a:p>
            <a:p>
              <a:pPr algn="ctr" eaLnBrk="0" fontAlgn="base" hangingPunct="0">
                <a:spcBef>
                  <a:spcPct val="0"/>
                </a:spcBef>
                <a:spcAft>
                  <a:spcPct val="0"/>
                </a:spcAft>
              </a:pPr>
              <a:r>
                <a:rPr lang="en-US" altLang="en-US" sz="4400" b="1" smtClean="0">
                  <a:solidFill>
                    <a:srgbClr val="FF0000"/>
                  </a:solidFill>
                  <a:latin typeface="Times New Roman" pitchFamily="18" charset="0"/>
                  <a:ea typeface="Helvetica Neue"/>
                  <a:cs typeface="Times New Roman" pitchFamily="18" charset="0"/>
                </a:rPr>
                <a:t>Siêng năng, kiên trì</a:t>
              </a:r>
            </a:p>
            <a:p>
              <a:pPr algn="ctr" eaLnBrk="0" fontAlgn="base" hangingPunct="0">
                <a:spcBef>
                  <a:spcPct val="0"/>
                </a:spcBef>
                <a:spcAft>
                  <a:spcPct val="0"/>
                </a:spcAft>
              </a:pPr>
              <a:r>
                <a:rPr lang="en-US" altLang="en-US" sz="4400" b="1" smtClean="0">
                  <a:solidFill>
                    <a:srgbClr val="0000FF"/>
                  </a:solidFill>
                  <a:latin typeface="Times New Roman" pitchFamily="18" charset="0"/>
                  <a:ea typeface="Helvetica Neue"/>
                  <a:cs typeface="Times New Roman" pitchFamily="18" charset="0"/>
                </a:rPr>
                <a:t>KNTT</a:t>
              </a:r>
              <a:endParaRPr lang="en-SG" altLang="en-US" sz="4400" b="1" dirty="0">
                <a:solidFill>
                  <a:srgbClr val="0000FF"/>
                </a:solidFill>
                <a:latin typeface="Times New Roman" pitchFamily="18" charset="0"/>
                <a:cs typeface="Times New Roman" pitchFamily="18" charset="0"/>
              </a:endParaRPr>
            </a:p>
          </p:txBody>
        </p:sp>
      </p:grpSp>
      <p:pic>
        <p:nvPicPr>
          <p:cNvPr id="13" name="Picture 12"/>
          <p:cNvPicPr>
            <a:picLocks noChangeAspect="1"/>
          </p:cNvPicPr>
          <p:nvPr/>
        </p:nvPicPr>
        <p:blipFill>
          <a:blip r:embed="rId6"/>
          <a:stretch>
            <a:fillRect/>
          </a:stretch>
        </p:blipFill>
        <p:spPr>
          <a:xfrm>
            <a:off x="10936762" y="0"/>
            <a:ext cx="1255238" cy="937524"/>
          </a:xfrm>
          <a:prstGeom prst="rect">
            <a:avLst/>
          </a:prstGeom>
        </p:spPr>
      </p:pic>
    </p:spTree>
    <p:extLst>
      <p:ext uri="{BB962C8B-B14F-4D97-AF65-F5344CB8AC3E}">
        <p14:creationId xmlns:p14="http://schemas.microsoft.com/office/powerpoint/2010/main" val="151207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oogle Shape;164;p9"/>
          <p:cNvPicPr preferRelativeResize="0"/>
          <p:nvPr/>
        </p:nvPicPr>
        <p:blipFill rotWithShape="1">
          <a:blip r:embed="rId2">
            <a:alphaModFix/>
          </a:blip>
          <a:srcRect l="15285" t="10430" r="46645" b="11190"/>
          <a:stretch/>
        </p:blipFill>
        <p:spPr>
          <a:xfrm>
            <a:off x="-1106633" y="-274224"/>
            <a:ext cx="13897706" cy="7552607"/>
          </a:xfrm>
          <a:prstGeom prst="rect">
            <a:avLst/>
          </a:prstGeom>
          <a:noFill/>
          <a:ln>
            <a:noFill/>
          </a:ln>
        </p:spPr>
      </p:pic>
      <p:sp>
        <p:nvSpPr>
          <p:cNvPr id="6" name="Rectangle 5"/>
          <p:cNvSpPr/>
          <p:nvPr/>
        </p:nvSpPr>
        <p:spPr>
          <a:xfrm>
            <a:off x="1292175" y="4434472"/>
            <a:ext cx="9959201" cy="2097679"/>
          </a:xfrm>
          <a:prstGeom prst="rect">
            <a:avLst/>
          </a:prstGeom>
          <a:solidFill>
            <a:schemeClr val="accent4">
              <a:lumMod val="20000"/>
              <a:lumOff val="8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12" name="TextBox 11"/>
          <p:cNvSpPr txBox="1">
            <a:spLocks noChangeArrowheads="1"/>
          </p:cNvSpPr>
          <p:nvPr/>
        </p:nvSpPr>
        <p:spPr bwMode="auto">
          <a:xfrm>
            <a:off x="84222" y="-274224"/>
            <a:ext cx="11515997"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fontAlgn="base">
              <a:lnSpc>
                <a:spcPct val="150000"/>
              </a:lnSpc>
              <a:spcBef>
                <a:spcPct val="0"/>
              </a:spcBef>
              <a:spcAft>
                <a:spcPct val="0"/>
              </a:spcAft>
              <a:buFontTx/>
              <a:buNone/>
            </a:pPr>
            <a:r>
              <a:rPr lang="en-US" altLang="en-US" sz="4400" b="1" dirty="0">
                <a:solidFill>
                  <a:srgbClr val="0070C0"/>
                </a:solidFill>
                <a:latin typeface="Times New Roman" panose="02020603050405020304" pitchFamily="18" charset="0"/>
                <a:ea typeface="微软雅黑" panose="020B0503020204020204" pitchFamily="34" charset="-122"/>
                <a:cs typeface="Times New Roman" panose="02020603050405020304" pitchFamily="18" charset="0"/>
              </a:rPr>
              <a:t>TRÒ CHƠI: </a:t>
            </a:r>
            <a:endParaRPr lang="en-US" altLang="en-US" sz="4400" b="1" dirty="0" smtClean="0">
              <a:solidFill>
                <a:srgbClr val="0070C0"/>
              </a:solidFill>
              <a:latin typeface="Times New Roman" panose="02020603050405020304" pitchFamily="18" charset="0"/>
              <a:ea typeface="微软雅黑" panose="020B0503020204020204" pitchFamily="34" charset="-122"/>
              <a:cs typeface="Times New Roman" panose="02020603050405020304" pitchFamily="18" charset="0"/>
            </a:endParaRPr>
          </a:p>
          <a:p>
            <a:pPr algn="ctr" fontAlgn="base">
              <a:lnSpc>
                <a:spcPct val="150000"/>
              </a:lnSpc>
              <a:spcBef>
                <a:spcPct val="0"/>
              </a:spcBef>
              <a:spcAft>
                <a:spcPct val="0"/>
              </a:spcAft>
              <a:buFontTx/>
              <a:buNone/>
            </a:pPr>
            <a:r>
              <a:rPr lang="en-US" altLang="en-US" sz="4400" b="1" smtClean="0">
                <a:solidFill>
                  <a:srgbClr val="FF0000"/>
                </a:solidFill>
                <a:latin typeface="Times New Roman" pitchFamily="18" charset="0"/>
                <a:ea typeface="微软雅黑" panose="020B0503020204020204" pitchFamily="34" charset="-122"/>
                <a:cs typeface="Times New Roman" pitchFamily="18" charset="0"/>
              </a:rPr>
              <a:t>AI NHANH HƠN</a:t>
            </a:r>
            <a:endParaRPr lang="it-IT" altLang="en-US" sz="4400" b="1" dirty="0">
              <a:solidFill>
                <a:srgbClr val="FF0000"/>
              </a:solidFill>
              <a:latin typeface="Times New Roman" pitchFamily="18" charset="0"/>
              <a:ea typeface="微软雅黑" panose="020B0503020204020204" pitchFamily="34" charset="-122"/>
              <a:cs typeface="Times New Roman" pitchFamily="18" charset="0"/>
            </a:endParaRPr>
          </a:p>
        </p:txBody>
      </p:sp>
      <p:pic>
        <p:nvPicPr>
          <p:cNvPr id="7" name="Shape 51"/>
          <p:cNvPicPr/>
          <p:nvPr/>
        </p:nvPicPr>
        <p:blipFill>
          <a:blip r:embed="rId3"/>
          <a:stretch>
            <a:fillRect/>
          </a:stretch>
        </p:blipFill>
        <p:spPr>
          <a:xfrm>
            <a:off x="1748588" y="1849434"/>
            <a:ext cx="8357937" cy="2515910"/>
          </a:xfrm>
          <a:prstGeom prst="rect">
            <a:avLst/>
          </a:prstGeom>
        </p:spPr>
      </p:pic>
      <p:sp>
        <p:nvSpPr>
          <p:cNvPr id="3" name="Rectangle 2"/>
          <p:cNvSpPr/>
          <p:nvPr/>
        </p:nvSpPr>
        <p:spPr>
          <a:xfrm>
            <a:off x="1492376" y="4471330"/>
            <a:ext cx="9558797" cy="1815882"/>
          </a:xfrm>
          <a:prstGeom prst="rect">
            <a:avLst/>
          </a:prstGeom>
        </p:spPr>
        <p:txBody>
          <a:bodyPr wrap="square">
            <a:spAutoFit/>
          </a:bodyPr>
          <a:lstStyle/>
          <a:p>
            <a:pPr lvl="0" fontAlgn="base"/>
            <a:r>
              <a:rPr lang="en-US" sz="2800" smtClean="0">
                <a:latin typeface="Times New Roman" pitchFamily="18" charset="0"/>
                <a:cs typeface="Times New Roman" pitchFamily="18" charset="0"/>
              </a:rPr>
              <a:t>1. Tìm những câu ca dao, tục ngữ nói về siêng năng, kiên trì. Ai tìm được nhanh và nhiều câu đúng hơn sẽ chiến thắng.</a:t>
            </a:r>
          </a:p>
          <a:p>
            <a:pPr lvl="0" fontAlgn="base"/>
            <a:r>
              <a:rPr lang="en-US" sz="2800" smtClean="0">
                <a:latin typeface="Times New Roman" pitchFamily="18" charset="0"/>
                <a:cs typeface="Times New Roman" pitchFamily="18" charset="0"/>
              </a:rPr>
              <a:t>2. Chia sẻ hiểu biết của em về ý nghĩa của những câu ca dao, tục ngữ đã tìm được</a:t>
            </a:r>
            <a:r>
              <a:rPr lang="vi-VN" sz="2800" smtClean="0">
                <a:latin typeface="Times New Roman" pitchFamily="18" charset="0"/>
                <a:cs typeface="Times New Roman" pitchFamily="18" charset="0"/>
              </a:rPr>
              <a:t>?</a:t>
            </a:r>
            <a:endParaRPr lang="en-US" sz="2800">
              <a:latin typeface="Times New Roman" pitchFamily="18" charset="0"/>
              <a:cs typeface="Times New Roman" pitchFamily="18" charset="0"/>
            </a:endParaRPr>
          </a:p>
        </p:txBody>
      </p:sp>
      <p:pic>
        <p:nvPicPr>
          <p:cNvPr id="8" name="Picture 7"/>
          <p:cNvPicPr>
            <a:picLocks noChangeAspect="1"/>
          </p:cNvPicPr>
          <p:nvPr/>
        </p:nvPicPr>
        <p:blipFill>
          <a:blip r:embed="rId4"/>
          <a:stretch>
            <a:fillRect/>
          </a:stretch>
        </p:blipFill>
        <p:spPr>
          <a:xfrm>
            <a:off x="10936762" y="0"/>
            <a:ext cx="1255238" cy="937524"/>
          </a:xfrm>
          <a:prstGeom prst="rect">
            <a:avLst/>
          </a:prstGeom>
        </p:spPr>
      </p:pic>
    </p:spTree>
    <p:extLst>
      <p:ext uri="{BB962C8B-B14F-4D97-AF65-F5344CB8AC3E}">
        <p14:creationId xmlns:p14="http://schemas.microsoft.com/office/powerpoint/2010/main" val="250924625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2" presetClass="entr" presetSubtype="8" fill="hold" grpId="0" nodeType="withEffect">
                                  <p:stCondLst>
                                    <p:cond delay="1500"/>
                                  </p:stCondLst>
                                  <p:childTnLst>
                                    <p:set>
                                      <p:cBhvr>
                                        <p:cTn id="9" dur="1" fill="hold">
                                          <p:stCondLst>
                                            <p:cond delay="0"/>
                                          </p:stCondLst>
                                        </p:cTn>
                                        <p:tgtEl>
                                          <p:spTgt spid="12"/>
                                        </p:tgtEl>
                                        <p:attrNameLst>
                                          <p:attrName>style.visibility</p:attrName>
                                        </p:attrNameLst>
                                      </p:cBhvr>
                                      <p:to>
                                        <p:strVal val="visible"/>
                                      </p:to>
                                    </p:set>
                                    <p:anim calcmode="lin" valueType="num">
                                      <p:cBhvr additive="base">
                                        <p:cTn id="10" dur="500" fill="hold"/>
                                        <p:tgtEl>
                                          <p:spTgt spid="12"/>
                                        </p:tgtEl>
                                        <p:attrNameLst>
                                          <p:attrName>ppt_x</p:attrName>
                                        </p:attrNameLst>
                                      </p:cBhvr>
                                      <p:tavLst>
                                        <p:tav tm="0">
                                          <p:val>
                                            <p:strVal val="0-#ppt_w/2"/>
                                          </p:val>
                                        </p:tav>
                                        <p:tav tm="100000">
                                          <p:val>
                                            <p:strVal val="#ppt_x"/>
                                          </p:val>
                                        </p:tav>
                                      </p:tavLst>
                                    </p:anim>
                                    <p:anim calcmode="lin" valueType="num">
                                      <p:cBhvr additive="base">
                                        <p:cTn id="11"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374864" y="425542"/>
            <a:ext cx="5207535" cy="5948218"/>
          </a:xfrm>
          <a:prstGeom prst="rect">
            <a:avLst/>
          </a:prstGeom>
          <a:noFill/>
          <a:ln>
            <a:noFill/>
          </a:ln>
        </p:spPr>
      </p:pic>
      <p:sp>
        <p:nvSpPr>
          <p:cNvPr id="12" name="文本框 15"/>
          <p:cNvSpPr txBox="1"/>
          <p:nvPr/>
        </p:nvSpPr>
        <p:spPr>
          <a:xfrm>
            <a:off x="6448507" y="3380472"/>
            <a:ext cx="5255015" cy="2123658"/>
          </a:xfrm>
          <a:prstGeom prst="rect">
            <a:avLst/>
          </a:prstGeom>
          <a:noFill/>
        </p:spPr>
        <p:txBody>
          <a:bodyPr wrap="square" rtlCol="0">
            <a:spAutoFit/>
          </a:bodyPr>
          <a:lstStyle/>
          <a:p>
            <a:pPr algn="ctr" defTabSz="457200"/>
            <a:r>
              <a:rPr lang="en-US" altLang="zh-CN" sz="6600" b="1" dirty="0" smtClean="0">
                <a:solidFill>
                  <a:srgbClr val="FF0000"/>
                </a:solidFill>
                <a:latin typeface="Times New Roman" pitchFamily="18" charset="0"/>
                <a:ea typeface="华康海报体W12" panose="040B0C09000000000000" pitchFamily="81" charset="-122"/>
                <a:cs typeface="Times New Roman" pitchFamily="18" charset="0"/>
              </a:rPr>
              <a:t>II.</a:t>
            </a:r>
          </a:p>
          <a:p>
            <a:pPr algn="ctr" defTabSz="457200"/>
            <a:r>
              <a:rPr lang="en-US" altLang="zh-CN" sz="6600" b="1" dirty="0" err="1" smtClean="0">
                <a:solidFill>
                  <a:srgbClr val="FF0000"/>
                </a:solidFill>
                <a:latin typeface="Times New Roman" pitchFamily="18" charset="0"/>
                <a:ea typeface="华康海报体W12" panose="040B0C09000000000000" pitchFamily="81" charset="-122"/>
                <a:cs typeface="Times New Roman" pitchFamily="18" charset="0"/>
              </a:rPr>
              <a:t>Khám</a:t>
            </a:r>
            <a:r>
              <a:rPr lang="en-US" altLang="zh-CN" sz="6600" b="1" dirty="0" smtClean="0">
                <a:solidFill>
                  <a:srgbClr val="FF0000"/>
                </a:solidFill>
                <a:latin typeface="Times New Roman" pitchFamily="18" charset="0"/>
                <a:ea typeface="华康海报体W12" panose="040B0C09000000000000" pitchFamily="81" charset="-122"/>
                <a:cs typeface="Times New Roman" pitchFamily="18" charset="0"/>
              </a:rPr>
              <a:t> </a:t>
            </a:r>
            <a:r>
              <a:rPr lang="en-US" altLang="zh-CN" sz="6600" b="1" dirty="0" err="1" smtClean="0">
                <a:solidFill>
                  <a:srgbClr val="FF0000"/>
                </a:solidFill>
                <a:latin typeface="Times New Roman" pitchFamily="18" charset="0"/>
                <a:ea typeface="华康海报体W12" panose="040B0C09000000000000" pitchFamily="81" charset="-122"/>
                <a:cs typeface="Times New Roman" pitchFamily="18" charset="0"/>
              </a:rPr>
              <a:t>phá</a:t>
            </a:r>
            <a:endParaRPr lang="zh-CN" altLang="en-US" sz="6600" b="1" dirty="0">
              <a:solidFill>
                <a:srgbClr val="FF0000"/>
              </a:solidFill>
              <a:latin typeface="Times New Roman" pitchFamily="18" charset="0"/>
              <a:ea typeface="华康海报体W12" panose="040B0C09000000000000" pitchFamily="81" charset="-122"/>
              <a:cs typeface="Times New Roman" pitchFamily="18" charset="0"/>
            </a:endParaRPr>
          </a:p>
        </p:txBody>
      </p:sp>
      <p:grpSp>
        <p:nvGrpSpPr>
          <p:cNvPr id="3" name="Group 2"/>
          <p:cNvGrpSpPr/>
          <p:nvPr/>
        </p:nvGrpSpPr>
        <p:grpSpPr>
          <a:xfrm>
            <a:off x="839417" y="578106"/>
            <a:ext cx="5064981" cy="5604731"/>
            <a:chOff x="839417" y="578106"/>
            <a:chExt cx="5064981" cy="5604731"/>
          </a:xfrm>
        </p:grpSpPr>
        <p:pic>
          <p:nvPicPr>
            <p:cNvPr id="8" name="Picture 7">
              <a:extLst>
                <a:ext uri="{FF2B5EF4-FFF2-40B4-BE49-F238E27FC236}">
                  <a16:creationId xmlns=""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979208" y="1288202"/>
              <a:ext cx="4149384" cy="4040543"/>
            </a:xfrm>
            <a:prstGeom prst="rect">
              <a:avLst/>
            </a:prstGeom>
          </p:spPr>
        </p:pic>
        <p:sp>
          <p:nvSpPr>
            <p:cNvPr id="10" name="Rectangle 9"/>
            <p:cNvSpPr>
              <a:spLocks noChangeArrowheads="1"/>
            </p:cNvSpPr>
            <p:nvPr/>
          </p:nvSpPr>
          <p:spPr bwMode="auto">
            <a:xfrm>
              <a:off x="1410628" y="1594131"/>
              <a:ext cx="3315855"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3600" b="1" err="1" smtClean="0">
                  <a:solidFill>
                    <a:srgbClr val="0000FF"/>
                  </a:solidFill>
                  <a:latin typeface="Times New Roman" pitchFamily="18" charset="0"/>
                  <a:ea typeface="Helvetica Neue"/>
                  <a:cs typeface="Times New Roman" pitchFamily="18" charset="0"/>
                </a:rPr>
                <a:t>Bài</a:t>
              </a:r>
              <a:r>
                <a:rPr lang="en-US" altLang="en-US" sz="3600" b="1" smtClean="0">
                  <a:solidFill>
                    <a:srgbClr val="0000FF"/>
                  </a:solidFill>
                  <a:latin typeface="Times New Roman" pitchFamily="18" charset="0"/>
                  <a:ea typeface="Helvetica Neue"/>
                  <a:cs typeface="Times New Roman" pitchFamily="18" charset="0"/>
                </a:rPr>
                <a:t> 3:</a:t>
              </a:r>
              <a:r>
                <a:rPr lang="en-US" altLang="en-US" sz="3600" b="1" smtClean="0">
                  <a:solidFill>
                    <a:srgbClr val="FF0000"/>
                  </a:solidFill>
                  <a:latin typeface="Times New Roman" pitchFamily="18" charset="0"/>
                  <a:ea typeface="Helvetica Neue"/>
                  <a:cs typeface="Times New Roman" pitchFamily="18" charset="0"/>
                </a:rPr>
                <a:t> </a:t>
              </a:r>
              <a:endParaRPr lang="en-US" altLang="en-US" sz="3600" b="1" dirty="0" smtClean="0">
                <a:solidFill>
                  <a:srgbClr val="FF0000"/>
                </a:solidFill>
                <a:latin typeface="Times New Roman" pitchFamily="18" charset="0"/>
                <a:ea typeface="Helvetica Neue"/>
                <a:cs typeface="Times New Roman" pitchFamily="18" charset="0"/>
              </a:endParaRPr>
            </a:p>
            <a:p>
              <a:pPr algn="ctr" eaLnBrk="0" fontAlgn="base" hangingPunct="0">
                <a:spcBef>
                  <a:spcPct val="0"/>
                </a:spcBef>
                <a:spcAft>
                  <a:spcPct val="0"/>
                </a:spcAft>
              </a:pPr>
              <a:r>
                <a:rPr lang="en-US" altLang="en-US" sz="3600" b="1" smtClean="0">
                  <a:solidFill>
                    <a:srgbClr val="FF0000"/>
                  </a:solidFill>
                  <a:latin typeface="Times New Roman" pitchFamily="18" charset="0"/>
                  <a:ea typeface="Helvetica Neue"/>
                  <a:cs typeface="Times New Roman" pitchFamily="18" charset="0"/>
                </a:rPr>
                <a:t>SIÊNG NĂNG, KIÊN TRÌ</a:t>
              </a:r>
            </a:p>
            <a:p>
              <a:pPr algn="ctr" eaLnBrk="0" fontAlgn="base" hangingPunct="0">
                <a:spcBef>
                  <a:spcPct val="0"/>
                </a:spcBef>
                <a:spcAft>
                  <a:spcPct val="0"/>
                </a:spcAft>
              </a:pPr>
              <a:r>
                <a:rPr lang="en-US" altLang="en-US" sz="3600" b="1" smtClean="0">
                  <a:solidFill>
                    <a:srgbClr val="0000FF"/>
                  </a:solidFill>
                  <a:latin typeface="Times New Roman" pitchFamily="18" charset="0"/>
                  <a:ea typeface="Helvetica Neue"/>
                  <a:cs typeface="Times New Roman" pitchFamily="18" charset="0"/>
                </a:rPr>
                <a:t>KNTT</a:t>
              </a:r>
              <a:endParaRPr lang="en-SG" altLang="en-US" sz="3600" b="1" dirty="0">
                <a:solidFill>
                  <a:srgbClr val="0000FF"/>
                </a:solidFill>
                <a:latin typeface="Times New Roman" pitchFamily="18" charset="0"/>
                <a:cs typeface="Times New Roman" pitchFamily="18" charset="0"/>
              </a:endParaRPr>
            </a:p>
          </p:txBody>
        </p:sp>
      </p:grpSp>
      <p:pic>
        <p:nvPicPr>
          <p:cNvPr id="13" name="Picture 12"/>
          <p:cNvPicPr>
            <a:picLocks noChangeAspect="1"/>
          </p:cNvPicPr>
          <p:nvPr/>
        </p:nvPicPr>
        <p:blipFill>
          <a:blip r:embed="rId6"/>
          <a:stretch>
            <a:fillRect/>
          </a:stretch>
        </p:blipFill>
        <p:spPr>
          <a:xfrm>
            <a:off x="10936762" y="0"/>
            <a:ext cx="1255238" cy="937524"/>
          </a:xfrm>
          <a:prstGeom prst="rect">
            <a:avLst/>
          </a:prstGeom>
        </p:spPr>
      </p:pic>
    </p:spTree>
    <p:extLst>
      <p:ext uri="{BB962C8B-B14F-4D97-AF65-F5344CB8AC3E}">
        <p14:creationId xmlns:p14="http://schemas.microsoft.com/office/powerpoint/2010/main" val="3377793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676916" y="624234"/>
            <a:ext cx="10174557" cy="5604731"/>
            <a:chOff x="676916" y="624234"/>
            <a:chExt cx="10174557" cy="5604731"/>
          </a:xfrm>
        </p:grpSpPr>
        <p:pic>
          <p:nvPicPr>
            <p:cNvPr id="6" name="Picture 5">
              <a:extLst>
                <a:ext uri="{FF2B5EF4-FFF2-40B4-BE49-F238E27FC236}">
                  <a16:creationId xmlns="" xmlns:a16="http://schemas.microsoft.com/office/drawing/2014/main" id="{D0BB1765-7606-44FC-8D0A-725A206946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916" y="624234"/>
              <a:ext cx="5064981" cy="5604731"/>
            </a:xfrm>
            <a:prstGeom prst="rect">
              <a:avLst/>
            </a:prstGeom>
          </p:spPr>
        </p:pic>
        <p:pic>
          <p:nvPicPr>
            <p:cNvPr id="2" name="Picture 3"/>
            <p:cNvPicPr>
              <a:picLocks noChangeAspect="1" noChangeArrowheads="1"/>
            </p:cNvPicPr>
            <p:nvPr/>
          </p:nvPicPr>
          <p:blipFill>
            <a:blip r:embed="rId3">
              <a:extLst>
                <a:ext uri="{28A0092B-C50C-407E-A947-70E740481C1C}">
                  <a14:useLocalDpi xmlns:a14="http://schemas.microsoft.com/office/drawing/2010/main" val="0"/>
                </a:ext>
              </a:extLst>
            </a:blip>
            <a:srcRect l="6453" t="2155" r="6544" b="13266"/>
            <a:stretch>
              <a:fillRect/>
            </a:stretch>
          </p:blipFill>
          <p:spPr bwMode="auto">
            <a:xfrm>
              <a:off x="834887" y="879342"/>
              <a:ext cx="10016586" cy="4595667"/>
            </a:xfrm>
            <a:prstGeom prst="rect">
              <a:avLst/>
            </a:prstGeom>
            <a:blipFill>
              <a:blip r:embed="rId4">
                <a:alphaModFix amt="1000"/>
              </a:blip>
              <a:stretch>
                <a:fillRect/>
              </a:stretch>
            </a:blipFill>
            <a:ln>
              <a:noFill/>
            </a:ln>
            <a:extLst/>
          </p:spPr>
        </p:pic>
      </p:grpSp>
      <p:sp>
        <p:nvSpPr>
          <p:cNvPr id="11" name="Rectangle 10"/>
          <p:cNvSpPr/>
          <p:nvPr/>
        </p:nvSpPr>
        <p:spPr>
          <a:xfrm>
            <a:off x="3108473" y="2566247"/>
            <a:ext cx="6035040" cy="1366528"/>
          </a:xfrm>
          <a:prstGeom prst="rect">
            <a:avLst/>
          </a:prstGeom>
        </p:spPr>
        <p:txBody>
          <a:bodyPr wrap="square">
            <a:spAutoFit/>
          </a:bodyPr>
          <a:lstStyle/>
          <a:p>
            <a:pPr marR="0" lvl="0">
              <a:lnSpc>
                <a:spcPct val="115000"/>
              </a:lnSpc>
              <a:spcBef>
                <a:spcPts val="0"/>
              </a:spcBef>
              <a:spcAft>
                <a:spcPts val="500"/>
              </a:spcAft>
              <a:buClr>
                <a:srgbClr val="000000"/>
              </a:buClr>
              <a:buSzPts val="1200"/>
              <a:tabLst>
                <a:tab pos="252730" algn="l"/>
              </a:tabLst>
            </a:pPr>
            <a:r>
              <a:rPr lang="en-US" sz="3600" b="1" dirty="0" smtClean="0">
                <a:solidFill>
                  <a:srgbClr val="FF0000"/>
                </a:solidFill>
                <a:latin typeface="Times New Roman" pitchFamily="18" charset="0"/>
                <a:ea typeface="Arial" panose="020B0604020202020204" pitchFamily="34" charset="0"/>
                <a:cs typeface="Times New Roman" pitchFamily="18" charset="0"/>
              </a:rPr>
              <a:t>1</a:t>
            </a:r>
            <a:r>
              <a:rPr lang="en-US" sz="3600" b="1" smtClean="0">
                <a:solidFill>
                  <a:srgbClr val="FF0000"/>
                </a:solidFill>
                <a:latin typeface="Times New Roman" pitchFamily="18" charset="0"/>
                <a:ea typeface="Arial" panose="020B0604020202020204" pitchFamily="34" charset="0"/>
                <a:cs typeface="Times New Roman" pitchFamily="18" charset="0"/>
              </a:rPr>
              <a:t>. Siêng năng, kiên trì </a:t>
            </a:r>
            <a:r>
              <a:rPr lang="vi-VN" sz="3600" b="1" smtClean="0">
                <a:solidFill>
                  <a:srgbClr val="FF0000"/>
                </a:solidFill>
                <a:latin typeface="Times New Roman" pitchFamily="18" charset="0"/>
                <a:ea typeface="Arial" panose="020B0604020202020204" pitchFamily="34" charset="0"/>
                <a:cs typeface="Times New Roman" pitchFamily="18" charset="0"/>
              </a:rPr>
              <a:t>và </a:t>
            </a:r>
            <a:r>
              <a:rPr lang="vi-VN" sz="3600" b="1" dirty="0">
                <a:solidFill>
                  <a:srgbClr val="FF0000"/>
                </a:solidFill>
                <a:latin typeface="Times New Roman" pitchFamily="18" charset="0"/>
                <a:ea typeface="Arial" panose="020B0604020202020204" pitchFamily="34" charset="0"/>
                <a:cs typeface="Times New Roman" pitchFamily="18" charset="0"/>
              </a:rPr>
              <a:t>biểu hiện </a:t>
            </a:r>
            <a:r>
              <a:rPr lang="vi-VN" sz="3600" b="1" dirty="0" smtClean="0">
                <a:solidFill>
                  <a:srgbClr val="FF0000"/>
                </a:solidFill>
                <a:latin typeface="Times New Roman" pitchFamily="18" charset="0"/>
                <a:ea typeface="Arial" panose="020B0604020202020204" pitchFamily="34" charset="0"/>
                <a:cs typeface="Times New Roman" pitchFamily="18" charset="0"/>
              </a:rPr>
              <a:t>c</a:t>
            </a:r>
            <a:r>
              <a:rPr lang="en-US" sz="3600" b="1" dirty="0">
                <a:solidFill>
                  <a:srgbClr val="FF0000"/>
                </a:solidFill>
                <a:latin typeface="Times New Roman" pitchFamily="18" charset="0"/>
                <a:ea typeface="Arial" panose="020B0604020202020204" pitchFamily="34" charset="0"/>
                <a:cs typeface="Times New Roman" pitchFamily="18" charset="0"/>
              </a:rPr>
              <a:t>ủ</a:t>
            </a:r>
            <a:r>
              <a:rPr lang="vi-VN" sz="3600" b="1" smtClean="0">
                <a:solidFill>
                  <a:srgbClr val="FF0000"/>
                </a:solidFill>
                <a:latin typeface="Times New Roman" pitchFamily="18" charset="0"/>
                <a:ea typeface="Arial" panose="020B0604020202020204" pitchFamily="34" charset="0"/>
                <a:cs typeface="Times New Roman" pitchFamily="18" charset="0"/>
              </a:rPr>
              <a:t>a </a:t>
            </a:r>
            <a:r>
              <a:rPr lang="en-US" sz="3600" b="1" smtClean="0">
                <a:solidFill>
                  <a:srgbClr val="FF0000"/>
                </a:solidFill>
                <a:latin typeface="Times New Roman" pitchFamily="18" charset="0"/>
                <a:ea typeface="Arial" panose="020B0604020202020204" pitchFamily="34" charset="0"/>
                <a:cs typeface="Times New Roman" pitchFamily="18" charset="0"/>
              </a:rPr>
              <a:t>Siêng năng, kiên trì </a:t>
            </a:r>
            <a:endParaRPr lang="en-US" sz="3600" u="none" strike="noStrike" spc="0" dirty="0">
              <a:solidFill>
                <a:srgbClr val="FF0000"/>
              </a:solidFill>
              <a:effectLst/>
              <a:latin typeface="Times New Roman" pitchFamily="18" charset="0"/>
              <a:ea typeface="Arial" panose="020B0604020202020204" pitchFamily="34" charset="0"/>
              <a:cs typeface="Times New Roman" pitchFamily="18" charset="0"/>
            </a:endParaRPr>
          </a:p>
        </p:txBody>
      </p:sp>
      <p:pic>
        <p:nvPicPr>
          <p:cNvPr id="13" name="Picture 12"/>
          <p:cNvPicPr>
            <a:picLocks noChangeAspect="1"/>
          </p:cNvPicPr>
          <p:nvPr/>
        </p:nvPicPr>
        <p:blipFill>
          <a:blip r:embed="rId5"/>
          <a:stretch>
            <a:fillRect/>
          </a:stretch>
        </p:blipFill>
        <p:spPr>
          <a:xfrm>
            <a:off x="10936762" y="0"/>
            <a:ext cx="1255238" cy="937524"/>
          </a:xfrm>
          <a:prstGeom prst="rect">
            <a:avLst/>
          </a:prstGeom>
        </p:spPr>
      </p:pic>
    </p:spTree>
    <p:extLst>
      <p:ext uri="{BB962C8B-B14F-4D97-AF65-F5344CB8AC3E}">
        <p14:creationId xmlns:p14="http://schemas.microsoft.com/office/powerpoint/2010/main" val="19339861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6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29102" y="-200932"/>
            <a:ext cx="385859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7"/>
          <p:cNvSpPr txBox="1">
            <a:spLocks noChangeArrowheads="1"/>
          </p:cNvSpPr>
          <p:nvPr/>
        </p:nvSpPr>
        <p:spPr bwMode="auto">
          <a:xfrm>
            <a:off x="4029102" y="149587"/>
            <a:ext cx="4152790" cy="661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algn="l" fontAlgn="base">
              <a:lnSpc>
                <a:spcPct val="150000"/>
              </a:lnSpc>
              <a:spcBef>
                <a:spcPct val="0"/>
              </a:spcBef>
              <a:spcAft>
                <a:spcPct val="0"/>
              </a:spcAft>
            </a:pPr>
            <a:r>
              <a:rPr lang="en-US" altLang="en-US" sz="2800" b="1" dirty="0" smtClean="0">
                <a:solidFill>
                  <a:srgbClr val="0070C0"/>
                </a:solidFill>
                <a:latin typeface="Times New Roman" panose="02020603050405020304" pitchFamily="18" charset="0"/>
                <a:cs typeface="Times New Roman" panose="02020603050405020304" pitchFamily="18" charset="0"/>
              </a:rPr>
              <a:t>ĐỌC THÔNG TIN</a:t>
            </a:r>
            <a:endParaRPr lang="en-US" altLang="en-US" sz="2000" dirty="0">
              <a:solidFill>
                <a:srgbClr val="5F5F5F"/>
              </a:solidFill>
              <a:latin typeface="Times New Roman" panose="02020603050405020304" pitchFamily="18" charset="0"/>
              <a:cs typeface="Times New Roman" panose="02020603050405020304" pitchFamily="18" charset="0"/>
            </a:endParaRPr>
          </a:p>
        </p:txBody>
      </p:sp>
      <p:sp>
        <p:nvSpPr>
          <p:cNvPr id="2" name="Rectangle 1"/>
          <p:cNvSpPr/>
          <p:nvPr/>
        </p:nvSpPr>
        <p:spPr>
          <a:xfrm>
            <a:off x="485030" y="1069596"/>
            <a:ext cx="10956898" cy="3862596"/>
          </a:xfrm>
          <a:prstGeom prst="rect">
            <a:avLst/>
          </a:prstGeom>
        </p:spPr>
        <p:txBody>
          <a:bodyPr wrap="square">
            <a:spAutoFit/>
          </a:bodyPr>
          <a:lstStyle/>
          <a:p>
            <a:pPr indent="342900" algn="just">
              <a:spcAft>
                <a:spcPts val="200"/>
              </a:spcAft>
            </a:pPr>
            <a:r>
              <a:rPr lang="en-US" sz="2400" smtClean="0">
                <a:latin typeface="Times New Roman" pitchFamily="18" charset="0"/>
                <a:ea typeface="Arial" panose="020B0604020202020204" pitchFamily="34" charset="0"/>
                <a:cs typeface="Times New Roman" pitchFamily="18" charset="0"/>
              </a:rPr>
              <a:t>Mạc Đĩnh Chi là vị trạng nguyên nổi tiếng trong lịch sử Việt Nam. Vốn lanh lợi, thông minh, ham học nhưng nhà nghèo không được đi học, Mạc Đĩnh Chi thường phải tranh thủ ghé qua lớp học ở gần nhà, đứng ngoài cửa nghe thầy giảng. Ban ngày đi nhặt củi kiếm sống, tối về cậu lại lo ôn luyện, học bài. Nhà nghèo không có đèn, cậu bắt đom đóm bỏ vào vỏ trứng lấy ánh sáng để học. Không có giấy, cậu dùng lá để tập viết. Nhờ siêng năng, kiên trì, nỗ lực vượt qua mọi khó khăn để học tập, Mạc Đĩnh Chi đã thi đỗ Trạng nguyên – học vị Tiễn sĩ cao nhất.</a:t>
            </a:r>
          </a:p>
          <a:p>
            <a:pPr indent="342900" algn="r">
              <a:spcAft>
                <a:spcPts val="200"/>
              </a:spcAft>
            </a:pPr>
            <a:r>
              <a:rPr lang="en-US" sz="2400" smtClean="0">
                <a:latin typeface="Times New Roman" pitchFamily="18" charset="0"/>
                <a:cs typeface="Times New Roman" pitchFamily="18" charset="0"/>
              </a:rPr>
              <a:t>                                                    (Phỏng theo Các vị trạng nguyên, bảng nhân,</a:t>
            </a:r>
          </a:p>
          <a:p>
            <a:pPr indent="342900" algn="r">
              <a:spcAft>
                <a:spcPts val="200"/>
              </a:spcAft>
            </a:pPr>
            <a:r>
              <a:rPr lang="en-US" sz="2400" smtClean="0">
                <a:latin typeface="Times New Roman" pitchFamily="18" charset="0"/>
                <a:cs typeface="Times New Roman" pitchFamily="18" charset="0"/>
              </a:rPr>
              <a:t> thám hoa qua các triều đại phong kiến Việt Nam, </a:t>
            </a:r>
          </a:p>
          <a:p>
            <a:pPr indent="342900" algn="r">
              <a:spcAft>
                <a:spcPts val="200"/>
              </a:spcAft>
            </a:pPr>
            <a:r>
              <a:rPr lang="en-US" sz="2400" smtClean="0">
                <a:latin typeface="Times New Roman" pitchFamily="18" charset="0"/>
                <a:cs typeface="Times New Roman" pitchFamily="18" charset="0"/>
              </a:rPr>
              <a:t>NXB Văn hóa – Thông tin, 2006)</a:t>
            </a:r>
            <a:endParaRPr lang="en-US" sz="2400" dirty="0">
              <a:latin typeface="Times New Roman" pitchFamily="18" charset="0"/>
              <a:cs typeface="Times New Roman" pitchFamily="18" charset="0"/>
            </a:endParaRPr>
          </a:p>
        </p:txBody>
      </p:sp>
      <p:pic>
        <p:nvPicPr>
          <p:cNvPr id="9" name="Picture 8" descr="58PIC58PIC58PIC58PICHsaGKG559akDq_PIC2018.png"/>
          <p:cNvPicPr>
            <a:picLocks noChangeAspect="1"/>
          </p:cNvPicPr>
          <p:nvPr/>
        </p:nvPicPr>
        <p:blipFill>
          <a:blip r:embed="rId3"/>
          <a:stretch>
            <a:fillRect/>
          </a:stretch>
        </p:blipFill>
        <p:spPr bwMode="auto">
          <a:xfrm>
            <a:off x="433138" y="3882191"/>
            <a:ext cx="4876799" cy="2775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p:cNvPicPr>
          <p:nvPr/>
        </p:nvPicPr>
        <p:blipFill>
          <a:blip r:embed="rId4"/>
          <a:stretch>
            <a:fillRect/>
          </a:stretch>
        </p:blipFill>
        <p:spPr>
          <a:xfrm>
            <a:off x="10935926" y="-50055"/>
            <a:ext cx="1255238" cy="937524"/>
          </a:xfrm>
          <a:prstGeom prst="rect">
            <a:avLst/>
          </a:prstGeom>
        </p:spPr>
      </p:pic>
    </p:spTree>
    <p:extLst>
      <p:ext uri="{BB962C8B-B14F-4D97-AF65-F5344CB8AC3E}">
        <p14:creationId xmlns:p14="http://schemas.microsoft.com/office/powerpoint/2010/main" val="183034510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dissolve">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1">
            <a:extLst>
              <a:ext uri="{FF2B5EF4-FFF2-40B4-BE49-F238E27FC236}">
                <a16:creationId xmlns="" xmlns:a16="http://schemas.microsoft.com/office/drawing/2014/main" id="{49368C2B-08BB-4567-BA27-2402FAA3C31F}"/>
              </a:ext>
            </a:extLst>
          </p:cNvPr>
          <p:cNvSpPr/>
          <p:nvPr/>
        </p:nvSpPr>
        <p:spPr>
          <a:xfrm>
            <a:off x="2784763" y="194888"/>
            <a:ext cx="6888480" cy="1300480"/>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FF0000"/>
                </a:solidFill>
                <a:latin typeface="Times New Roman" pitchFamily="18" charset="0"/>
                <a:ea typeface="Times New Roman" panose="02020603050405020304" pitchFamily="18" charset="0"/>
                <a:cs typeface="Times New Roman" pitchFamily="18" charset="0"/>
              </a:rPr>
              <a:t>PHIẾU BÀI TẬP</a:t>
            </a:r>
          </a:p>
          <a:p>
            <a:pPr algn="ctr"/>
            <a:r>
              <a:rPr lang="en-US" sz="3200" b="1" dirty="0">
                <a:solidFill>
                  <a:srgbClr val="FF0000"/>
                </a:solidFill>
                <a:latin typeface="Times New Roman" pitchFamily="18" charset="0"/>
                <a:ea typeface="Times New Roman" panose="02020603050405020304" pitchFamily="18" charset="0"/>
                <a:cs typeface="Times New Roman" pitchFamily="18" charset="0"/>
              </a:rPr>
              <a:t>(</a:t>
            </a:r>
            <a:r>
              <a:rPr lang="en-US" sz="3200" b="1" dirty="0" smtClean="0">
                <a:solidFill>
                  <a:srgbClr val="FF0000"/>
                </a:solidFill>
                <a:latin typeface="Times New Roman" pitchFamily="18" charset="0"/>
                <a:ea typeface="Times New Roman" panose="02020603050405020304" pitchFamily="18" charset="0"/>
                <a:cs typeface="Times New Roman" pitchFamily="18" charset="0"/>
              </a:rPr>
              <a:t>THẢO LUẬN NHÓM)</a:t>
            </a:r>
            <a:endParaRPr lang="en-US" sz="3200" b="1" dirty="0">
              <a:solidFill>
                <a:srgbClr val="FF0000"/>
              </a:solidFill>
              <a:latin typeface="Times New Roman" pitchFamily="18" charset="0"/>
              <a:ea typeface="Times New Roman" panose="02020603050405020304" pitchFamily="18" charset="0"/>
              <a:cs typeface="Times New Roman" pitchFamily="18" charset="0"/>
            </a:endParaRPr>
          </a:p>
          <a:p>
            <a:r>
              <a:rPr lang="en-US" dirty="0">
                <a:solidFill>
                  <a:prstClr val="white"/>
                </a:solidFill>
                <a:latin typeface="Times New Roman" pitchFamily="18" charset="0"/>
                <a:ea typeface="Times New Roman" panose="02020603050405020304" pitchFamily="18" charset="0"/>
                <a:cs typeface="Times New Roman" pitchFamily="18" charset="0"/>
              </a:rPr>
              <a:t> </a:t>
            </a:r>
          </a:p>
        </p:txBody>
      </p:sp>
      <p:cxnSp>
        <p:nvCxnSpPr>
          <p:cNvPr id="7" name="Straight Arrow Connector 6">
            <a:extLst>
              <a:ext uri="{FF2B5EF4-FFF2-40B4-BE49-F238E27FC236}">
                <a16:creationId xmlns="" xmlns:a16="http://schemas.microsoft.com/office/drawing/2014/main" id="{9661016A-ACC6-42C5-A502-28ED3A37D021}"/>
              </a:ext>
            </a:extLst>
          </p:cNvPr>
          <p:cNvCxnSpPr>
            <a:cxnSpLocks/>
          </p:cNvCxnSpPr>
          <p:nvPr/>
        </p:nvCxnSpPr>
        <p:spPr>
          <a:xfrm>
            <a:off x="6259483" y="1485208"/>
            <a:ext cx="3728720" cy="73152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Rounded Corners 13">
            <a:extLst>
              <a:ext uri="{FF2B5EF4-FFF2-40B4-BE49-F238E27FC236}">
                <a16:creationId xmlns="" xmlns:a16="http://schemas.microsoft.com/office/drawing/2014/main" id="{D57A15F4-FE97-4AD2-BA74-AA0DC8068413}"/>
              </a:ext>
            </a:extLst>
          </p:cNvPr>
          <p:cNvSpPr/>
          <p:nvPr/>
        </p:nvSpPr>
        <p:spPr>
          <a:xfrm>
            <a:off x="715587" y="2186247"/>
            <a:ext cx="3822412" cy="1772921"/>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u="sng" smtClean="0">
                <a:solidFill>
                  <a:schemeClr val="tx1"/>
                </a:solidFill>
                <a:latin typeface="Times New Roman" pitchFamily="18" charset="0"/>
                <a:cs typeface="Times New Roman" pitchFamily="18" charset="0"/>
              </a:rPr>
              <a:t>Câu 1</a:t>
            </a:r>
            <a:r>
              <a:rPr lang="en-US" sz="2800" b="1" smtClean="0">
                <a:solidFill>
                  <a:schemeClr val="tx1"/>
                </a:solidFill>
                <a:latin typeface="Times New Roman" pitchFamily="18" charset="0"/>
                <a:cs typeface="Times New Roman" pitchFamily="18" charset="0"/>
              </a:rPr>
              <a:t>: </a:t>
            </a:r>
            <a:r>
              <a:rPr lang="en-US" sz="2800" smtClean="0">
                <a:solidFill>
                  <a:schemeClr val="tx1"/>
                </a:solidFill>
                <a:latin typeface="Times New Roman" pitchFamily="18" charset="0"/>
                <a:cs typeface="Times New Roman" pitchFamily="18" charset="0"/>
              </a:rPr>
              <a:t>Mạc Đĩnh Chi đã nỗ lực như thế nào để thi đỗ Trạng nguyên?</a:t>
            </a:r>
          </a:p>
        </p:txBody>
      </p:sp>
      <p:sp>
        <p:nvSpPr>
          <p:cNvPr id="9" name="Rectangle: Rounded Corners 15">
            <a:extLst>
              <a:ext uri="{FF2B5EF4-FFF2-40B4-BE49-F238E27FC236}">
                <a16:creationId xmlns="" xmlns:a16="http://schemas.microsoft.com/office/drawing/2014/main" id="{F00E3249-ACD5-4D11-8D94-2D016D6532E8}"/>
              </a:ext>
            </a:extLst>
          </p:cNvPr>
          <p:cNvSpPr/>
          <p:nvPr/>
        </p:nvSpPr>
        <p:spPr>
          <a:xfrm>
            <a:off x="8265214" y="2194805"/>
            <a:ext cx="3183889" cy="1778000"/>
          </a:xfrm>
          <a:prstGeom prst="roundRect">
            <a:avLst/>
          </a:prstGeom>
          <a:solidFill>
            <a:srgbClr val="CC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000000"/>
              </a:solidFill>
              <a:latin typeface="Times New Roman" panose="02020603050405020304" pitchFamily="18" charset="0"/>
              <a:ea typeface="Times New Roman" panose="02020603050405020304" pitchFamily="18" charset="0"/>
            </a:endParaRPr>
          </a:p>
          <a:p>
            <a:r>
              <a:rPr lang="en-US" sz="2800" u="sng" smtClean="0">
                <a:solidFill>
                  <a:schemeClr val="tx1"/>
                </a:solidFill>
                <a:latin typeface="Times New Roman" pitchFamily="18" charset="0"/>
                <a:cs typeface="Times New Roman" pitchFamily="18" charset="0"/>
              </a:rPr>
              <a:t>Câu 2</a:t>
            </a:r>
            <a:r>
              <a:rPr lang="en-US" sz="2800" smtClean="0">
                <a:solidFill>
                  <a:schemeClr val="tx1"/>
                </a:solidFill>
                <a:latin typeface="Times New Roman" pitchFamily="18" charset="0"/>
                <a:cs typeface="Times New Roman" pitchFamily="18" charset="0"/>
              </a:rPr>
              <a:t>: Em hiểu thế nào là siêng năng, kiên trì?</a:t>
            </a:r>
          </a:p>
          <a:p>
            <a:pPr algn="ctr"/>
            <a:endParaRPr lang="en-US" dirty="0">
              <a:solidFill>
                <a:prstClr val="white"/>
              </a:solidFill>
              <a:latin typeface="Times New Roman" panose="02020603050405020304" pitchFamily="18" charset="0"/>
              <a:ea typeface="Times New Roman" panose="02020603050405020304" pitchFamily="18" charset="0"/>
            </a:endParaRPr>
          </a:p>
        </p:txBody>
      </p:sp>
      <p:sp>
        <p:nvSpPr>
          <p:cNvPr id="11" name="Rectangle: Rounded Corners 23">
            <a:extLst>
              <a:ext uri="{FF2B5EF4-FFF2-40B4-BE49-F238E27FC236}">
                <a16:creationId xmlns="" xmlns:a16="http://schemas.microsoft.com/office/drawing/2014/main" id="{7FC44327-CEE4-4E8B-92C5-96305680DC6A}"/>
              </a:ext>
            </a:extLst>
          </p:cNvPr>
          <p:cNvSpPr/>
          <p:nvPr/>
        </p:nvSpPr>
        <p:spPr>
          <a:xfrm>
            <a:off x="715586" y="4629728"/>
            <a:ext cx="3680806" cy="2122054"/>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000" b="1" i="1" dirty="0" smtClean="0">
                <a:solidFill>
                  <a:srgbClr val="000000"/>
                </a:solidFill>
                <a:latin typeface="Times New Roman" panose="02020603050405020304" pitchFamily="18" charset="0"/>
                <a:ea typeface="Times New Roman" panose="02020603050405020304" pitchFamily="18" charset="0"/>
              </a:rPr>
              <a:t>.............................................................................................................................................................................................................................................................</a:t>
            </a:r>
          </a:p>
        </p:txBody>
      </p:sp>
      <p:sp>
        <p:nvSpPr>
          <p:cNvPr id="13" name="Rectangle: Rounded Corners 25">
            <a:extLst>
              <a:ext uri="{FF2B5EF4-FFF2-40B4-BE49-F238E27FC236}">
                <a16:creationId xmlns="" xmlns:a16="http://schemas.microsoft.com/office/drawing/2014/main" id="{80C22BBF-9AA1-43CF-8D6D-95361CBA2933}"/>
              </a:ext>
            </a:extLst>
          </p:cNvPr>
          <p:cNvSpPr/>
          <p:nvPr/>
        </p:nvSpPr>
        <p:spPr>
          <a:xfrm>
            <a:off x="8386734" y="4629727"/>
            <a:ext cx="3332480" cy="1818639"/>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smtClean="0">
                <a:solidFill>
                  <a:srgbClr val="000000"/>
                </a:solidFill>
                <a:latin typeface="Times New Roman" panose="02020603050405020304" pitchFamily="18" charset="0"/>
                <a:ea typeface="Times New Roman" panose="02020603050405020304" pitchFamily="18" charset="0"/>
              </a:rPr>
              <a:t>...................................................................................................................................................................................................</a:t>
            </a:r>
            <a:endParaRPr lang="en-US" sz="2400" dirty="0">
              <a:solidFill>
                <a:prstClr val="white"/>
              </a:solidFill>
              <a:latin typeface="Times New Roman" panose="02020603050405020304" pitchFamily="18" charset="0"/>
              <a:ea typeface="Times New Roman" panose="02020603050405020304" pitchFamily="18" charset="0"/>
            </a:endParaRPr>
          </a:p>
        </p:txBody>
      </p:sp>
      <p:cxnSp>
        <p:nvCxnSpPr>
          <p:cNvPr id="14" name="Straight Arrow Connector 13">
            <a:extLst>
              <a:ext uri="{FF2B5EF4-FFF2-40B4-BE49-F238E27FC236}">
                <a16:creationId xmlns="" xmlns:a16="http://schemas.microsoft.com/office/drawing/2014/main" id="{22708614-0FF2-4E62-A678-E089C72AC34F}"/>
              </a:ext>
            </a:extLst>
          </p:cNvPr>
          <p:cNvCxnSpPr>
            <a:cxnSpLocks/>
          </p:cNvCxnSpPr>
          <p:nvPr/>
        </p:nvCxnSpPr>
        <p:spPr>
          <a:xfrm flipH="1">
            <a:off x="2919384" y="1485208"/>
            <a:ext cx="3378200" cy="66040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 xmlns:a16="http://schemas.microsoft.com/office/drawing/2014/main" id="{C76D9141-C5C8-4EDF-8BAE-38C3C91A0D8B}"/>
              </a:ext>
            </a:extLst>
          </p:cNvPr>
          <p:cNvCxnSpPr>
            <a:cxnSpLocks/>
          </p:cNvCxnSpPr>
          <p:nvPr/>
        </p:nvCxnSpPr>
        <p:spPr>
          <a:xfrm>
            <a:off x="2660303" y="3959168"/>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7" name="Straight Connector 16">
            <a:extLst>
              <a:ext uri="{FF2B5EF4-FFF2-40B4-BE49-F238E27FC236}">
                <a16:creationId xmlns="" xmlns:a16="http://schemas.microsoft.com/office/drawing/2014/main" id="{18EAD728-281A-4CBC-B6CB-AC46CE78C292}"/>
              </a:ext>
            </a:extLst>
          </p:cNvPr>
          <p:cNvCxnSpPr>
            <a:cxnSpLocks/>
          </p:cNvCxnSpPr>
          <p:nvPr/>
        </p:nvCxnSpPr>
        <p:spPr>
          <a:xfrm>
            <a:off x="6348383" y="3959168"/>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8" name="Straight Connector 17">
            <a:extLst>
              <a:ext uri="{FF2B5EF4-FFF2-40B4-BE49-F238E27FC236}">
                <a16:creationId xmlns="" xmlns:a16="http://schemas.microsoft.com/office/drawing/2014/main" id="{06C6F0E5-34EA-4A9B-B75B-08619F47AE1E}"/>
              </a:ext>
            </a:extLst>
          </p:cNvPr>
          <p:cNvCxnSpPr>
            <a:cxnSpLocks/>
          </p:cNvCxnSpPr>
          <p:nvPr/>
        </p:nvCxnSpPr>
        <p:spPr>
          <a:xfrm>
            <a:off x="10052974" y="4025207"/>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21" name="Picture 20"/>
          <p:cNvPicPr>
            <a:picLocks noChangeAspect="1"/>
          </p:cNvPicPr>
          <p:nvPr/>
        </p:nvPicPr>
        <p:blipFill>
          <a:blip r:embed="rId2"/>
          <a:stretch>
            <a:fillRect/>
          </a:stretch>
        </p:blipFill>
        <p:spPr>
          <a:xfrm>
            <a:off x="10936762" y="0"/>
            <a:ext cx="1255238" cy="937524"/>
          </a:xfrm>
          <a:prstGeom prst="rect">
            <a:avLst/>
          </a:prstGeom>
        </p:spPr>
      </p:pic>
      <p:pic>
        <p:nvPicPr>
          <p:cNvPr id="20" name="Ảnh 19" descr="pngtree-book-pencil-border-illustration-png-image_4506758.jpg"/>
          <p:cNvPicPr>
            <a:picLocks noChangeAspect="1"/>
          </p:cNvPicPr>
          <p:nvPr/>
        </p:nvPicPr>
        <p:blipFill>
          <a:blip r:embed="rId3" cstate="print"/>
          <a:stretch>
            <a:fillRect/>
          </a:stretch>
        </p:blipFill>
        <p:spPr>
          <a:xfrm>
            <a:off x="4780547" y="2181727"/>
            <a:ext cx="3352800" cy="4676273"/>
          </a:xfrm>
          <a:prstGeom prst="rect">
            <a:avLst/>
          </a:prstGeom>
        </p:spPr>
      </p:pic>
    </p:spTree>
    <p:extLst>
      <p:ext uri="{BB962C8B-B14F-4D97-AF65-F5344CB8AC3E}">
        <p14:creationId xmlns:p14="http://schemas.microsoft.com/office/powerpoint/2010/main" val="279474755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barn(inVertical)">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barn(inVertical)">
                                      <p:cBhvr>
                                        <p:cTn id="34" dur="5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barn(inVertical)">
                                      <p:cBhvr>
                                        <p:cTn id="39" dur="500"/>
                                        <p:tgtEl>
                                          <p:spTgt spid="11"/>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wipe(down)">
                                      <p:cBhvr>
                                        <p:cTn id="44" dur="500"/>
                                        <p:tgtEl>
                                          <p:spTgt spid="17"/>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fade">
                                      <p:cBhvr>
                                        <p:cTn id="49" dur="500"/>
                                        <p:tgtEl>
                                          <p:spTgt spid="18"/>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1" grpId="0"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1">
            <a:extLst>
              <a:ext uri="{FF2B5EF4-FFF2-40B4-BE49-F238E27FC236}">
                <a16:creationId xmlns="" xmlns:a16="http://schemas.microsoft.com/office/drawing/2014/main" id="{49368C2B-08BB-4567-BA27-2402FAA3C31F}"/>
              </a:ext>
            </a:extLst>
          </p:cNvPr>
          <p:cNvSpPr/>
          <p:nvPr/>
        </p:nvSpPr>
        <p:spPr>
          <a:xfrm>
            <a:off x="2784763" y="194888"/>
            <a:ext cx="6888480" cy="1300480"/>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FF0000"/>
                </a:solidFill>
                <a:latin typeface="Times New Roman" pitchFamily="18" charset="0"/>
                <a:ea typeface="Times New Roman" panose="02020603050405020304" pitchFamily="18" charset="0"/>
                <a:cs typeface="Times New Roman" pitchFamily="18" charset="0"/>
              </a:rPr>
              <a:t>PHIẾU BÀI TẬP</a:t>
            </a:r>
          </a:p>
          <a:p>
            <a:pPr algn="ctr"/>
            <a:r>
              <a:rPr lang="en-US" sz="3200" b="1" dirty="0">
                <a:solidFill>
                  <a:srgbClr val="FF0000"/>
                </a:solidFill>
                <a:latin typeface="Times New Roman" pitchFamily="18" charset="0"/>
                <a:ea typeface="Times New Roman" panose="02020603050405020304" pitchFamily="18" charset="0"/>
                <a:cs typeface="Times New Roman" pitchFamily="18" charset="0"/>
              </a:rPr>
              <a:t>(</a:t>
            </a:r>
            <a:r>
              <a:rPr lang="en-US" sz="3200" b="1" dirty="0" smtClean="0">
                <a:solidFill>
                  <a:srgbClr val="FF0000"/>
                </a:solidFill>
                <a:latin typeface="Times New Roman" pitchFamily="18" charset="0"/>
                <a:ea typeface="Times New Roman" panose="02020603050405020304" pitchFamily="18" charset="0"/>
                <a:cs typeface="Times New Roman" pitchFamily="18" charset="0"/>
              </a:rPr>
              <a:t>THẢO LUẬN NHÓM)</a:t>
            </a:r>
            <a:endParaRPr lang="en-US" sz="3200" b="1" dirty="0">
              <a:solidFill>
                <a:srgbClr val="FF0000"/>
              </a:solidFill>
              <a:latin typeface="Times New Roman" pitchFamily="18" charset="0"/>
              <a:ea typeface="Times New Roman" panose="02020603050405020304" pitchFamily="18" charset="0"/>
              <a:cs typeface="Times New Roman" pitchFamily="18" charset="0"/>
            </a:endParaRPr>
          </a:p>
          <a:p>
            <a:r>
              <a:rPr lang="en-US" dirty="0">
                <a:solidFill>
                  <a:prstClr val="white"/>
                </a:solidFill>
                <a:latin typeface="Times New Roman" panose="02020603050405020304" pitchFamily="18" charset="0"/>
                <a:ea typeface="Times New Roman" panose="02020603050405020304" pitchFamily="18" charset="0"/>
              </a:rPr>
              <a:t> </a:t>
            </a:r>
          </a:p>
        </p:txBody>
      </p:sp>
      <p:cxnSp>
        <p:nvCxnSpPr>
          <p:cNvPr id="7" name="Straight Arrow Connector 6">
            <a:extLst>
              <a:ext uri="{FF2B5EF4-FFF2-40B4-BE49-F238E27FC236}">
                <a16:creationId xmlns="" xmlns:a16="http://schemas.microsoft.com/office/drawing/2014/main" id="{9661016A-ACC6-42C5-A502-28ED3A37D021}"/>
              </a:ext>
            </a:extLst>
          </p:cNvPr>
          <p:cNvCxnSpPr>
            <a:cxnSpLocks/>
          </p:cNvCxnSpPr>
          <p:nvPr/>
        </p:nvCxnSpPr>
        <p:spPr>
          <a:xfrm>
            <a:off x="6259483" y="1485208"/>
            <a:ext cx="3728720" cy="73152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Rounded Corners 13">
            <a:extLst>
              <a:ext uri="{FF2B5EF4-FFF2-40B4-BE49-F238E27FC236}">
                <a16:creationId xmlns="" xmlns:a16="http://schemas.microsoft.com/office/drawing/2014/main" id="{D57A15F4-FE97-4AD2-BA74-AA0DC8068413}"/>
              </a:ext>
            </a:extLst>
          </p:cNvPr>
          <p:cNvSpPr/>
          <p:nvPr/>
        </p:nvSpPr>
        <p:spPr>
          <a:xfrm>
            <a:off x="715587" y="2186247"/>
            <a:ext cx="3822412" cy="1772921"/>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u="sng" smtClean="0">
                <a:solidFill>
                  <a:schemeClr val="tx1"/>
                </a:solidFill>
                <a:latin typeface="Times New Roman" pitchFamily="18" charset="0"/>
                <a:cs typeface="Times New Roman" pitchFamily="18" charset="0"/>
              </a:rPr>
              <a:t>Câu 1</a:t>
            </a:r>
            <a:r>
              <a:rPr lang="en-US" sz="2800" b="1" smtClean="0">
                <a:solidFill>
                  <a:schemeClr val="tx1"/>
                </a:solidFill>
                <a:latin typeface="Times New Roman" pitchFamily="18" charset="0"/>
                <a:cs typeface="Times New Roman" pitchFamily="18" charset="0"/>
              </a:rPr>
              <a:t>: </a:t>
            </a:r>
            <a:r>
              <a:rPr lang="en-US" sz="2800" smtClean="0">
                <a:solidFill>
                  <a:schemeClr val="tx1"/>
                </a:solidFill>
                <a:latin typeface="Times New Roman" pitchFamily="18" charset="0"/>
                <a:cs typeface="Times New Roman" pitchFamily="18" charset="0"/>
              </a:rPr>
              <a:t>Mạc Đĩnh Chi đã nỗ lực như thế nào để thi đỗ Trạng nguyên?</a:t>
            </a:r>
          </a:p>
        </p:txBody>
      </p:sp>
      <p:sp>
        <p:nvSpPr>
          <p:cNvPr id="9" name="Rectangle: Rounded Corners 15">
            <a:extLst>
              <a:ext uri="{FF2B5EF4-FFF2-40B4-BE49-F238E27FC236}">
                <a16:creationId xmlns="" xmlns:a16="http://schemas.microsoft.com/office/drawing/2014/main" id="{F00E3249-ACD5-4D11-8D94-2D016D6532E8}"/>
              </a:ext>
            </a:extLst>
          </p:cNvPr>
          <p:cNvSpPr/>
          <p:nvPr/>
        </p:nvSpPr>
        <p:spPr>
          <a:xfrm>
            <a:off x="8265214" y="2194805"/>
            <a:ext cx="3183889" cy="1778000"/>
          </a:xfrm>
          <a:prstGeom prst="roundRect">
            <a:avLst/>
          </a:prstGeom>
          <a:solidFill>
            <a:srgbClr val="CC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000000"/>
              </a:solidFill>
              <a:latin typeface="Times New Roman" panose="02020603050405020304" pitchFamily="18" charset="0"/>
              <a:ea typeface="Times New Roman" panose="02020603050405020304" pitchFamily="18" charset="0"/>
            </a:endParaRPr>
          </a:p>
          <a:p>
            <a:r>
              <a:rPr lang="en-US" sz="2800" u="sng" smtClean="0">
                <a:solidFill>
                  <a:schemeClr val="tx1"/>
                </a:solidFill>
                <a:latin typeface="Times New Roman" pitchFamily="18" charset="0"/>
                <a:cs typeface="Times New Roman" pitchFamily="18" charset="0"/>
              </a:rPr>
              <a:t>Câu 2</a:t>
            </a:r>
            <a:r>
              <a:rPr lang="en-US" sz="2800" smtClean="0">
                <a:solidFill>
                  <a:schemeClr val="tx1"/>
                </a:solidFill>
                <a:latin typeface="Times New Roman" pitchFamily="18" charset="0"/>
                <a:cs typeface="Times New Roman" pitchFamily="18" charset="0"/>
              </a:rPr>
              <a:t>: Em hiểu thế nào là siêng năng, kiên trì?</a:t>
            </a:r>
          </a:p>
          <a:p>
            <a:pPr algn="ctr"/>
            <a:endParaRPr lang="en-US" dirty="0">
              <a:solidFill>
                <a:prstClr val="white"/>
              </a:solidFill>
              <a:latin typeface="Times New Roman" panose="02020603050405020304" pitchFamily="18" charset="0"/>
              <a:ea typeface="Times New Roman" panose="02020603050405020304" pitchFamily="18" charset="0"/>
            </a:endParaRPr>
          </a:p>
        </p:txBody>
      </p:sp>
      <p:sp>
        <p:nvSpPr>
          <p:cNvPr id="11" name="Rectangle: Rounded Corners 23">
            <a:extLst>
              <a:ext uri="{FF2B5EF4-FFF2-40B4-BE49-F238E27FC236}">
                <a16:creationId xmlns="" xmlns:a16="http://schemas.microsoft.com/office/drawing/2014/main" id="{7FC44327-CEE4-4E8B-92C5-96305680DC6A}"/>
              </a:ext>
            </a:extLst>
          </p:cNvPr>
          <p:cNvSpPr/>
          <p:nvPr/>
        </p:nvSpPr>
        <p:spPr>
          <a:xfrm>
            <a:off x="288758" y="4154905"/>
            <a:ext cx="5229726" cy="2596877"/>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000" smtClean="0">
                <a:solidFill>
                  <a:schemeClr val="tx1"/>
                </a:solidFill>
                <a:latin typeface="Times New Roman" pitchFamily="18" charset="0"/>
                <a:cs typeface="Times New Roman" pitchFamily="18" charset="0"/>
              </a:rPr>
              <a:t>Mạc Đĩnh Chi đã nỗ lực để thi đỗ Trạng nguyên</a:t>
            </a:r>
            <a:r>
              <a:rPr lang="en-US" sz="2000" i="1" smtClean="0">
                <a:solidFill>
                  <a:srgbClr val="000000"/>
                </a:solidFill>
                <a:latin typeface="Times New Roman" panose="02020603050405020304" pitchFamily="18" charset="0"/>
              </a:rPr>
              <a:t>: Tranh thủ ghé qua lớp học ở gần nhà, đứng ngoài cửa nghe thầy giảng, ngày nhặt củi tối về cậu lại lo ôn luyện, học bài, bắt đom đóm bỏ vào vỏ trứng lấy ánh sáng để học, dùng lá để tập viết</a:t>
            </a:r>
            <a:r>
              <a:rPr lang="en-US" sz="2000" i="1" smtClean="0">
                <a:solidFill>
                  <a:srgbClr val="000000"/>
                </a:solidFill>
                <a:latin typeface="Times New Roman" panose="02020603050405020304" pitchFamily="18" charset="0"/>
                <a:ea typeface="Times New Roman" panose="02020603050405020304" pitchFamily="18" charset="0"/>
              </a:rPr>
              <a:t>.</a:t>
            </a:r>
            <a:endParaRPr lang="en-US" sz="2000" i="1" dirty="0" smtClean="0">
              <a:solidFill>
                <a:srgbClr val="000000"/>
              </a:solidFill>
              <a:latin typeface="Times New Roman" panose="02020603050405020304" pitchFamily="18" charset="0"/>
              <a:ea typeface="Times New Roman" panose="02020603050405020304" pitchFamily="18" charset="0"/>
            </a:endParaRPr>
          </a:p>
        </p:txBody>
      </p:sp>
      <p:sp>
        <p:nvSpPr>
          <p:cNvPr id="13" name="Rectangle: Rounded Corners 25">
            <a:extLst>
              <a:ext uri="{FF2B5EF4-FFF2-40B4-BE49-F238E27FC236}">
                <a16:creationId xmlns="" xmlns:a16="http://schemas.microsoft.com/office/drawing/2014/main" id="{80C22BBF-9AA1-43CF-8D6D-95361CBA2933}"/>
              </a:ext>
            </a:extLst>
          </p:cNvPr>
          <p:cNvSpPr/>
          <p:nvPr/>
        </p:nvSpPr>
        <p:spPr>
          <a:xfrm>
            <a:off x="6632954" y="4138863"/>
            <a:ext cx="5559046" cy="2406315"/>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solidFill>
                  <a:schemeClr val="tx1"/>
                </a:solidFill>
                <a:latin typeface="Times New Roman" panose="02020603050405020304" pitchFamily="18" charset="0"/>
                <a:ea typeface="Times New Roman" panose="02020603050405020304" pitchFamily="18" charset="0"/>
              </a:rPr>
              <a:t>Siêng năng, kiên trì là đức tính của con người biểu hiện ở sự cần cù, tự giác, miệt mài, làm việc thường xuyên và đều đặn.</a:t>
            </a:r>
            <a:endParaRPr lang="en-US" sz="2400" dirty="0">
              <a:solidFill>
                <a:schemeClr val="tx1"/>
              </a:solidFill>
              <a:latin typeface="Times New Roman" panose="02020603050405020304" pitchFamily="18" charset="0"/>
              <a:ea typeface="Times New Roman" panose="02020603050405020304" pitchFamily="18" charset="0"/>
            </a:endParaRPr>
          </a:p>
        </p:txBody>
      </p:sp>
      <p:cxnSp>
        <p:nvCxnSpPr>
          <p:cNvPr id="14" name="Straight Arrow Connector 13">
            <a:extLst>
              <a:ext uri="{FF2B5EF4-FFF2-40B4-BE49-F238E27FC236}">
                <a16:creationId xmlns="" xmlns:a16="http://schemas.microsoft.com/office/drawing/2014/main" id="{22708614-0FF2-4E62-A678-E089C72AC34F}"/>
              </a:ext>
            </a:extLst>
          </p:cNvPr>
          <p:cNvCxnSpPr>
            <a:cxnSpLocks/>
          </p:cNvCxnSpPr>
          <p:nvPr/>
        </p:nvCxnSpPr>
        <p:spPr>
          <a:xfrm flipH="1">
            <a:off x="2919384" y="1485208"/>
            <a:ext cx="3378200" cy="66040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 xmlns:a16="http://schemas.microsoft.com/office/drawing/2014/main" id="{C76D9141-C5C8-4EDF-8BAE-38C3C91A0D8B}"/>
              </a:ext>
            </a:extLst>
          </p:cNvPr>
          <p:cNvCxnSpPr>
            <a:cxnSpLocks/>
          </p:cNvCxnSpPr>
          <p:nvPr/>
        </p:nvCxnSpPr>
        <p:spPr>
          <a:xfrm>
            <a:off x="2660303" y="3959168"/>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8" name="Straight Connector 17">
            <a:extLst>
              <a:ext uri="{FF2B5EF4-FFF2-40B4-BE49-F238E27FC236}">
                <a16:creationId xmlns="" xmlns:a16="http://schemas.microsoft.com/office/drawing/2014/main" id="{06C6F0E5-34EA-4A9B-B75B-08619F47AE1E}"/>
              </a:ext>
            </a:extLst>
          </p:cNvPr>
          <p:cNvCxnSpPr>
            <a:cxnSpLocks/>
          </p:cNvCxnSpPr>
          <p:nvPr/>
        </p:nvCxnSpPr>
        <p:spPr>
          <a:xfrm>
            <a:off x="9667964" y="3961039"/>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21" name="Picture 20"/>
          <p:cNvPicPr>
            <a:picLocks noChangeAspect="1"/>
          </p:cNvPicPr>
          <p:nvPr/>
        </p:nvPicPr>
        <p:blipFill>
          <a:blip r:embed="rId2"/>
          <a:stretch>
            <a:fillRect/>
          </a:stretch>
        </p:blipFill>
        <p:spPr>
          <a:xfrm>
            <a:off x="10936762" y="0"/>
            <a:ext cx="1255238" cy="937524"/>
          </a:xfrm>
          <a:prstGeom prst="rect">
            <a:avLst/>
          </a:prstGeom>
        </p:spPr>
      </p:pic>
    </p:spTree>
    <p:extLst>
      <p:ext uri="{BB962C8B-B14F-4D97-AF65-F5344CB8AC3E}">
        <p14:creationId xmlns:p14="http://schemas.microsoft.com/office/powerpoint/2010/main" val="279474755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barn(inVertical)">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barn(inVertical)">
                                      <p:cBhvr>
                                        <p:cTn id="34" dur="5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barn(inVertical)">
                                      <p:cBhvr>
                                        <p:cTn id="39" dur="500"/>
                                        <p:tgtEl>
                                          <p:spTgt spid="11"/>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500"/>
                                        <p:tgtEl>
                                          <p:spTgt spid="18"/>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1" grpId="0" animBg="1"/>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9707417" y="2463890"/>
            <a:ext cx="2900751" cy="4359018"/>
          </a:xfrm>
          <a:prstGeom prst="rect">
            <a:avLst/>
          </a:prstGeom>
        </p:spPr>
      </p:pic>
      <p:pic>
        <p:nvPicPr>
          <p:cNvPr id="11" name="图片 8" descr="6fc417983c9675ce1b60e983870aeb8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29600" y="5391719"/>
            <a:ext cx="1510109" cy="1290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p:cNvPicPr>
          <p:nvPr/>
        </p:nvPicPr>
        <p:blipFill>
          <a:blip r:embed="rId4"/>
          <a:stretch>
            <a:fillRect/>
          </a:stretch>
        </p:blipFill>
        <p:spPr>
          <a:xfrm>
            <a:off x="1848649" y="729673"/>
            <a:ext cx="8283243" cy="4662046"/>
          </a:xfrm>
          <a:prstGeom prst="rect">
            <a:avLst/>
          </a:prstGeom>
        </p:spPr>
      </p:pic>
      <p:sp>
        <p:nvSpPr>
          <p:cNvPr id="14" name="Text Box 5"/>
          <p:cNvSpPr txBox="1">
            <a:spLocks noChangeArrowheads="1"/>
          </p:cNvSpPr>
          <p:nvPr/>
        </p:nvSpPr>
        <p:spPr bwMode="auto">
          <a:xfrm>
            <a:off x="3326804" y="1269554"/>
            <a:ext cx="5957455" cy="293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buNone/>
            </a:pPr>
            <a:r>
              <a:rPr lang="en-US" i="1" smtClean="0"/>
              <a:t>- Siêng năng là tính cách làm việc tự giác, cần cù, chịu khó, thường xuyên của con người.</a:t>
            </a:r>
            <a:endParaRPr lang="en-US" smtClean="0"/>
          </a:p>
          <a:p>
            <a:pPr>
              <a:buNone/>
            </a:pPr>
            <a:r>
              <a:rPr lang="en-US" i="1" smtClean="0"/>
              <a:t>- Kiên trì là tính cách làm việc tự giác, miệt mài, quyết tâm, bền bỉ đến cùng dù gặp khó khăn, trở ngại của con người.</a:t>
            </a:r>
            <a:endParaRPr lang="en-US"/>
          </a:p>
        </p:txBody>
      </p:sp>
      <p:pic>
        <p:nvPicPr>
          <p:cNvPr id="15" name="Picture 14"/>
          <p:cNvPicPr>
            <a:picLocks noChangeAspect="1"/>
          </p:cNvPicPr>
          <p:nvPr/>
        </p:nvPicPr>
        <p:blipFill>
          <a:blip r:embed="rId5"/>
          <a:stretch>
            <a:fillRect/>
          </a:stretch>
        </p:blipFill>
        <p:spPr>
          <a:xfrm>
            <a:off x="10936762" y="0"/>
            <a:ext cx="1255238" cy="937524"/>
          </a:xfrm>
          <a:prstGeom prst="rect">
            <a:avLst/>
          </a:prstGeom>
        </p:spPr>
      </p:pic>
    </p:spTree>
    <p:extLst>
      <p:ext uri="{BB962C8B-B14F-4D97-AF65-F5344CB8AC3E}">
        <p14:creationId xmlns:p14="http://schemas.microsoft.com/office/powerpoint/2010/main" val="222181413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900" decel="100000" fill="hold"/>
                                        <p:tgtEl>
                                          <p:spTgt spid="11"/>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11" presetID="21" presetClass="entr" presetSubtype="1"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heel(1)">
                                      <p:cBhvr>
                                        <p:cTn id="13" dur="2000"/>
                                        <p:tgtEl>
                                          <p:spTgt spid="13"/>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p:cTn id="16" dur="1000" fill="hold"/>
                                        <p:tgtEl>
                                          <p:spTgt spid="14"/>
                                        </p:tgtEl>
                                        <p:attrNameLst>
                                          <p:attrName>ppt_w</p:attrName>
                                        </p:attrNameLst>
                                      </p:cBhvr>
                                      <p:tavLst>
                                        <p:tav tm="0">
                                          <p:val>
                                            <p:fltVal val="0"/>
                                          </p:val>
                                        </p:tav>
                                        <p:tav tm="100000">
                                          <p:val>
                                            <p:strVal val="#ppt_w"/>
                                          </p:val>
                                        </p:tav>
                                      </p:tavLst>
                                    </p:anim>
                                    <p:anim calcmode="lin" valueType="num">
                                      <p:cBhvr>
                                        <p:cTn id="17" dur="1000" fill="hold"/>
                                        <p:tgtEl>
                                          <p:spTgt spid="14"/>
                                        </p:tgtEl>
                                        <p:attrNameLst>
                                          <p:attrName>ppt_h</p:attrName>
                                        </p:attrNameLst>
                                      </p:cBhvr>
                                      <p:tavLst>
                                        <p:tav tm="0">
                                          <p:val>
                                            <p:fltVal val="0"/>
                                          </p:val>
                                        </p:tav>
                                        <p:tav tm="100000">
                                          <p:val>
                                            <p:strVal val="#ppt_h"/>
                                          </p:val>
                                        </p:tav>
                                      </p:tavLst>
                                    </p:anim>
                                    <p:animEffect transition="in" filter="fade">
                                      <p:cBhvr>
                                        <p:cTn id="18"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7019</TotalTime>
  <Words>1555</Words>
  <Application>Microsoft Office PowerPoint</Application>
  <PresentationFormat>Widescreen</PresentationFormat>
  <Paragraphs>140</Paragraphs>
  <Slides>28</Slides>
  <Notes>6</Notes>
  <HiddenSlides>0</HiddenSlides>
  <MMClips>1</MMClips>
  <ScaleCrop>false</ScaleCrop>
  <HeadingPairs>
    <vt:vector size="6" baseType="variant">
      <vt:variant>
        <vt:lpstr>Fonts Used</vt:lpstr>
      </vt:variant>
      <vt:variant>
        <vt:i4>13</vt:i4>
      </vt:variant>
      <vt:variant>
        <vt:lpstr>Theme</vt:lpstr>
      </vt:variant>
      <vt:variant>
        <vt:i4>4</vt:i4>
      </vt:variant>
      <vt:variant>
        <vt:lpstr>Slide Titles</vt:lpstr>
      </vt:variant>
      <vt:variant>
        <vt:i4>28</vt:i4>
      </vt:variant>
    </vt:vector>
  </HeadingPairs>
  <TitlesOfParts>
    <vt:vector size="45" baseType="lpstr">
      <vt:lpstr>Arial Unicode MS</vt:lpstr>
      <vt:lpstr>Microsoft YaHei</vt:lpstr>
      <vt:lpstr>#9Slide05 Israquella</vt:lpstr>
      <vt:lpstr>Arial</vt:lpstr>
      <vt:lpstr>Calibri</vt:lpstr>
      <vt:lpstr>Calibri Light</vt:lpstr>
      <vt:lpstr>Cambria</vt:lpstr>
      <vt:lpstr>Courier New</vt:lpstr>
      <vt:lpstr>Helvetica Neue</vt:lpstr>
      <vt:lpstr>SVN-Vanilla Daisy Pro</vt:lpstr>
      <vt:lpstr>Symbol</vt:lpstr>
      <vt:lpstr>Times New Roman</vt:lpstr>
      <vt:lpstr>华康海报体W12</vt:lpstr>
      <vt:lpstr>Office Theme</vt:lpstr>
      <vt:lpstr>1_Office Theme</vt:lpstr>
      <vt:lpstr>2_Office Theme</vt:lpstr>
      <vt:lpstr>24_Office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DELL</cp:lastModifiedBy>
  <cp:revision>212</cp:revision>
  <dcterms:created xsi:type="dcterms:W3CDTF">2021-06-28T15:32:15Z</dcterms:created>
  <dcterms:modified xsi:type="dcterms:W3CDTF">2021-07-18T13:04:05Z</dcterms:modified>
</cp:coreProperties>
</file>