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3.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641" r:id="rId2"/>
    <p:sldMasterId id="2147489221" r:id="rId3"/>
    <p:sldMasterId id="2147489246" r:id="rId4"/>
  </p:sldMasterIdLst>
  <p:notesMasterIdLst>
    <p:notesMasterId r:id="rId42"/>
  </p:notesMasterIdLst>
  <p:sldIdLst>
    <p:sldId id="317" r:id="rId5"/>
    <p:sldId id="258" r:id="rId6"/>
    <p:sldId id="316" r:id="rId7"/>
    <p:sldId id="323" r:id="rId8"/>
    <p:sldId id="318" r:id="rId9"/>
    <p:sldId id="334" r:id="rId10"/>
    <p:sldId id="326" r:id="rId11"/>
    <p:sldId id="329" r:id="rId12"/>
    <p:sldId id="328" r:id="rId13"/>
    <p:sldId id="340" r:id="rId14"/>
    <p:sldId id="337" r:id="rId15"/>
    <p:sldId id="338" r:id="rId16"/>
    <p:sldId id="332" r:id="rId17"/>
    <p:sldId id="343" r:id="rId18"/>
    <p:sldId id="342" r:id="rId19"/>
    <p:sldId id="367" r:id="rId20"/>
    <p:sldId id="344" r:id="rId21"/>
    <p:sldId id="346" r:id="rId22"/>
    <p:sldId id="336" r:id="rId23"/>
    <p:sldId id="350" r:id="rId24"/>
    <p:sldId id="345" r:id="rId25"/>
    <p:sldId id="347" r:id="rId26"/>
    <p:sldId id="297" r:id="rId27"/>
    <p:sldId id="349" r:id="rId28"/>
    <p:sldId id="319" r:id="rId29"/>
    <p:sldId id="351" r:id="rId30"/>
    <p:sldId id="352" r:id="rId31"/>
    <p:sldId id="353" r:id="rId32"/>
    <p:sldId id="365" r:id="rId33"/>
    <p:sldId id="366" r:id="rId34"/>
    <p:sldId id="321" r:id="rId35"/>
    <p:sldId id="355" r:id="rId36"/>
    <p:sldId id="356" r:id="rId37"/>
    <p:sldId id="357" r:id="rId38"/>
    <p:sldId id="358" r:id="rId39"/>
    <p:sldId id="359" r:id="rId40"/>
    <p:sldId id="36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2" d="100"/>
          <a:sy n="82" d="100"/>
        </p:scale>
        <p:origin x="55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5/31/2023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2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96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01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2023/5/31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2023/5/31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2023/5/31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2023/5/31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2023/5/31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2023/5/31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2023/5/31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2023/5/31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190081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0481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5096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00617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83243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187876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659708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2023/5/31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2023/5/31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2023/5/31</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2023/5/31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8862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671856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912881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24545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000669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878999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774636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295446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722641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5504649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481265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69861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069209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18069353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F92DBD-D225-4FE1-8E19-42F7888E5949}"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844734741"/>
      </p:ext>
    </p:extLst>
  </p:cSld>
  <p:clrMapOvr>
    <a:masterClrMapping/>
  </p:clrMapOvr>
  <p:hf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276337491"/>
      </p:ext>
    </p:extLst>
  </p:cSld>
  <p:clrMapOvr>
    <a:masterClrMapping/>
  </p:clrMapOvr>
  <p:hf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92DBD-D225-4FE1-8E19-42F7888E5949}"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81870997"/>
      </p:ext>
    </p:extLst>
  </p:cSld>
  <p:clrMapOvr>
    <a:masterClrMapping/>
  </p:clrMapOvr>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F92DBD-D225-4FE1-8E19-42F7888E5949}"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051064981"/>
      </p:ext>
    </p:extLst>
  </p:cSld>
  <p:clrMapOvr>
    <a:masterClrMapping/>
  </p:clrMapOvr>
  <p:hf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F92DBD-D225-4FE1-8E19-42F7888E5949}" type="datetimeFigureOut">
              <a:rPr lang="en-US" smtClean="0"/>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2165933"/>
      </p:ext>
    </p:extLst>
  </p:cSld>
  <p:clrMapOvr>
    <a:masterClrMapping/>
  </p:clrMapOvr>
  <p:hf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F92DBD-D225-4FE1-8E19-42F7888E5949}" type="datetimeFigureOut">
              <a:rPr lang="en-US" smtClean="0"/>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71257069"/>
      </p:ext>
    </p:extLst>
  </p:cSld>
  <p:clrMapOvr>
    <a:masterClrMapping/>
  </p:clrMapOvr>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2DBD-D225-4FE1-8E19-42F7888E5949}" type="datetimeFigureOut">
              <a:rPr lang="en-US" smtClean="0"/>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200649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864733136"/>
      </p:ext>
    </p:extLst>
  </p:cSld>
  <p:clrMapOvr>
    <a:masterClrMapping/>
  </p:clrMapOvr>
  <p:hf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13784989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18330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59029473"/>
      </p:ext>
    </p:extLst>
  </p:cSld>
  <p:clrMapOvr>
    <a:masterClrMapping/>
  </p:clrMapOvr>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756089649"/>
      </p:ext>
    </p:extLst>
  </p:cSld>
  <p:clrMapOvr>
    <a:masterClrMapping/>
  </p:clrMapOvr>
  <p:hf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14278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0483104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2023/5/31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2023/5/31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2023/5/31</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2023/5/31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2023/5/31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2023/5/31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2023/5/31</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2023/5/31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2023/5/31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2023/5/31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2023/5/31</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2023/5/31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2023/5/31</a:t>
            </a:fld>
            <a:endParaRPr lang="zh-CN" altLang="en-US"/>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2023/5/31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2023/5/31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2023/5/31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2023/5/31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2023/5/31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2023/5/31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2023/5/31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2023/5/31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2023/5/31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2023/5/31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2023/5/31</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2023/5/31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2023/5/31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2023/5/31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2023/5/31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2023/5/31</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2023/5/31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2023/5/31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2023/5/31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63" Type="http://schemas.openxmlformats.org/officeDocument/2006/relationships/slideLayout" Target="../slideLayouts/slideLayout74.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159" Type="http://schemas.openxmlformats.org/officeDocument/2006/relationships/slideLayout" Target="../slideLayouts/slideLayout170.xml"/><Relationship Id="rId170" Type="http://schemas.openxmlformats.org/officeDocument/2006/relationships/slideLayout" Target="../slideLayouts/slideLayout181.xml"/><Relationship Id="rId107" Type="http://schemas.openxmlformats.org/officeDocument/2006/relationships/slideLayout" Target="../slideLayouts/slideLayout118.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53" Type="http://schemas.openxmlformats.org/officeDocument/2006/relationships/slideLayout" Target="../slideLayouts/slideLayout64.xml"/><Relationship Id="rId74" Type="http://schemas.openxmlformats.org/officeDocument/2006/relationships/slideLayout" Target="../slideLayouts/slideLayout85.xml"/><Relationship Id="rId128" Type="http://schemas.openxmlformats.org/officeDocument/2006/relationships/slideLayout" Target="../slideLayouts/slideLayout139.xml"/><Relationship Id="rId149" Type="http://schemas.openxmlformats.org/officeDocument/2006/relationships/slideLayout" Target="../slideLayouts/slideLayout160.xml"/><Relationship Id="rId5" Type="http://schemas.openxmlformats.org/officeDocument/2006/relationships/slideLayout" Target="../slideLayouts/slideLayout16.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2" Type="http://schemas.openxmlformats.org/officeDocument/2006/relationships/slideLayout" Target="../slideLayouts/slideLayout33.xml"/><Relationship Id="rId43" Type="http://schemas.openxmlformats.org/officeDocument/2006/relationships/slideLayout" Target="../slideLayouts/slideLayout54.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139" Type="http://schemas.openxmlformats.org/officeDocument/2006/relationships/slideLayout" Target="../slideLayouts/slideLayout150.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171" Type="http://schemas.openxmlformats.org/officeDocument/2006/relationships/slideLayout" Target="../slideLayouts/slideLayout182.xml"/><Relationship Id="rId12" Type="http://schemas.openxmlformats.org/officeDocument/2006/relationships/slideLayout" Target="../slideLayouts/slideLayout23.xml"/><Relationship Id="rId33" Type="http://schemas.openxmlformats.org/officeDocument/2006/relationships/slideLayout" Target="../slideLayouts/slideLayout44.xml"/><Relationship Id="rId108" Type="http://schemas.openxmlformats.org/officeDocument/2006/relationships/slideLayout" Target="../slideLayouts/slideLayout119.xml"/><Relationship Id="rId129" Type="http://schemas.openxmlformats.org/officeDocument/2006/relationships/slideLayout" Target="../slideLayouts/slideLayout140.xml"/><Relationship Id="rId54" Type="http://schemas.openxmlformats.org/officeDocument/2006/relationships/slideLayout" Target="../slideLayouts/slideLayout65.xml"/><Relationship Id="rId75" Type="http://schemas.openxmlformats.org/officeDocument/2006/relationships/slideLayout" Target="../slideLayouts/slideLayout86.xml"/><Relationship Id="rId96" Type="http://schemas.openxmlformats.org/officeDocument/2006/relationships/slideLayout" Target="../slideLayouts/slideLayout107.xml"/><Relationship Id="rId140" Type="http://schemas.openxmlformats.org/officeDocument/2006/relationships/slideLayout" Target="../slideLayouts/slideLayout151.xml"/><Relationship Id="rId161" Type="http://schemas.openxmlformats.org/officeDocument/2006/relationships/slideLayout" Target="../slideLayouts/slideLayout172.xml"/><Relationship Id="rId6" Type="http://schemas.openxmlformats.org/officeDocument/2006/relationships/slideLayout" Target="../slideLayouts/slideLayout17.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119" Type="http://schemas.openxmlformats.org/officeDocument/2006/relationships/slideLayout" Target="../slideLayouts/slideLayout130.xml"/><Relationship Id="rId44" Type="http://schemas.openxmlformats.org/officeDocument/2006/relationships/slideLayout" Target="../slideLayouts/slideLayout55.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130" Type="http://schemas.openxmlformats.org/officeDocument/2006/relationships/slideLayout" Target="../slideLayouts/slideLayout141.xml"/><Relationship Id="rId135" Type="http://schemas.openxmlformats.org/officeDocument/2006/relationships/slideLayout" Target="../slideLayouts/slideLayout146.xml"/><Relationship Id="rId151" Type="http://schemas.openxmlformats.org/officeDocument/2006/relationships/slideLayout" Target="../slideLayouts/slideLayout162.xml"/><Relationship Id="rId156" Type="http://schemas.openxmlformats.org/officeDocument/2006/relationships/slideLayout" Target="../slideLayouts/slideLayout167.xml"/><Relationship Id="rId177" Type="http://schemas.openxmlformats.org/officeDocument/2006/relationships/slideLayout" Target="../slideLayouts/slideLayout188.xml"/><Relationship Id="rId172" Type="http://schemas.openxmlformats.org/officeDocument/2006/relationships/slideLayout" Target="../slideLayouts/slideLayout183.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109" Type="http://schemas.openxmlformats.org/officeDocument/2006/relationships/slideLayout" Target="../slideLayouts/slideLayout12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120" Type="http://schemas.openxmlformats.org/officeDocument/2006/relationships/slideLayout" Target="../slideLayouts/slideLayout131.xml"/><Relationship Id="rId125" Type="http://schemas.openxmlformats.org/officeDocument/2006/relationships/slideLayout" Target="../slideLayouts/slideLayout136.xml"/><Relationship Id="rId141" Type="http://schemas.openxmlformats.org/officeDocument/2006/relationships/slideLayout" Target="../slideLayouts/slideLayout152.xml"/><Relationship Id="rId146" Type="http://schemas.openxmlformats.org/officeDocument/2006/relationships/slideLayout" Target="../slideLayouts/slideLayout157.xml"/><Relationship Id="rId167" Type="http://schemas.openxmlformats.org/officeDocument/2006/relationships/slideLayout" Target="../slideLayouts/slideLayout178.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162" Type="http://schemas.openxmlformats.org/officeDocument/2006/relationships/slideLayout" Target="../slideLayouts/slideLayout17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115" Type="http://schemas.openxmlformats.org/officeDocument/2006/relationships/slideLayout" Target="../slideLayouts/slideLayout126.xml"/><Relationship Id="rId131" Type="http://schemas.openxmlformats.org/officeDocument/2006/relationships/slideLayout" Target="../slideLayouts/slideLayout142.xml"/><Relationship Id="rId136" Type="http://schemas.openxmlformats.org/officeDocument/2006/relationships/slideLayout" Target="../slideLayouts/slideLayout147.xml"/><Relationship Id="rId157" Type="http://schemas.openxmlformats.org/officeDocument/2006/relationships/slideLayout" Target="../slideLayouts/slideLayout168.xml"/><Relationship Id="rId178" Type="http://schemas.openxmlformats.org/officeDocument/2006/relationships/theme" Target="../theme/theme2.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52" Type="http://schemas.openxmlformats.org/officeDocument/2006/relationships/slideLayout" Target="../slideLayouts/slideLayout163.xml"/><Relationship Id="rId173" Type="http://schemas.openxmlformats.org/officeDocument/2006/relationships/slideLayout" Target="../slideLayouts/slideLayout184.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slideLayout" Target="../slideLayouts/slideLayout116.xml"/><Relationship Id="rId126" Type="http://schemas.openxmlformats.org/officeDocument/2006/relationships/slideLayout" Target="../slideLayouts/slideLayout137.xml"/><Relationship Id="rId147" Type="http://schemas.openxmlformats.org/officeDocument/2006/relationships/slideLayout" Target="../slideLayouts/slideLayout158.xml"/><Relationship Id="rId168" Type="http://schemas.openxmlformats.org/officeDocument/2006/relationships/slideLayout" Target="../slideLayouts/slideLayout179.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42" Type="http://schemas.openxmlformats.org/officeDocument/2006/relationships/slideLayout" Target="../slideLayouts/slideLayout153.xml"/><Relationship Id="rId163" Type="http://schemas.openxmlformats.org/officeDocument/2006/relationships/slideLayout" Target="../slideLayouts/slideLayout174.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 Id="rId116" Type="http://schemas.openxmlformats.org/officeDocument/2006/relationships/slideLayout" Target="../slideLayouts/slideLayout127.xml"/><Relationship Id="rId137" Type="http://schemas.openxmlformats.org/officeDocument/2006/relationships/slideLayout" Target="../slideLayouts/slideLayout148.xml"/><Relationship Id="rId158" Type="http://schemas.openxmlformats.org/officeDocument/2006/relationships/slideLayout" Target="../slideLayouts/slideLayout169.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32" Type="http://schemas.openxmlformats.org/officeDocument/2006/relationships/slideLayout" Target="../slideLayouts/slideLayout143.xml"/><Relationship Id="rId153" Type="http://schemas.openxmlformats.org/officeDocument/2006/relationships/slideLayout" Target="../slideLayouts/slideLayout164.xml"/><Relationship Id="rId174" Type="http://schemas.openxmlformats.org/officeDocument/2006/relationships/slideLayout" Target="../slideLayouts/slideLayout185.xml"/><Relationship Id="rId15" Type="http://schemas.openxmlformats.org/officeDocument/2006/relationships/slideLayout" Target="../slideLayouts/slideLayout26.xml"/><Relationship Id="rId36" Type="http://schemas.openxmlformats.org/officeDocument/2006/relationships/slideLayout" Target="../slideLayouts/slideLayout47.xml"/><Relationship Id="rId57" Type="http://schemas.openxmlformats.org/officeDocument/2006/relationships/slideLayout" Target="../slideLayouts/slideLayout68.xml"/><Relationship Id="rId106" Type="http://schemas.openxmlformats.org/officeDocument/2006/relationships/slideLayout" Target="../slideLayouts/slideLayout117.xml"/><Relationship Id="rId127" Type="http://schemas.openxmlformats.org/officeDocument/2006/relationships/slideLayout" Target="../slideLayouts/slideLayout13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52" Type="http://schemas.openxmlformats.org/officeDocument/2006/relationships/slideLayout" Target="../slideLayouts/slideLayout63.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122" Type="http://schemas.openxmlformats.org/officeDocument/2006/relationships/slideLayout" Target="../slideLayouts/slideLayout133.xml"/><Relationship Id="rId143" Type="http://schemas.openxmlformats.org/officeDocument/2006/relationships/slideLayout" Target="../slideLayouts/slideLayout154.xml"/><Relationship Id="rId148" Type="http://schemas.openxmlformats.org/officeDocument/2006/relationships/slideLayout" Target="../slideLayouts/slideLayout159.xml"/><Relationship Id="rId164" Type="http://schemas.openxmlformats.org/officeDocument/2006/relationships/slideLayout" Target="../slideLayouts/slideLayout175.xml"/><Relationship Id="rId169" Type="http://schemas.openxmlformats.org/officeDocument/2006/relationships/slideLayout" Target="../slideLayouts/slideLayout18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47" Type="http://schemas.openxmlformats.org/officeDocument/2006/relationships/slideLayout" Target="../slideLayouts/slideLayout58.xml"/><Relationship Id="rId68" Type="http://schemas.openxmlformats.org/officeDocument/2006/relationships/slideLayout" Target="../slideLayouts/slideLayout79.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33" Type="http://schemas.openxmlformats.org/officeDocument/2006/relationships/slideLayout" Target="../slideLayouts/slideLayout144.xml"/><Relationship Id="rId154" Type="http://schemas.openxmlformats.org/officeDocument/2006/relationships/slideLayout" Target="../slideLayouts/slideLayout165.xml"/><Relationship Id="rId175" Type="http://schemas.openxmlformats.org/officeDocument/2006/relationships/slideLayout" Target="../slideLayouts/slideLayout186.xml"/><Relationship Id="rId16" Type="http://schemas.openxmlformats.org/officeDocument/2006/relationships/slideLayout" Target="../slideLayouts/slideLayout27.xml"/><Relationship Id="rId37" Type="http://schemas.openxmlformats.org/officeDocument/2006/relationships/slideLayout" Target="../slideLayouts/slideLayout48.xml"/><Relationship Id="rId58" Type="http://schemas.openxmlformats.org/officeDocument/2006/relationships/slideLayout" Target="../slideLayouts/slideLayout69.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23" Type="http://schemas.openxmlformats.org/officeDocument/2006/relationships/slideLayout" Target="../slideLayouts/slideLayout134.xml"/><Relationship Id="rId144" Type="http://schemas.openxmlformats.org/officeDocument/2006/relationships/slideLayout" Target="../slideLayouts/slideLayout155.xml"/><Relationship Id="rId90" Type="http://schemas.openxmlformats.org/officeDocument/2006/relationships/slideLayout" Target="../slideLayouts/slideLayout101.xml"/><Relationship Id="rId165" Type="http://schemas.openxmlformats.org/officeDocument/2006/relationships/slideLayout" Target="../slideLayouts/slideLayout176.xml"/><Relationship Id="rId27" Type="http://schemas.openxmlformats.org/officeDocument/2006/relationships/slideLayout" Target="../slideLayouts/slideLayout38.xml"/><Relationship Id="rId48" Type="http://schemas.openxmlformats.org/officeDocument/2006/relationships/slideLayout" Target="../slideLayouts/slideLayout59.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134" Type="http://schemas.openxmlformats.org/officeDocument/2006/relationships/slideLayout" Target="../slideLayouts/slideLayout145.xml"/><Relationship Id="rId80" Type="http://schemas.openxmlformats.org/officeDocument/2006/relationships/slideLayout" Target="../slideLayouts/slideLayout91.xml"/><Relationship Id="rId155" Type="http://schemas.openxmlformats.org/officeDocument/2006/relationships/slideLayout" Target="../slideLayouts/slideLayout166.xml"/><Relationship Id="rId176" Type="http://schemas.openxmlformats.org/officeDocument/2006/relationships/slideLayout" Target="../slideLayouts/slideLayout187.xml"/><Relationship Id="rId17" Type="http://schemas.openxmlformats.org/officeDocument/2006/relationships/slideLayout" Target="../slideLayouts/slideLayout28.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24" Type="http://schemas.openxmlformats.org/officeDocument/2006/relationships/slideLayout" Target="../slideLayouts/slideLayout135.xml"/><Relationship Id="rId70" Type="http://schemas.openxmlformats.org/officeDocument/2006/relationships/slideLayout" Target="../slideLayouts/slideLayout81.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66" Type="http://schemas.openxmlformats.org/officeDocument/2006/relationships/slideLayout" Target="../slideLayouts/slideLayout177.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3.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317.xml"/><Relationship Id="rId21" Type="http://schemas.openxmlformats.org/officeDocument/2006/relationships/slideLayout" Target="../slideLayouts/slideLayout221.xml"/><Relationship Id="rId42" Type="http://schemas.openxmlformats.org/officeDocument/2006/relationships/slideLayout" Target="../slideLayouts/slideLayout242.xml"/><Relationship Id="rId63" Type="http://schemas.openxmlformats.org/officeDocument/2006/relationships/slideLayout" Target="../slideLayouts/slideLayout263.xml"/><Relationship Id="rId84" Type="http://schemas.openxmlformats.org/officeDocument/2006/relationships/slideLayout" Target="../slideLayouts/slideLayout284.xml"/><Relationship Id="rId138" Type="http://schemas.openxmlformats.org/officeDocument/2006/relationships/slideLayout" Target="../slideLayouts/slideLayout338.xml"/><Relationship Id="rId159" Type="http://schemas.openxmlformats.org/officeDocument/2006/relationships/slideLayout" Target="../slideLayouts/slideLayout359.xml"/><Relationship Id="rId170" Type="http://schemas.openxmlformats.org/officeDocument/2006/relationships/slideLayout" Target="../slideLayouts/slideLayout370.xml"/><Relationship Id="rId191" Type="http://schemas.openxmlformats.org/officeDocument/2006/relationships/slideLayout" Target="../slideLayouts/slideLayout391.xml"/><Relationship Id="rId205" Type="http://schemas.openxmlformats.org/officeDocument/2006/relationships/slideLayout" Target="../slideLayouts/slideLayout405.xml"/><Relationship Id="rId226" Type="http://schemas.openxmlformats.org/officeDocument/2006/relationships/slideLayout" Target="../slideLayouts/slideLayout426.xml"/><Relationship Id="rId247" Type="http://schemas.openxmlformats.org/officeDocument/2006/relationships/slideLayout" Target="../slideLayouts/slideLayout447.xml"/><Relationship Id="rId107" Type="http://schemas.openxmlformats.org/officeDocument/2006/relationships/slideLayout" Target="../slideLayouts/slideLayout307.xml"/><Relationship Id="rId11" Type="http://schemas.openxmlformats.org/officeDocument/2006/relationships/slideLayout" Target="../slideLayouts/slideLayout211.xml"/><Relationship Id="rId32" Type="http://schemas.openxmlformats.org/officeDocument/2006/relationships/slideLayout" Target="../slideLayouts/slideLayout232.xml"/><Relationship Id="rId53" Type="http://schemas.openxmlformats.org/officeDocument/2006/relationships/slideLayout" Target="../slideLayouts/slideLayout253.xml"/><Relationship Id="rId74" Type="http://schemas.openxmlformats.org/officeDocument/2006/relationships/slideLayout" Target="../slideLayouts/slideLayout274.xml"/><Relationship Id="rId128" Type="http://schemas.openxmlformats.org/officeDocument/2006/relationships/slideLayout" Target="../slideLayouts/slideLayout328.xml"/><Relationship Id="rId149" Type="http://schemas.openxmlformats.org/officeDocument/2006/relationships/slideLayout" Target="../slideLayouts/slideLayout349.xml"/><Relationship Id="rId5" Type="http://schemas.openxmlformats.org/officeDocument/2006/relationships/slideLayout" Target="../slideLayouts/slideLayout205.xml"/><Relationship Id="rId95" Type="http://schemas.openxmlformats.org/officeDocument/2006/relationships/slideLayout" Target="../slideLayouts/slideLayout295.xml"/><Relationship Id="rId160" Type="http://schemas.openxmlformats.org/officeDocument/2006/relationships/slideLayout" Target="../slideLayouts/slideLayout360.xml"/><Relationship Id="rId181" Type="http://schemas.openxmlformats.org/officeDocument/2006/relationships/slideLayout" Target="../slideLayouts/slideLayout381.xml"/><Relationship Id="rId216" Type="http://schemas.openxmlformats.org/officeDocument/2006/relationships/slideLayout" Target="../slideLayouts/slideLayout416.xml"/><Relationship Id="rId237" Type="http://schemas.openxmlformats.org/officeDocument/2006/relationships/slideLayout" Target="../slideLayouts/slideLayout437.xml"/><Relationship Id="rId22" Type="http://schemas.openxmlformats.org/officeDocument/2006/relationships/slideLayout" Target="../slideLayouts/slideLayout222.xml"/><Relationship Id="rId43" Type="http://schemas.openxmlformats.org/officeDocument/2006/relationships/slideLayout" Target="../slideLayouts/slideLayout243.xml"/><Relationship Id="rId64" Type="http://schemas.openxmlformats.org/officeDocument/2006/relationships/slideLayout" Target="../slideLayouts/slideLayout264.xml"/><Relationship Id="rId118" Type="http://schemas.openxmlformats.org/officeDocument/2006/relationships/slideLayout" Target="../slideLayouts/slideLayout318.xml"/><Relationship Id="rId139" Type="http://schemas.openxmlformats.org/officeDocument/2006/relationships/slideLayout" Target="../slideLayouts/slideLayout339.xml"/><Relationship Id="rId85" Type="http://schemas.openxmlformats.org/officeDocument/2006/relationships/slideLayout" Target="../slideLayouts/slideLayout285.xml"/><Relationship Id="rId150" Type="http://schemas.openxmlformats.org/officeDocument/2006/relationships/slideLayout" Target="../slideLayouts/slideLayout350.xml"/><Relationship Id="rId171" Type="http://schemas.openxmlformats.org/officeDocument/2006/relationships/slideLayout" Target="../slideLayouts/slideLayout371.xml"/><Relationship Id="rId192" Type="http://schemas.openxmlformats.org/officeDocument/2006/relationships/slideLayout" Target="../slideLayouts/slideLayout392.xml"/><Relationship Id="rId206" Type="http://schemas.openxmlformats.org/officeDocument/2006/relationships/slideLayout" Target="../slideLayouts/slideLayout406.xml"/><Relationship Id="rId227" Type="http://schemas.openxmlformats.org/officeDocument/2006/relationships/slideLayout" Target="../slideLayouts/slideLayout427.xml"/><Relationship Id="rId248" Type="http://schemas.openxmlformats.org/officeDocument/2006/relationships/slideLayout" Target="../slideLayouts/slideLayout448.xml"/><Relationship Id="rId12" Type="http://schemas.openxmlformats.org/officeDocument/2006/relationships/slideLayout" Target="../slideLayouts/slideLayout212.xml"/><Relationship Id="rId33" Type="http://schemas.openxmlformats.org/officeDocument/2006/relationships/slideLayout" Target="../slideLayouts/slideLayout233.xml"/><Relationship Id="rId108" Type="http://schemas.openxmlformats.org/officeDocument/2006/relationships/slideLayout" Target="../slideLayouts/slideLayout308.xml"/><Relationship Id="rId129" Type="http://schemas.openxmlformats.org/officeDocument/2006/relationships/slideLayout" Target="../slideLayouts/slideLayout329.xml"/><Relationship Id="rId54" Type="http://schemas.openxmlformats.org/officeDocument/2006/relationships/slideLayout" Target="../slideLayouts/slideLayout254.xml"/><Relationship Id="rId75" Type="http://schemas.openxmlformats.org/officeDocument/2006/relationships/slideLayout" Target="../slideLayouts/slideLayout275.xml"/><Relationship Id="rId96" Type="http://schemas.openxmlformats.org/officeDocument/2006/relationships/slideLayout" Target="../slideLayouts/slideLayout296.xml"/><Relationship Id="rId140" Type="http://schemas.openxmlformats.org/officeDocument/2006/relationships/slideLayout" Target="../slideLayouts/slideLayout340.xml"/><Relationship Id="rId161" Type="http://schemas.openxmlformats.org/officeDocument/2006/relationships/slideLayout" Target="../slideLayouts/slideLayout361.xml"/><Relationship Id="rId182" Type="http://schemas.openxmlformats.org/officeDocument/2006/relationships/slideLayout" Target="../slideLayouts/slideLayout382.xml"/><Relationship Id="rId217" Type="http://schemas.openxmlformats.org/officeDocument/2006/relationships/slideLayout" Target="../slideLayouts/slideLayout417.xml"/><Relationship Id="rId6" Type="http://schemas.openxmlformats.org/officeDocument/2006/relationships/slideLayout" Target="../slideLayouts/slideLayout206.xml"/><Relationship Id="rId238" Type="http://schemas.openxmlformats.org/officeDocument/2006/relationships/slideLayout" Target="../slideLayouts/slideLayout438.xml"/><Relationship Id="rId23" Type="http://schemas.openxmlformats.org/officeDocument/2006/relationships/slideLayout" Target="../slideLayouts/slideLayout223.xml"/><Relationship Id="rId119" Type="http://schemas.openxmlformats.org/officeDocument/2006/relationships/slideLayout" Target="../slideLayouts/slideLayout319.xml"/><Relationship Id="rId44" Type="http://schemas.openxmlformats.org/officeDocument/2006/relationships/slideLayout" Target="../slideLayouts/slideLayout244.xml"/><Relationship Id="rId65" Type="http://schemas.openxmlformats.org/officeDocument/2006/relationships/slideLayout" Target="../slideLayouts/slideLayout265.xml"/><Relationship Id="rId86" Type="http://schemas.openxmlformats.org/officeDocument/2006/relationships/slideLayout" Target="../slideLayouts/slideLayout286.xml"/><Relationship Id="rId130" Type="http://schemas.openxmlformats.org/officeDocument/2006/relationships/slideLayout" Target="../slideLayouts/slideLayout330.xml"/><Relationship Id="rId151" Type="http://schemas.openxmlformats.org/officeDocument/2006/relationships/slideLayout" Target="../slideLayouts/slideLayout351.xml"/><Relationship Id="rId172" Type="http://schemas.openxmlformats.org/officeDocument/2006/relationships/slideLayout" Target="../slideLayouts/slideLayout372.xml"/><Relationship Id="rId193" Type="http://schemas.openxmlformats.org/officeDocument/2006/relationships/slideLayout" Target="../slideLayouts/slideLayout393.xml"/><Relationship Id="rId207" Type="http://schemas.openxmlformats.org/officeDocument/2006/relationships/slideLayout" Target="../slideLayouts/slideLayout407.xml"/><Relationship Id="rId228" Type="http://schemas.openxmlformats.org/officeDocument/2006/relationships/slideLayout" Target="../slideLayouts/slideLayout428.xml"/><Relationship Id="rId249" Type="http://schemas.openxmlformats.org/officeDocument/2006/relationships/slideLayout" Target="../slideLayouts/slideLayout449.xml"/><Relationship Id="rId13" Type="http://schemas.openxmlformats.org/officeDocument/2006/relationships/slideLayout" Target="../slideLayouts/slideLayout213.xml"/><Relationship Id="rId109" Type="http://schemas.openxmlformats.org/officeDocument/2006/relationships/slideLayout" Target="../slideLayouts/slideLayout309.xml"/><Relationship Id="rId34" Type="http://schemas.openxmlformats.org/officeDocument/2006/relationships/slideLayout" Target="../slideLayouts/slideLayout234.xml"/><Relationship Id="rId55" Type="http://schemas.openxmlformats.org/officeDocument/2006/relationships/slideLayout" Target="../slideLayouts/slideLayout255.xml"/><Relationship Id="rId76" Type="http://schemas.openxmlformats.org/officeDocument/2006/relationships/slideLayout" Target="../slideLayouts/slideLayout276.xml"/><Relationship Id="rId97" Type="http://schemas.openxmlformats.org/officeDocument/2006/relationships/slideLayout" Target="../slideLayouts/slideLayout297.xml"/><Relationship Id="rId120" Type="http://schemas.openxmlformats.org/officeDocument/2006/relationships/slideLayout" Target="../slideLayouts/slideLayout320.xml"/><Relationship Id="rId141" Type="http://schemas.openxmlformats.org/officeDocument/2006/relationships/slideLayout" Target="../slideLayouts/slideLayout341.xml"/><Relationship Id="rId7" Type="http://schemas.openxmlformats.org/officeDocument/2006/relationships/slideLayout" Target="../slideLayouts/slideLayout207.xml"/><Relationship Id="rId162" Type="http://schemas.openxmlformats.org/officeDocument/2006/relationships/slideLayout" Target="../slideLayouts/slideLayout362.xml"/><Relationship Id="rId183" Type="http://schemas.openxmlformats.org/officeDocument/2006/relationships/slideLayout" Target="../slideLayouts/slideLayout383.xml"/><Relationship Id="rId218" Type="http://schemas.openxmlformats.org/officeDocument/2006/relationships/slideLayout" Target="../slideLayouts/slideLayout418.xml"/><Relationship Id="rId239" Type="http://schemas.openxmlformats.org/officeDocument/2006/relationships/slideLayout" Target="../slideLayouts/slideLayout439.xml"/><Relationship Id="rId250" Type="http://schemas.openxmlformats.org/officeDocument/2006/relationships/theme" Target="../theme/theme4.xml"/><Relationship Id="rId24" Type="http://schemas.openxmlformats.org/officeDocument/2006/relationships/slideLayout" Target="../slideLayouts/slideLayout224.xml"/><Relationship Id="rId45" Type="http://schemas.openxmlformats.org/officeDocument/2006/relationships/slideLayout" Target="../slideLayouts/slideLayout245.xml"/><Relationship Id="rId66" Type="http://schemas.openxmlformats.org/officeDocument/2006/relationships/slideLayout" Target="../slideLayouts/slideLayout266.xml"/><Relationship Id="rId87" Type="http://schemas.openxmlformats.org/officeDocument/2006/relationships/slideLayout" Target="../slideLayouts/slideLayout287.xml"/><Relationship Id="rId110" Type="http://schemas.openxmlformats.org/officeDocument/2006/relationships/slideLayout" Target="../slideLayouts/slideLayout310.xml"/><Relationship Id="rId131" Type="http://schemas.openxmlformats.org/officeDocument/2006/relationships/slideLayout" Target="../slideLayouts/slideLayout331.xml"/><Relationship Id="rId152" Type="http://schemas.openxmlformats.org/officeDocument/2006/relationships/slideLayout" Target="../slideLayouts/slideLayout352.xml"/><Relationship Id="rId173" Type="http://schemas.openxmlformats.org/officeDocument/2006/relationships/slideLayout" Target="../slideLayouts/slideLayout373.xml"/><Relationship Id="rId194" Type="http://schemas.openxmlformats.org/officeDocument/2006/relationships/slideLayout" Target="../slideLayouts/slideLayout394.xml"/><Relationship Id="rId208" Type="http://schemas.openxmlformats.org/officeDocument/2006/relationships/slideLayout" Target="../slideLayouts/slideLayout408.xml"/><Relationship Id="rId229" Type="http://schemas.openxmlformats.org/officeDocument/2006/relationships/slideLayout" Target="../slideLayouts/slideLayout429.xml"/><Relationship Id="rId240" Type="http://schemas.openxmlformats.org/officeDocument/2006/relationships/slideLayout" Target="../slideLayouts/slideLayout440.xml"/><Relationship Id="rId14" Type="http://schemas.openxmlformats.org/officeDocument/2006/relationships/slideLayout" Target="../slideLayouts/slideLayout214.xml"/><Relationship Id="rId35" Type="http://schemas.openxmlformats.org/officeDocument/2006/relationships/slideLayout" Target="../slideLayouts/slideLayout235.xml"/><Relationship Id="rId56" Type="http://schemas.openxmlformats.org/officeDocument/2006/relationships/slideLayout" Target="../slideLayouts/slideLayout256.xml"/><Relationship Id="rId77" Type="http://schemas.openxmlformats.org/officeDocument/2006/relationships/slideLayout" Target="../slideLayouts/slideLayout277.xml"/><Relationship Id="rId100" Type="http://schemas.openxmlformats.org/officeDocument/2006/relationships/slideLayout" Target="../slideLayouts/slideLayout300.xml"/><Relationship Id="rId8" Type="http://schemas.openxmlformats.org/officeDocument/2006/relationships/slideLayout" Target="../slideLayouts/slideLayout208.xml"/><Relationship Id="rId98" Type="http://schemas.openxmlformats.org/officeDocument/2006/relationships/slideLayout" Target="../slideLayouts/slideLayout298.xml"/><Relationship Id="rId121" Type="http://schemas.openxmlformats.org/officeDocument/2006/relationships/slideLayout" Target="../slideLayouts/slideLayout321.xml"/><Relationship Id="rId142" Type="http://schemas.openxmlformats.org/officeDocument/2006/relationships/slideLayout" Target="../slideLayouts/slideLayout342.xml"/><Relationship Id="rId163" Type="http://schemas.openxmlformats.org/officeDocument/2006/relationships/slideLayout" Target="../slideLayouts/slideLayout363.xml"/><Relationship Id="rId184" Type="http://schemas.openxmlformats.org/officeDocument/2006/relationships/slideLayout" Target="../slideLayouts/slideLayout384.xml"/><Relationship Id="rId219" Type="http://schemas.openxmlformats.org/officeDocument/2006/relationships/slideLayout" Target="../slideLayouts/slideLayout419.xml"/><Relationship Id="rId230" Type="http://schemas.openxmlformats.org/officeDocument/2006/relationships/slideLayout" Target="../slideLayouts/slideLayout430.xml"/><Relationship Id="rId251" Type="http://schemas.openxmlformats.org/officeDocument/2006/relationships/image" Target="../media/image10.emf"/><Relationship Id="rId25" Type="http://schemas.openxmlformats.org/officeDocument/2006/relationships/slideLayout" Target="../slideLayouts/slideLayout225.xml"/><Relationship Id="rId46" Type="http://schemas.openxmlformats.org/officeDocument/2006/relationships/slideLayout" Target="../slideLayouts/slideLayout246.xml"/><Relationship Id="rId67" Type="http://schemas.openxmlformats.org/officeDocument/2006/relationships/slideLayout" Target="../slideLayouts/slideLayout267.xml"/><Relationship Id="rId88" Type="http://schemas.openxmlformats.org/officeDocument/2006/relationships/slideLayout" Target="../slideLayouts/slideLayout288.xml"/><Relationship Id="rId111" Type="http://schemas.openxmlformats.org/officeDocument/2006/relationships/slideLayout" Target="../slideLayouts/slideLayout311.xml"/><Relationship Id="rId132" Type="http://schemas.openxmlformats.org/officeDocument/2006/relationships/slideLayout" Target="../slideLayouts/slideLayout332.xml"/><Relationship Id="rId153" Type="http://schemas.openxmlformats.org/officeDocument/2006/relationships/slideLayout" Target="../slideLayouts/slideLayout353.xml"/><Relationship Id="rId174" Type="http://schemas.openxmlformats.org/officeDocument/2006/relationships/slideLayout" Target="../slideLayouts/slideLayout374.xml"/><Relationship Id="rId195" Type="http://schemas.openxmlformats.org/officeDocument/2006/relationships/slideLayout" Target="../slideLayouts/slideLayout395.xml"/><Relationship Id="rId209" Type="http://schemas.openxmlformats.org/officeDocument/2006/relationships/slideLayout" Target="../slideLayouts/slideLayout409.xml"/><Relationship Id="rId220" Type="http://schemas.openxmlformats.org/officeDocument/2006/relationships/slideLayout" Target="../slideLayouts/slideLayout420.xml"/><Relationship Id="rId241" Type="http://schemas.openxmlformats.org/officeDocument/2006/relationships/slideLayout" Target="../slideLayouts/slideLayout441.xml"/><Relationship Id="rId15" Type="http://schemas.openxmlformats.org/officeDocument/2006/relationships/slideLayout" Target="../slideLayouts/slideLayout215.xml"/><Relationship Id="rId36" Type="http://schemas.openxmlformats.org/officeDocument/2006/relationships/slideLayout" Target="../slideLayouts/slideLayout236.xml"/><Relationship Id="rId57" Type="http://schemas.openxmlformats.org/officeDocument/2006/relationships/slideLayout" Target="../slideLayouts/slideLayout257.xml"/><Relationship Id="rId78" Type="http://schemas.openxmlformats.org/officeDocument/2006/relationships/slideLayout" Target="../slideLayouts/slideLayout278.xml"/><Relationship Id="rId99" Type="http://schemas.openxmlformats.org/officeDocument/2006/relationships/slideLayout" Target="../slideLayouts/slideLayout299.xml"/><Relationship Id="rId101" Type="http://schemas.openxmlformats.org/officeDocument/2006/relationships/slideLayout" Target="../slideLayouts/slideLayout301.xml"/><Relationship Id="rId122" Type="http://schemas.openxmlformats.org/officeDocument/2006/relationships/slideLayout" Target="../slideLayouts/slideLayout322.xml"/><Relationship Id="rId143" Type="http://schemas.openxmlformats.org/officeDocument/2006/relationships/slideLayout" Target="../slideLayouts/slideLayout343.xml"/><Relationship Id="rId164" Type="http://schemas.openxmlformats.org/officeDocument/2006/relationships/slideLayout" Target="../slideLayouts/slideLayout364.xml"/><Relationship Id="rId185" Type="http://schemas.openxmlformats.org/officeDocument/2006/relationships/slideLayout" Target="../slideLayouts/slideLayout385.xml"/><Relationship Id="rId9" Type="http://schemas.openxmlformats.org/officeDocument/2006/relationships/slideLayout" Target="../slideLayouts/slideLayout209.xml"/><Relationship Id="rId210" Type="http://schemas.openxmlformats.org/officeDocument/2006/relationships/slideLayout" Target="../slideLayouts/slideLayout410.xml"/><Relationship Id="rId26" Type="http://schemas.openxmlformats.org/officeDocument/2006/relationships/slideLayout" Target="../slideLayouts/slideLayout226.xml"/><Relationship Id="rId231" Type="http://schemas.openxmlformats.org/officeDocument/2006/relationships/slideLayout" Target="../slideLayouts/slideLayout431.xml"/><Relationship Id="rId252" Type="http://schemas.openxmlformats.org/officeDocument/2006/relationships/image" Target="../media/image11.emf"/><Relationship Id="rId47" Type="http://schemas.openxmlformats.org/officeDocument/2006/relationships/slideLayout" Target="../slideLayouts/slideLayout247.xml"/><Relationship Id="rId68" Type="http://schemas.openxmlformats.org/officeDocument/2006/relationships/slideLayout" Target="../slideLayouts/slideLayout268.xml"/><Relationship Id="rId89" Type="http://schemas.openxmlformats.org/officeDocument/2006/relationships/slideLayout" Target="../slideLayouts/slideLayout289.xml"/><Relationship Id="rId112" Type="http://schemas.openxmlformats.org/officeDocument/2006/relationships/slideLayout" Target="../slideLayouts/slideLayout312.xml"/><Relationship Id="rId133" Type="http://schemas.openxmlformats.org/officeDocument/2006/relationships/slideLayout" Target="../slideLayouts/slideLayout333.xml"/><Relationship Id="rId154" Type="http://schemas.openxmlformats.org/officeDocument/2006/relationships/slideLayout" Target="../slideLayouts/slideLayout354.xml"/><Relationship Id="rId175" Type="http://schemas.openxmlformats.org/officeDocument/2006/relationships/slideLayout" Target="../slideLayouts/slideLayout375.xml"/><Relationship Id="rId196" Type="http://schemas.openxmlformats.org/officeDocument/2006/relationships/slideLayout" Target="../slideLayouts/slideLayout396.xml"/><Relationship Id="rId200" Type="http://schemas.openxmlformats.org/officeDocument/2006/relationships/slideLayout" Target="../slideLayouts/slideLayout400.xml"/><Relationship Id="rId16" Type="http://schemas.openxmlformats.org/officeDocument/2006/relationships/slideLayout" Target="../slideLayouts/slideLayout216.xml"/><Relationship Id="rId221" Type="http://schemas.openxmlformats.org/officeDocument/2006/relationships/slideLayout" Target="../slideLayouts/slideLayout421.xml"/><Relationship Id="rId242" Type="http://schemas.openxmlformats.org/officeDocument/2006/relationships/slideLayout" Target="../slideLayouts/slideLayout442.xml"/><Relationship Id="rId37" Type="http://schemas.openxmlformats.org/officeDocument/2006/relationships/slideLayout" Target="../slideLayouts/slideLayout237.xml"/><Relationship Id="rId58" Type="http://schemas.openxmlformats.org/officeDocument/2006/relationships/slideLayout" Target="../slideLayouts/slideLayout258.xml"/><Relationship Id="rId79" Type="http://schemas.openxmlformats.org/officeDocument/2006/relationships/slideLayout" Target="../slideLayouts/slideLayout279.xml"/><Relationship Id="rId102" Type="http://schemas.openxmlformats.org/officeDocument/2006/relationships/slideLayout" Target="../slideLayouts/slideLayout302.xml"/><Relationship Id="rId123" Type="http://schemas.openxmlformats.org/officeDocument/2006/relationships/slideLayout" Target="../slideLayouts/slideLayout323.xml"/><Relationship Id="rId144" Type="http://schemas.openxmlformats.org/officeDocument/2006/relationships/slideLayout" Target="../slideLayouts/slideLayout344.xml"/><Relationship Id="rId90" Type="http://schemas.openxmlformats.org/officeDocument/2006/relationships/slideLayout" Target="../slideLayouts/slideLayout290.xml"/><Relationship Id="rId165" Type="http://schemas.openxmlformats.org/officeDocument/2006/relationships/slideLayout" Target="../slideLayouts/slideLayout365.xml"/><Relationship Id="rId186" Type="http://schemas.openxmlformats.org/officeDocument/2006/relationships/slideLayout" Target="../slideLayouts/slideLayout386.xml"/><Relationship Id="rId211" Type="http://schemas.openxmlformats.org/officeDocument/2006/relationships/slideLayout" Target="../slideLayouts/slideLayout411.xml"/><Relationship Id="rId232" Type="http://schemas.openxmlformats.org/officeDocument/2006/relationships/slideLayout" Target="../slideLayouts/slideLayout432.xml"/><Relationship Id="rId253" Type="http://schemas.openxmlformats.org/officeDocument/2006/relationships/image" Target="../media/image12.png"/><Relationship Id="rId27" Type="http://schemas.openxmlformats.org/officeDocument/2006/relationships/slideLayout" Target="../slideLayouts/slideLayout227.xml"/><Relationship Id="rId48" Type="http://schemas.openxmlformats.org/officeDocument/2006/relationships/slideLayout" Target="../slideLayouts/slideLayout248.xml"/><Relationship Id="rId69" Type="http://schemas.openxmlformats.org/officeDocument/2006/relationships/slideLayout" Target="../slideLayouts/slideLayout269.xml"/><Relationship Id="rId113" Type="http://schemas.openxmlformats.org/officeDocument/2006/relationships/slideLayout" Target="../slideLayouts/slideLayout313.xml"/><Relationship Id="rId134" Type="http://schemas.openxmlformats.org/officeDocument/2006/relationships/slideLayout" Target="../slideLayouts/slideLayout334.xml"/><Relationship Id="rId80" Type="http://schemas.openxmlformats.org/officeDocument/2006/relationships/slideLayout" Target="../slideLayouts/slideLayout280.xml"/><Relationship Id="rId155" Type="http://schemas.openxmlformats.org/officeDocument/2006/relationships/slideLayout" Target="../slideLayouts/slideLayout355.xml"/><Relationship Id="rId176" Type="http://schemas.openxmlformats.org/officeDocument/2006/relationships/slideLayout" Target="../slideLayouts/slideLayout376.xml"/><Relationship Id="rId197" Type="http://schemas.openxmlformats.org/officeDocument/2006/relationships/slideLayout" Target="../slideLayouts/slideLayout397.xml"/><Relationship Id="rId201" Type="http://schemas.openxmlformats.org/officeDocument/2006/relationships/slideLayout" Target="../slideLayouts/slideLayout401.xml"/><Relationship Id="rId222" Type="http://schemas.openxmlformats.org/officeDocument/2006/relationships/slideLayout" Target="../slideLayouts/slideLayout422.xml"/><Relationship Id="rId243" Type="http://schemas.openxmlformats.org/officeDocument/2006/relationships/slideLayout" Target="../slideLayouts/slideLayout443.xml"/><Relationship Id="rId17" Type="http://schemas.openxmlformats.org/officeDocument/2006/relationships/slideLayout" Target="../slideLayouts/slideLayout217.xml"/><Relationship Id="rId38" Type="http://schemas.openxmlformats.org/officeDocument/2006/relationships/slideLayout" Target="../slideLayouts/slideLayout238.xml"/><Relationship Id="rId59" Type="http://schemas.openxmlformats.org/officeDocument/2006/relationships/slideLayout" Target="../slideLayouts/slideLayout259.xml"/><Relationship Id="rId103" Type="http://schemas.openxmlformats.org/officeDocument/2006/relationships/slideLayout" Target="../slideLayouts/slideLayout303.xml"/><Relationship Id="rId124" Type="http://schemas.openxmlformats.org/officeDocument/2006/relationships/slideLayout" Target="../slideLayouts/slideLayout324.xml"/><Relationship Id="rId70" Type="http://schemas.openxmlformats.org/officeDocument/2006/relationships/slideLayout" Target="../slideLayouts/slideLayout270.xml"/><Relationship Id="rId91" Type="http://schemas.openxmlformats.org/officeDocument/2006/relationships/slideLayout" Target="../slideLayouts/slideLayout291.xml"/><Relationship Id="rId145" Type="http://schemas.openxmlformats.org/officeDocument/2006/relationships/slideLayout" Target="../slideLayouts/slideLayout345.xml"/><Relationship Id="rId166" Type="http://schemas.openxmlformats.org/officeDocument/2006/relationships/slideLayout" Target="../slideLayouts/slideLayout366.xml"/><Relationship Id="rId187" Type="http://schemas.openxmlformats.org/officeDocument/2006/relationships/slideLayout" Target="../slideLayouts/slideLayout387.xml"/><Relationship Id="rId1" Type="http://schemas.openxmlformats.org/officeDocument/2006/relationships/slideLayout" Target="../slideLayouts/slideLayout201.xml"/><Relationship Id="rId212" Type="http://schemas.openxmlformats.org/officeDocument/2006/relationships/slideLayout" Target="../slideLayouts/slideLayout412.xml"/><Relationship Id="rId233" Type="http://schemas.openxmlformats.org/officeDocument/2006/relationships/slideLayout" Target="../slideLayouts/slideLayout433.xml"/><Relationship Id="rId254" Type="http://schemas.openxmlformats.org/officeDocument/2006/relationships/image" Target="../media/image13.emf"/><Relationship Id="rId28" Type="http://schemas.openxmlformats.org/officeDocument/2006/relationships/slideLayout" Target="../slideLayouts/slideLayout228.xml"/><Relationship Id="rId49" Type="http://schemas.openxmlformats.org/officeDocument/2006/relationships/slideLayout" Target="../slideLayouts/slideLayout249.xml"/><Relationship Id="rId114" Type="http://schemas.openxmlformats.org/officeDocument/2006/relationships/slideLayout" Target="../slideLayouts/slideLayout314.xml"/><Relationship Id="rId60" Type="http://schemas.openxmlformats.org/officeDocument/2006/relationships/slideLayout" Target="../slideLayouts/slideLayout260.xml"/><Relationship Id="rId81" Type="http://schemas.openxmlformats.org/officeDocument/2006/relationships/slideLayout" Target="../slideLayouts/slideLayout281.xml"/><Relationship Id="rId135" Type="http://schemas.openxmlformats.org/officeDocument/2006/relationships/slideLayout" Target="../slideLayouts/slideLayout335.xml"/><Relationship Id="rId156" Type="http://schemas.openxmlformats.org/officeDocument/2006/relationships/slideLayout" Target="../slideLayouts/slideLayout356.xml"/><Relationship Id="rId177" Type="http://schemas.openxmlformats.org/officeDocument/2006/relationships/slideLayout" Target="../slideLayouts/slideLayout377.xml"/><Relationship Id="rId198" Type="http://schemas.openxmlformats.org/officeDocument/2006/relationships/slideLayout" Target="../slideLayouts/slideLayout398.xml"/><Relationship Id="rId202" Type="http://schemas.openxmlformats.org/officeDocument/2006/relationships/slideLayout" Target="../slideLayouts/slideLayout402.xml"/><Relationship Id="rId223" Type="http://schemas.openxmlformats.org/officeDocument/2006/relationships/slideLayout" Target="../slideLayouts/slideLayout423.xml"/><Relationship Id="rId244" Type="http://schemas.openxmlformats.org/officeDocument/2006/relationships/slideLayout" Target="../slideLayouts/slideLayout444.xml"/><Relationship Id="rId18" Type="http://schemas.openxmlformats.org/officeDocument/2006/relationships/slideLayout" Target="../slideLayouts/slideLayout218.xml"/><Relationship Id="rId39" Type="http://schemas.openxmlformats.org/officeDocument/2006/relationships/slideLayout" Target="../slideLayouts/slideLayout239.xml"/><Relationship Id="rId50" Type="http://schemas.openxmlformats.org/officeDocument/2006/relationships/slideLayout" Target="../slideLayouts/slideLayout250.xml"/><Relationship Id="rId104" Type="http://schemas.openxmlformats.org/officeDocument/2006/relationships/slideLayout" Target="../slideLayouts/slideLayout304.xml"/><Relationship Id="rId125" Type="http://schemas.openxmlformats.org/officeDocument/2006/relationships/slideLayout" Target="../slideLayouts/slideLayout325.xml"/><Relationship Id="rId146" Type="http://schemas.openxmlformats.org/officeDocument/2006/relationships/slideLayout" Target="../slideLayouts/slideLayout346.xml"/><Relationship Id="rId167" Type="http://schemas.openxmlformats.org/officeDocument/2006/relationships/slideLayout" Target="../slideLayouts/slideLayout367.xml"/><Relationship Id="rId188" Type="http://schemas.openxmlformats.org/officeDocument/2006/relationships/slideLayout" Target="../slideLayouts/slideLayout388.xml"/><Relationship Id="rId71" Type="http://schemas.openxmlformats.org/officeDocument/2006/relationships/slideLayout" Target="../slideLayouts/slideLayout271.xml"/><Relationship Id="rId92" Type="http://schemas.openxmlformats.org/officeDocument/2006/relationships/slideLayout" Target="../slideLayouts/slideLayout292.xml"/><Relationship Id="rId213" Type="http://schemas.openxmlformats.org/officeDocument/2006/relationships/slideLayout" Target="../slideLayouts/slideLayout413.xml"/><Relationship Id="rId234" Type="http://schemas.openxmlformats.org/officeDocument/2006/relationships/slideLayout" Target="../slideLayouts/slideLayout434.xml"/><Relationship Id="rId2" Type="http://schemas.openxmlformats.org/officeDocument/2006/relationships/slideLayout" Target="../slideLayouts/slideLayout202.xml"/><Relationship Id="rId29" Type="http://schemas.openxmlformats.org/officeDocument/2006/relationships/slideLayout" Target="../slideLayouts/slideLayout229.xml"/><Relationship Id="rId255" Type="http://schemas.openxmlformats.org/officeDocument/2006/relationships/image" Target="../media/image14.emf"/><Relationship Id="rId40" Type="http://schemas.openxmlformats.org/officeDocument/2006/relationships/slideLayout" Target="../slideLayouts/slideLayout240.xml"/><Relationship Id="rId115" Type="http://schemas.openxmlformats.org/officeDocument/2006/relationships/slideLayout" Target="../slideLayouts/slideLayout315.xml"/><Relationship Id="rId136" Type="http://schemas.openxmlformats.org/officeDocument/2006/relationships/slideLayout" Target="../slideLayouts/slideLayout336.xml"/><Relationship Id="rId157" Type="http://schemas.openxmlformats.org/officeDocument/2006/relationships/slideLayout" Target="../slideLayouts/slideLayout357.xml"/><Relationship Id="rId178" Type="http://schemas.openxmlformats.org/officeDocument/2006/relationships/slideLayout" Target="../slideLayouts/slideLayout378.xml"/><Relationship Id="rId61" Type="http://schemas.openxmlformats.org/officeDocument/2006/relationships/slideLayout" Target="../slideLayouts/slideLayout261.xml"/><Relationship Id="rId82" Type="http://schemas.openxmlformats.org/officeDocument/2006/relationships/slideLayout" Target="../slideLayouts/slideLayout282.xml"/><Relationship Id="rId199" Type="http://schemas.openxmlformats.org/officeDocument/2006/relationships/slideLayout" Target="../slideLayouts/slideLayout399.xml"/><Relationship Id="rId203" Type="http://schemas.openxmlformats.org/officeDocument/2006/relationships/slideLayout" Target="../slideLayouts/slideLayout403.xml"/><Relationship Id="rId19" Type="http://schemas.openxmlformats.org/officeDocument/2006/relationships/slideLayout" Target="../slideLayouts/slideLayout219.xml"/><Relationship Id="rId224" Type="http://schemas.openxmlformats.org/officeDocument/2006/relationships/slideLayout" Target="../slideLayouts/slideLayout424.xml"/><Relationship Id="rId245" Type="http://schemas.openxmlformats.org/officeDocument/2006/relationships/slideLayout" Target="../slideLayouts/slideLayout445.xml"/><Relationship Id="rId30" Type="http://schemas.openxmlformats.org/officeDocument/2006/relationships/slideLayout" Target="../slideLayouts/slideLayout230.xml"/><Relationship Id="rId105" Type="http://schemas.openxmlformats.org/officeDocument/2006/relationships/slideLayout" Target="../slideLayouts/slideLayout305.xml"/><Relationship Id="rId126" Type="http://schemas.openxmlformats.org/officeDocument/2006/relationships/slideLayout" Target="../slideLayouts/slideLayout326.xml"/><Relationship Id="rId147" Type="http://schemas.openxmlformats.org/officeDocument/2006/relationships/slideLayout" Target="../slideLayouts/slideLayout347.xml"/><Relationship Id="rId168" Type="http://schemas.openxmlformats.org/officeDocument/2006/relationships/slideLayout" Target="../slideLayouts/slideLayout368.xml"/><Relationship Id="rId51" Type="http://schemas.openxmlformats.org/officeDocument/2006/relationships/slideLayout" Target="../slideLayouts/slideLayout251.xml"/><Relationship Id="rId72" Type="http://schemas.openxmlformats.org/officeDocument/2006/relationships/slideLayout" Target="../slideLayouts/slideLayout272.xml"/><Relationship Id="rId93" Type="http://schemas.openxmlformats.org/officeDocument/2006/relationships/slideLayout" Target="../slideLayouts/slideLayout293.xml"/><Relationship Id="rId189" Type="http://schemas.openxmlformats.org/officeDocument/2006/relationships/slideLayout" Target="../slideLayouts/slideLayout389.xml"/><Relationship Id="rId3" Type="http://schemas.openxmlformats.org/officeDocument/2006/relationships/slideLayout" Target="../slideLayouts/slideLayout203.xml"/><Relationship Id="rId214" Type="http://schemas.openxmlformats.org/officeDocument/2006/relationships/slideLayout" Target="../slideLayouts/slideLayout414.xml"/><Relationship Id="rId235" Type="http://schemas.openxmlformats.org/officeDocument/2006/relationships/slideLayout" Target="../slideLayouts/slideLayout435.xml"/><Relationship Id="rId256" Type="http://schemas.openxmlformats.org/officeDocument/2006/relationships/image" Target="../media/image15.emf"/><Relationship Id="rId116" Type="http://schemas.openxmlformats.org/officeDocument/2006/relationships/slideLayout" Target="../slideLayouts/slideLayout316.xml"/><Relationship Id="rId137" Type="http://schemas.openxmlformats.org/officeDocument/2006/relationships/slideLayout" Target="../slideLayouts/slideLayout337.xml"/><Relationship Id="rId158" Type="http://schemas.openxmlformats.org/officeDocument/2006/relationships/slideLayout" Target="../slideLayouts/slideLayout358.xml"/><Relationship Id="rId20" Type="http://schemas.openxmlformats.org/officeDocument/2006/relationships/slideLayout" Target="../slideLayouts/slideLayout220.xml"/><Relationship Id="rId41" Type="http://schemas.openxmlformats.org/officeDocument/2006/relationships/slideLayout" Target="../slideLayouts/slideLayout241.xml"/><Relationship Id="rId62" Type="http://schemas.openxmlformats.org/officeDocument/2006/relationships/slideLayout" Target="../slideLayouts/slideLayout262.xml"/><Relationship Id="rId83" Type="http://schemas.openxmlformats.org/officeDocument/2006/relationships/slideLayout" Target="../slideLayouts/slideLayout283.xml"/><Relationship Id="rId179" Type="http://schemas.openxmlformats.org/officeDocument/2006/relationships/slideLayout" Target="../slideLayouts/slideLayout379.xml"/><Relationship Id="rId190" Type="http://schemas.openxmlformats.org/officeDocument/2006/relationships/slideLayout" Target="../slideLayouts/slideLayout390.xml"/><Relationship Id="rId204" Type="http://schemas.openxmlformats.org/officeDocument/2006/relationships/slideLayout" Target="../slideLayouts/slideLayout404.xml"/><Relationship Id="rId225" Type="http://schemas.openxmlformats.org/officeDocument/2006/relationships/slideLayout" Target="../slideLayouts/slideLayout425.xml"/><Relationship Id="rId246" Type="http://schemas.openxmlformats.org/officeDocument/2006/relationships/slideLayout" Target="../slideLayouts/slideLayout446.xml"/><Relationship Id="rId106" Type="http://schemas.openxmlformats.org/officeDocument/2006/relationships/slideLayout" Target="../slideLayouts/slideLayout306.xml"/><Relationship Id="rId127" Type="http://schemas.openxmlformats.org/officeDocument/2006/relationships/slideLayout" Target="../slideLayouts/slideLayout327.xml"/><Relationship Id="rId10" Type="http://schemas.openxmlformats.org/officeDocument/2006/relationships/slideLayout" Target="../slideLayouts/slideLayout210.xml"/><Relationship Id="rId31" Type="http://schemas.openxmlformats.org/officeDocument/2006/relationships/slideLayout" Target="../slideLayouts/slideLayout231.xml"/><Relationship Id="rId52" Type="http://schemas.openxmlformats.org/officeDocument/2006/relationships/slideLayout" Target="../slideLayouts/slideLayout252.xml"/><Relationship Id="rId73" Type="http://schemas.openxmlformats.org/officeDocument/2006/relationships/slideLayout" Target="../slideLayouts/slideLayout273.xml"/><Relationship Id="rId94" Type="http://schemas.openxmlformats.org/officeDocument/2006/relationships/slideLayout" Target="../slideLayouts/slideLayout294.xml"/><Relationship Id="rId148" Type="http://schemas.openxmlformats.org/officeDocument/2006/relationships/slideLayout" Target="../slideLayouts/slideLayout348.xml"/><Relationship Id="rId169" Type="http://schemas.openxmlformats.org/officeDocument/2006/relationships/slideLayout" Target="../slideLayouts/slideLayout369.xml"/><Relationship Id="rId4" Type="http://schemas.openxmlformats.org/officeDocument/2006/relationships/slideLayout" Target="../slideLayouts/slideLayout204.xml"/><Relationship Id="rId180" Type="http://schemas.openxmlformats.org/officeDocument/2006/relationships/slideLayout" Target="../slideLayouts/slideLayout380.xml"/><Relationship Id="rId215" Type="http://schemas.openxmlformats.org/officeDocument/2006/relationships/slideLayout" Target="../slideLayouts/slideLayout415.xml"/><Relationship Id="rId236" Type="http://schemas.openxmlformats.org/officeDocument/2006/relationships/slideLayout" Target="../slideLayouts/slideLayout436.xml"/><Relationship Id="rId257" Type="http://schemas.openxmlformats.org/officeDocument/2006/relationships/image" Target="../media/image1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5/31/2023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659210495"/>
      </p:ext>
    </p:extLst>
  </p:cSld>
  <p:clrMap bg1="lt1" tx1="dk1" bg2="dk2" tx2="lt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 id="2147488653" r:id="rId12"/>
    <p:sldLayoutId id="2147484746" r:id="rId13"/>
    <p:sldLayoutId id="2147484747" r:id="rId14"/>
    <p:sldLayoutId id="2147484748" r:id="rId15"/>
    <p:sldLayoutId id="2147484749" r:id="rId16"/>
    <p:sldLayoutId id="2147484750" r:id="rId17"/>
    <p:sldLayoutId id="2147484751" r:id="rId18"/>
    <p:sldLayoutId id="2147484754" r:id="rId19"/>
    <p:sldLayoutId id="2147484755" r:id="rId20"/>
    <p:sldLayoutId id="2147484756" r:id="rId21"/>
    <p:sldLayoutId id="2147484757" r:id="rId22"/>
    <p:sldLayoutId id="2147484766" r:id="rId23"/>
    <p:sldLayoutId id="2147484767" r:id="rId24"/>
    <p:sldLayoutId id="2147484768" r:id="rId25"/>
    <p:sldLayoutId id="2147484769" r:id="rId26"/>
    <p:sldLayoutId id="2147484770" r:id="rId27"/>
    <p:sldLayoutId id="2147484771" r:id="rId28"/>
    <p:sldLayoutId id="2147484772" r:id="rId29"/>
    <p:sldLayoutId id="2147484773" r:id="rId30"/>
    <p:sldLayoutId id="2147484775" r:id="rId31"/>
    <p:sldLayoutId id="2147484777" r:id="rId32"/>
    <p:sldLayoutId id="2147484779" r:id="rId33"/>
    <p:sldLayoutId id="2147484781" r:id="rId34"/>
    <p:sldLayoutId id="2147484790" r:id="rId35"/>
    <p:sldLayoutId id="2147484792" r:id="rId36"/>
    <p:sldLayoutId id="2147484794" r:id="rId37"/>
    <p:sldLayoutId id="2147484796" r:id="rId38"/>
    <p:sldLayoutId id="2147484798" r:id="rId39"/>
    <p:sldLayoutId id="2147484800" r:id="rId40"/>
    <p:sldLayoutId id="2147484801" r:id="rId41"/>
    <p:sldLayoutId id="2147484802" r:id="rId42"/>
    <p:sldLayoutId id="2147484803" r:id="rId43"/>
    <p:sldLayoutId id="2147484804" r:id="rId44"/>
    <p:sldLayoutId id="2147484805" r:id="rId45"/>
    <p:sldLayoutId id="2147484806" r:id="rId46"/>
    <p:sldLayoutId id="2147484807" r:id="rId47"/>
    <p:sldLayoutId id="2147484808" r:id="rId48"/>
    <p:sldLayoutId id="2147484815" r:id="rId49"/>
    <p:sldLayoutId id="2147484816" r:id="rId50"/>
    <p:sldLayoutId id="2147484817" r:id="rId51"/>
    <p:sldLayoutId id="2147484818" r:id="rId52"/>
    <p:sldLayoutId id="2147484819" r:id="rId53"/>
    <p:sldLayoutId id="2147484847" r:id="rId54"/>
    <p:sldLayoutId id="2147484849" r:id="rId55"/>
    <p:sldLayoutId id="2147484851" r:id="rId56"/>
    <p:sldLayoutId id="2147484853" r:id="rId57"/>
    <p:sldLayoutId id="2147484855" r:id="rId58"/>
    <p:sldLayoutId id="2147484864" r:id="rId59"/>
    <p:sldLayoutId id="2147484866" r:id="rId60"/>
    <p:sldLayoutId id="2147484868" r:id="rId61"/>
    <p:sldLayoutId id="2147484870" r:id="rId62"/>
    <p:sldLayoutId id="2147484872" r:id="rId63"/>
    <p:sldLayoutId id="2147484874" r:id="rId64"/>
    <p:sldLayoutId id="2147484875" r:id="rId65"/>
    <p:sldLayoutId id="2147484879" r:id="rId66"/>
    <p:sldLayoutId id="2147484880" r:id="rId67"/>
    <p:sldLayoutId id="2147484882" r:id="rId68"/>
    <p:sldLayoutId id="2147484883" r:id="rId69"/>
    <p:sldLayoutId id="2147484885" r:id="rId70"/>
    <p:sldLayoutId id="2147484887" r:id="rId71"/>
    <p:sldLayoutId id="2147484889" r:id="rId72"/>
    <p:sldLayoutId id="2147484891" r:id="rId73"/>
    <p:sldLayoutId id="2147484900" r:id="rId74"/>
    <p:sldLayoutId id="2147484902" r:id="rId75"/>
    <p:sldLayoutId id="2147484904" r:id="rId76"/>
    <p:sldLayoutId id="2147484906" r:id="rId77"/>
    <p:sldLayoutId id="2147484908" r:id="rId78"/>
    <p:sldLayoutId id="2147484917" r:id="rId79"/>
    <p:sldLayoutId id="2147484919" r:id="rId80"/>
    <p:sldLayoutId id="2147484921" r:id="rId81"/>
    <p:sldLayoutId id="2147484923" r:id="rId82"/>
    <p:sldLayoutId id="2147484925" r:id="rId83"/>
    <p:sldLayoutId id="2147484927" r:id="rId84"/>
    <p:sldLayoutId id="2147484928" r:id="rId85"/>
    <p:sldLayoutId id="2147484932" r:id="rId86"/>
    <p:sldLayoutId id="2147484933" r:id="rId87"/>
    <p:sldLayoutId id="2147484935" r:id="rId88"/>
    <p:sldLayoutId id="2147484937" r:id="rId89"/>
    <p:sldLayoutId id="2147484946" r:id="rId90"/>
    <p:sldLayoutId id="2147484955" r:id="rId91"/>
    <p:sldLayoutId id="2147484956" r:id="rId92"/>
    <p:sldLayoutId id="2147484957" r:id="rId93"/>
    <p:sldLayoutId id="2147484958" r:id="rId94"/>
    <p:sldLayoutId id="2147484959" r:id="rId95"/>
    <p:sldLayoutId id="2147484961" r:id="rId96"/>
    <p:sldLayoutId id="2147484970" r:id="rId97"/>
    <p:sldLayoutId id="2147484979" r:id="rId98"/>
    <p:sldLayoutId id="2147484984" r:id="rId99"/>
    <p:sldLayoutId id="2147484993" r:id="rId100"/>
    <p:sldLayoutId id="2147485002" r:id="rId101"/>
    <p:sldLayoutId id="2147485007" r:id="rId102"/>
    <p:sldLayoutId id="2147485016" r:id="rId103"/>
    <p:sldLayoutId id="2147485025" r:id="rId104"/>
    <p:sldLayoutId id="2147485029" r:id="rId105"/>
    <p:sldLayoutId id="2147485057" r:id="rId106"/>
    <p:sldLayoutId id="2147485059" r:id="rId107"/>
    <p:sldLayoutId id="2147485061" r:id="rId108"/>
    <p:sldLayoutId id="2147485063" r:id="rId109"/>
    <p:sldLayoutId id="2147485065" r:id="rId110"/>
    <p:sldLayoutId id="2147485074" r:id="rId111"/>
    <p:sldLayoutId id="2147485076" r:id="rId112"/>
    <p:sldLayoutId id="2147485078" r:id="rId113"/>
    <p:sldLayoutId id="2147485080" r:id="rId114"/>
    <p:sldLayoutId id="2147485082" r:id="rId115"/>
    <p:sldLayoutId id="2147485084" r:id="rId116"/>
    <p:sldLayoutId id="2147485085" r:id="rId117"/>
    <p:sldLayoutId id="2147485089" r:id="rId118"/>
    <p:sldLayoutId id="2147485090" r:id="rId119"/>
    <p:sldLayoutId id="2147485092" r:id="rId120"/>
    <p:sldLayoutId id="2147485099" r:id="rId121"/>
    <p:sldLayoutId id="2147485100" r:id="rId122"/>
    <p:sldLayoutId id="2147485131" r:id="rId123"/>
    <p:sldLayoutId id="2147485133" r:id="rId124"/>
    <p:sldLayoutId id="2147485135" r:id="rId125"/>
    <p:sldLayoutId id="2147485137" r:id="rId126"/>
    <p:sldLayoutId id="2147485139" r:id="rId127"/>
    <p:sldLayoutId id="2147485148" r:id="rId128"/>
    <p:sldLayoutId id="2147485150" r:id="rId129"/>
    <p:sldLayoutId id="2147485152" r:id="rId130"/>
    <p:sldLayoutId id="2147485154" r:id="rId131"/>
    <p:sldLayoutId id="2147485156" r:id="rId132"/>
    <p:sldLayoutId id="2147485158" r:id="rId133"/>
    <p:sldLayoutId id="2147485159" r:id="rId134"/>
    <p:sldLayoutId id="2147485163" r:id="rId135"/>
    <p:sldLayoutId id="2147485164" r:id="rId136"/>
    <p:sldLayoutId id="2147485166" r:id="rId137"/>
    <p:sldLayoutId id="2147485167" r:id="rId138"/>
    <p:sldLayoutId id="2147485169" r:id="rId139"/>
    <p:sldLayoutId id="2147485171" r:id="rId140"/>
    <p:sldLayoutId id="2147485173" r:id="rId141"/>
    <p:sldLayoutId id="2147485175" r:id="rId142"/>
    <p:sldLayoutId id="2147485184" r:id="rId143"/>
    <p:sldLayoutId id="2147485186" r:id="rId144"/>
    <p:sldLayoutId id="2147485188" r:id="rId145"/>
    <p:sldLayoutId id="2147485190" r:id="rId146"/>
    <p:sldLayoutId id="2147485192" r:id="rId147"/>
    <p:sldLayoutId id="2147485201" r:id="rId148"/>
    <p:sldLayoutId id="2147485203" r:id="rId149"/>
    <p:sldLayoutId id="2147485205" r:id="rId150"/>
    <p:sldLayoutId id="2147485207" r:id="rId151"/>
    <p:sldLayoutId id="2147485209" r:id="rId152"/>
    <p:sldLayoutId id="2147485211" r:id="rId153"/>
    <p:sldLayoutId id="2147485212" r:id="rId154"/>
    <p:sldLayoutId id="2147485216" r:id="rId155"/>
    <p:sldLayoutId id="2147485217" r:id="rId156"/>
    <p:sldLayoutId id="2147485219" r:id="rId157"/>
    <p:sldLayoutId id="2147485227" r:id="rId158"/>
    <p:sldLayoutId id="2147485229" r:id="rId159"/>
    <p:sldLayoutId id="2147485231" r:id="rId160"/>
    <p:sldLayoutId id="2147485233" r:id="rId161"/>
    <p:sldLayoutId id="2147485235" r:id="rId162"/>
    <p:sldLayoutId id="2147485244" r:id="rId163"/>
    <p:sldLayoutId id="2147485246" r:id="rId164"/>
    <p:sldLayoutId id="2147485248" r:id="rId165"/>
    <p:sldLayoutId id="2147485250" r:id="rId166"/>
    <p:sldLayoutId id="2147485252" r:id="rId167"/>
    <p:sldLayoutId id="2147485254" r:id="rId168"/>
    <p:sldLayoutId id="2147485255" r:id="rId169"/>
    <p:sldLayoutId id="2147485259" r:id="rId170"/>
    <p:sldLayoutId id="2147485260" r:id="rId171"/>
    <p:sldLayoutId id="2147485262" r:id="rId172"/>
    <p:sldLayoutId id="2147485263" r:id="rId173"/>
    <p:sldLayoutId id="2147485267" r:id="rId174"/>
    <p:sldLayoutId id="2147485271" r:id="rId175"/>
    <p:sldLayoutId id="2147485272" r:id="rId176"/>
    <p:sldLayoutId id="2147485281" r:id="rId17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145584514"/>
      </p:ext>
    </p:extLst>
  </p:cSld>
  <p:clrMap bg1="lt1" tx1="dk1" bg2="dk2" tx2="lt2" accent1="accent1" accent2="accent2" accent3="accent3" accent4="accent4" accent5="accent5" accent6="accent6" hlink="hlink" folHlink="folHlink"/>
  <p:sldLayoutIdLst>
    <p:sldLayoutId id="2147489222" r:id="rId1"/>
    <p:sldLayoutId id="2147489223" r:id="rId2"/>
    <p:sldLayoutId id="2147489224" r:id="rId3"/>
    <p:sldLayoutId id="2147489225" r:id="rId4"/>
    <p:sldLayoutId id="2147489226" r:id="rId5"/>
    <p:sldLayoutId id="2147489227" r:id="rId6"/>
    <p:sldLayoutId id="2147489228" r:id="rId7"/>
    <p:sldLayoutId id="2147489229" r:id="rId8"/>
    <p:sldLayoutId id="2147489230" r:id="rId9"/>
    <p:sldLayoutId id="2147489231" r:id="rId10"/>
    <p:sldLayoutId id="2147489232" r:id="rId11"/>
    <p:sldLayoutId id="21474892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5/31/2023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pic>
        <p:nvPicPr>
          <p:cNvPr id="7" name="图片 1"/>
          <p:cNvPicPr>
            <a:picLocks noChangeAspect="1"/>
          </p:cNvPicPr>
          <p:nvPr userDrawn="1"/>
        </p:nvPicPr>
        <p:blipFill>
          <a:blip r:embed="rId251">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p:cNvPicPr>
            <a:picLocks noChangeAspect="1"/>
          </p:cNvPicPr>
          <p:nvPr userDrawn="1"/>
        </p:nvPicPr>
        <p:blipFill>
          <a:blip r:embed="rId252">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253">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userDrawn="1"/>
        </p:nvPicPr>
        <p:blipFill>
          <a:blip r:embed="rId254">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userDrawn="1"/>
        </p:nvPicPr>
        <p:blipFill>
          <a:blip r:embed="rId255">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2"/>
          <p:cNvPicPr>
            <a:picLocks noChangeAspect="1"/>
          </p:cNvPicPr>
          <p:nvPr userDrawn="1"/>
        </p:nvPicPr>
        <p:blipFill>
          <a:blip r:embed="rId256">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userDrawn="1"/>
        </p:nvPicPr>
        <p:blipFill>
          <a:blip r:embed="rId257">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167314"/>
      </p:ext>
    </p:extLst>
  </p:cSld>
  <p:clrMap bg1="lt1" tx1="dk1" bg2="lt2" tx2="dk2" accent1="accent1" accent2="accent2" accent3="accent3" accent4="accent4" accent5="accent5" accent6="accent6" hlink="hlink" folHlink="folHlink"/>
  <p:sldLayoutIdLst>
    <p:sldLayoutId id="2147489247" r:id="rId1"/>
    <p:sldLayoutId id="2147489248" r:id="rId2"/>
    <p:sldLayoutId id="2147489249" r:id="rId3"/>
    <p:sldLayoutId id="2147489250" r:id="rId4"/>
    <p:sldLayoutId id="2147489251" r:id="rId5"/>
    <p:sldLayoutId id="2147489252" r:id="rId6"/>
    <p:sldLayoutId id="2147489253" r:id="rId7"/>
    <p:sldLayoutId id="2147489254" r:id="rId8"/>
    <p:sldLayoutId id="2147489255" r:id="rId9"/>
    <p:sldLayoutId id="2147489256" r:id="rId10"/>
    <p:sldLayoutId id="2147489257" r:id="rId11"/>
    <p:sldLayoutId id="2147485826" r:id="rId12"/>
    <p:sldLayoutId id="2147485827" r:id="rId13"/>
    <p:sldLayoutId id="2147485828" r:id="rId14"/>
    <p:sldLayoutId id="2147485829" r:id="rId15"/>
    <p:sldLayoutId id="2147485830" r:id="rId16"/>
    <p:sldLayoutId id="2147485831" r:id="rId17"/>
    <p:sldLayoutId id="2147485835" r:id="rId18"/>
    <p:sldLayoutId id="2147485836" r:id="rId19"/>
    <p:sldLayoutId id="2147485837" r:id="rId20"/>
    <p:sldLayoutId id="2147485838" r:id="rId21"/>
    <p:sldLayoutId id="2147485848" r:id="rId22"/>
    <p:sldLayoutId id="2147485849" r:id="rId23"/>
    <p:sldLayoutId id="2147485850" r:id="rId24"/>
    <p:sldLayoutId id="2147485851" r:id="rId25"/>
    <p:sldLayoutId id="2147485852" r:id="rId26"/>
    <p:sldLayoutId id="2147485853" r:id="rId27"/>
    <p:sldLayoutId id="2147485854" r:id="rId28"/>
    <p:sldLayoutId id="2147485855" r:id="rId29"/>
    <p:sldLayoutId id="2147485857" r:id="rId30"/>
    <p:sldLayoutId id="2147485859" r:id="rId31"/>
    <p:sldLayoutId id="2147485861" r:id="rId32"/>
    <p:sldLayoutId id="2147485863" r:id="rId33"/>
    <p:sldLayoutId id="2147485872" r:id="rId34"/>
    <p:sldLayoutId id="2147485874" r:id="rId35"/>
    <p:sldLayoutId id="2147485876" r:id="rId36"/>
    <p:sldLayoutId id="2147485878" r:id="rId37"/>
    <p:sldLayoutId id="2147485880" r:id="rId38"/>
    <p:sldLayoutId id="2147485882" r:id="rId39"/>
    <p:sldLayoutId id="2147485883" r:id="rId40"/>
    <p:sldLayoutId id="2147485884" r:id="rId41"/>
    <p:sldLayoutId id="2147485885" r:id="rId42"/>
    <p:sldLayoutId id="2147485886" r:id="rId43"/>
    <p:sldLayoutId id="2147485887" r:id="rId44"/>
    <p:sldLayoutId id="2147485888" r:id="rId45"/>
    <p:sldLayoutId id="2147485889" r:id="rId46"/>
    <p:sldLayoutId id="2147485890" r:id="rId47"/>
    <p:sldLayoutId id="2147485898" r:id="rId48"/>
    <p:sldLayoutId id="2147485899" r:id="rId49"/>
    <p:sldLayoutId id="2147485900" r:id="rId50"/>
    <p:sldLayoutId id="2147485901" r:id="rId51"/>
    <p:sldLayoutId id="2147485902" r:id="rId52"/>
    <p:sldLayoutId id="2147485930" r:id="rId53"/>
    <p:sldLayoutId id="2147485932" r:id="rId54"/>
    <p:sldLayoutId id="2147485934" r:id="rId55"/>
    <p:sldLayoutId id="2147485936" r:id="rId56"/>
    <p:sldLayoutId id="2147485938" r:id="rId57"/>
    <p:sldLayoutId id="2147485947" r:id="rId58"/>
    <p:sldLayoutId id="2147485949" r:id="rId59"/>
    <p:sldLayoutId id="2147485951" r:id="rId60"/>
    <p:sldLayoutId id="2147485953" r:id="rId61"/>
    <p:sldLayoutId id="2147485955" r:id="rId62"/>
    <p:sldLayoutId id="2147485957" r:id="rId63"/>
    <p:sldLayoutId id="2147485958" r:id="rId64"/>
    <p:sldLayoutId id="2147485962" r:id="rId65"/>
    <p:sldLayoutId id="2147485963" r:id="rId66"/>
    <p:sldLayoutId id="2147485965" r:id="rId67"/>
    <p:sldLayoutId id="2147485966" r:id="rId68"/>
    <p:sldLayoutId id="2147485968" r:id="rId69"/>
    <p:sldLayoutId id="2147485970" r:id="rId70"/>
    <p:sldLayoutId id="2147485972" r:id="rId71"/>
    <p:sldLayoutId id="2147485974" r:id="rId72"/>
    <p:sldLayoutId id="2147485976" r:id="rId73"/>
    <p:sldLayoutId id="2147485980" r:id="rId74"/>
    <p:sldLayoutId id="2147485984" r:id="rId75"/>
    <p:sldLayoutId id="2147485985" r:id="rId76"/>
    <p:sldLayoutId id="2147485994" r:id="rId77"/>
    <p:sldLayoutId id="2147485999" r:id="rId78"/>
    <p:sldLayoutId id="2147486003" r:id="rId79"/>
    <p:sldLayoutId id="2147486004" r:id="rId80"/>
    <p:sldLayoutId id="2147486013" r:id="rId81"/>
    <p:sldLayoutId id="2147486018" r:id="rId82"/>
    <p:sldLayoutId id="2147486022" r:id="rId83"/>
    <p:sldLayoutId id="2147486023" r:id="rId84"/>
    <p:sldLayoutId id="2147486032" r:id="rId85"/>
    <p:sldLayoutId id="2147486033" r:id="rId86"/>
    <p:sldLayoutId id="2147486042" r:id="rId87"/>
    <p:sldLayoutId id="2147486070" r:id="rId88"/>
    <p:sldLayoutId id="2147486072" r:id="rId89"/>
    <p:sldLayoutId id="2147486074" r:id="rId90"/>
    <p:sldLayoutId id="2147486076" r:id="rId91"/>
    <p:sldLayoutId id="2147486078" r:id="rId92"/>
    <p:sldLayoutId id="2147486087" r:id="rId93"/>
    <p:sldLayoutId id="2147486089" r:id="rId94"/>
    <p:sldLayoutId id="2147486091" r:id="rId95"/>
    <p:sldLayoutId id="2147486093" r:id="rId96"/>
    <p:sldLayoutId id="2147486095" r:id="rId97"/>
    <p:sldLayoutId id="2147486097" r:id="rId98"/>
    <p:sldLayoutId id="2147486098" r:id="rId99"/>
    <p:sldLayoutId id="2147486102" r:id="rId100"/>
    <p:sldLayoutId id="2147486103" r:id="rId101"/>
    <p:sldLayoutId id="2147486105" r:id="rId102"/>
    <p:sldLayoutId id="2147486112" r:id="rId103"/>
    <p:sldLayoutId id="2147486113" r:id="rId104"/>
    <p:sldLayoutId id="2147486144" r:id="rId105"/>
    <p:sldLayoutId id="2147486146" r:id="rId106"/>
    <p:sldLayoutId id="2147486148" r:id="rId107"/>
    <p:sldLayoutId id="2147486150" r:id="rId108"/>
    <p:sldLayoutId id="2147486152" r:id="rId109"/>
    <p:sldLayoutId id="2147486161" r:id="rId110"/>
    <p:sldLayoutId id="2147486163" r:id="rId111"/>
    <p:sldLayoutId id="2147486165" r:id="rId112"/>
    <p:sldLayoutId id="2147486167" r:id="rId113"/>
    <p:sldLayoutId id="2147486169" r:id="rId114"/>
    <p:sldLayoutId id="2147486171" r:id="rId115"/>
    <p:sldLayoutId id="2147486172" r:id="rId116"/>
    <p:sldLayoutId id="2147486176" r:id="rId117"/>
    <p:sldLayoutId id="2147486177" r:id="rId118"/>
    <p:sldLayoutId id="2147486179" r:id="rId119"/>
    <p:sldLayoutId id="2147486180" r:id="rId120"/>
    <p:sldLayoutId id="2147486182" r:id="rId121"/>
    <p:sldLayoutId id="2147486184" r:id="rId122"/>
    <p:sldLayoutId id="2147486186" r:id="rId123"/>
    <p:sldLayoutId id="2147486188" r:id="rId124"/>
    <p:sldLayoutId id="2147486197" r:id="rId125"/>
    <p:sldLayoutId id="2147486199" r:id="rId126"/>
    <p:sldLayoutId id="2147486201" r:id="rId127"/>
    <p:sldLayoutId id="2147486203" r:id="rId128"/>
    <p:sldLayoutId id="2147486205" r:id="rId129"/>
    <p:sldLayoutId id="2147486214" r:id="rId130"/>
    <p:sldLayoutId id="2147486216" r:id="rId131"/>
    <p:sldLayoutId id="2147486218" r:id="rId132"/>
    <p:sldLayoutId id="2147486220" r:id="rId133"/>
    <p:sldLayoutId id="2147486222" r:id="rId134"/>
    <p:sldLayoutId id="2147486224" r:id="rId135"/>
    <p:sldLayoutId id="2147486225" r:id="rId136"/>
    <p:sldLayoutId id="2147486229" r:id="rId137"/>
    <p:sldLayoutId id="2147486230" r:id="rId138"/>
    <p:sldLayoutId id="2147486232" r:id="rId139"/>
    <p:sldLayoutId id="2147486234" r:id="rId140"/>
    <p:sldLayoutId id="2147486243" r:id="rId141"/>
    <p:sldLayoutId id="2147486252" r:id="rId142"/>
    <p:sldLayoutId id="2147486253" r:id="rId143"/>
    <p:sldLayoutId id="2147486254" r:id="rId144"/>
    <p:sldLayoutId id="2147486255" r:id="rId145"/>
    <p:sldLayoutId id="2147486256" r:id="rId146"/>
    <p:sldLayoutId id="2147486258" r:id="rId147"/>
    <p:sldLayoutId id="2147486267" r:id="rId148"/>
    <p:sldLayoutId id="2147486276" r:id="rId149"/>
    <p:sldLayoutId id="2147486281" r:id="rId150"/>
    <p:sldLayoutId id="2147486290" r:id="rId151"/>
    <p:sldLayoutId id="2147486299" r:id="rId152"/>
    <p:sldLayoutId id="2147486304" r:id="rId153"/>
    <p:sldLayoutId id="2147486313" r:id="rId154"/>
    <p:sldLayoutId id="2147486322" r:id="rId155"/>
    <p:sldLayoutId id="2147486326" r:id="rId156"/>
    <p:sldLayoutId id="2147486354" r:id="rId157"/>
    <p:sldLayoutId id="2147486356" r:id="rId158"/>
    <p:sldLayoutId id="2147486358" r:id="rId159"/>
    <p:sldLayoutId id="2147486360" r:id="rId160"/>
    <p:sldLayoutId id="2147486362" r:id="rId161"/>
    <p:sldLayoutId id="2147486371" r:id="rId162"/>
    <p:sldLayoutId id="2147486373" r:id="rId163"/>
    <p:sldLayoutId id="2147486375" r:id="rId164"/>
    <p:sldLayoutId id="2147486377" r:id="rId165"/>
    <p:sldLayoutId id="2147486379" r:id="rId166"/>
    <p:sldLayoutId id="2147486381" r:id="rId167"/>
    <p:sldLayoutId id="2147486382" r:id="rId168"/>
    <p:sldLayoutId id="2147486386" r:id="rId169"/>
    <p:sldLayoutId id="2147486387" r:id="rId170"/>
    <p:sldLayoutId id="2147486389" r:id="rId171"/>
    <p:sldLayoutId id="2147486396" r:id="rId172"/>
    <p:sldLayoutId id="2147486397" r:id="rId173"/>
    <p:sldLayoutId id="2147486428" r:id="rId174"/>
    <p:sldLayoutId id="2147486430" r:id="rId175"/>
    <p:sldLayoutId id="2147486432" r:id="rId176"/>
    <p:sldLayoutId id="2147486434" r:id="rId177"/>
    <p:sldLayoutId id="2147486436" r:id="rId178"/>
    <p:sldLayoutId id="2147486445" r:id="rId179"/>
    <p:sldLayoutId id="2147486447" r:id="rId180"/>
    <p:sldLayoutId id="2147486449" r:id="rId181"/>
    <p:sldLayoutId id="2147486451" r:id="rId182"/>
    <p:sldLayoutId id="2147486453" r:id="rId183"/>
    <p:sldLayoutId id="2147486455" r:id="rId184"/>
    <p:sldLayoutId id="2147486456" r:id="rId185"/>
    <p:sldLayoutId id="2147486460" r:id="rId186"/>
    <p:sldLayoutId id="2147486461" r:id="rId187"/>
    <p:sldLayoutId id="2147486463" r:id="rId188"/>
    <p:sldLayoutId id="2147486464" r:id="rId189"/>
    <p:sldLayoutId id="2147486466" r:id="rId190"/>
    <p:sldLayoutId id="2147486468" r:id="rId191"/>
    <p:sldLayoutId id="2147486470" r:id="rId192"/>
    <p:sldLayoutId id="2147486472" r:id="rId193"/>
    <p:sldLayoutId id="2147486481" r:id="rId194"/>
    <p:sldLayoutId id="2147486483" r:id="rId195"/>
    <p:sldLayoutId id="2147486485" r:id="rId196"/>
    <p:sldLayoutId id="2147486487" r:id="rId197"/>
    <p:sldLayoutId id="2147486489" r:id="rId198"/>
    <p:sldLayoutId id="2147486498" r:id="rId199"/>
    <p:sldLayoutId id="2147486500" r:id="rId200"/>
    <p:sldLayoutId id="2147486502" r:id="rId201"/>
    <p:sldLayoutId id="2147486504" r:id="rId202"/>
    <p:sldLayoutId id="2147486506" r:id="rId203"/>
    <p:sldLayoutId id="2147486508" r:id="rId204"/>
    <p:sldLayoutId id="2147486509" r:id="rId205"/>
    <p:sldLayoutId id="2147486513" r:id="rId206"/>
    <p:sldLayoutId id="2147486514" r:id="rId207"/>
    <p:sldLayoutId id="2147486516" r:id="rId208"/>
    <p:sldLayoutId id="2147486518" r:id="rId209"/>
    <p:sldLayoutId id="2147486519" r:id="rId210"/>
    <p:sldLayoutId id="2147486520" r:id="rId211"/>
    <p:sldLayoutId id="2147486521" r:id="rId212"/>
    <p:sldLayoutId id="2147486522" r:id="rId213"/>
    <p:sldLayoutId id="2147486523" r:id="rId214"/>
    <p:sldLayoutId id="2147486524" r:id="rId215"/>
    <p:sldLayoutId id="2147486526" r:id="rId216"/>
    <p:sldLayoutId id="2147486528" r:id="rId217"/>
    <p:sldLayoutId id="2147486530" r:id="rId218"/>
    <p:sldLayoutId id="2147486532" r:id="rId219"/>
    <p:sldLayoutId id="2147486541" r:id="rId220"/>
    <p:sldLayoutId id="2147486543" r:id="rId221"/>
    <p:sldLayoutId id="2147486545" r:id="rId222"/>
    <p:sldLayoutId id="2147486547" r:id="rId223"/>
    <p:sldLayoutId id="2147486549" r:id="rId224"/>
    <p:sldLayoutId id="2147486551" r:id="rId225"/>
    <p:sldLayoutId id="2147486552" r:id="rId226"/>
    <p:sldLayoutId id="2147486556" r:id="rId227"/>
    <p:sldLayoutId id="2147486557" r:id="rId228"/>
    <p:sldLayoutId id="2147486559" r:id="rId229"/>
    <p:sldLayoutId id="2147486567" r:id="rId230"/>
    <p:sldLayoutId id="2147486569" r:id="rId231"/>
    <p:sldLayoutId id="2147486571" r:id="rId232"/>
    <p:sldLayoutId id="2147486573" r:id="rId233"/>
    <p:sldLayoutId id="2147486575" r:id="rId234"/>
    <p:sldLayoutId id="2147486584" r:id="rId235"/>
    <p:sldLayoutId id="2147486586" r:id="rId236"/>
    <p:sldLayoutId id="2147486588" r:id="rId237"/>
    <p:sldLayoutId id="2147486590" r:id="rId238"/>
    <p:sldLayoutId id="2147486592" r:id="rId239"/>
    <p:sldLayoutId id="2147486594" r:id="rId240"/>
    <p:sldLayoutId id="2147486595" r:id="rId241"/>
    <p:sldLayoutId id="2147486599" r:id="rId242"/>
    <p:sldLayoutId id="2147486600" r:id="rId243"/>
    <p:sldLayoutId id="2147486601" r:id="rId244"/>
    <p:sldLayoutId id="2147486602" r:id="rId245"/>
    <p:sldLayoutId id="2147486604" r:id="rId246"/>
    <p:sldLayoutId id="2147486622" r:id="rId247"/>
    <p:sldLayoutId id="2147486624" r:id="rId248"/>
    <p:sldLayoutId id="2147486625" r:id="rId2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8.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9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1.png"/><Relationship Id="rId2" Type="http://schemas.openxmlformats.org/officeDocument/2006/relationships/image" Target="../media/image41.png"/><Relationship Id="rId1" Type="http://schemas.openxmlformats.org/officeDocument/2006/relationships/slideLayout" Target="../slideLayouts/slideLayout19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1.png"/><Relationship Id="rId7" Type="http://schemas.openxmlformats.org/officeDocument/2006/relationships/image" Target="../media/image53.png"/><Relationship Id="rId2" Type="http://schemas.openxmlformats.org/officeDocument/2006/relationships/image" Target="../media/image21.png"/><Relationship Id="rId1" Type="http://schemas.openxmlformats.org/officeDocument/2006/relationships/slideLayout" Target="../slideLayouts/slideLayout190.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wmf"/><Relationship Id="rId4" Type="http://schemas.openxmlformats.org/officeDocument/2006/relationships/image" Target="../media/image23.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19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20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41.pn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image" Target="../media/image60.png"/><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1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4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21.png"/><Relationship Id="rId9" Type="http://schemas.openxmlformats.org/officeDocument/2006/relationships/image" Target="../media/image64.png"/><Relationship Id="rId14"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5.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79.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80.png"/><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oleObject" Target="../embeddings/oleObject2.bin"/><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83.jpeg"/><Relationship Id="rId4" Type="http://schemas.openxmlformats.org/officeDocument/2006/relationships/image" Target="../media/image82.jpe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3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556253"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KHỞI ĐỘNG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6508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6701000" y="-136203"/>
            <a:ext cx="4457353" cy="3219386"/>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1076106" y="1993977"/>
            <a:ext cx="1063853" cy="1355319"/>
          </a:xfrm>
          <a:prstGeom prst="rect">
            <a:avLst/>
          </a:prstGeom>
        </p:spPr>
      </p:pic>
      <p:pic>
        <p:nvPicPr>
          <p:cNvPr id="9" name="Picture 8"/>
          <p:cNvPicPr>
            <a:picLocks noChangeAspect="1"/>
          </p:cNvPicPr>
          <p:nvPr/>
        </p:nvPicPr>
        <p:blipFill>
          <a:blip r:embed="rId6"/>
          <a:stretch>
            <a:fillRect/>
          </a:stretch>
        </p:blipFill>
        <p:spPr>
          <a:xfrm>
            <a:off x="8398946" y="267163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3783" y="5220734"/>
            <a:ext cx="2740723" cy="16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435503" y="2132503"/>
            <a:ext cx="3577284"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a:solidFill>
                  <a:srgbClr val="FF0000"/>
                </a:solidFill>
                <a:latin typeface="#9Slide05 Brannboll Ny" panose="02000000000000000000" pitchFamily="2" charset="0"/>
                <a:cs typeface="#9Slide03 Arima Madurai Black" panose="00000A00000000000000" pitchFamily="2" charset="0"/>
              </a:rPr>
              <a:t>- T</a:t>
            </a:r>
            <a:r>
              <a:rPr lang="vi-VN" sz="2400" i="1" kern="0" dirty="0">
                <a:solidFill>
                  <a:srgbClr val="FF0000"/>
                </a:solidFill>
                <a:latin typeface="#9Slide05 Brannboll Ny" panose="02000000000000000000" pitchFamily="2" charset="0"/>
                <a:cs typeface="#9Slide03 Arima Madurai Black" panose="00000A00000000000000" pitchFamily="2" charset="0"/>
              </a:rPr>
              <a:t>ruyền thống gia đình, dòng họ</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vi-VN" sz="2400" i="1" kern="0" dirty="0">
                <a:solidFill>
                  <a:srgbClr val="FF0000"/>
                </a:solidFill>
                <a:latin typeface="#9Slide05 Brannboll Ny" panose="02000000000000000000" pitchFamily="2" charset="0"/>
                <a:cs typeface="#9Slide03 Arima Madurai Black" panose="00000A00000000000000" pitchFamily="2" charset="0"/>
              </a:rPr>
              <a:t>là </a:t>
            </a:r>
            <a:r>
              <a:rPr lang="en-US" sz="2400" i="1" kern="0" dirty="0" err="1">
                <a:solidFill>
                  <a:srgbClr val="FF0000"/>
                </a:solidFill>
                <a:latin typeface="#9Slide05 Brannboll Ny" panose="02000000000000000000" pitchFamily="2" charset="0"/>
                <a:cs typeface="#9Slide03 Arima Madurai Black" panose="00000A00000000000000" pitchFamily="2" charset="0"/>
              </a:rPr>
              <a:t>những</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giá</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trị</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tốt</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đẹp</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mà</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gia</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đình</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dòng</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họ</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đã</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tạo</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ra</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được</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lưu</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truyền</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phát</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huy</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từ</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thế</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hệ</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này</a:t>
            </a:r>
            <a:r>
              <a:rPr lang="en-US" sz="2400" i="1" kern="0" dirty="0">
                <a:solidFill>
                  <a:srgbClr val="FF0000"/>
                </a:solidFill>
                <a:latin typeface="#9Slide05 Brannboll Ny" panose="02000000000000000000" pitchFamily="2" charset="0"/>
                <a:cs typeface="#9Slide03 Arima Madurai Black" panose="00000A00000000000000" pitchFamily="2" charset="0"/>
              </a:rPr>
              <a:t> sang </a:t>
            </a:r>
            <a:r>
              <a:rPr lang="en-US" sz="2400" i="1" kern="0" dirty="0" err="1">
                <a:solidFill>
                  <a:srgbClr val="FF0000"/>
                </a:solidFill>
                <a:latin typeface="#9Slide05 Brannboll Ny" panose="02000000000000000000" pitchFamily="2" charset="0"/>
                <a:cs typeface="#9Slide03 Arima Madurai Black" panose="00000A00000000000000" pitchFamily="2" charset="0"/>
              </a:rPr>
              <a:t>thế</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hệ</a:t>
            </a:r>
            <a:r>
              <a:rPr lang="en-US" sz="2400" i="1" kern="0" dirty="0">
                <a:solidFill>
                  <a:srgbClr val="FF0000"/>
                </a:solidFill>
                <a:latin typeface="#9Slide05 Brannboll Ny" panose="02000000000000000000" pitchFamily="2" charset="0"/>
                <a:cs typeface="#9Slide03 Arima Madurai Black" panose="00000A00000000000000" pitchFamily="2" charset="0"/>
              </a:rPr>
              <a:t> </a:t>
            </a:r>
            <a:r>
              <a:rPr lang="en-US" sz="2400" i="1" kern="0" dirty="0" err="1">
                <a:solidFill>
                  <a:srgbClr val="FF0000"/>
                </a:solidFill>
                <a:latin typeface="#9Slide05 Brannboll Ny" panose="02000000000000000000" pitchFamily="2" charset="0"/>
                <a:cs typeface="#9Slide03 Arima Madurai Black" panose="00000A00000000000000" pitchFamily="2" charset="0"/>
              </a:rPr>
              <a:t>khác</a:t>
            </a:r>
            <a:r>
              <a:rPr lang="en-US" sz="2400" i="1" kern="0" dirty="0">
                <a:solidFill>
                  <a:srgbClr val="FF0000"/>
                </a:solidFill>
                <a:latin typeface="#9Slide05 Brannboll Ny" panose="02000000000000000000" pitchFamily="2" charset="0"/>
                <a:cs typeface="#9Slide03 Arima Madurai Black" panose="00000A00000000000000" pitchFamily="2" charset="0"/>
              </a:rPr>
              <a:t>.</a:t>
            </a:r>
            <a:endParaRPr lang="en-US" altLang="en-US" sz="2400" b="1" kern="0" dirty="0">
              <a:solidFill>
                <a:srgbClr val="000000"/>
              </a:solidFill>
              <a:latin typeface="#9Slide05 Brannboll Ny" panose="02000000000000000000" pitchFamily="2" charset="0"/>
            </a:endParaRPr>
          </a:p>
        </p:txBody>
      </p:sp>
      <p:sp>
        <p:nvSpPr>
          <p:cNvPr id="13" name="Text Box 6"/>
          <p:cNvSpPr txBox="1">
            <a:spLocks noChangeArrowheads="1"/>
          </p:cNvSpPr>
          <p:nvPr/>
        </p:nvSpPr>
        <p:spPr bwMode="auto">
          <a:xfrm>
            <a:off x="7125107" y="415217"/>
            <a:ext cx="3763352"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fontAlgn="base">
              <a:spcBef>
                <a:spcPct val="0"/>
              </a:spcBef>
              <a:spcAft>
                <a:spcPct val="0"/>
              </a:spcAft>
            </a:pPr>
            <a:r>
              <a:rPr lang="en-US" i="1" kern="0" dirty="0">
                <a:solidFill>
                  <a:srgbClr val="FF0000"/>
                </a:solidFill>
                <a:latin typeface="#9Slide03 Arima Madurai Black" panose="00000A00000000000000" pitchFamily="2" charset="0"/>
                <a:cs typeface="#9Slide03 Arima Madurai Black" panose="00000A00000000000000" pitchFamily="2" charset="0"/>
              </a:rPr>
              <a:t>    </a:t>
            </a:r>
            <a:r>
              <a:rPr lang="en-US" i="1" kern="0" dirty="0">
                <a:solidFill>
                  <a:srgbClr val="FF0000"/>
                </a:solidFill>
                <a:latin typeface="#9Slide05 Brannboll Ny" panose="02000000000000000000" pitchFamily="2" charset="0"/>
                <a:cs typeface="#9Slide03 Arima Madurai Black" panose="00000A00000000000000" pitchFamily="2" charset="0"/>
              </a:rPr>
              <a:t>-</a:t>
            </a:r>
            <a:r>
              <a:rPr lang="vi-VN" sz="2400" i="1" kern="0" dirty="0">
                <a:solidFill>
                  <a:srgbClr val="FF0000"/>
                </a:solidFill>
                <a:latin typeface="#9Slide05 Brannboll Ny" panose="02000000000000000000" pitchFamily="2" charset="0"/>
                <a:cs typeface="#9Slide03 Arima Madurai Black" panose="00000A00000000000000" pitchFamily="2" charset="0"/>
              </a:rPr>
              <a:t>Tự hào về truyền thống gia đình, dòng họ là thể hiện sự hài lòng, hãnh diện về các giá trị tốt đẹp mà gia đình, dòng họ đã tạo ra.</a:t>
            </a:r>
            <a:endParaRPr lang="en-US" sz="2400" kern="0" dirty="0">
              <a:solidFill>
                <a:srgbClr val="FF0000"/>
              </a:solidFill>
              <a:latin typeface="#9Slide05 Brannboll Ny" panose="02000000000000000000" pitchFamily="2" charset="0"/>
              <a:cs typeface="#9Slide03 Arima Madurai Black" panose="00000A00000000000000" pitchFamily="2" charset="0"/>
            </a:endParaRPr>
          </a:p>
          <a:p>
            <a:pPr eaLnBrk="1" fontAlgn="base" hangingPunct="1">
              <a:spcBef>
                <a:spcPct val="0"/>
              </a:spcBef>
              <a:spcAft>
                <a:spcPct val="0"/>
              </a:spcAft>
              <a:defRPr/>
            </a:pPr>
            <a:endParaRPr lang="en-US" altLang="en-US" sz="2000" b="1" kern="0" dirty="0">
              <a:solidFill>
                <a:srgbClr val="000000"/>
              </a:solidFill>
            </a:endParaRPr>
          </a:p>
        </p:txBody>
      </p:sp>
      <p:sp>
        <p:nvSpPr>
          <p:cNvPr id="14" name="Text Box 5"/>
          <p:cNvSpPr txBox="1">
            <a:spLocks noChangeArrowheads="1"/>
          </p:cNvSpPr>
          <p:nvPr/>
        </p:nvSpPr>
        <p:spPr bwMode="auto">
          <a:xfrm>
            <a:off x="284183" y="3086836"/>
            <a:ext cx="304067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Tx/>
              <a:buNone/>
            </a:pPr>
            <a:r>
              <a:rPr lang="en-US" altLang="en-US" sz="2400" b="1" u="sng" dirty="0" err="1">
                <a:solidFill>
                  <a:srgbClr val="0000FF"/>
                </a:solidFill>
                <a:latin typeface="SVN-Vanilla Daisy Pro" panose="00000500000000000000" pitchFamily="2" charset="0"/>
              </a:rPr>
              <a:t>Truyền</a:t>
            </a:r>
            <a:r>
              <a:rPr lang="en-US" altLang="en-US" sz="2400" b="1" u="sng" dirty="0">
                <a:solidFill>
                  <a:srgbClr val="0000FF"/>
                </a:solidFill>
                <a:latin typeface="SVN-Vanilla Daisy Pro" panose="00000500000000000000" pitchFamily="2" charset="0"/>
              </a:rPr>
              <a:t> </a:t>
            </a:r>
            <a:r>
              <a:rPr lang="en-US" altLang="en-US" sz="2400" b="1" u="sng" dirty="0" err="1">
                <a:solidFill>
                  <a:srgbClr val="0000FF"/>
                </a:solidFill>
                <a:latin typeface="SVN-Vanilla Daisy Pro" panose="00000500000000000000" pitchFamily="2" charset="0"/>
              </a:rPr>
              <a:t>thống</a:t>
            </a:r>
            <a:r>
              <a:rPr lang="en-US" altLang="en-US" sz="2400" b="1" dirty="0">
                <a:solidFill>
                  <a:srgbClr val="0000FF"/>
                </a:solidFill>
                <a:latin typeface="SVN-Vanilla Daisy Pro" panose="00000500000000000000" pitchFamily="2" charset="0"/>
              </a:rPr>
              <a:t>:</a:t>
            </a:r>
            <a:r>
              <a:rPr lang="en-US" altLang="en-US" sz="2400" b="1" dirty="0">
                <a:solidFill>
                  <a:prstClr val="black"/>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Là</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những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giá</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trị</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tinh</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thần</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được</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hình</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thành</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trong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quá</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trình</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lịch</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sử</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lâu</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dài</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của</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một</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cộng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đồng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Nó</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bao</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gồm</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những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đức</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tính</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tập</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quán</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tư</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tưởng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lối</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sống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và</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ứng</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xử</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được</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truyền</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từ</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thế</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hệ</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này</a:t>
            </a:r>
            <a:r>
              <a:rPr lang="en-US" altLang="en-US" sz="2400" b="1" i="1" dirty="0">
                <a:solidFill>
                  <a:srgbClr val="660066"/>
                </a:solidFill>
                <a:latin typeface="SVN-Vanilla Daisy Pro" panose="00000500000000000000" pitchFamily="2" charset="0"/>
              </a:rPr>
              <a:t> sang </a:t>
            </a:r>
            <a:r>
              <a:rPr lang="en-US" altLang="en-US" sz="2400" b="1" i="1" dirty="0" err="1">
                <a:solidFill>
                  <a:srgbClr val="660066"/>
                </a:solidFill>
                <a:latin typeface="SVN-Vanilla Daisy Pro" panose="00000500000000000000" pitchFamily="2" charset="0"/>
              </a:rPr>
              <a:t>thế</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hệ</a:t>
            </a:r>
            <a:r>
              <a:rPr lang="en-US" altLang="en-US" sz="2400" b="1" i="1" dirty="0">
                <a:solidFill>
                  <a:srgbClr val="660066"/>
                </a:solidFill>
                <a:latin typeface="SVN-Vanilla Daisy Pro" panose="00000500000000000000" pitchFamily="2" charset="0"/>
              </a:rPr>
              <a:t> </a:t>
            </a:r>
            <a:r>
              <a:rPr lang="en-US" altLang="en-US" sz="2400" b="1" i="1" dirty="0" err="1">
                <a:solidFill>
                  <a:srgbClr val="660066"/>
                </a:solidFill>
                <a:latin typeface="SVN-Vanilla Daisy Pro" panose="00000500000000000000" pitchFamily="2" charset="0"/>
              </a:rPr>
              <a:t>khác</a:t>
            </a:r>
            <a:r>
              <a:rPr lang="en-US" altLang="en-US" sz="2400" b="1" i="1" dirty="0">
                <a:solidFill>
                  <a:srgbClr val="660066"/>
                </a:solidFill>
                <a:latin typeface="SVN-Vanilla Daisy Pro" panose="00000500000000000000" pitchFamily="2" charset="0"/>
              </a:rPr>
              <a:t>.</a:t>
            </a:r>
          </a:p>
        </p:txBody>
      </p:sp>
      <p:pic>
        <p:nvPicPr>
          <p:cNvPr id="15" name="Picture 14" descr="58PIC58PIC58PIC58PICHsaGKG559akDq_PIC2018.png"/>
          <p:cNvPicPr>
            <a:picLocks noChangeAspect="1"/>
          </p:cNvPicPr>
          <p:nvPr/>
        </p:nvPicPr>
        <p:blipFill>
          <a:blip r:embed="rId8" cstate="print"/>
          <a:srcRect l="7143" t="16071" r="5357" b="14286"/>
          <a:stretch>
            <a:fillRect/>
          </a:stretch>
        </p:blipFill>
        <p:spPr>
          <a:xfrm>
            <a:off x="-45291" y="2697637"/>
            <a:ext cx="3725955" cy="4564049"/>
          </a:xfrm>
          <a:prstGeom prst="rect">
            <a:avLst/>
          </a:prstGeom>
        </p:spPr>
      </p:pic>
      <p:pic>
        <p:nvPicPr>
          <p:cNvPr id="16"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5376" y="1270995"/>
            <a:ext cx="4936064" cy="4154449"/>
          </a:xfrm>
          <a:prstGeom prst="rect">
            <a:avLst/>
          </a:prstGeom>
        </p:spPr>
      </p:pic>
    </p:spTree>
    <p:extLst>
      <p:ext uri="{BB962C8B-B14F-4D97-AF65-F5344CB8AC3E}">
        <p14:creationId xmlns:p14="http://schemas.microsoft.com/office/powerpoint/2010/main" val="943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6 L -0.07617 -0.04004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slide(fromBottom)">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slide(fromBottom)">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TRÒ CHƠI </a:t>
            </a:r>
          </a:p>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“THỬ TÀI HIỂU BIẾT”</a:t>
            </a:r>
            <a:endParaRPr lang="en-SG" altLang="en-US" sz="7200" b="1" dirty="0">
              <a:solidFill>
                <a:srgbClr val="FF0000"/>
              </a:solidFill>
              <a:latin typeface="#9Slide05 Fourth" panose="00000500000000000000" pitchFamily="2" charset="0"/>
            </a:endParaRPr>
          </a:p>
        </p:txBody>
      </p:sp>
      <p:sp>
        <p:nvSpPr>
          <p:cNvPr id="7" name="椭圆 1">
            <a:extLst>
              <a:ext uri="{FF2B5EF4-FFF2-40B4-BE49-F238E27FC236}">
                <a16:creationId xmlns:a16="http://schemas.microsoft.com/office/drawing/2014/main"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8" name="椭圆 1">
            <a:extLst>
              <a:ext uri="{FF2B5EF4-FFF2-40B4-BE49-F238E27FC236}">
                <a16:creationId xmlns:a16="http://schemas.microsoft.com/office/drawing/2014/main"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9" name="TextBox 22">
            <a:extLst>
              <a:ext uri="{FF2B5EF4-FFF2-40B4-BE49-F238E27FC236}">
                <a16:creationId xmlns:a16="http://schemas.microsoft.com/office/drawing/2014/main"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a:solidFill>
                  <a:srgbClr val="FF0000"/>
                </a:solidFill>
                <a:latin typeface="Times New Roman" panose="02020603050405020304" pitchFamily="18" charset="0"/>
                <a:ea typeface="Arial Unicode MS"/>
              </a:rPr>
              <a:t>Chia </a:t>
            </a:r>
            <a:r>
              <a:rPr lang="en-US" sz="2531" b="1" dirty="0" err="1">
                <a:solidFill>
                  <a:srgbClr val="FF0000"/>
                </a:solidFill>
                <a:latin typeface="Times New Roman" panose="02020603050405020304" pitchFamily="18" charset="0"/>
                <a:ea typeface="Arial Unicode MS"/>
              </a:rPr>
              <a:t>lớp</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ra</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thành</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hai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10" name="TextBox 24">
            <a:extLst>
              <a:ext uri="{FF2B5EF4-FFF2-40B4-BE49-F238E27FC236}">
                <a16:creationId xmlns:a16="http://schemas.microsoft.com/office/drawing/2014/main" id="{1B7AAC34-B9FC-49C0-9936-89ED1C9E75EE}"/>
              </a:ext>
            </a:extLst>
          </p:cNvPr>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rPr>
              <a:t>Mỗi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cử</a:t>
            </a:r>
            <a:r>
              <a:rPr lang="en-US" sz="2531" b="1" dirty="0">
                <a:solidFill>
                  <a:srgbClr val="FF0000"/>
                </a:solidFill>
                <a:latin typeface="Times New Roman" panose="02020603050405020304" pitchFamily="18" charset="0"/>
                <a:ea typeface="Arial Unicode MS"/>
              </a:rPr>
              <a:t> 5 </a:t>
            </a:r>
            <a:r>
              <a:rPr lang="en-US" sz="2531" b="1" dirty="0" err="1">
                <a:solidFill>
                  <a:srgbClr val="FF0000"/>
                </a:solidFill>
                <a:latin typeface="Times New Roman" panose="02020603050405020304" pitchFamily="18" charset="0"/>
                <a:ea typeface="Arial Unicode MS"/>
              </a:rPr>
              <a:t>bạn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xuất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sắc</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11" name="椭圆 1">
            <a:extLst>
              <a:ext uri="{FF2B5EF4-FFF2-40B4-BE49-F238E27FC236}">
                <a16:creationId xmlns:a16="http://schemas.microsoft.com/office/drawing/2014/main"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2" name="TextBox 26">
            <a:extLst>
              <a:ext uri="{FF2B5EF4-FFF2-40B4-BE49-F238E27FC236}">
                <a16:creationId xmlns:a16="http://schemas.microsoft.com/office/drawing/2014/main" id="{F3DF4417-35F3-40EF-9FD8-0EB660A199D6}"/>
              </a:ext>
            </a:extLst>
          </p:cNvPr>
          <p:cNvSpPr>
            <a:spLocks noChangeArrowheads="1"/>
          </p:cNvSpPr>
          <p:nvPr/>
        </p:nvSpPr>
        <p:spPr bwMode="auto">
          <a:xfrm>
            <a:off x="5984875" y="3153920"/>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rPr>
              <a:t>Đạ</a:t>
            </a:r>
            <a:r>
              <a:rPr lang="it-IT" sz="2531" b="1" dirty="0">
                <a:solidFill>
                  <a:srgbClr val="FF0000"/>
                </a:solidFill>
                <a:latin typeface="Times New Roman" panose="02020603050405020304" pitchFamily="18" charset="0"/>
                <a:ea typeface="Arial Unicode MS"/>
              </a:rPr>
              <a:t>i 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hai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truyền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thống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mà</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em</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biết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trong</a:t>
            </a:r>
            <a:r>
              <a:rPr lang="en-US" sz="2531" b="1" dirty="0">
                <a:solidFill>
                  <a:srgbClr val="FF0000"/>
                </a:solidFill>
                <a:latin typeface="Times New Roman" panose="02020603050405020304" pitchFamily="18" charset="0"/>
                <a:ea typeface="Arial Unicode MS"/>
              </a:rPr>
              <a:t> 5’</a:t>
            </a:r>
          </a:p>
        </p:txBody>
      </p:sp>
      <p:sp>
        <p:nvSpPr>
          <p:cNvPr id="13" name="椭圆 11">
            <a:extLst>
              <a:ext uri="{FF2B5EF4-FFF2-40B4-BE49-F238E27FC236}">
                <a16:creationId xmlns:a16="http://schemas.microsoft.com/office/drawing/2014/main"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4" name="TextBox 28">
            <a:extLst>
              <a:ext uri="{FF2B5EF4-FFF2-40B4-BE49-F238E27FC236}">
                <a16:creationId xmlns:a16="http://schemas.microsoft.com/office/drawing/2014/main" id="{8478CA23-A6CC-4E6E-BFFA-91CE5F79A294}"/>
              </a:ext>
            </a:extLst>
          </p:cNvPr>
          <p:cNvSpPr>
            <a:spLocks noChangeArrowheads="1"/>
          </p:cNvSpPr>
          <p:nvPr/>
        </p:nvSpPr>
        <p:spPr bwMode="auto">
          <a:xfrm>
            <a:off x="8974154" y="3441700"/>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truyền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thống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sẽ</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16116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3"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TRUYỀN THỐNG</a:t>
            </a: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Đạo</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đức</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p>
        </p:txBody>
      </p:sp>
      <p:sp>
        <p:nvSpPr>
          <p:cNvPr id="6" name="Oval 5"/>
          <p:cNvSpPr/>
          <p:nvPr/>
        </p:nvSpPr>
        <p:spPr>
          <a:xfrm>
            <a:off x="8686800" y="2659975"/>
            <a:ext cx="2171700"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702540"/>
            <a:ext cx="2480419" cy="1828800"/>
          </a:xfrm>
          <a:prstGeom prst="ellipse">
            <a:avLst/>
          </a:prstGeom>
          <a:solidFill>
            <a:srgbClr val="A5A5A5">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Cần</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cù</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lao</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động</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849611" y="4300466"/>
            <a:ext cx="2343150" cy="201930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1219613" y="235801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Hiếu</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thảo</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8"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7963664" y="425708"/>
            <a:ext cx="2032000"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Văn</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hóa</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Làng</a:t>
            </a:r>
            <a:r>
              <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nghề</a:t>
            </a: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1461352" y="43864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3623121"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nước</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3" name="Rectangle 22"/>
          <p:cNvSpPr/>
          <p:nvPr/>
        </p:nvSpPr>
        <p:spPr>
          <a:xfrm>
            <a:off x="8830539" y="3091934"/>
            <a:ext cx="2066061" cy="1077218"/>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Nghề</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24" name="Rectangle 23"/>
          <p:cNvSpPr/>
          <p:nvPr/>
        </p:nvSpPr>
        <p:spPr>
          <a:xfrm>
            <a:off x="1811511" y="4892631"/>
            <a:ext cx="2173897" cy="584775"/>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Hiếu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7910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9"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dissolv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dissolv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dissolve">
                                      <p:cBhvr>
                                        <p:cTn id="85" dur="500"/>
                                        <p:tgtEl>
                                          <p:spTgt spid="2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dissolve">
                                      <p:cBhvr>
                                        <p:cTn id="9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Text Box 5"/>
          <p:cNvSpPr txBox="1">
            <a:spLocks noChangeArrowheads="1"/>
          </p:cNvSpPr>
          <p:nvPr/>
        </p:nvSpPr>
        <p:spPr bwMode="auto">
          <a:xfrm>
            <a:off x="422611" y="398865"/>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MỘT SỐ TRUYỀN THỐNG :</a:t>
            </a:r>
            <a:endParaRPr lang="vi-VN" sz="2000" i="1" dirty="0">
              <a:solidFill>
                <a:srgbClr val="FF0000"/>
              </a:solidFill>
              <a:latin typeface="Tahoma" pitchFamily="34" charset="0"/>
            </a:endParaRP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lao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động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sản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xuất</a:t>
            </a:r>
            <a:r>
              <a:rPr lang="en-US" sz="2000" i="1" dirty="0">
                <a:solidFill>
                  <a:srgbClr val="0000FF"/>
                </a:solidFill>
                <a:latin typeface="SVN-Vanilla Daisy Pro" panose="00000500000000000000" pitchFamily="2"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SVN-Vanilla Daisy Pro" panose="00000500000000000000" pitchFamily="2" charset="0"/>
              </a:rPr>
              <a:t>Kinh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nghiệm</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trồng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Chữa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bệnh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bằng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cây</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thuốc</a:t>
            </a:r>
            <a:r>
              <a:rPr lang="en-US" sz="2000" i="1" dirty="0">
                <a:solidFill>
                  <a:srgbClr val="FF0000"/>
                </a:solidFill>
                <a:latin typeface="SVN-Vanilla Daisy Pro" panose="00000500000000000000" pitchFamily="2" charset="0"/>
              </a:rPr>
              <a:t> Nam……..</a:t>
            </a: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về</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đạo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đức</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thảo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học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Yêu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chống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ngoại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xâm</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Nhân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nghĩa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đoàn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kết</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văn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hóa</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Cách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tiếp</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phục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Phong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tục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tập</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tập</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quán</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nghệ</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thuật</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Đông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Hồ</a:t>
            </a: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Múa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rối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khắc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a:t>
            </a:r>
            <a:r>
              <a:rPr lang="vi-VN" sz="2000" i="1" dirty="0">
                <a:solidFill>
                  <a:srgbClr val="FF0000"/>
                </a:solidFill>
                <a:latin typeface="Tahoma" pitchFamily="34" charset="0"/>
              </a:rPr>
              <a:t> </a:t>
            </a:r>
            <a:r>
              <a:rPr lang="en-US" sz="2000" i="1" dirty="0" err="1">
                <a:solidFill>
                  <a:srgbClr val="FF0000"/>
                </a:solidFill>
                <a:latin typeface="SVN-Vanilla Daisy Pro" panose="00000500000000000000" pitchFamily="2" charset="0"/>
              </a:rPr>
              <a:t>Các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điệu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ca, ca </a:t>
            </a:r>
            <a:r>
              <a:rPr lang="en-US" sz="2000" i="1" dirty="0" err="1">
                <a:solidFill>
                  <a:srgbClr val="FF0000"/>
                </a:solidFill>
                <a:latin typeface="SVN-Vanilla Daisy Pro" panose="00000500000000000000" pitchFamily="2" charset="0"/>
              </a:rPr>
              <a:t>cổ</a:t>
            </a:r>
            <a:r>
              <a:rPr lang="en-US" sz="2000" i="1" dirty="0">
                <a:solidFill>
                  <a:srgbClr val="FF0000"/>
                </a:solidFill>
                <a:latin typeface="SVN-Vanilla Daisy Pro" panose="00000500000000000000" pitchFamily="2" charset="0"/>
              </a:rPr>
              <a:t>, ca </a:t>
            </a:r>
            <a:r>
              <a:rPr lang="en-US" sz="2000" i="1" dirty="0" err="1">
                <a:solidFill>
                  <a:srgbClr val="FF0000"/>
                </a:solidFill>
                <a:latin typeface="SVN-Vanilla Daisy Pro" panose="00000500000000000000" pitchFamily="2" charset="0"/>
              </a:rPr>
              <a:t>cải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lương</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en-US" sz="1900" i="1" dirty="0">
              <a:solidFill>
                <a:srgbClr val="0000FF"/>
              </a:solidFill>
              <a:latin typeface="Tahoma" pitchFamily="34"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5" name="Picture 4"/>
          <p:cNvPicPr>
            <a:picLocks noChangeAspect="1"/>
          </p:cNvPicPr>
          <p:nvPr/>
        </p:nvPicPr>
        <p:blipFill>
          <a:blip r:embed="rId3"/>
          <a:stretch>
            <a:fillRect/>
          </a:stretch>
        </p:blipFill>
        <p:spPr>
          <a:xfrm>
            <a:off x="5406348" y="5287943"/>
            <a:ext cx="2792627" cy="1310187"/>
          </a:xfrm>
          <a:prstGeom prst="rect">
            <a:avLst/>
          </a:prstGeom>
        </p:spPr>
      </p:pic>
      <p:pic>
        <p:nvPicPr>
          <p:cNvPr id="6" name="Picture 5"/>
          <p:cNvPicPr>
            <a:picLocks noChangeAspect="1"/>
          </p:cNvPicPr>
          <p:nvPr/>
        </p:nvPicPr>
        <p:blipFill>
          <a:blip r:embed="rId4"/>
          <a:stretch>
            <a:fillRect/>
          </a:stretch>
        </p:blipFill>
        <p:spPr>
          <a:xfrm>
            <a:off x="5328229" y="3510425"/>
            <a:ext cx="2792627" cy="1603418"/>
          </a:xfrm>
          <a:prstGeom prst="rect">
            <a:avLst/>
          </a:prstGeom>
        </p:spPr>
      </p:pic>
      <p:pic>
        <p:nvPicPr>
          <p:cNvPr id="7" name="Picture 6"/>
          <p:cNvPicPr>
            <a:picLocks noChangeAspect="1"/>
          </p:cNvPicPr>
          <p:nvPr/>
        </p:nvPicPr>
        <p:blipFill>
          <a:blip r:embed="rId5"/>
          <a:stretch>
            <a:fillRect/>
          </a:stretch>
        </p:blipFill>
        <p:spPr>
          <a:xfrm>
            <a:off x="4616729" y="1901261"/>
            <a:ext cx="2590800" cy="1510592"/>
          </a:xfrm>
          <a:prstGeom prst="rect">
            <a:avLst/>
          </a:prstGeom>
        </p:spPr>
      </p:pic>
      <p:pic>
        <p:nvPicPr>
          <p:cNvPr id="8" name="Picture 14" descr="Mãn nhãn trước 30+ hình ảnh cánh đồng lúa thơ mộng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4854" y="270904"/>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58PIC58PIC58PIC58PICHsaGKG559akDq_PIC2018.png"/>
          <p:cNvPicPr>
            <a:picLocks noChangeAspect="1"/>
          </p:cNvPicPr>
          <p:nvPr/>
        </p:nvPicPr>
        <p:blipFill>
          <a:blip r:embed="rId7" cstate="print"/>
          <a:srcRect l="7143" t="16071" r="5357" b="14286"/>
          <a:stretch>
            <a:fillRect/>
          </a:stretch>
        </p:blipFill>
        <p:spPr>
          <a:xfrm>
            <a:off x="-623112" y="-409156"/>
            <a:ext cx="10653284" cy="7974228"/>
          </a:xfrm>
          <a:prstGeom prst="rect">
            <a:avLst/>
          </a:prstGeom>
        </p:spPr>
      </p:pic>
      <p:pic>
        <p:nvPicPr>
          <p:cNvPr id="10" name="Picture 9"/>
          <p:cNvPicPr>
            <a:picLocks noChangeAspect="1"/>
          </p:cNvPicPr>
          <p:nvPr/>
        </p:nvPicPr>
        <p:blipFill>
          <a:blip r:embed="rId8"/>
          <a:stretch>
            <a:fillRect/>
          </a:stretch>
        </p:blipFill>
        <p:spPr>
          <a:xfrm>
            <a:off x="8885833" y="2692199"/>
            <a:ext cx="3853006" cy="4359018"/>
          </a:xfrm>
          <a:prstGeom prst="rect">
            <a:avLst/>
          </a:prstGeom>
        </p:spPr>
      </p:pic>
      <p:pic>
        <p:nvPicPr>
          <p:cNvPr id="11" name="Picture 10" descr="IMG_1582517675295_1582518075254"/>
          <p:cNvPicPr>
            <a:picLocks noGrp="1" noChangeAspect="1"/>
          </p:cNvPicPr>
          <p:nvPr isPhoto="1"/>
        </p:nvPicPr>
        <p:blipFill>
          <a:blip r:embed="rId9" cstate="print">
            <a:lum bright="-6000"/>
            <a:extLst>
              <a:ext uri="{28A0092B-C50C-407E-A947-70E740481C1C}">
                <a14:useLocalDpi xmlns:a14="http://schemas.microsoft.com/office/drawing/2010/main" val="0"/>
              </a:ext>
            </a:extLst>
          </a:blip>
          <a:stretch>
            <a:fillRect/>
          </a:stretch>
        </p:blipFill>
        <p:spPr>
          <a:xfrm>
            <a:off x="9721042" y="398865"/>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011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1000"/>
                                        <p:tgtEl>
                                          <p:spTgt spid="3">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10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1000"/>
                                        <p:tgtEl>
                                          <p:spTgt spid="3">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ox(in)">
                                      <p:cBhvr>
                                        <p:cTn id="50" dur="1000"/>
                                        <p:tgtEl>
                                          <p:spTgt spid="3">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slide(fromBottom)">
                                      <p:cBhvr>
                                        <p:cTn id="53" dur="1000"/>
                                        <p:tgtEl>
                                          <p:spTgt spid="3">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slide(fromBottom)">
                                      <p:cBhvr>
                                        <p:cTn id="56" dur="500"/>
                                        <p:tgtEl>
                                          <p:spTgt spid="3">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slide(fromBottom)">
                                      <p:cBhvr>
                                        <p:cTn id="59" dur="500"/>
                                        <p:tgtEl>
                                          <p:spTgt spid="3">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circle(in)">
                                      <p:cBhvr>
                                        <p:cTn id="67" dur="1000"/>
                                        <p:tgtEl>
                                          <p:spTgt spid="3">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barn(inHorizontal)">
                                      <p:cBhvr>
                                        <p:cTn id="70" dur="1000"/>
                                        <p:tgtEl>
                                          <p:spTgt spid="3">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3">
                                            <p:txEl>
                                              <p:pRg st="18" end="18"/>
                                            </p:txEl>
                                          </p:spTgt>
                                        </p:tgtEl>
                                        <p:attrNameLst>
                                          <p:attrName>style.visibility</p:attrName>
                                        </p:attrNameLst>
                                      </p:cBhvr>
                                      <p:to>
                                        <p:strVal val="visible"/>
                                      </p:to>
                                    </p:set>
                                    <p:animEffect transition="in" filter="barn(inHorizontal)">
                                      <p:cBhvr>
                                        <p:cTn id="73" dur="500"/>
                                        <p:tgtEl>
                                          <p:spTgt spid="3">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3">
                                            <p:txEl>
                                              <p:pRg st="19" end="19"/>
                                            </p:txEl>
                                          </p:spTgt>
                                        </p:tgtEl>
                                        <p:attrNameLst>
                                          <p:attrName>style.visibility</p:attrName>
                                        </p:attrNameLst>
                                      </p:cBhvr>
                                      <p:to>
                                        <p:strVal val="visible"/>
                                      </p:to>
                                    </p:set>
                                    <p:animEffect transition="in" filter="barn(inHorizontal)">
                                      <p:cBhvr>
                                        <p:cTn id="76" dur="500"/>
                                        <p:tgtEl>
                                          <p:spTgt spid="3">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6" y="198783"/>
            <a:ext cx="10535479" cy="6058894"/>
          </a:xfrm>
          <a:prstGeom prst="rect">
            <a:avLst/>
          </a:prstGeom>
        </p:spPr>
      </p:pic>
      <p:sp>
        <p:nvSpPr>
          <p:cNvPr id="5" name="文本框 6"/>
          <p:cNvSpPr txBox="1"/>
          <p:nvPr/>
        </p:nvSpPr>
        <p:spPr>
          <a:xfrm>
            <a:off x="3456756" y="3036332"/>
            <a:ext cx="6148420" cy="1569660"/>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2. Ý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nghĩa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của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302443"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5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6720614"/>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541853" y="5156420"/>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795130"/>
          </a:xfrm>
          <a:prstGeom prst="rect">
            <a:avLst/>
          </a:prstGeom>
        </p:spPr>
      </p:pic>
      <p:sp>
        <p:nvSpPr>
          <p:cNvPr id="8" name="Rectangle 7"/>
          <p:cNvSpPr/>
          <p:nvPr/>
        </p:nvSpPr>
        <p:spPr>
          <a:xfrm>
            <a:off x="405215" y="2331346"/>
            <a:ext cx="5305120" cy="4154984"/>
          </a:xfrm>
          <a:prstGeom prst="rect">
            <a:avLst/>
          </a:prstGeom>
        </p:spPr>
        <p:txBody>
          <a:bodyPr wrap="square">
            <a:spAutoFit/>
          </a:bodyPr>
          <a:lstStyle/>
          <a:p>
            <a:pPr algn="just"/>
            <a:r>
              <a:rPr lang="en-US" sz="2400" dirty="0">
                <a:solidFill>
                  <a:srgbClr val="000000"/>
                </a:solidFill>
                <a:latin typeface="+mj-lt"/>
                <a:ea typeface="Courier New" panose="02070309020205020404" pitchFamily="49" charset="0"/>
              </a:rPr>
              <a:t>   </a:t>
            </a:r>
            <a:r>
              <a:rPr lang="vi-VN" sz="2400" dirty="0">
                <a:solidFill>
                  <a:srgbClr val="0000FF"/>
                </a:solidFill>
                <a:latin typeface="#9Slide05 Brannboll Ny" panose="02000000000000000000" pitchFamily="2" charset="0"/>
                <a:ea typeface="Courier New" panose="02070309020205020404" pitchFamily="49" charset="0"/>
              </a:rPr>
              <a:t>Dung xa nhà lên phố huyện học. Mỗi khi gặp khó khăn trong cuộc sống hay học tập, Dung lại nhớ tới ông ngoại, người đã cần cù lao động, khai khẩn đất đai đề trồng trọt, chăn nuôi. Cũng như ông ngoại, bố mẹ Dung không quản khó khăn, vất vả đề tiếp tục mở rộng và phát triển kinh tế. Bạn cảm thấy tự hào về tinh thần lao động chăm chỉ và không ngại khó của ông ngoại và bố mẹ mình. Nhờ đó, bạn có động lực đề tiếp tục học tập tốt dù ở xa nhà.</a:t>
            </a:r>
            <a:endParaRPr lang="en-US" sz="2400" dirty="0">
              <a:solidFill>
                <a:srgbClr val="0000FF"/>
              </a:solidFill>
              <a:latin typeface="#9Slide05 Brannboll Ny" panose="02000000000000000000" pitchFamily="2" charset="0"/>
            </a:endParaRPr>
          </a:p>
        </p:txBody>
      </p:sp>
      <p:sp>
        <p:nvSpPr>
          <p:cNvPr id="9" name="Rectangle 8"/>
          <p:cNvSpPr/>
          <p:nvPr/>
        </p:nvSpPr>
        <p:spPr>
          <a:xfrm>
            <a:off x="6240141" y="1192451"/>
            <a:ext cx="5514420" cy="4035592"/>
          </a:xfrm>
          <a:prstGeom prst="rect">
            <a:avLst/>
          </a:prstGeom>
        </p:spPr>
        <p:txBody>
          <a:bodyPr wrap="square">
            <a:spAutoFit/>
          </a:bodyPr>
          <a:lstStyle/>
          <a:p>
            <a:pPr marL="190500" marR="0" indent="-190500" algn="just">
              <a:lnSpc>
                <a:spcPct val="115000"/>
              </a:lnSpc>
              <a:spcBef>
                <a:spcPts val="0"/>
              </a:spcBef>
              <a:spcAft>
                <a:spcPts val="0"/>
              </a:spcAft>
            </a:pPr>
            <a:r>
              <a:rPr lang="en-US" sz="2400" dirty="0">
                <a:latin typeface="#9Slide05 SVNClementine" panose="020F0502020204030203" pitchFamily="34" charset="0"/>
                <a:ea typeface="Arial" panose="020B0604020202020204" pitchFamily="34" charset="0"/>
              </a:rPr>
              <a:t>       </a:t>
            </a:r>
            <a:r>
              <a:rPr lang="vi-VN" sz="2800" b="1" dirty="0">
                <a:latin typeface="#9Slide05 IcielSanelma" pitchFamily="2" charset="0"/>
                <a:ea typeface="Arial" panose="020B0604020202020204" pitchFamily="34" charset="0"/>
              </a:rPr>
              <a:t>Gia đình Nam có nhiều thế hệ sống chung một nhà, việc duy trì nề nếp, gia phong “kính trên, nhường dưới”, “uống nước nhớ nguồn” đã trở thành truyền thống của gia đình. Mỗi thế hệ có nếp nghĩ, cách sống khác nhau nhưng mọi người luôn lắng nghe và bao dung nên cuộc sống gia đình luôn đoàn kết, vui vẻ, đầm ấm.</a:t>
            </a:r>
            <a:endParaRPr lang="en-US" sz="2800" b="1" dirty="0">
              <a:effectLst/>
              <a:latin typeface="#9Slide05 IcielSanelma" pitchFamily="2" charset="0"/>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4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
          <p:cNvSpPr>
            <a:spLocks noChangeArrowheads="1"/>
          </p:cNvSpPr>
          <p:nvPr/>
        </p:nvSpPr>
        <p:spPr bwMode="auto">
          <a:xfrm>
            <a:off x="48390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5" name="Oval 3"/>
          <p:cNvSpPr>
            <a:spLocks noChangeArrowheads="1"/>
          </p:cNvSpPr>
          <p:nvPr/>
        </p:nvSpPr>
        <p:spPr bwMode="auto">
          <a:xfrm>
            <a:off x="39627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rPr>
              <a:t>1</a:t>
            </a:r>
          </a:p>
        </p:txBody>
      </p:sp>
      <p:sp>
        <p:nvSpPr>
          <p:cNvPr id="6" name="Oval 4"/>
          <p:cNvSpPr>
            <a:spLocks noChangeArrowheads="1"/>
          </p:cNvSpPr>
          <p:nvPr/>
        </p:nvSpPr>
        <p:spPr bwMode="auto">
          <a:xfrm>
            <a:off x="5715346" y="2211459"/>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7" name="Oval 5"/>
          <p:cNvSpPr>
            <a:spLocks noChangeArrowheads="1"/>
          </p:cNvSpPr>
          <p:nvPr/>
        </p:nvSpPr>
        <p:spPr bwMode="auto">
          <a:xfrm>
            <a:off x="9868246" y="220034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8" name="Oval 6"/>
          <p:cNvSpPr>
            <a:spLocks noChangeArrowheads="1"/>
          </p:cNvSpPr>
          <p:nvPr/>
        </p:nvSpPr>
        <p:spPr bwMode="auto">
          <a:xfrm>
            <a:off x="11475749"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9" name="Oval 7"/>
          <p:cNvSpPr>
            <a:spLocks noChangeArrowheads="1"/>
          </p:cNvSpPr>
          <p:nvPr/>
        </p:nvSpPr>
        <p:spPr bwMode="auto">
          <a:xfrm>
            <a:off x="10630246"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10" name="Oval 8"/>
          <p:cNvSpPr>
            <a:spLocks noChangeArrowheads="1"/>
          </p:cNvSpPr>
          <p:nvPr/>
        </p:nvSpPr>
        <p:spPr bwMode="auto">
          <a:xfrm>
            <a:off x="8763346" y="2263053"/>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1" name="Oval 9"/>
          <p:cNvSpPr>
            <a:spLocks noChangeArrowheads="1"/>
          </p:cNvSpPr>
          <p:nvPr/>
        </p:nvSpPr>
        <p:spPr bwMode="auto">
          <a:xfrm>
            <a:off x="7010746" y="22114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2" name="Oval 10"/>
          <p:cNvSpPr>
            <a:spLocks noChangeArrowheads="1"/>
          </p:cNvSpPr>
          <p:nvPr/>
        </p:nvSpPr>
        <p:spPr bwMode="auto">
          <a:xfrm>
            <a:off x="7878447" y="21733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3" name="Oval 11"/>
          <p:cNvSpPr>
            <a:spLocks noChangeArrowheads="1"/>
          </p:cNvSpPr>
          <p:nvPr/>
        </p:nvSpPr>
        <p:spPr bwMode="auto">
          <a:xfrm>
            <a:off x="9944446" y="45466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14" name="Oval 12"/>
          <p:cNvSpPr>
            <a:spLocks noChangeArrowheads="1"/>
          </p:cNvSpPr>
          <p:nvPr/>
        </p:nvSpPr>
        <p:spPr bwMode="auto">
          <a:xfrm>
            <a:off x="72012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15" name="Oval 13"/>
          <p:cNvSpPr>
            <a:spLocks noChangeArrowheads="1"/>
          </p:cNvSpPr>
          <p:nvPr/>
        </p:nvSpPr>
        <p:spPr bwMode="auto">
          <a:xfrm>
            <a:off x="42294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16" name="Oval 14"/>
          <p:cNvSpPr>
            <a:spLocks noChangeArrowheads="1"/>
          </p:cNvSpPr>
          <p:nvPr/>
        </p:nvSpPr>
        <p:spPr bwMode="auto">
          <a:xfrm>
            <a:off x="10706446" y="45466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7" name="Oval 15"/>
          <p:cNvSpPr>
            <a:spLocks noChangeArrowheads="1"/>
          </p:cNvSpPr>
          <p:nvPr/>
        </p:nvSpPr>
        <p:spPr bwMode="auto">
          <a:xfrm>
            <a:off x="79632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8" name="Oval 16"/>
          <p:cNvSpPr>
            <a:spLocks noChangeArrowheads="1"/>
          </p:cNvSpPr>
          <p:nvPr/>
        </p:nvSpPr>
        <p:spPr bwMode="auto">
          <a:xfrm>
            <a:off x="49914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9" name="Oval 17"/>
          <p:cNvSpPr>
            <a:spLocks noChangeArrowheads="1"/>
          </p:cNvSpPr>
          <p:nvPr/>
        </p:nvSpPr>
        <p:spPr bwMode="auto">
          <a:xfrm>
            <a:off x="11468446" y="45466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20" name="Oval 18"/>
          <p:cNvSpPr>
            <a:spLocks noChangeArrowheads="1"/>
          </p:cNvSpPr>
          <p:nvPr/>
        </p:nvSpPr>
        <p:spPr bwMode="auto">
          <a:xfrm>
            <a:off x="87252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21" name="Oval 19"/>
          <p:cNvSpPr>
            <a:spLocks noChangeArrowheads="1"/>
          </p:cNvSpPr>
          <p:nvPr/>
        </p:nvSpPr>
        <p:spPr bwMode="auto">
          <a:xfrm>
            <a:off x="57534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22" name="Line 20"/>
          <p:cNvSpPr>
            <a:spLocks noChangeShapeType="1"/>
          </p:cNvSpPr>
          <p:nvPr/>
        </p:nvSpPr>
        <p:spPr bwMode="auto">
          <a:xfrm>
            <a:off x="4381846" y="2946471"/>
            <a:ext cx="228600" cy="16002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3" name="Line 21"/>
          <p:cNvSpPr>
            <a:spLocks noChangeShapeType="1"/>
          </p:cNvSpPr>
          <p:nvPr/>
        </p:nvSpPr>
        <p:spPr bwMode="auto">
          <a:xfrm>
            <a:off x="5259733" y="2900434"/>
            <a:ext cx="2057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4" name="Line 22"/>
          <p:cNvSpPr>
            <a:spLocks noChangeShapeType="1"/>
          </p:cNvSpPr>
          <p:nvPr/>
        </p:nvSpPr>
        <p:spPr bwMode="auto">
          <a:xfrm flipH="1">
            <a:off x="6363046" y="2870271"/>
            <a:ext cx="36576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5" name="Line 23"/>
          <p:cNvSpPr>
            <a:spLocks noChangeShapeType="1"/>
          </p:cNvSpPr>
          <p:nvPr/>
        </p:nvSpPr>
        <p:spPr bwMode="auto">
          <a:xfrm flipH="1">
            <a:off x="5524846" y="2946471"/>
            <a:ext cx="1676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6" name="Line 24"/>
          <p:cNvSpPr>
            <a:spLocks noChangeShapeType="1"/>
          </p:cNvSpPr>
          <p:nvPr/>
        </p:nvSpPr>
        <p:spPr bwMode="auto">
          <a:xfrm>
            <a:off x="9220546" y="2973459"/>
            <a:ext cx="1752600" cy="15240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7" name="Line 25"/>
          <p:cNvSpPr>
            <a:spLocks noChangeShapeType="1"/>
          </p:cNvSpPr>
          <p:nvPr/>
        </p:nvSpPr>
        <p:spPr bwMode="auto">
          <a:xfrm>
            <a:off x="6210646" y="2870271"/>
            <a:ext cx="38100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8" name="Line 26"/>
          <p:cNvSpPr>
            <a:spLocks noChangeShapeType="1"/>
          </p:cNvSpPr>
          <p:nvPr/>
        </p:nvSpPr>
        <p:spPr bwMode="auto">
          <a:xfrm>
            <a:off x="8212483" y="2973459"/>
            <a:ext cx="0" cy="158432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9" name="Line 28"/>
          <p:cNvSpPr>
            <a:spLocks noChangeShapeType="1"/>
          </p:cNvSpPr>
          <p:nvPr/>
        </p:nvSpPr>
        <p:spPr bwMode="auto">
          <a:xfrm flipH="1">
            <a:off x="11812933" y="2973459"/>
            <a:ext cx="31750" cy="153828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30" name="Rectangle 29"/>
          <p:cNvSpPr>
            <a:spLocks noChangeArrowheads="1"/>
          </p:cNvSpPr>
          <p:nvPr/>
        </p:nvSpPr>
        <p:spPr bwMode="auto">
          <a:xfrm>
            <a:off x="92421" y="25745"/>
            <a:ext cx="4556125" cy="683418"/>
          </a:xfrm>
          <a:prstGeom prst="rect">
            <a:avLst/>
          </a:prstGeom>
          <a:noFill/>
          <a:ln w="9525">
            <a:solidFill>
              <a:schemeClr val="accent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Kĩ</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thuật</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Các</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mảnh</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ghép</a:t>
            </a:r>
            <a:r>
              <a:rPr kumimoji="0" lang="en-US" altLang="en-US" sz="4800" b="0" i="0" u="none" strike="noStrike" kern="0" cap="none" spc="0" normalizeH="0" baseline="0" noProof="0" dirty="0">
                <a:ln>
                  <a:noFill/>
                </a:ln>
                <a:solidFill>
                  <a:srgbClr val="FFFFFF"/>
                </a:solidFill>
                <a:effectLst/>
                <a:uLnTx/>
                <a:uFillTx/>
                <a:latin typeface="Times New Roman" panose="02020603050405020304" pitchFamily="18" charset="0"/>
              </a:rPr>
              <a:t>”</a:t>
            </a:r>
          </a:p>
        </p:txBody>
      </p:sp>
      <p:sp>
        <p:nvSpPr>
          <p:cNvPr id="32" name="Oval 31"/>
          <p:cNvSpPr/>
          <p:nvPr/>
        </p:nvSpPr>
        <p:spPr bwMode="auto">
          <a:xfrm>
            <a:off x="464825" y="836734"/>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1</a:t>
            </a:r>
          </a:p>
          <a:p>
            <a:pPr marL="0" marR="0" lvl="0" indent="0" defTabSz="91440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ndParaRPr>
          </a:p>
        </p:txBody>
      </p:sp>
      <p:sp>
        <p:nvSpPr>
          <p:cNvPr id="34" name="Rectangle 33"/>
          <p:cNvSpPr/>
          <p:nvPr/>
        </p:nvSpPr>
        <p:spPr>
          <a:xfrm>
            <a:off x="2482538" y="745590"/>
            <a:ext cx="9643737" cy="1323439"/>
          </a:xfrm>
          <a:prstGeom prst="rect">
            <a:avLst/>
          </a:prstGeom>
          <a:ln w="57150">
            <a:solidFill>
              <a:schemeClr val="tx1"/>
            </a:solidFill>
          </a:ln>
        </p:spPr>
        <p:txBody>
          <a:bodyPr wrap="square">
            <a:spAutoFit/>
          </a:bodyPr>
          <a:lstStyle/>
          <a:p>
            <a:pPr algn="just"/>
            <a:r>
              <a:rPr lang="vi-VN"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Nhóm </a:t>
            </a:r>
            <a:r>
              <a:rPr lang="en-US"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I,III</a:t>
            </a:r>
            <a:r>
              <a:rPr lang="vi-VN"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Dung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tốt</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đẹp</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đã</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thái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độ</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và</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việc</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làm</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như</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thế</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đối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với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a:t>
            </a:r>
          </a:p>
          <a:p>
            <a:pPr algn="just"/>
            <a:r>
              <a:rPr lang="vi-VN"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Nhóm II</a:t>
            </a:r>
            <a:r>
              <a:rPr lang="en-US"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IV</a:t>
            </a:r>
            <a:r>
              <a:rPr lang="vi-VN"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Nam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tốt</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đẹp</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Mọi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người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trong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Nam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đã</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thái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độ</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và</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việc</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làm</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như</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thế</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đối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với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a:t>
            </a:r>
            <a:endParaRPr lang="en-US" sz="2000" dirty="0">
              <a:solidFill>
                <a:srgbClr val="C00000"/>
              </a:solidFill>
              <a:effectLst/>
              <a:latin typeface="#9Slide05 Pattaya" panose="00000500000000000000" pitchFamily="2" charset="-34"/>
              <a:ea typeface="Times New Roman" panose="02020603050405020304" pitchFamily="18" charset="0"/>
              <a:cs typeface="#9Slide05 Pattaya" panose="00000500000000000000" pitchFamily="2" charset="-34"/>
            </a:endParaRPr>
          </a:p>
        </p:txBody>
      </p:sp>
      <p:sp>
        <p:nvSpPr>
          <p:cNvPr id="35" name="Line 22"/>
          <p:cNvSpPr>
            <a:spLocks noChangeShapeType="1"/>
          </p:cNvSpPr>
          <p:nvPr/>
        </p:nvSpPr>
        <p:spPr bwMode="auto">
          <a:xfrm flipH="1">
            <a:off x="9107834" y="2984571"/>
            <a:ext cx="1903412" cy="164835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grpSp>
        <p:nvGrpSpPr>
          <p:cNvPr id="38" name="Group 37"/>
          <p:cNvGrpSpPr/>
          <p:nvPr/>
        </p:nvGrpSpPr>
        <p:grpSpPr>
          <a:xfrm>
            <a:off x="586572" y="2729364"/>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43246" y="3500686"/>
              <a:ext cx="1978612" cy="646331"/>
            </a:xfrm>
            <a:prstGeom prst="rect">
              <a:avLst/>
            </a:prstGeom>
          </p:spPr>
          <p:txBody>
            <a:bodyPr wrap="square">
              <a:spAutoFit/>
            </a:bodyPr>
            <a:lstStyle/>
            <a:p>
              <a:pPr lvl="0" fontAlgn="base">
                <a:spcBef>
                  <a:spcPct val="0"/>
                </a:spcBef>
                <a:spcAft>
                  <a:spcPct val="0"/>
                </a:spcAft>
                <a:defRPr/>
              </a:pPr>
              <a:r>
                <a:rPr kumimoji="1" lang="en-US" b="1" kern="0" dirty="0" err="1">
                  <a:solidFill>
                    <a:srgbClr val="0000FF"/>
                  </a:solidFill>
                  <a:latin typeface="Times New Roman" panose="02020603050405020304" pitchFamily="18" charset="0"/>
                </a:rPr>
                <a:t>Giai</a:t>
              </a:r>
              <a:r>
                <a:rPr kumimoji="1" lang="en-US" b="1" kern="0" dirty="0">
                  <a:solidFill>
                    <a:srgbClr val="0000FF"/>
                  </a:solidFill>
                  <a:latin typeface="Times New Roman" panose="02020603050405020304" pitchFamily="18" charset="0"/>
                </a:rPr>
                <a:t> </a:t>
              </a:r>
              <a:r>
                <a:rPr kumimoji="1" lang="en-US" b="1" kern="0" dirty="0" err="1">
                  <a:solidFill>
                    <a:srgbClr val="0000FF"/>
                  </a:solidFill>
                  <a:latin typeface="Times New Roman" panose="02020603050405020304" pitchFamily="18" charset="0"/>
                </a:rPr>
                <a:t>đoạn</a:t>
              </a:r>
              <a:r>
                <a:rPr kumimoji="1" lang="en-US" b="1" kern="0" dirty="0">
                  <a:solidFill>
                    <a:srgbClr val="0000FF"/>
                  </a:solidFill>
                  <a:latin typeface="Times New Roman" panose="02020603050405020304" pitchFamily="18" charset="0"/>
                </a:rPr>
                <a:t> 2</a:t>
              </a:r>
            </a:p>
            <a:p>
              <a:pPr lvl="0" fontAlgn="base">
                <a:spcBef>
                  <a:spcPct val="0"/>
                </a:spcBef>
                <a:spcAft>
                  <a:spcPct val="0"/>
                </a:spcAft>
                <a:defRPr/>
              </a:pPr>
              <a:r>
                <a:rPr kumimoji="1" lang="en-US" b="1" kern="0" dirty="0" err="1">
                  <a:solidFill>
                    <a:srgbClr val="95032D"/>
                  </a:solidFill>
                  <a:latin typeface="Times New Roman" panose="02020603050405020304" pitchFamily="18" charset="0"/>
                </a:rPr>
                <a:t>Nhóm</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mảnh</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ghép</a:t>
              </a:r>
              <a:endParaRPr kumimoji="1" lang="vi-VN" b="1" kern="0" dirty="0">
                <a:solidFill>
                  <a:srgbClr val="95032D"/>
                </a:solidFill>
                <a:latin typeface="Times New Roman" panose="02020603050405020304" pitchFamily="18" charset="0"/>
              </a:endParaRPr>
            </a:p>
          </p:txBody>
        </p:sp>
      </p:grpSp>
      <p:pic>
        <p:nvPicPr>
          <p:cNvPr id="39" name="Picture 38" descr="58PIC58PIC58PIC58PICHsaGKG559akDq_PIC2018.png"/>
          <p:cNvPicPr>
            <a:picLocks noChangeAspect="1"/>
          </p:cNvPicPr>
          <p:nvPr/>
        </p:nvPicPr>
        <p:blipFill>
          <a:blip r:embed="rId2" cstate="print"/>
          <a:srcRect l="7143" t="16071" r="5357" b="14286"/>
          <a:stretch>
            <a:fillRect/>
          </a:stretch>
        </p:blipFill>
        <p:spPr>
          <a:xfrm>
            <a:off x="-227130" y="3254780"/>
            <a:ext cx="4724863" cy="3952887"/>
          </a:xfrm>
          <a:prstGeom prst="rect">
            <a:avLst/>
          </a:prstGeom>
        </p:spPr>
      </p:pic>
      <p:sp>
        <p:nvSpPr>
          <p:cNvPr id="40" name="Rectangle 39"/>
          <p:cNvSpPr/>
          <p:nvPr/>
        </p:nvSpPr>
        <p:spPr>
          <a:xfrm>
            <a:off x="189533" y="3846732"/>
            <a:ext cx="4038946" cy="292387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1. Chia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sẻ</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kiến</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thức</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vòng</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chuyên</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a:solidFill>
                  <a:srgbClr val="1D02DA"/>
                </a:solidFill>
                <a:latin typeface="#9Slide05 Brannboll Ny" panose="02000000000000000000" pitchFamily="2" charset="0"/>
                <a:ea typeface="Arial" panose="020B0604020202020204" pitchFamily="34" charset="0"/>
                <a:cs typeface="Times" panose="02020603050405020304" pitchFamily="18" charset="0"/>
              </a:rPr>
              <a:t>sâu</a:t>
            </a: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p>
          <a:p>
            <a:pPr marR="0" lvl="0" algn="just">
              <a:lnSpc>
                <a:spcPct val="115000"/>
              </a:lnSpc>
              <a:spcBef>
                <a:spcPts val="0"/>
              </a:spcBef>
              <a:spcAft>
                <a:spcPts val="0"/>
              </a:spcAft>
              <a:buClr>
                <a:srgbClr val="1D02DA"/>
              </a:buClr>
              <a:buSzPts val="1000"/>
              <a:tabLst>
                <a:tab pos="227965" algn="l"/>
              </a:tabLst>
            </a:pP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tự hào về truyền thống gia đình, dòng họ đã giúp ích gì cho Dung?</a:t>
            </a:r>
            <a:endParaRPr lang="en-US" sz="20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duy trì nền nếp, gia phong đã đem lại điều gì cho gia đình Nam?</a:t>
            </a:r>
            <a:endParaRPr lang="en-US" sz="20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4.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Theo em, truyền thống gia đình, dòng họ có ý nghĩa như thế nào đối với mỗi cá nhân, gia đình và xã hội?</a:t>
            </a:r>
            <a:endParaRPr lang="en-US" sz="20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pic>
        <p:nvPicPr>
          <p:cNvPr id="4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783" y="1483169"/>
            <a:ext cx="1424437" cy="12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6975" y="5401889"/>
            <a:ext cx="923705" cy="1010995"/>
          </a:xfrm>
          <a:prstGeom prst="rect">
            <a:avLst/>
          </a:prstGeom>
        </p:spPr>
      </p:pic>
      <p:pic>
        <p:nvPicPr>
          <p:cNvPr id="4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3755" y="5530580"/>
            <a:ext cx="1102981" cy="938399"/>
          </a:xfrm>
          <a:prstGeom prst="rect">
            <a:avLst/>
          </a:prstGeom>
        </p:spPr>
      </p:pic>
      <p:pic>
        <p:nvPicPr>
          <p:cNvPr id="44"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7809" y="5907386"/>
            <a:ext cx="1036645" cy="956389"/>
          </a:xfrm>
          <a:prstGeom prst="rect">
            <a:avLst/>
          </a:prstGeom>
        </p:spPr>
      </p:pic>
      <p:pic>
        <p:nvPicPr>
          <p:cNvPr id="45" name="Picture 44"/>
          <p:cNvPicPr>
            <a:picLocks noChangeAspect="1"/>
          </p:cNvPicPr>
          <p:nvPr/>
        </p:nvPicPr>
        <p:blipFill>
          <a:blip r:embed="rId7"/>
          <a:stretch>
            <a:fillRect/>
          </a:stretch>
        </p:blipFill>
        <p:spPr>
          <a:xfrm>
            <a:off x="10936762" y="0"/>
            <a:ext cx="1255238" cy="745590"/>
          </a:xfrm>
          <a:prstGeom prst="rect">
            <a:avLst/>
          </a:prstGeom>
        </p:spPr>
      </p:pic>
    </p:spTree>
    <p:extLst>
      <p:ext uri="{BB962C8B-B14F-4D97-AF65-F5344CB8AC3E}">
        <p14:creationId xmlns:p14="http://schemas.microsoft.com/office/powerpoint/2010/main" val="38823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anim calcmode="lin" valueType="num">
                                      <p:cBhvr>
                                        <p:cTn id="12" dur="1000" fill="hold"/>
                                        <p:tgtEl>
                                          <p:spTgt spid="41"/>
                                        </p:tgtEl>
                                        <p:attrNameLst>
                                          <p:attrName>ppt_x</p:attrName>
                                        </p:attrNameLst>
                                      </p:cBhvr>
                                      <p:tavLst>
                                        <p:tav tm="0">
                                          <p:val>
                                            <p:strVal val="#ppt_x"/>
                                          </p:val>
                                        </p:tav>
                                        <p:tav tm="100000">
                                          <p:val>
                                            <p:strVal val="#ppt_x"/>
                                          </p:val>
                                        </p:tav>
                                      </p:tavLst>
                                    </p:anim>
                                    <p:anim calcmode="lin" valueType="num">
                                      <p:cBhvr>
                                        <p:cTn id="13" dur="900" decel="100000" fill="hold"/>
                                        <p:tgtEl>
                                          <p:spTgt spid="4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par>
                                <p:cTn id="15" presetID="10" presetClass="entr" presetSubtype="0" fill="hold" nodeType="withEffect">
                                  <p:stCondLst>
                                    <p:cond delay="5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1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nodeType="withEffect">
                                  <p:stCondLst>
                                    <p:cond delay="15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5" name="Picture 4" descr="58PIC58PIC58PIC58PICHsaGKG559akDq_PIC2018.png"/>
          <p:cNvPicPr>
            <a:picLocks noChangeAspect="1"/>
          </p:cNvPicPr>
          <p:nvPr/>
        </p:nvPicPr>
        <p:blipFill>
          <a:blip r:embed="rId3" cstate="print"/>
          <a:srcRect l="7143" t="16071" r="5357" b="14286"/>
          <a:stretch>
            <a:fillRect/>
          </a:stretch>
        </p:blipFill>
        <p:spPr>
          <a:xfrm>
            <a:off x="528233" y="2849497"/>
            <a:ext cx="6124494" cy="4111139"/>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665" y="-131221"/>
            <a:ext cx="1706761" cy="155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6372" y="5515072"/>
            <a:ext cx="1076090" cy="1313284"/>
          </a:xfrm>
          <a:prstGeom prst="rect">
            <a:avLst/>
          </a:prstGeom>
        </p:spPr>
      </p:pic>
      <p:pic>
        <p:nvPicPr>
          <p:cNvPr id="9"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0370" y="5282605"/>
            <a:ext cx="1528469" cy="1353352"/>
          </a:xfrm>
          <a:prstGeom prst="rect">
            <a:avLst/>
          </a:prstGeom>
        </p:spPr>
      </p:pic>
      <p:pic>
        <p:nvPicPr>
          <p:cNvPr id="10"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6482" y="5697558"/>
            <a:ext cx="1499890" cy="1222309"/>
          </a:xfrm>
          <a:prstGeom prst="rect">
            <a:avLst/>
          </a:prstGeom>
        </p:spPr>
      </p:pic>
      <p:sp>
        <p:nvSpPr>
          <p:cNvPr id="11" name="Freeform 12"/>
          <p:cNvSpPr>
            <a:spLocks/>
          </p:cNvSpPr>
          <p:nvPr/>
        </p:nvSpPr>
        <p:spPr bwMode="gray">
          <a:xfrm>
            <a:off x="4010654" y="1626455"/>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A5A5A5">
              <a:lumMod val="60000"/>
              <a:lumOff val="40000"/>
            </a:srgbClr>
          </a:solidFill>
          <a:ln>
            <a:solidFill>
              <a:srgbClr val="FF66FF"/>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pic>
        <p:nvPicPr>
          <p:cNvPr id="12" name="图片 16" descr="ce1ed7f935192fceca30dfb2bcebe602"/>
          <p:cNvPicPr>
            <a:picLocks noChangeAspect="1"/>
          </p:cNvPicPr>
          <p:nvPr/>
        </p:nvPicPr>
        <p:blipFill>
          <a:blip r:embed="rId9"/>
          <a:srcRect l="11188" t="20367" r="10619" b="19944"/>
          <a:stretch>
            <a:fillRect/>
          </a:stretch>
        </p:blipFill>
        <p:spPr>
          <a:xfrm>
            <a:off x="6036786" y="135372"/>
            <a:ext cx="6457494" cy="5276308"/>
          </a:xfrm>
          <a:prstGeom prst="rect">
            <a:avLst/>
          </a:prstGeom>
        </p:spPr>
      </p:pic>
      <p:sp>
        <p:nvSpPr>
          <p:cNvPr id="13" name="Rectangle 12"/>
          <p:cNvSpPr/>
          <p:nvPr/>
        </p:nvSpPr>
        <p:spPr>
          <a:xfrm>
            <a:off x="1023734" y="3400442"/>
            <a:ext cx="5039133" cy="303140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1.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tự hào về truyền thống gia đình, dòng họ đã giúp ích gì cho Dung?</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duy trì nền nếp, gia phong đã đem lại điều gì cho gia đình Nam?</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Theo em, truyền thống gia đình, dòng họ có ý nghĩa như thế nào đối với mỗi cá nhân, gia đình và xã hội?</a:t>
            </a:r>
            <a:endParaRPr lang="en-US" sz="24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sp>
        <p:nvSpPr>
          <p:cNvPr id="14" name="Rectangle 13"/>
          <p:cNvSpPr/>
          <p:nvPr/>
        </p:nvSpPr>
        <p:spPr>
          <a:xfrm>
            <a:off x="6759716" y="977512"/>
            <a:ext cx="5133421" cy="3785652"/>
          </a:xfrm>
          <a:prstGeom prst="rect">
            <a:avLst/>
          </a:prstGeom>
        </p:spPr>
        <p:txBody>
          <a:bodyPr wrap="square">
            <a:spAutoFit/>
          </a:bodyPr>
          <a:lstStyle/>
          <a:p>
            <a:pPr eaLnBrk="0" fontAlgn="base" hangingPunct="0"/>
            <a:r>
              <a:rPr lang="en-US" sz="2000" b="1" dirty="0">
                <a:solidFill>
                  <a:srgbClr val="FF0000"/>
                </a:solidFill>
                <a:latin typeface="#9Slide05 Brannboll Ny" panose="02000000000000000000" pitchFamily="2" charset="0"/>
              </a:rPr>
              <a:t>1. </a:t>
            </a:r>
            <a:r>
              <a:rPr lang="en-US" sz="2000" b="1" dirty="0" err="1">
                <a:solidFill>
                  <a:srgbClr val="FF0000"/>
                </a:solidFill>
                <a:latin typeface="#9Slide05 Brannboll Ny" panose="02000000000000000000" pitchFamily="2" charset="0"/>
              </a:rPr>
              <a:t>Việc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tự</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hào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ích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Dung: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động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lực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để</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tiếp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tục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tập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tốt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dù</a:t>
            </a:r>
            <a:r>
              <a:rPr lang="en-US" sz="2000" b="1" dirty="0">
                <a:solidFill>
                  <a:srgbClr val="FF0000"/>
                </a:solidFill>
                <a:latin typeface="#9Slide05 Brannboll Ny" panose="02000000000000000000" pitchFamily="2" charset="0"/>
              </a:rPr>
              <a:t> ở </a:t>
            </a:r>
            <a:r>
              <a:rPr lang="en-US" sz="2000" b="1" dirty="0" err="1">
                <a:solidFill>
                  <a:srgbClr val="FF0000"/>
                </a:solidFill>
                <a:latin typeface="#9Slide05 Brannboll Ny" panose="02000000000000000000" pitchFamily="2" charset="0"/>
              </a:rPr>
              <a:t>xa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nhà</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a:solidFill>
                  <a:srgbClr val="FF0000"/>
                </a:solidFill>
                <a:latin typeface="#9Slide05 Brannboll Ny" panose="02000000000000000000" pitchFamily="2" charset="0"/>
              </a:rPr>
              <a:t>2. </a:t>
            </a:r>
            <a:r>
              <a:rPr lang="en-US" sz="2000" b="1" dirty="0" err="1">
                <a:solidFill>
                  <a:srgbClr val="FF0000"/>
                </a:solidFill>
                <a:latin typeface="#9Slide05 Brannboll Ny" panose="02000000000000000000" pitchFamily="2" charset="0"/>
              </a:rPr>
              <a:t>Việc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duy</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trì</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lại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điều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Nam: </a:t>
            </a:r>
            <a:r>
              <a:rPr lang="en-US" sz="2000" b="1" dirty="0" err="1">
                <a:solidFill>
                  <a:srgbClr val="FF0000"/>
                </a:solidFill>
                <a:latin typeface="#9Slide05 Brannboll Ny" panose="02000000000000000000" pitchFamily="2" charset="0"/>
              </a:rPr>
              <a:t>biết</a:t>
            </a:r>
            <a:r>
              <a:rPr lang="en-US" sz="2000" b="1" dirty="0">
                <a:solidFill>
                  <a:srgbClr val="FF0000"/>
                </a:solidFill>
                <a:latin typeface="#9Slide05 Brannboll Ny" panose="02000000000000000000" pitchFamily="2" charset="0"/>
              </a:rPr>
              <a:t> chia </a:t>
            </a:r>
            <a:r>
              <a:rPr lang="en-US" sz="2000" b="1" dirty="0" err="1">
                <a:solidFill>
                  <a:srgbClr val="FF0000"/>
                </a:solidFill>
                <a:latin typeface="#9Slide05 Brannboll Ny" panose="02000000000000000000" pitchFamily="2" charset="0"/>
              </a:rPr>
              <a:t>sẻ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lắng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nghe</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trọng</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kiến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của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nhau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nên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luôn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đoàn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kết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vui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đầm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ấm</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a:solidFill>
                  <a:srgbClr val="FF0000"/>
                </a:solidFill>
                <a:latin typeface="#9Slide05 Brannboll Ny" panose="02000000000000000000" pitchFamily="2" charset="0"/>
              </a:rPr>
              <a:t>3.Theo </a:t>
            </a:r>
            <a:r>
              <a:rPr lang="en-US" sz="2000" b="1" dirty="0" err="1">
                <a:solidFill>
                  <a:srgbClr val="FF0000"/>
                </a:solidFill>
                <a:latin typeface="#9Slide05 Brannboll Ny" panose="02000000000000000000" pitchFamily="2" charset="0"/>
              </a:rPr>
              <a:t>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nghĩa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đối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với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mỗi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cá</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ta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thêm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kinh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ngiệm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sức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mạnh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góp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phần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làm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phú</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bản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sắc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Việt</a:t>
            </a:r>
            <a:r>
              <a:rPr lang="en-US" sz="2000" b="1" dirty="0">
                <a:solidFill>
                  <a:srgbClr val="FF0000"/>
                </a:solidFill>
                <a:latin typeface="#9Slide05 Brannboll Ny" panose="02000000000000000000" pitchFamily="2" charset="0"/>
              </a:rPr>
              <a:t> Nam.</a:t>
            </a:r>
            <a:endParaRPr lang="en-US" sz="2000" b="1" i="1" dirty="0">
              <a:solidFill>
                <a:srgbClr val="FF0000"/>
              </a:solidFill>
              <a:latin typeface="#9Slide05 Brannboll Ny" panose="02000000000000000000" pitchFamily="2" charset="0"/>
              <a:ea typeface="Times New Roman" panose="02020603050405020304" pitchFamily="18" charset="0"/>
            </a:endParaRPr>
          </a:p>
        </p:txBody>
      </p:sp>
      <p:pic>
        <p:nvPicPr>
          <p:cNvPr id="15" name="Picture 7" descr="BACK03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6" y="-35420"/>
            <a:ext cx="5102030" cy="173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125864" y="1027817"/>
            <a:ext cx="4914550" cy="646331"/>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Mảnh</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ghép</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hoàn</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hảo</a:t>
            </a:r>
            <a:endParaRPr lang="en-US" altLang="en-US" sz="3200" dirty="0">
              <a:solidFill>
                <a:srgbClr val="FF3300"/>
              </a:solidFill>
              <a:latin typeface="Times New Roman" panose="02020603050405020304" pitchFamily="18" charset="0"/>
            </a:endParaRPr>
          </a:p>
        </p:txBody>
      </p:sp>
    </p:spTree>
    <p:extLst>
      <p:ext uri="{BB962C8B-B14F-4D97-AF65-F5344CB8AC3E}">
        <p14:creationId xmlns:p14="http://schemas.microsoft.com/office/powerpoint/2010/main" val="35608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2" presetClass="entr" presetSubtype="4"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1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660690" y="1104472"/>
            <a:ext cx="7931179" cy="4217437"/>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3340359" y="1996394"/>
            <a:ext cx="5455333"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 typeface="Arial" panose="020B0604020202020204" pitchFamily="34" charset="0"/>
              <a:buNone/>
            </a:pPr>
            <a:r>
              <a:rPr lang="vi-VN" sz="3200" b="1" i="1" dirty="0">
                <a:solidFill>
                  <a:srgbClr val="0000FF"/>
                </a:solidFill>
                <a:latin typeface="#9Slide06 Thillends Small" pitchFamily="2" charset="0"/>
                <a:cs typeface="#9Slide03 Arima Madurai Black" panose="00000A00000000000000" pitchFamily="2" charset="0"/>
              </a:rPr>
              <a:t>Truyền thống của gia đình, dòng họ giúp chúng ta có thêm kinh nghiệm, động lực, vượt gua khó khăn, thử thách và nỗ lực vươn lên để thành công.</a:t>
            </a:r>
            <a:endParaRPr lang="en-US" sz="3200" b="1" dirty="0">
              <a:solidFill>
                <a:srgbClr val="0000FF"/>
              </a:solidFill>
              <a:latin typeface="#9Slide06 Thillends Small" pitchFamily="2" charset="0"/>
              <a:cs typeface="#9Slide03 Arima Madurai Black" panose="00000A00000000000000" pitchFamily="2" charset="0"/>
            </a:endParaRPr>
          </a:p>
          <a:p>
            <a:pPr fontAlgn="base">
              <a:lnSpc>
                <a:spcPct val="100000"/>
              </a:lnSpc>
              <a:spcBef>
                <a:spcPct val="50000"/>
              </a:spcBef>
              <a:spcAft>
                <a:spcPct val="0"/>
              </a:spcAft>
              <a:buFontTx/>
              <a:buNone/>
            </a:pPr>
            <a:endParaRPr lang="en-US" altLang="en-US" sz="2400" b="1" i="1" dirty="0">
              <a:solidFill>
                <a:srgbClr val="0000FF"/>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1712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7" presetID="53"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9045" y="79312"/>
            <a:ext cx="11485984" cy="6659217"/>
          </a:xfrm>
          <a:prstGeom prst="rect">
            <a:avLst/>
          </a:prstGeom>
        </p:spPr>
      </p:pic>
      <p:sp>
        <p:nvSpPr>
          <p:cNvPr id="5" name="文本框 6"/>
          <p:cNvSpPr txBox="1"/>
          <p:nvPr/>
        </p:nvSpPr>
        <p:spPr>
          <a:xfrm>
            <a:off x="3076554" y="3245882"/>
            <a:ext cx="7709633" cy="1569660"/>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3.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Giữ</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gìn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và</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phát</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huy</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p>
          <a:p>
            <a:pPr algn="ct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5" y="3615486"/>
            <a:ext cx="3047399"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2">
            <a:alphaModFix/>
          </a:blip>
          <a:srcRect l="16992" t="-937" r="50159" b="17086"/>
          <a:stretch/>
        </p:blipFill>
        <p:spPr>
          <a:xfrm>
            <a:off x="270075" y="-325541"/>
            <a:ext cx="11354461" cy="1693165"/>
          </a:xfrm>
          <a:prstGeom prst="rect">
            <a:avLst/>
          </a:prstGeom>
          <a:noFill/>
          <a:ln>
            <a:noFill/>
          </a:ln>
        </p:spPr>
      </p:pic>
      <p:sp>
        <p:nvSpPr>
          <p:cNvPr id="44038" name="AutoShape 6"/>
          <p:cNvSpPr>
            <a:spLocks noChangeArrowheads="1"/>
          </p:cNvSpPr>
          <p:nvPr/>
        </p:nvSpPr>
        <p:spPr bwMode="auto">
          <a:xfrm>
            <a:off x="2898086" y="1110731"/>
            <a:ext cx="7009239" cy="2141351"/>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498574" y="1285776"/>
            <a:ext cx="6329238"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gn="just">
              <a:lnSpc>
                <a:spcPct val="115000"/>
              </a:lnSpc>
              <a:spcBef>
                <a:spcPts val="0"/>
              </a:spcBef>
              <a:spcAft>
                <a:spcPts val="2400"/>
              </a:spcAft>
            </a:pPr>
            <a:r>
              <a:rPr lang="vi-VN" sz="3200" dirty="0">
                <a:solidFill>
                  <a:srgbClr val="0000FF"/>
                </a:solidFill>
                <a:latin typeface="iCiel Bambola" panose="02000000000000000000" pitchFamily="2" charset="0"/>
                <a:ea typeface="Arial" panose="020B0604020202020204" pitchFamily="34" charset="0"/>
                <a:cs typeface="#9Slide03 Arima Madurai Black" panose="00000A00000000000000" pitchFamily="2" charset="0"/>
              </a:rPr>
              <a:t>Bài hát nói về truyền thống nào của gia đình Việt Nam? Hãy chia sẻ hiểu biết của em về những truyền thống đó.</a:t>
            </a:r>
            <a:endParaRPr lang="en-US" sz="3200" dirty="0">
              <a:solidFill>
                <a:srgbClr val="0000FF"/>
              </a:solidFill>
              <a:latin typeface="#9Slide05 Habano" panose="02040603050506020204" pitchFamily="18" charset="0"/>
              <a:ea typeface="Arial" panose="020B0604020202020204" pitchFamily="34" charset="0"/>
              <a:cs typeface="#9Slide03 Arima Madurai Black" panose="00000A00000000000000" pitchFamily="2" charset="0"/>
            </a:endParaRPr>
          </a:p>
        </p:txBody>
      </p:sp>
      <p:pic>
        <p:nvPicPr>
          <p:cNvPr id="7"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02365" y="104775"/>
            <a:ext cx="8794679"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1026" y="957892"/>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Bán lá cờ Việt Nam chất lượng, full size| Thiết bị đoàn đ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7050" y="3190591"/>
            <a:ext cx="3816321" cy="24995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141794" y="3136063"/>
            <a:ext cx="4246102" cy="2474357"/>
          </a:xfrm>
          <a:prstGeom prst="rect">
            <a:avLst/>
          </a:prstGeom>
        </p:spPr>
      </p:pic>
      <p:sp>
        <p:nvSpPr>
          <p:cNvPr id="3" name="Rectangle 2"/>
          <p:cNvSpPr/>
          <p:nvPr/>
        </p:nvSpPr>
        <p:spPr>
          <a:xfrm>
            <a:off x="893714" y="5610420"/>
            <a:ext cx="10847841" cy="994055"/>
          </a:xfrm>
          <a:prstGeom prst="rect">
            <a:avLst/>
          </a:prstGeom>
        </p:spPr>
        <p:txBody>
          <a:bodyPr wrap="none">
            <a:spAutoFit/>
          </a:bodyPr>
          <a:lstStyle/>
          <a:p>
            <a:pPr algn="just">
              <a:lnSpc>
                <a:spcPct val="115000"/>
              </a:lnSpc>
              <a:spcAft>
                <a:spcPts val="400"/>
              </a:spcAft>
            </a:pPr>
            <a:r>
              <a:rPr lang="en-US" sz="5400" dirty="0">
                <a:solidFill>
                  <a:srgbClr val="FF0000"/>
                </a:solidFill>
                <a:latin typeface="#9Slide06 Thillends Small" pitchFamily="2" charset="0"/>
                <a:ea typeface="Arial" panose="020B0604020202020204" pitchFamily="34" charset="0"/>
              </a:rPr>
              <a:t>B</a:t>
            </a:r>
            <a:r>
              <a:rPr lang="vi-VN" sz="5400" dirty="0">
                <a:solidFill>
                  <a:srgbClr val="FF0000"/>
                </a:solidFill>
                <a:latin typeface="#9Slide06 Thillends Small" pitchFamily="2" charset="0"/>
                <a:ea typeface="Arial" panose="020B0604020202020204" pitchFamily="34" charset="0"/>
              </a:rPr>
              <a:t>ài hát “Lá cờ” (sáng tác: Tạ Quang Thắng).</a:t>
            </a:r>
            <a:endParaRPr lang="en-US" sz="5400" dirty="0">
              <a:solidFill>
                <a:srgbClr val="FF0000"/>
              </a:solidFill>
              <a:effectLst/>
              <a:latin typeface="#9Slide06 Thillends Small" pitchFamily="2" charset="0"/>
              <a:ea typeface="Arial" panose="020B0604020202020204" pitchFamily="34" charset="0"/>
            </a:endParaRPr>
          </a:p>
        </p:txBody>
      </p:sp>
      <p:pic>
        <p:nvPicPr>
          <p:cNvPr id="19" name="Picture 18"/>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31" presetClass="entr" presetSubtype="0" fill="hold" nodeType="withEffect">
                                  <p:stCondLst>
                                    <p:cond delay="0"/>
                                  </p:stCondLst>
                                  <p:iterate type="lt">
                                    <p:tmPct val="5000"/>
                                  </p:iterate>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7427342"/>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271032" y="5176149"/>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937524"/>
          </a:xfrm>
          <a:prstGeom prst="rect">
            <a:avLst/>
          </a:prstGeom>
        </p:spPr>
      </p:pic>
      <p:sp>
        <p:nvSpPr>
          <p:cNvPr id="8" name="Rectangle 7"/>
          <p:cNvSpPr/>
          <p:nvPr/>
        </p:nvSpPr>
        <p:spPr>
          <a:xfrm>
            <a:off x="445542" y="2247370"/>
            <a:ext cx="5305120" cy="4524315"/>
          </a:xfrm>
          <a:prstGeom prst="rect">
            <a:avLst/>
          </a:prstGeom>
        </p:spPr>
        <p:txBody>
          <a:bodyPr wrap="square">
            <a:spAutoFit/>
          </a:bodyPr>
          <a:lstStyle/>
          <a:p>
            <a:pPr algn="just"/>
            <a:r>
              <a:rPr lang="en-US" sz="2400" dirty="0">
                <a:solidFill>
                  <a:srgbClr val="000000"/>
                </a:solidFill>
                <a:ea typeface="Courier New" panose="02070309020205020404" pitchFamily="49" charset="0"/>
              </a:rPr>
              <a:t>   </a:t>
            </a:r>
            <a:r>
              <a:rPr lang="vi-VN" sz="3200" dirty="0">
                <a:latin typeface="#9Slide06 Thillends Small" pitchFamily="2" charset="0"/>
              </a:rPr>
              <a:t>Năm nào cũng vậy, Linh luôn háo hức mong chờ đến sáng mùng một Tết Nguyên đán. Khi đó, mọi thành viên trong gia đình đều tụ họp đông đủ, cùng nhau đi chúc tết ông bà và những người thân trong gia đình, dòng họ. Tết năm nay, Linh còn học được rất nhiều lời chúc ý nghĩa để chúc mừng ông bà, bố mẹ.</a:t>
            </a:r>
            <a:endParaRPr lang="en-US" sz="3200" dirty="0">
              <a:latin typeface="#9Slide06 Thillends Small" pitchFamily="2" charset="0"/>
            </a:endParaRPr>
          </a:p>
        </p:txBody>
      </p:sp>
      <p:sp>
        <p:nvSpPr>
          <p:cNvPr id="9" name="Rectangle 8"/>
          <p:cNvSpPr/>
          <p:nvPr/>
        </p:nvSpPr>
        <p:spPr>
          <a:xfrm>
            <a:off x="6240141" y="1192451"/>
            <a:ext cx="5514420" cy="5047536"/>
          </a:xfrm>
          <a:prstGeom prst="rect">
            <a:avLst/>
          </a:prstGeom>
        </p:spPr>
        <p:txBody>
          <a:bodyPr wrap="square">
            <a:spAutoFit/>
          </a:bodyPr>
          <a:lstStyle/>
          <a:p>
            <a:pPr marL="190500" indent="-190500" algn="just">
              <a:lnSpc>
                <a:spcPct val="115000"/>
              </a:lnSpc>
            </a:pPr>
            <a:r>
              <a:rPr lang="en-US" sz="2400" dirty="0">
                <a:solidFill>
                  <a:srgbClr val="000000"/>
                </a:solidFill>
                <a:latin typeface="#9Slide05 SVNClementine" panose="020F0502020204030203" pitchFamily="34" charset="0"/>
                <a:ea typeface="Arial" panose="020B0604020202020204" pitchFamily="34" charset="0"/>
              </a:rPr>
              <a:t>       </a:t>
            </a:r>
            <a:r>
              <a:rPr lang="vi-VN" sz="2800" b="1" dirty="0">
                <a:solidFill>
                  <a:srgbClr val="0000FF"/>
                </a:solidFill>
                <a:latin typeface="#9Slide05 Brannboll Ny" panose="02000000000000000000" pitchFamily="2" charset="0"/>
              </a:rPr>
              <a:t>Tuổi thơ của An đã gắn bó với tiếng đàn bầu vì bà ngoại và mẹ của An đều là nghệ sĩ đàn bầu nổi tiếng. Từ nhỏ, An đã được tập đàn cùng bà và mẹ. Giờ đây, kĩ thuật đánh đàn của An đã khá điêu luyện. An luôn mong muốn sẽ có nhiều cơ hội mang nét độc đáo của tiếng đàn bầu Việt Nam giới thiệu với bạn bè trong nước và quốc tế.</a:t>
            </a:r>
            <a:endParaRPr lang="en-US" sz="2800" b="1" dirty="0">
              <a:solidFill>
                <a:srgbClr val="0000FF"/>
              </a:solidFill>
              <a:latin typeface="#9Slide05 Brannboll Ny" panose="02000000000000000000" pitchFamily="2" charset="0"/>
            </a:endParaRPr>
          </a:p>
          <a:p>
            <a:pPr marL="190500" indent="-190500" algn="just">
              <a:lnSpc>
                <a:spcPct val="115000"/>
              </a:lnSpc>
            </a:pPr>
            <a:endParaRPr lang="en-US" sz="2800" b="1" dirty="0">
              <a:solidFill>
                <a:srgbClr val="000000"/>
              </a:solidFill>
              <a:latin typeface="+mj-lt"/>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5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80999" y="-1"/>
            <a:ext cx="11730135"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5" name="AutoShape 3"/>
          <p:cNvSpPr>
            <a:spLocks noChangeArrowheads="1"/>
          </p:cNvSpPr>
          <p:nvPr/>
        </p:nvSpPr>
        <p:spPr bwMode="auto">
          <a:xfrm rot="10800000">
            <a:off x="329650" y="5007369"/>
            <a:ext cx="11705881"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6" name="AutoShape 4"/>
          <p:cNvSpPr>
            <a:spLocks noChangeArrowheads="1"/>
          </p:cNvSpPr>
          <p:nvPr/>
        </p:nvSpPr>
        <p:spPr bwMode="auto">
          <a:xfrm rot="5400000">
            <a:off x="6717114" y="1500914"/>
            <a:ext cx="6858000" cy="3881534"/>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8" name="Text Box 6"/>
          <p:cNvSpPr txBox="1">
            <a:spLocks noChangeArrowheads="1"/>
          </p:cNvSpPr>
          <p:nvPr/>
        </p:nvSpPr>
        <p:spPr bwMode="auto">
          <a:xfrm>
            <a:off x="2791691" y="148728"/>
            <a:ext cx="6781800" cy="954107"/>
          </a:xfrm>
          <a:prstGeom prst="rect">
            <a:avLst/>
          </a:prstGeom>
          <a:noFill/>
          <a:ln w="9525">
            <a:noFill/>
            <a:miter lim="800000"/>
            <a:headEnd/>
            <a:tailEnd/>
          </a:ln>
          <a:effectLst/>
        </p:spPr>
        <p:txBody>
          <a:bodyPr>
            <a:spAutoFit/>
          </a:bodyPr>
          <a:lstStyle/>
          <a:p>
            <a:pPr algn="just"/>
            <a:r>
              <a:rPr lang="en-US" sz="2800" u="sng" dirty="0" err="1">
                <a:solidFill>
                  <a:srgbClr val="CC00CC"/>
                </a:solidFill>
                <a:effectLst>
                  <a:outerShdw blurRad="38100" dist="38100" dir="2700000" algn="tl">
                    <a:srgbClr val="C0C0C0"/>
                  </a:outerShdw>
                </a:effectLst>
                <a:latin typeface="#9Slide05 Brannboll Ny" panose="02000000000000000000" pitchFamily="2" charset="0"/>
              </a:rPr>
              <a:t>Nhóm</a:t>
            </a:r>
            <a:r>
              <a:rPr lang="en-US" sz="2800" u="sng" dirty="0">
                <a:solidFill>
                  <a:srgbClr val="CC00CC"/>
                </a:solidFill>
                <a:effectLst>
                  <a:outerShdw blurRad="38100" dist="38100" dir="2700000" algn="tl">
                    <a:srgbClr val="C0C0C0"/>
                  </a:outerShdw>
                </a:effectLst>
                <a:latin typeface="#9Slide05 Brannboll Ny" panose="02000000000000000000" pitchFamily="2" charset="0"/>
              </a:rPr>
              <a:t> 1:</a:t>
            </a:r>
            <a:r>
              <a:rPr lang="en-US" sz="2800" dirty="0">
                <a:solidFill>
                  <a:srgbClr val="CC00CC"/>
                </a:solidFill>
                <a:effectLst>
                  <a:outerShdw blurRad="38100" dist="38100" dir="2700000" algn="tl">
                    <a:srgbClr val="C0C0C0"/>
                  </a:outerShdw>
                </a:effectLst>
                <a:latin typeface="#9Slide05 Brannboll Ny" panose="02000000000000000000" pitchFamily="2" charset="0"/>
              </a:rPr>
              <a:t> </a:t>
            </a:r>
            <a:r>
              <a:rPr lang="vi-VN" sz="2800" dirty="0">
                <a:latin typeface="#9Slide05 Brannboll Ny" panose="02000000000000000000" pitchFamily="2" charset="0"/>
              </a:rPr>
              <a:t>Theo em, việc làm của Linh và gia đình sẽ mang đến cảm xúc như thế nào cho người thân</a:t>
            </a:r>
            <a:r>
              <a:rPr lang="en-US" altLang="en-US" sz="2800" dirty="0">
                <a:latin typeface="#9Slide05 Brannboll Ny" panose="02000000000000000000" pitchFamily="2" charset="0"/>
              </a:rPr>
              <a:t>?</a:t>
            </a: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r>
              <a:rPr lang="en-US" sz="2800" b="1" u="sng" dirty="0" err="1">
                <a:solidFill>
                  <a:srgbClr val="CC00CC"/>
                </a:solidFill>
                <a:effectLst>
                  <a:outerShdw blurRad="38100" dist="38100" dir="2700000" algn="tl">
                    <a:srgbClr val="C0C0C0"/>
                  </a:outerShdw>
                </a:effectLst>
                <a:latin typeface="#9Slide06 Thillends Small" pitchFamily="2" charset="0"/>
              </a:rPr>
              <a:t>Nhóm</a:t>
            </a:r>
            <a:r>
              <a:rPr lang="en-US" sz="2800" b="1" u="sng" dirty="0">
                <a:solidFill>
                  <a:srgbClr val="CC00CC"/>
                </a:solidFill>
                <a:effectLst>
                  <a:outerShdw blurRad="38100" dist="38100" dir="2700000" algn="tl">
                    <a:srgbClr val="C0C0C0"/>
                  </a:outerShdw>
                </a:effectLst>
                <a:latin typeface="#9Slide06 Thillends Small" pitchFamily="2" charset="0"/>
              </a:rPr>
              <a:t> 3</a:t>
            </a:r>
            <a:r>
              <a:rPr lang="en-US" sz="2800" b="1" dirty="0">
                <a:solidFill>
                  <a:srgbClr val="CC00CC"/>
                </a:solidFill>
                <a:effectLst>
                  <a:outerShdw blurRad="38100" dist="38100" dir="2700000" algn="tl">
                    <a:srgbClr val="C0C0C0"/>
                  </a:outerShdw>
                </a:effectLst>
                <a:latin typeface="#9Slide06 Thillends Small" pitchFamily="2" charset="0"/>
              </a:rPr>
              <a:t>: </a:t>
            </a:r>
            <a:r>
              <a:rPr lang="vi-VN" sz="2800" dirty="0">
                <a:latin typeface="#9Slide06 Thillends Small" pitchFamily="2" charset="0"/>
              </a:rPr>
              <a:t>Từ việc làm của gia đình bạn Linh và bạn An, theo em mỗi người cần làm gì để giữ gìn, phát huy truyền thống gia đình, dòng họ?</a:t>
            </a:r>
            <a:endParaRPr lang="en-US" sz="2800" dirty="0">
              <a:latin typeface="#9Slide06 Thillends Small" pitchFamily="2" charset="0"/>
            </a:endParaRPr>
          </a:p>
        </p:txBody>
      </p:sp>
      <p:sp>
        <p:nvSpPr>
          <p:cNvPr id="11" name="Text Box 9"/>
          <p:cNvSpPr txBox="1">
            <a:spLocks noChangeArrowheads="1"/>
          </p:cNvSpPr>
          <p:nvPr/>
        </p:nvSpPr>
        <p:spPr bwMode="auto">
          <a:xfrm>
            <a:off x="8977338" y="1809954"/>
            <a:ext cx="2816555" cy="3108543"/>
          </a:xfrm>
          <a:prstGeom prst="rect">
            <a:avLst/>
          </a:prstGeom>
          <a:noFill/>
          <a:ln w="9525">
            <a:noFill/>
            <a:miter lim="800000"/>
            <a:headEnd/>
            <a:tailEnd/>
          </a:ln>
          <a:effectLst/>
        </p:spPr>
        <p:txBody>
          <a:bodyPr wrap="square">
            <a:spAutoFit/>
          </a:bodyPr>
          <a:lstStyle/>
          <a:p>
            <a:pPr algn="just"/>
            <a:r>
              <a:rPr lang="en-US" sz="2800" b="1" u="sng" dirty="0" err="1">
                <a:solidFill>
                  <a:srgbClr val="0000FF"/>
                </a:solidFill>
                <a:effectLst>
                  <a:outerShdw blurRad="38100" dist="38100" dir="2700000" algn="tl">
                    <a:srgbClr val="C0C0C0"/>
                  </a:outerShdw>
                </a:effectLst>
                <a:latin typeface="SVN-Vanilla Daisy Pro" panose="00000500000000000000" pitchFamily="2" charset="0"/>
              </a:rPr>
              <a:t>Nhóm</a:t>
            </a:r>
            <a:r>
              <a:rPr lang="en-US" sz="2800" b="1" u="sng" dirty="0">
                <a:solidFill>
                  <a:srgbClr val="0000FF"/>
                </a:solidFill>
                <a:effectLst>
                  <a:outerShdw blurRad="38100" dist="38100" dir="2700000" algn="tl">
                    <a:srgbClr val="C0C0C0"/>
                  </a:outerShdw>
                </a:effectLst>
                <a:latin typeface="SVN-Vanilla Daisy Pro" panose="00000500000000000000" pitchFamily="2" charset="0"/>
              </a:rPr>
              <a:t> 4</a:t>
            </a:r>
            <a:r>
              <a:rPr lang="en-US" sz="2800" b="1" dirty="0">
                <a:solidFill>
                  <a:srgbClr val="0000FF"/>
                </a:solidFill>
                <a:effectLst>
                  <a:outerShdw blurRad="38100" dist="38100" dir="2700000" algn="tl">
                    <a:srgbClr val="C0C0C0"/>
                  </a:outerShdw>
                </a:effectLst>
                <a:latin typeface="SVN-Vanilla Daisy Pro" panose="00000500000000000000" pitchFamily="2" charset="0"/>
              </a:rPr>
              <a:t>: </a:t>
            </a:r>
            <a:r>
              <a:rPr lang="en-US" altLang="en-US" sz="2800" b="1" dirty="0" err="1">
                <a:latin typeface="SVN-Vanilla Daisy Pro" panose="00000500000000000000" pitchFamily="2" charset="0"/>
              </a:rPr>
              <a:t>Hãy</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nêu</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những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việc</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làm</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biểu</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hiện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không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giữ</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gìn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và</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phát</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huy</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truyền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thống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tốt</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đẹp</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của</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gia</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đình</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dòng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họ</a:t>
            </a:r>
            <a:r>
              <a:rPr lang="en-US" altLang="en-US" sz="2800" b="1" dirty="0">
                <a:latin typeface="SVN-Vanilla Daisy Pro" panose="00000500000000000000" pitchFamily="2" charset="0"/>
              </a:rPr>
              <a:t> ?</a:t>
            </a:r>
          </a:p>
        </p:txBody>
      </p:sp>
      <p:sp>
        <p:nvSpPr>
          <p:cNvPr id="12" name="Text Box 10"/>
          <p:cNvSpPr txBox="1">
            <a:spLocks noChangeArrowheads="1"/>
          </p:cNvSpPr>
          <p:nvPr/>
        </p:nvSpPr>
        <p:spPr bwMode="auto">
          <a:xfrm>
            <a:off x="643812" y="2125407"/>
            <a:ext cx="2241798" cy="2431435"/>
          </a:xfrm>
          <a:prstGeom prst="rect">
            <a:avLst/>
          </a:prstGeom>
          <a:noFill/>
          <a:ln w="9525">
            <a:noFill/>
            <a:miter lim="800000"/>
            <a:headEnd/>
            <a:tailEnd/>
          </a:ln>
          <a:effectLst/>
        </p:spPr>
        <p:txBody>
          <a:bodyPr wrap="square">
            <a:spAutoFit/>
          </a:bodyPr>
          <a:lstStyle/>
          <a:p>
            <a:pPr algn="just"/>
            <a:r>
              <a:rPr lang="en-US" sz="3200" b="1" u="sng" dirty="0" err="1">
                <a:solidFill>
                  <a:srgbClr val="0000FF"/>
                </a:solidFill>
                <a:effectLst>
                  <a:outerShdw blurRad="38100" dist="38100" dir="2700000" algn="tl">
                    <a:srgbClr val="C0C0C0"/>
                  </a:outerShdw>
                </a:effectLst>
                <a:latin typeface="#9Slide06 Thillends Small" pitchFamily="2" charset="0"/>
              </a:rPr>
              <a:t>Nhóm</a:t>
            </a:r>
            <a:r>
              <a:rPr lang="en-US" sz="3200" b="1" u="sng" dirty="0">
                <a:solidFill>
                  <a:srgbClr val="0000FF"/>
                </a:solidFill>
                <a:effectLst>
                  <a:outerShdw blurRad="38100" dist="38100" dir="2700000" algn="tl">
                    <a:srgbClr val="C0C0C0"/>
                  </a:outerShdw>
                </a:effectLst>
                <a:latin typeface="#9Slide06 Thillends Small" pitchFamily="2" charset="0"/>
              </a:rPr>
              <a:t> 2</a:t>
            </a:r>
            <a:r>
              <a:rPr lang="en-US" sz="3200" b="1" dirty="0">
                <a:solidFill>
                  <a:srgbClr val="0000FF"/>
                </a:solidFill>
                <a:effectLst>
                  <a:outerShdw blurRad="38100" dist="38100" dir="2700000" algn="tl">
                    <a:srgbClr val="C0C0C0"/>
                  </a:outerShdw>
                </a:effectLst>
                <a:latin typeface="#9Slide06 Thillends Small" pitchFamily="2" charset="0"/>
              </a:rPr>
              <a:t>: </a:t>
            </a:r>
            <a:r>
              <a:rPr lang="vi-VN" sz="3200" dirty="0">
                <a:latin typeface="#9Slide06 Thillends Small" pitchFamily="2" charset="0"/>
              </a:rPr>
              <a:t>Em có suy nghĩ gì về mong muốn của bạn An?</a:t>
            </a:r>
            <a:endParaRPr lang="en-US" sz="3200" dirty="0">
              <a:latin typeface="#9Slide06 Thillends Small" pitchFamily="2" charset="0"/>
            </a:endParaRPr>
          </a:p>
          <a:p>
            <a:pPr algn="just"/>
            <a:endParaRPr lang="en-US" altLang="en-US" sz="2400" b="1" dirty="0">
              <a:solidFill>
                <a:srgbClr val="2B05CB"/>
              </a:solidFill>
              <a:latin typeface="Times New Roman" panose="02020603050405020304" pitchFamily="18" charset="0"/>
            </a:endParaRPr>
          </a:p>
        </p:txBody>
      </p:sp>
      <p:sp>
        <p:nvSpPr>
          <p:cNvPr id="13" name="Rectangle 12"/>
          <p:cNvSpPr/>
          <p:nvPr/>
        </p:nvSpPr>
        <p:spPr>
          <a:xfrm>
            <a:off x="5259984" y="3246004"/>
            <a:ext cx="1000125" cy="1082098"/>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531174" y="2335404"/>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(5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pic>
        <p:nvPicPr>
          <p:cNvPr id="15" name="Picture 14"/>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42166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660690" y="410548"/>
            <a:ext cx="7931179"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024319" y="1660101"/>
            <a:ext cx="577137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1800" b="1" dirty="0">
                <a:solidFill>
                  <a:srgbClr val="0000FF"/>
                </a:solidFill>
                <a:latin typeface="Times New Roman" panose="02020603050405020304" pitchFamily="18" charset="0"/>
              </a:rPr>
              <a:t>-</a:t>
            </a:r>
            <a:r>
              <a:rPr lang="en-US" altLang="en-US" b="1" dirty="0" err="1">
                <a:solidFill>
                  <a:srgbClr val="FF0000"/>
                </a:solidFill>
                <a:latin typeface="SVN-Vanilla Daisy Pro" panose="00000500000000000000" pitchFamily="2" charset="0"/>
              </a:rPr>
              <a:t>Trân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trọng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tự</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hào</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phát</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huy</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truyền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thống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tốt</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đẹp</a:t>
            </a:r>
            <a:r>
              <a:rPr lang="en-US" altLang="en-US" b="1" dirty="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a:solidFill>
                  <a:srgbClr val="FF0000"/>
                </a:solidFill>
                <a:latin typeface="SVN-Vanilla Daisy Pro" panose="00000500000000000000" pitchFamily="2" charset="0"/>
              </a:rPr>
              <a:t>-</a:t>
            </a:r>
            <a:r>
              <a:rPr lang="en-US" altLang="en-US" b="1" dirty="0" err="1">
                <a:solidFill>
                  <a:srgbClr val="FF0000"/>
                </a:solidFill>
                <a:latin typeface="SVN-Vanilla Daisy Pro" panose="00000500000000000000" pitchFamily="2" charset="0"/>
              </a:rPr>
              <a:t>Phải</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sống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trong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sạch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lương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thiện</a:t>
            </a:r>
            <a:r>
              <a:rPr lang="en-US" altLang="en-US" b="1" dirty="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a:solidFill>
                  <a:srgbClr val="FF0000"/>
                </a:solidFill>
                <a:latin typeface="SVN-Vanilla Daisy Pro" panose="00000500000000000000" pitchFamily="2" charset="0"/>
              </a:rPr>
              <a:t>-</a:t>
            </a:r>
            <a:r>
              <a:rPr lang="en-US" altLang="en-US" b="1" dirty="0" err="1">
                <a:solidFill>
                  <a:srgbClr val="FF0000"/>
                </a:solidFill>
                <a:latin typeface="SVN-Vanilla Daisy Pro" panose="00000500000000000000" pitchFamily="2" charset="0"/>
              </a:rPr>
              <a:t>Không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làm</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điều</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gì</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tổn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hại</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đến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thanh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danh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gia</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đình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dòng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họ</a:t>
            </a:r>
            <a:r>
              <a:rPr lang="en-US" altLang="en-US" b="1" dirty="0">
                <a:solidFill>
                  <a:srgbClr val="FF0000"/>
                </a:solidFill>
                <a:latin typeface="SVN-Vanilla Daisy Pro" panose="00000500000000000000" pitchFamily="2" charset="0"/>
              </a:rPr>
              <a:t>.</a:t>
            </a:r>
          </a:p>
        </p:txBody>
      </p:sp>
    </p:spTree>
    <p:extLst>
      <p:ext uri="{BB962C8B-B14F-4D97-AF65-F5344CB8AC3E}">
        <p14:creationId xmlns:p14="http://schemas.microsoft.com/office/powerpoint/2010/main" val="18095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2060"/>
                </a:solidFill>
                <a:latin typeface="Times New Roman" panose="02020603050405020304" pitchFamily="18" charset="0"/>
                <a:cs typeface="Times New Roman" panose="02020603050405020304" pitchFamily="18" charset="0"/>
              </a:rPr>
              <a:t>Độc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ác</a:t>
            </a:r>
            <a:endParaRPr lang="en-US" altLang="en-US" b="1" dirty="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Nhân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ái</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Độc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ác</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Dối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trá</a:t>
                </a:r>
                <a:endParaRPr lang="en-US" altLang="en-US" b="1" dirty="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8949" y="3474244"/>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42" y="181119"/>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15819" y="-132916"/>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616" y="2503516"/>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58PIC58PIC58PIC58PICHsaGKG559akDq_PIC2018.png"/>
          <p:cNvPicPr>
            <a:picLocks noChangeAspect="1"/>
          </p:cNvPicPr>
          <p:nvPr/>
        </p:nvPicPr>
        <p:blipFill>
          <a:blip r:embed="rId3" cstate="print"/>
          <a:srcRect l="7143" t="16071" r="5357" b="14286"/>
          <a:stretch>
            <a:fillRect/>
          </a:stretch>
        </p:blipFill>
        <p:spPr>
          <a:xfrm>
            <a:off x="982020" y="2091134"/>
            <a:ext cx="3065174" cy="2709466"/>
          </a:xfrm>
          <a:prstGeom prst="rect">
            <a:avLst/>
          </a:prstGeom>
        </p:spPr>
      </p:pic>
      <p:pic>
        <p:nvPicPr>
          <p:cNvPr id="4" name="Picture 3"/>
          <p:cNvPicPr>
            <a:picLocks noChangeAspect="1"/>
          </p:cNvPicPr>
          <p:nvPr/>
        </p:nvPicPr>
        <p:blipFill>
          <a:blip r:embed="rId4"/>
          <a:stretch>
            <a:fillRect/>
          </a:stretch>
        </p:blipFill>
        <p:spPr>
          <a:xfrm>
            <a:off x="10936762" y="14944"/>
            <a:ext cx="1255238" cy="937524"/>
          </a:xfrm>
          <a:prstGeom prst="rect">
            <a:avLst/>
          </a:prstGeom>
        </p:spPr>
      </p:pic>
      <p:pic>
        <p:nvPicPr>
          <p:cNvPr id="9" name="Picture 8"/>
          <p:cNvPicPr>
            <a:picLocks noChangeAspect="1"/>
          </p:cNvPicPr>
          <p:nvPr/>
        </p:nvPicPr>
        <p:blipFill>
          <a:blip r:embed="rId5"/>
          <a:stretch>
            <a:fillRect/>
          </a:stretch>
        </p:blipFill>
        <p:spPr>
          <a:xfrm>
            <a:off x="10071738" y="2322110"/>
            <a:ext cx="2704056" cy="4359018"/>
          </a:xfrm>
          <a:prstGeom prst="rect">
            <a:avLst/>
          </a:prstGeom>
        </p:spPr>
      </p:pic>
      <p:pic>
        <p:nvPicPr>
          <p:cNvPr id="6" name="Picture 1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2038" y="6092825"/>
            <a:ext cx="4684934"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849" y="5432425"/>
            <a:ext cx="47881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0459" y="3297442"/>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1468" y="2934269"/>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2619" y="293157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8267" y="2887466"/>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3683" y="1552577"/>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90581" y="53968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图片 2"/>
          <p:cNvPicPr>
            <a:picLocks noChangeAspect="1"/>
          </p:cNvPicPr>
          <p:nvPr/>
        </p:nvPicPr>
        <p:blipFill>
          <a:blip r:embed="rId19" cstate="print">
            <a:extLst>
              <a:ext uri="{28A0092B-C50C-407E-A947-70E740481C1C}">
                <a14:useLocalDpi xmlns:a14="http://schemas.microsoft.com/office/drawing/2010/main" val="0"/>
              </a:ext>
            </a:extLst>
          </a:blip>
          <a:srcRect l="50168" t="20952" r="548" b="27864"/>
          <a:stretch>
            <a:fillRect/>
          </a:stretch>
        </p:blipFill>
        <p:spPr bwMode="auto">
          <a:xfrm>
            <a:off x="862238" y="4753990"/>
            <a:ext cx="2104577" cy="16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38760" y="228862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38760" y="1872320"/>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7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907224"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3942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35"/>
          <p:cNvPicPr/>
          <p:nvPr/>
        </p:nvPicPr>
        <p:blipFill>
          <a:blip r:embed="rId2"/>
          <a:stretch/>
        </p:blipFill>
        <p:spPr>
          <a:xfrm>
            <a:off x="6908220" y="324415"/>
            <a:ext cx="5225469" cy="6561799"/>
          </a:xfrm>
          <a:prstGeom prst="rect">
            <a:avLst/>
          </a:prstGeom>
        </p:spPr>
      </p:pic>
      <p:grpSp>
        <p:nvGrpSpPr>
          <p:cNvPr id="7" name="Group 6"/>
          <p:cNvGrpSpPr/>
          <p:nvPr/>
        </p:nvGrpSpPr>
        <p:grpSpPr>
          <a:xfrm>
            <a:off x="-521408" y="952468"/>
            <a:ext cx="7931179" cy="6222773"/>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6035190" y="4269121"/>
            <a:ext cx="3112460" cy="258485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1458" y="324415"/>
            <a:ext cx="1705908" cy="17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830345" y="1946266"/>
            <a:ext cx="5811648" cy="448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buNone/>
            </a:pPr>
            <a:r>
              <a:rPr lang="vi-VN" dirty="0">
                <a:solidFill>
                  <a:srgbClr val="FF0000"/>
                </a:solidFill>
                <a:latin typeface="#9Slide05 Brannboll Ny" panose="02000000000000000000" pitchFamily="2" charset="0"/>
              </a:rPr>
              <a:t>Em hãy cùng các bạn trong lớp giới thiệu truyền thống gia đình, dòng họ bằng cách vẽ hoặc dán ảnh các thành viên trong gia đình của mình vào "cây truyền thống gia đình" theo mẫu. Sau đó, ghi chú thích về nghề nghiệp, đức tính, tư tưởng, lối sống,... được lưu truyền và gìn giữ từ nhiều đời nay.</a:t>
            </a:r>
            <a:endParaRPr lang="en-US" dirty="0">
              <a:solidFill>
                <a:srgbClr val="FF0000"/>
              </a:solidFill>
              <a:latin typeface="#9Slide05 Brannboll Ny" panose="02000000000000000000" pitchFamily="2" charset="0"/>
            </a:endParaRPr>
          </a:p>
          <a:p>
            <a:pPr algn="just">
              <a:buNone/>
            </a:pPr>
            <a:r>
              <a:rPr lang="vi-VN" dirty="0">
                <a:solidFill>
                  <a:srgbClr val="FF0000"/>
                </a:solidFill>
                <a:latin typeface="#9Slide05 Brannboll Ny" panose="02000000000000000000" pitchFamily="2" charset="0"/>
              </a:rPr>
              <a:t>Em có mong muốn tiếp nối các truyền thống đó không? Vì sao? Hãy chia sẻ cùng các bạn trong lớp.</a:t>
            </a:r>
            <a:endParaRPr lang="en-US" dirty="0">
              <a:solidFill>
                <a:srgbClr val="FF0000"/>
              </a:solidFill>
              <a:latin typeface="#9Slide05 Brannboll Ny" panose="02000000000000000000" pitchFamily="2" charset="0"/>
            </a:endParaRPr>
          </a:p>
        </p:txBody>
      </p:sp>
      <p:pic>
        <p:nvPicPr>
          <p:cNvPr id="14" name="Picture 13"/>
          <p:cNvPicPr>
            <a:picLocks noChangeAspect="1"/>
          </p:cNvPicPr>
          <p:nvPr/>
        </p:nvPicPr>
        <p:blipFill>
          <a:blip r:embed="rId7"/>
          <a:stretch>
            <a:fillRect/>
          </a:stretch>
        </p:blipFill>
        <p:spPr>
          <a:xfrm>
            <a:off x="10867836" y="0"/>
            <a:ext cx="1265853" cy="588397"/>
          </a:xfrm>
          <a:prstGeom prst="rect">
            <a:avLst/>
          </a:prstGeom>
        </p:spPr>
      </p:pic>
    </p:spTree>
    <p:extLst>
      <p:ext uri="{BB962C8B-B14F-4D97-AF65-F5344CB8AC3E}">
        <p14:creationId xmlns:p14="http://schemas.microsoft.com/office/powerpoint/2010/main" val="3499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8795692" y="2481648"/>
            <a:ext cx="3853006" cy="4359018"/>
          </a:xfrm>
          <a:prstGeom prst="rect">
            <a:avLst/>
          </a:prstGeom>
        </p:spPr>
      </p:pic>
      <p:sp>
        <p:nvSpPr>
          <p:cNvPr id="13" name="WordArt 5"/>
          <p:cNvSpPr>
            <a:spLocks noChangeArrowheads="1" noChangeShapeType="1" noTextEdit="1"/>
          </p:cNvSpPr>
          <p:nvPr/>
        </p:nvSpPr>
        <p:spPr bwMode="auto">
          <a:xfrm>
            <a:off x="1726726" y="145997"/>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14" name="Text Box 33"/>
          <p:cNvSpPr txBox="1">
            <a:spLocks noChangeArrowheads="1"/>
          </p:cNvSpPr>
          <p:nvPr/>
        </p:nvSpPr>
        <p:spPr bwMode="auto">
          <a:xfrm>
            <a:off x="2037650" y="2567863"/>
            <a:ext cx="7660556" cy="175432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Tìm</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ca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dao</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tục</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ngữ</a:t>
            </a:r>
            <a:r>
              <a:rPr kumimoji="0" lang="vi-VN" altLang="en-US" sz="5400" b="1" i="0" u="none" strike="noStrike" kern="0" cap="none" spc="0" normalizeH="0" baseline="0" noProof="0" dirty="0">
                <a:ln>
                  <a:noFill/>
                </a:ln>
                <a:solidFill>
                  <a:srgbClr val="FF00FF"/>
                </a:solidFill>
                <a:effectLst/>
                <a:uLnTx/>
                <a:uFillTx/>
                <a:latin typeface="#9Slide06 Thillends Small" pitchFamily="2" charset="0"/>
              </a:rPr>
              <a:t>, châm ngôn</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về</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truyền</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thống</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tốt</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đẹp</a:t>
            </a:r>
            <a:endParaRPr kumimoji="0" lang="en-US" altLang="en-US" sz="5400" b="1" i="0" u="none" strike="noStrike" kern="0" cap="none" spc="0" normalizeH="0" baseline="0" noProof="0" dirty="0">
              <a:ln>
                <a:noFill/>
              </a:ln>
              <a:solidFill>
                <a:srgbClr val="FF00FF"/>
              </a:solidFill>
              <a:effectLst/>
              <a:uLnTx/>
              <a:uFillTx/>
              <a:latin typeface="#9Slide06 Thillends Small" pitchFamily="2" charset="0"/>
            </a:endParaRPr>
          </a:p>
        </p:txBody>
      </p:sp>
      <p:sp>
        <p:nvSpPr>
          <p:cNvPr id="15" name="Rectangle 14"/>
          <p:cNvSpPr/>
          <p:nvPr/>
        </p:nvSpPr>
        <p:spPr>
          <a:xfrm>
            <a:off x="83867" y="4517174"/>
            <a:ext cx="6569761" cy="2308324"/>
          </a:xfrm>
          <a:prstGeom prst="rect">
            <a:avLst/>
          </a:prstGeom>
          <a:solidFill>
            <a:schemeClr val="accent2">
              <a:lumMod val="20000"/>
              <a:lumOff val="80000"/>
            </a:schemeClr>
          </a:solidFill>
          <a:ln w="57150">
            <a:solidFill>
              <a:schemeClr val="tx1"/>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Số</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người</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tham</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gia</a:t>
            </a:r>
            <a:r>
              <a:rPr lang="en-US" sz="2400" b="1" dirty="0">
                <a:solidFill>
                  <a:srgbClr val="0000FF"/>
                </a:solidFill>
                <a:latin typeface="SVN-Vanilla Daisy Pro" panose="00000500000000000000" pitchFamily="2" charset="0"/>
                <a:cs typeface="Times New Roman" panose="02020603050405020304" pitchFamily="18" charset="0"/>
              </a:rPr>
              <a:t>: 5 </a:t>
            </a:r>
            <a:r>
              <a:rPr lang="en-US" sz="2400" b="1" dirty="0" err="1">
                <a:solidFill>
                  <a:srgbClr val="0000FF"/>
                </a:solidFill>
                <a:latin typeface="SVN-Vanilla Daisy Pro" panose="00000500000000000000" pitchFamily="2" charset="0"/>
                <a:cs typeface="Times New Roman" panose="02020603050405020304" pitchFamily="18" charset="0"/>
              </a:rPr>
              <a:t>bạn</a:t>
            </a:r>
            <a:endParaRPr lang="en-US" sz="2400" b="1" dirty="0">
              <a:solidFill>
                <a:srgbClr val="0000FF"/>
              </a:solidFill>
              <a:latin typeface="SVN-Vanilla Daisy Pro" panose="00000500000000000000" pitchFamily="2" charset="0"/>
              <a:cs typeface="Times New Roman" panose="02020603050405020304" pitchFamily="18" charset="0"/>
            </a:endParaRPr>
          </a:p>
          <a:p>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Cách</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thức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Các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bạn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đứng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vòng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tròn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Lần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lượt</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đọc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câu</a:t>
            </a:r>
            <a:r>
              <a:rPr lang="en-US" sz="2400" b="1" dirty="0">
                <a:solidFill>
                  <a:srgbClr val="0000FF"/>
                </a:solidFill>
                <a:latin typeface="SVN-Vanilla Daisy Pro" panose="00000500000000000000" pitchFamily="2" charset="0"/>
                <a:cs typeface="Times New Roman" panose="02020603050405020304" pitchFamily="18" charset="0"/>
              </a:rPr>
              <a:t> ca </a:t>
            </a:r>
            <a:r>
              <a:rPr lang="en-US" sz="2400" b="1" dirty="0" err="1">
                <a:solidFill>
                  <a:srgbClr val="0000FF"/>
                </a:solidFill>
                <a:latin typeface="SVN-Vanilla Daisy Pro" panose="00000500000000000000" pitchFamily="2" charset="0"/>
                <a:cs typeface="Times New Roman" panose="02020603050405020304" pitchFamily="18" charset="0"/>
              </a:rPr>
              <a:t>dao</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tục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ngữ</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châm</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ngôn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về</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truyền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thống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tốt</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đẹp</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Không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được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đọc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lặp</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lại</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câu</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của</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người</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khác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Đến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lượt</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bạn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nào</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không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đọc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được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sẽ</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bị</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loại</a:t>
            </a:r>
            <a:r>
              <a:rPr lang="en-US" sz="2400" b="1" dirty="0">
                <a:solidFill>
                  <a:srgbClr val="0000FF"/>
                </a:solidFill>
                <a:latin typeface="SVN-Vanilla Daisy Pro" panose="00000500000000000000" pitchFamily="2" charset="0"/>
                <a:cs typeface="Times New Roman" panose="02020603050405020304" pitchFamily="18" charset="0"/>
              </a:rPr>
              <a:t>. </a:t>
            </a:r>
          </a:p>
        </p:txBody>
      </p:sp>
      <p:pic>
        <p:nvPicPr>
          <p:cNvPr id="16"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2755" y="5040888"/>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226316" y="2388715"/>
            <a:ext cx="2113322" cy="2112622"/>
          </a:xfrm>
          <a:prstGeom prst="rect">
            <a:avLst/>
          </a:prstGeom>
        </p:spPr>
      </p:pic>
    </p:spTree>
    <p:extLst>
      <p:ext uri="{BB962C8B-B14F-4D97-AF65-F5344CB8AC3E}">
        <p14:creationId xmlns:p14="http://schemas.microsoft.com/office/powerpoint/2010/main" val="4214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9461026" y="1304749"/>
            <a:ext cx="3224780" cy="4359018"/>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9" y="4847820"/>
            <a:ext cx="1559471" cy="19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4859695" y="1214292"/>
            <a:ext cx="542925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a:solidFill>
                  <a:srgbClr val="FF0066"/>
                </a:solidFill>
                <a:latin typeface="Times New Roman" panose="02020603050405020304" pitchFamily="18" charset="0"/>
              </a:rPr>
              <a:t> </a:t>
            </a:r>
            <a:r>
              <a:rPr lang="en-US" altLang="en-US" sz="3200" b="1" dirty="0" err="1">
                <a:solidFill>
                  <a:srgbClr val="FF0066"/>
                </a:solidFill>
                <a:latin typeface="SVN-Vanilla Daisy Pro" panose="00000500000000000000" pitchFamily="2" charset="0"/>
              </a:rPr>
              <a:t>Giấy</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rách</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phải</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giữ</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lấy</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lề</a:t>
            </a:r>
            <a:r>
              <a:rPr lang="en-US" altLang="en-US" sz="3200" b="1" dirty="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3200" b="1" dirty="0">
              <a:solidFill>
                <a:srgbClr val="FF0066"/>
              </a:solidFill>
              <a:latin typeface="SVN-Vanilla Daisy Pro" panose="00000500000000000000" pitchFamily="2" charset="0"/>
            </a:endParaRPr>
          </a:p>
          <a:p>
            <a:pPr algn="just" eaLnBrk="0" fontAlgn="base" hangingPunct="0">
              <a:spcBef>
                <a:spcPct val="0"/>
              </a:spcBef>
              <a:spcAft>
                <a:spcPct val="0"/>
              </a:spcAft>
              <a:buFontTx/>
              <a:buChar char="-"/>
            </a:pPr>
            <a:r>
              <a:rPr lang="en-US" altLang="en-US" sz="3200" b="1" dirty="0">
                <a:solidFill>
                  <a:srgbClr val="FF0066"/>
                </a:solidFill>
                <a:latin typeface="SVN-Vanilla Daisy Pro" panose="00000500000000000000" pitchFamily="2" charset="0"/>
              </a:rPr>
              <a:t> Con </a:t>
            </a:r>
            <a:r>
              <a:rPr lang="en-US" altLang="en-US" sz="3200" b="1" dirty="0" err="1">
                <a:solidFill>
                  <a:srgbClr val="FF0066"/>
                </a:solidFill>
                <a:latin typeface="SVN-Vanilla Daisy Pro" panose="00000500000000000000" pitchFamily="2" charset="0"/>
              </a:rPr>
              <a:t>hơn</a:t>
            </a:r>
            <a:r>
              <a:rPr lang="en-US" altLang="en-US" sz="3200" b="1" dirty="0">
                <a:solidFill>
                  <a:srgbClr val="FF0066"/>
                </a:solidFill>
                <a:latin typeface="SVN-Vanilla Daisy Pro" panose="00000500000000000000" pitchFamily="2" charset="0"/>
              </a:rPr>
              <a:t> cha </a:t>
            </a:r>
            <a:r>
              <a:rPr lang="en-US" altLang="en-US" sz="3200" b="1" dirty="0" err="1">
                <a:solidFill>
                  <a:srgbClr val="FF0066"/>
                </a:solidFill>
                <a:latin typeface="SVN-Vanilla Daisy Pro" panose="00000500000000000000" pitchFamily="2" charset="0"/>
              </a:rPr>
              <a:t>là</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nhà</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phúc</a:t>
            </a:r>
            <a:r>
              <a:rPr lang="en-US" altLang="en-US" sz="3200" b="1" dirty="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2800" dirty="0">
              <a:solidFill>
                <a:srgbClr val="FF0066"/>
              </a:solidFill>
              <a:latin typeface="Times New Roman" panose="02020603050405020304" pitchFamily="18" charset="0"/>
            </a:endParaRPr>
          </a:p>
        </p:txBody>
      </p:sp>
      <p:sp>
        <p:nvSpPr>
          <p:cNvPr id="14" name="Text Box 6"/>
          <p:cNvSpPr txBox="1">
            <a:spLocks noChangeArrowheads="1"/>
          </p:cNvSpPr>
          <p:nvPr/>
        </p:nvSpPr>
        <p:spPr bwMode="auto">
          <a:xfrm>
            <a:off x="2837847" y="291843"/>
            <a:ext cx="632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eaLnBrk="1" fontAlgn="base" latinLnBrk="0" hangingPunct="1">
              <a:lnSpc>
                <a:spcPct val="100000"/>
              </a:lnSpc>
              <a:spcBef>
                <a:spcPct val="50000"/>
              </a:spcBef>
              <a:spcAft>
                <a:spcPct val="0"/>
              </a:spcAft>
              <a:buClrTx/>
              <a:buSzTx/>
              <a:buFontTx/>
              <a:buNone/>
              <a:tabLst/>
              <a:defRPr/>
            </a:pP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Các</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câu</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ca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dao</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tục</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ngữ</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a:t>
            </a:r>
          </a:p>
        </p:txBody>
      </p:sp>
      <p:pic>
        <p:nvPicPr>
          <p:cNvPr id="15" name="Picture 7" descr="cam%20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287" y="1329410"/>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859694" y="3240642"/>
            <a:ext cx="6077067" cy="2289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3200" b="1" dirty="0">
                <a:solidFill>
                  <a:srgbClr val="FF0066"/>
                </a:solidFill>
                <a:latin typeface="SVN-Vanilla Daisy Pro" panose="00000500000000000000" pitchFamily="2" charset="0"/>
              </a:rPr>
              <a:t>- Con </a:t>
            </a:r>
            <a:r>
              <a:rPr lang="en-US" altLang="en-US" sz="3200" b="1" dirty="0" err="1">
                <a:solidFill>
                  <a:srgbClr val="FF0066"/>
                </a:solidFill>
                <a:latin typeface="SVN-Vanilla Daisy Pro" panose="00000500000000000000" pitchFamily="2" charset="0"/>
              </a:rPr>
              <a:t>người</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tổ</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tông</a:t>
            </a:r>
            <a:r>
              <a:rPr lang="en-US" altLang="en-US" sz="3200" b="1" dirty="0">
                <a:solidFill>
                  <a:srgbClr val="FF0066"/>
                </a:solidFill>
                <a:latin typeface="SVN-Vanilla Daisy Pro" panose="00000500000000000000" pitchFamily="2" charset="0"/>
              </a:rPr>
              <a:t>.</a:t>
            </a:r>
          </a:p>
          <a:p>
            <a:pPr algn="l" eaLnBrk="0" fontAlgn="base" hangingPunct="0">
              <a:lnSpc>
                <a:spcPct val="140000"/>
              </a:lnSpc>
              <a:spcBef>
                <a:spcPct val="0"/>
              </a:spcBef>
              <a:spcAft>
                <a:spcPct val="0"/>
              </a:spcAft>
            </a:pPr>
            <a:r>
              <a:rPr lang="en-US" altLang="en-US" sz="3200" b="1" dirty="0" err="1">
                <a:solidFill>
                  <a:srgbClr val="FF0066"/>
                </a:solidFill>
                <a:latin typeface="SVN-Vanilla Daisy Pro" panose="00000500000000000000" pitchFamily="2" charset="0"/>
              </a:rPr>
              <a:t>Như</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cây</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cội</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như</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sông</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nguồn</a:t>
            </a:r>
            <a:r>
              <a:rPr lang="en-US" altLang="en-US" sz="3200" b="1" dirty="0">
                <a:solidFill>
                  <a:srgbClr val="FF0066"/>
                </a:solidFill>
                <a:latin typeface="SVN-Vanilla Daisy Pro" panose="00000500000000000000" pitchFamily="2" charset="0"/>
              </a:rPr>
              <a:t>.</a:t>
            </a:r>
          </a:p>
          <a:p>
            <a:pPr algn="l" eaLnBrk="0" fontAlgn="base" hangingPunct="0">
              <a:lnSpc>
                <a:spcPct val="140000"/>
              </a:lnSpc>
              <a:spcAft>
                <a:spcPct val="0"/>
              </a:spcAft>
            </a:pPr>
            <a:endParaRPr lang="en-US" altLang="en-US" sz="2800" dirty="0">
              <a:solidFill>
                <a:srgbClr val="5F5F5F"/>
              </a:solidFill>
              <a:latin typeface="Times New Roman" panose="02020603050405020304" pitchFamily="18" charset="0"/>
            </a:endParaRPr>
          </a:p>
        </p:txBody>
      </p:sp>
    </p:spTree>
    <p:extLst>
      <p:ext uri="{BB962C8B-B14F-4D97-AF65-F5344CB8AC3E}">
        <p14:creationId xmlns:p14="http://schemas.microsoft.com/office/powerpoint/2010/main" val="12718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2"/>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ppt_x</p:attrName>
                                        </p:attrNameLst>
                                      </p:cBhvr>
                                      <p:tavLst>
                                        <p:tav tm="0">
                                          <p:val>
                                            <p:strVal val="#ppt_x-.2"/>
                                          </p:val>
                                        </p:tav>
                                        <p:tav tm="100000">
                                          <p:val>
                                            <p:strVal val="#ppt_x"/>
                                          </p:val>
                                        </p:tav>
                                      </p:tavLst>
                                    </p:anim>
                                    <p:anim calcmode="lin" valueType="num">
                                      <p:cBhvr>
                                        <p:cTn id="2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2"/>
                                          </p:val>
                                        </p:tav>
                                        <p:tav tm="100000">
                                          <p:val>
                                            <p:strVal val="#ppt_x"/>
                                          </p:val>
                                        </p:tav>
                                      </p:tavLst>
                                    </p:anim>
                                    <p:anim calcmode="lin" valueType="num">
                                      <p:cBhvr>
                                        <p:cTn id="35"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6411390"/>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4081337" y="1941358"/>
            <a:ext cx="3650554" cy="4278094"/>
          </a:xfrm>
          <a:prstGeom prst="rect">
            <a:avLst/>
          </a:prstGeom>
          <a:solidFill>
            <a:schemeClr val="accent4">
              <a:lumMod val="20000"/>
              <a:lumOff val="80000"/>
            </a:schemeClr>
          </a:solidFill>
          <a:ln w="57150">
            <a:solidFill>
              <a:srgbClr val="FF0000"/>
            </a:solidFill>
          </a:ln>
          <a:effec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5 Brannboll Ny" panose="02000000000000000000" pitchFamily="2" charset="0"/>
                <a:cs typeface="#9Slide03 Arima Madurai Black" panose="00000A00000000000000" pitchFamily="2" charset="0"/>
              </a:rPr>
              <a:t> </a:t>
            </a:r>
            <a:r>
              <a:rPr lang="en-US" sz="2000" b="1" dirty="0" err="1">
                <a:solidFill>
                  <a:srgbClr val="FF0000"/>
                </a:solidFill>
                <a:latin typeface="Times New Roman" panose="02020603050405020304" pitchFamily="18" charset="0"/>
                <a:cs typeface="Times New Roman" panose="02020603050405020304" pitchFamily="18" charset="0"/>
              </a:rPr>
              <a:t>Tình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r>
              <a:rPr lang="en-US" sz="2000" dirty="0">
                <a:latin typeface="#9Slide05 Brannboll Ny" panose="02000000000000000000" pitchFamily="2" charset="0"/>
              </a:rPr>
              <a:t>    </a:t>
            </a:r>
            <a:r>
              <a:rPr lang="vi-VN" sz="2000" dirty="0">
                <a:solidFill>
                  <a:srgbClr val="0000FF"/>
                </a:solidFill>
                <a:latin typeface="#9Slide05 Brannboll Ny" panose="02000000000000000000" pitchFamily="2" charset="0"/>
              </a:rPr>
              <a:t>Gia đình Hải có nghề truyền thống làm đồ chơi Trung thu. ông nội bạn đã từng được vinh danh là nghệ nhân nổi tiếng và cha mẹ Hải vẫn tiếp tục say mê làm ra những chiếc mặt nạ, đèn ông sao, đèn lồng,... và mong muốn Hải tiếp nối nghề truyền thống của gia đình. Có người khuyên Hải không nên theo nghề truyền thống của gia đình vì vất vả và không còn phù hợp với xu thế hiện nay nữa</a:t>
            </a:r>
            <a:endParaRPr lang="en-US" altLang="en-US" sz="2000" b="1" kern="0" dirty="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0" y="430271"/>
            <a:ext cx="3606809"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3 Arima Madurai Black" panose="00000A00000000000000" pitchFamily="2" charset="0"/>
                <a:cs typeface="#9Slide03 Arima Madurai Black" panose="00000A00000000000000" pitchFamily="2"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p>
          <a:p>
            <a:r>
              <a:rPr lang="en-US" sz="1800" b="1" dirty="0">
                <a:solidFill>
                  <a:srgbClr val="FF0000"/>
                </a:solidFill>
                <a:latin typeface="Times" panose="02020603050405020304" pitchFamily="18" charset="0"/>
                <a:cs typeface="Times" panose="02020603050405020304" pitchFamily="18" charset="0"/>
              </a:rPr>
              <a:t>      </a:t>
            </a:r>
            <a:r>
              <a:rPr lang="vi-VN" sz="2000" dirty="0">
                <a:latin typeface="#9Slide06 Thillends Small" pitchFamily="2" charset="0"/>
              </a:rPr>
              <a:t>Gia đình Tuấn có truyền thống yêu nước, ông của bạn là lão thành cách mạng, bố đang làm việc trong quân đội. Tuấn rất tự hào về truyền thống gia đình mình nhưng lại muốn trở thành một doanh nhân, bởi theo Tuấn làm công việc gì mà có đóng góp cho đất nước cũng là tiếp nối truyền thống của gia đình. Tùng phản đối và cho rằng Tuấn phải tiếp nối công việc, nghề nghiệp được truyền từ đời ông, cha đến nay mới là tiếp nối truyền thống của gia đình.</a:t>
            </a:r>
            <a:endParaRPr lang="en-US" sz="2000" dirty="0">
              <a:latin typeface="#9Slide06 Thillends Small" pitchFamily="2" charset="0"/>
            </a:endParaRPr>
          </a:p>
          <a:p>
            <a:r>
              <a:rPr lang="vi-VN" sz="2000" dirty="0">
                <a:latin typeface="#9Slide06 Thillends Small" pitchFamily="2" charset="0"/>
              </a:rPr>
              <a:t>Em đồng tình với ý kiến của bạn nào? Vì sao?</a:t>
            </a:r>
            <a:endParaRPr lang="en-US" sz="2000" dirty="0">
              <a:latin typeface="#9Slide06 Thillends Small" pitchFamily="2" charset="0"/>
            </a:endParaRPr>
          </a:p>
        </p:txBody>
      </p:sp>
      <p:sp>
        <p:nvSpPr>
          <p:cNvPr id="14" name="Text Box 5"/>
          <p:cNvSpPr txBox="1">
            <a:spLocks noChangeArrowheads="1"/>
          </p:cNvSpPr>
          <p:nvPr/>
        </p:nvSpPr>
        <p:spPr bwMode="auto">
          <a:xfrm>
            <a:off x="474403" y="2890774"/>
            <a:ext cx="3416490" cy="372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p>
          <a:p>
            <a:pPr>
              <a:buNone/>
            </a:pPr>
            <a:r>
              <a:rPr lang="vi-VN" sz="2000" dirty="0">
                <a:latin typeface="#9Slide06 Thillends Small" pitchFamily="2" charset="0"/>
              </a:rPr>
              <a:t>Dòng họ Nguyễn Huy của Bình có truyền thống hiếu học. Hằng năm, cứ vào đầu năm học, dòng họ lại tổ chức trao phần thưởng cho con cháu đạt thành tích cao trong học tập và thi đỗ đại học. Năm nay, Bình không được nhận phần thưởng vì kết quả học tập của bạn chưa cao.</a:t>
            </a:r>
            <a:endParaRPr lang="en-US" sz="2000" dirty="0">
              <a:latin typeface="#9Slide06 Thillends Small" pitchFamily="2" charset="0"/>
            </a:endParaRPr>
          </a:p>
          <a:p>
            <a:r>
              <a:rPr lang="vi-VN" sz="2000" dirty="0">
                <a:latin typeface="#9Slide06 Thillends Small" pitchFamily="2" charset="0"/>
              </a:rPr>
              <a:t>Theo em, Bình cần làm gì để phát huy truyền thống hiếu học của dòng họ?</a:t>
            </a:r>
            <a:endParaRPr lang="en-US" sz="2000" b="1" dirty="0">
              <a:solidFill>
                <a:srgbClr val="0000FF"/>
              </a:solidFill>
              <a:latin typeface="#9Slide06 Thillends Small" pitchFamily="2" charset="0"/>
              <a:cs typeface="Times New Roman" panose="02020603050405020304" pitchFamily="18" charset="0"/>
            </a:endParaRP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0" y="2115687"/>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18" name="Rectangle 17"/>
          <p:cNvSpPr/>
          <p:nvPr/>
        </p:nvSpPr>
        <p:spPr>
          <a:xfrm>
            <a:off x="11592" y="888555"/>
            <a:ext cx="6515029" cy="892552"/>
          </a:xfrm>
          <a:prstGeom prst="rect">
            <a:avLst/>
          </a:prstGeom>
          <a:solidFill>
            <a:schemeClr val="accent2">
              <a:lumMod val="20000"/>
              <a:lumOff val="80000"/>
            </a:schemeClr>
          </a:solidFill>
          <a:ln w="38100">
            <a:solidFill>
              <a:srgbClr val="FF0000"/>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800" dirty="0">
                <a:solidFill>
                  <a:srgbClr val="0000FF"/>
                </a:solidFill>
                <a:latin typeface="#9Slide06 Thillends Small" pitchFamily="2" charset="0"/>
                <a:cs typeface="Times New Roman" panose="02020603050405020304" pitchFamily="18" charset="0"/>
              </a:rPr>
              <a:t>S</a:t>
            </a:r>
            <a:r>
              <a:rPr lang="vi-VN" sz="2800" dirty="0">
                <a:solidFill>
                  <a:srgbClr val="0000FF"/>
                </a:solidFill>
                <a:latin typeface="#9Slide06 Thillends Small" pitchFamily="2" charset="0"/>
                <a:cs typeface="Times New Roman" panose="02020603050405020304" pitchFamily="18" charset="0"/>
              </a:rPr>
              <a:t>ắm vai ở tình huống</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tập</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làm</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chuyên</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gia</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để</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trả</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lời</a:t>
            </a:r>
            <a:r>
              <a:rPr lang="en-US" sz="2400" dirty="0">
                <a:solidFill>
                  <a:prstClr val="black"/>
                </a:solidFill>
                <a:latin typeface="SVN-Vanilla Daisy Pro" panose="00000500000000000000" pitchFamily="2" charset="0"/>
                <a:cs typeface="Times New Roman" panose="02020603050405020304" pitchFamily="18" charset="0"/>
              </a:rPr>
              <a:t>.</a:t>
            </a:r>
          </a:p>
        </p:txBody>
      </p:sp>
    </p:spTree>
    <p:extLst>
      <p:ext uri="{BB962C8B-B14F-4D97-AF65-F5344CB8AC3E}">
        <p14:creationId xmlns:p14="http://schemas.microsoft.com/office/powerpoint/2010/main" val="368373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4">
            <a:alphaModFix/>
          </a:blip>
          <a:srcRect l="16992" t="-937" r="50159" b="17086"/>
          <a:stretch/>
        </p:blipFill>
        <p:spPr>
          <a:xfrm>
            <a:off x="270075" y="-325541"/>
            <a:ext cx="11354461" cy="1693165"/>
          </a:xfrm>
          <a:prstGeom prst="rect">
            <a:avLst/>
          </a:prstGeom>
          <a:noFill/>
          <a:ln>
            <a:noFill/>
          </a:ln>
        </p:spPr>
      </p:pic>
      <p:sp>
        <p:nvSpPr>
          <p:cNvPr id="10" name="TextBox 9"/>
          <p:cNvSpPr txBox="1">
            <a:spLocks noChangeArrowheads="1"/>
          </p:cNvSpPr>
          <p:nvPr/>
        </p:nvSpPr>
        <p:spPr bwMode="auto">
          <a:xfrm>
            <a:off x="1502365" y="104775"/>
            <a:ext cx="8794679"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6209" y="1965380"/>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41422" y="6007985"/>
            <a:ext cx="10847841" cy="994055"/>
          </a:xfrm>
          <a:prstGeom prst="rect">
            <a:avLst/>
          </a:prstGeom>
        </p:spPr>
        <p:txBody>
          <a:bodyPr wrap="none">
            <a:spAutoFit/>
          </a:bodyPr>
          <a:lstStyle/>
          <a:p>
            <a:pPr algn="just">
              <a:lnSpc>
                <a:spcPct val="115000"/>
              </a:lnSpc>
              <a:spcAft>
                <a:spcPts val="400"/>
              </a:spcAft>
            </a:pPr>
            <a:r>
              <a:rPr lang="en-US" sz="5400" dirty="0">
                <a:solidFill>
                  <a:srgbClr val="FF0000"/>
                </a:solidFill>
                <a:latin typeface="#9Slide06 Thillends Small" pitchFamily="2" charset="0"/>
                <a:ea typeface="Arial" panose="020B0604020202020204" pitchFamily="34" charset="0"/>
              </a:rPr>
              <a:t>B</a:t>
            </a:r>
            <a:r>
              <a:rPr lang="vi-VN" sz="5400" dirty="0">
                <a:solidFill>
                  <a:srgbClr val="FF0000"/>
                </a:solidFill>
                <a:latin typeface="#9Slide06 Thillends Small" pitchFamily="2" charset="0"/>
                <a:ea typeface="Arial" panose="020B0604020202020204" pitchFamily="34" charset="0"/>
              </a:rPr>
              <a:t>ài hát “Lá cờ” (sáng tác: Tạ Quang Thắng).</a:t>
            </a:r>
            <a:endParaRPr lang="en-US" sz="5400" dirty="0">
              <a:solidFill>
                <a:srgbClr val="FF0000"/>
              </a:solidFill>
              <a:latin typeface="#9Slide06 Thillends Small" pitchFamily="2" charset="0"/>
              <a:ea typeface="Arial" panose="020B0604020202020204" pitchFamily="34" charset="0"/>
            </a:endParaRPr>
          </a:p>
        </p:txBody>
      </p:sp>
      <p:pic>
        <p:nvPicPr>
          <p:cNvPr id="4" name="Tạ Quang Thắng - Lá Cờ (VTV3 Version 20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0689" y="1367624"/>
            <a:ext cx="9875520" cy="4585915"/>
          </a:xfrm>
          <a:prstGeom prst="rect">
            <a:avLst/>
          </a:prstGeom>
        </p:spPr>
      </p:pic>
      <p:pic>
        <p:nvPicPr>
          <p:cNvPr id="13" name="Picture 12"/>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210878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4"/>
                </p:tgtEl>
              </p:cMediaNode>
            </p:video>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5999659"/>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3791137" y="1860459"/>
            <a:ext cx="3840998" cy="4647426"/>
          </a:xfrm>
          <a:prstGeom prst="rect">
            <a:avLst/>
          </a:prstGeom>
          <a:solidFill>
            <a:schemeClr val="accent4">
              <a:lumMod val="20000"/>
              <a:lumOff val="80000"/>
            </a:schemeClr>
          </a:solidFill>
          <a:ln w="57150">
            <a:solidFill>
              <a:srgbClr val="FF0000"/>
            </a:solidFill>
          </a:ln>
          <a:effec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5 Brannboll Ny" panose="02000000000000000000" pitchFamily="2" charset="0"/>
                <a:cs typeface="#9Slide03 Arima Madurai Black" panose="00000A00000000000000" pitchFamily="2" charset="0"/>
              </a:rPr>
              <a:t>   </a:t>
            </a:r>
            <a:r>
              <a:rPr lang="en-US" sz="2000" b="1" dirty="0" err="1">
                <a:solidFill>
                  <a:srgbClr val="FF0000"/>
                </a:solidFill>
                <a:latin typeface="Times New Roman" panose="02020603050405020304" pitchFamily="18" charset="0"/>
                <a:cs typeface="Times New Roman" panose="02020603050405020304" pitchFamily="18" charset="0"/>
              </a:rPr>
              <a:t>Tình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pPr algn="just"/>
            <a:r>
              <a:rPr lang="en-US" sz="2000" dirty="0">
                <a:solidFill>
                  <a:srgbClr val="000000"/>
                </a:solidFill>
                <a:latin typeface="#9Slide05 Brannboll Ny" panose="02000000000000000000" pitchFamily="2" charset="0"/>
              </a:rPr>
              <a:t>    </a:t>
            </a:r>
            <a:r>
              <a:rPr lang="vi-VN" sz="2400" dirty="0">
                <a:solidFill>
                  <a:srgbClr val="0000FF"/>
                </a:solidFill>
                <a:latin typeface="#9Slide05 Brannboll Ny" panose="02000000000000000000" pitchFamily="2" charset="0"/>
              </a:rPr>
              <a:t>Nếu em là Hải, em sẽ nói với người khuyên em: "mặc dù truyền thống làm đồ chơi Trung thu của gia đình là vất cả nhưng đổi lại được đó là niềm vui của các bạn nhỏ được trọn vẹn, và đây cũng là truyền thống của gia đình nên em cũng sẽ tiếp tục theo chân ông bà cha mẹ để giữ truyền thống đó mãi về sau."</a:t>
            </a:r>
            <a:endParaRPr lang="en-US" altLang="en-US" sz="2400" b="1" kern="0" dirty="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0" y="430271"/>
            <a:ext cx="3606809"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3 Arima Madurai Black" panose="00000A00000000000000" pitchFamily="2" charset="0"/>
                <a:cs typeface="#9Slide03 Arima Madurai Black" panose="00000A00000000000000" pitchFamily="2"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p>
          <a:p>
            <a:pPr algn="just"/>
            <a:r>
              <a:rPr lang="en-US" sz="2800" b="1" dirty="0">
                <a:solidFill>
                  <a:srgbClr val="FF0000"/>
                </a:solidFill>
                <a:latin typeface="#9Slide05 Brannboll Ny" panose="02000000000000000000" pitchFamily="2" charset="0"/>
                <a:cs typeface="Times" panose="02020603050405020304" pitchFamily="18" charset="0"/>
              </a:rPr>
              <a:t>      </a:t>
            </a:r>
            <a:r>
              <a:rPr lang="vi-VN" sz="2800" dirty="0">
                <a:solidFill>
                  <a:srgbClr val="FF0000"/>
                </a:solidFill>
                <a:latin typeface="#9Slide05 Brannboll Ny" panose="02000000000000000000" pitchFamily="2" charset="0"/>
              </a:rPr>
              <a:t>Em đồng tình với ý kiến bạn Tùng. Vì truyền thống là những gì được lưu truyền từ đời này sang đời khác, từ thế hệ này sang thế hệ khác thì mới được gọi là truyền thống.</a:t>
            </a:r>
            <a:endParaRPr lang="en-US" sz="2800" dirty="0">
              <a:solidFill>
                <a:srgbClr val="FF0000"/>
              </a:solidFill>
              <a:latin typeface="#9Slide05 Brannboll Ny" panose="02000000000000000000" pitchFamily="2" charset="0"/>
            </a:endParaRPr>
          </a:p>
        </p:txBody>
      </p:sp>
      <p:sp>
        <p:nvSpPr>
          <p:cNvPr id="14" name="Text Box 5"/>
          <p:cNvSpPr txBox="1">
            <a:spLocks noChangeArrowheads="1"/>
          </p:cNvSpPr>
          <p:nvPr/>
        </p:nvSpPr>
        <p:spPr bwMode="auto">
          <a:xfrm>
            <a:off x="474403" y="2890774"/>
            <a:ext cx="3000784" cy="344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p>
          <a:p>
            <a:pPr lvl="0" algn="just" defTabSz="457200">
              <a:lnSpc>
                <a:spcPct val="100000"/>
              </a:lnSpc>
              <a:spcBef>
                <a:spcPts val="0"/>
              </a:spcBef>
              <a:buNone/>
            </a:pPr>
            <a:r>
              <a:rPr lang="en-US" dirty="0">
                <a:latin typeface="#9Slide05 SVNEgregio Script" panose="02000500000000000000" pitchFamily="2" charset="0"/>
              </a:rPr>
              <a:t>Theo </a:t>
            </a:r>
            <a:r>
              <a:rPr lang="en-US" dirty="0" err="1">
                <a:latin typeface="#9Slide05 SVNEgregio Script" panose="02000500000000000000" pitchFamily="2" charset="0"/>
              </a:rPr>
              <a:t>em</a:t>
            </a:r>
            <a:r>
              <a:rPr lang="en-US" dirty="0">
                <a:latin typeface="#9Slide05 SVNEgregio Script" panose="02000500000000000000" pitchFamily="2" charset="0"/>
              </a:rPr>
              <a:t>, </a:t>
            </a:r>
            <a:r>
              <a:rPr lang="en-US" dirty="0" err="1">
                <a:latin typeface="#9Slide05 SVNEgregio Script" panose="02000500000000000000" pitchFamily="2" charset="0"/>
              </a:rPr>
              <a:t>Bình</a:t>
            </a:r>
            <a:r>
              <a:rPr lang="en-US" dirty="0">
                <a:latin typeface="#9Slide05 SVNEgregio Script" panose="02000500000000000000" pitchFamily="2" charset="0"/>
              </a:rPr>
              <a:t> </a:t>
            </a:r>
            <a:r>
              <a:rPr lang="en-US" dirty="0" err="1">
                <a:latin typeface="#9Slide05 SVNEgregio Script" panose="02000500000000000000" pitchFamily="2" charset="0"/>
              </a:rPr>
              <a:t>cần</a:t>
            </a:r>
            <a:r>
              <a:rPr lang="en-US" dirty="0">
                <a:latin typeface="#9Slide05 SVNEgregio Script" panose="02000500000000000000" pitchFamily="2" charset="0"/>
              </a:rPr>
              <a:t> </a:t>
            </a:r>
            <a:r>
              <a:rPr lang="en-US" dirty="0" err="1">
                <a:latin typeface="#9Slide05 SVNEgregio Script" panose="02000500000000000000" pitchFamily="2" charset="0"/>
              </a:rPr>
              <a:t>làm</a:t>
            </a:r>
            <a:r>
              <a:rPr lang="en-US" dirty="0">
                <a:latin typeface="#9Slide05 SVNEgregio Script" panose="02000500000000000000" pitchFamily="2" charset="0"/>
              </a:rPr>
              <a:t> </a:t>
            </a:r>
            <a:r>
              <a:rPr lang="en-US" dirty="0" err="1">
                <a:latin typeface="#9Slide05 SVNEgregio Script" panose="02000500000000000000" pitchFamily="2" charset="0"/>
              </a:rPr>
              <a:t>để</a:t>
            </a:r>
            <a:r>
              <a:rPr lang="en-US" dirty="0">
                <a:latin typeface="#9Slide05 SVNEgregio Script" panose="02000500000000000000" pitchFamily="2" charset="0"/>
              </a:rPr>
              <a:t> </a:t>
            </a:r>
            <a:r>
              <a:rPr lang="en-US" dirty="0" err="1">
                <a:latin typeface="#9Slide05 SVNEgregio Script" panose="02000500000000000000" pitchFamily="2" charset="0"/>
              </a:rPr>
              <a:t>phát</a:t>
            </a:r>
            <a:r>
              <a:rPr lang="en-US" dirty="0">
                <a:latin typeface="#9Slide05 SVNEgregio Script" panose="02000500000000000000" pitchFamily="2" charset="0"/>
              </a:rPr>
              <a:t> </a:t>
            </a:r>
            <a:r>
              <a:rPr lang="en-US" dirty="0" err="1">
                <a:latin typeface="#9Slide05 SVNEgregio Script" panose="02000500000000000000" pitchFamily="2" charset="0"/>
              </a:rPr>
              <a:t>huy</a:t>
            </a:r>
            <a:r>
              <a:rPr lang="en-US" dirty="0">
                <a:latin typeface="#9Slide05 SVNEgregio Script" panose="02000500000000000000" pitchFamily="2" charset="0"/>
              </a:rPr>
              <a:t> </a:t>
            </a:r>
            <a:r>
              <a:rPr lang="en-US" dirty="0" err="1">
                <a:latin typeface="#9Slide05 SVNEgregio Script" panose="02000500000000000000" pitchFamily="2" charset="0"/>
              </a:rPr>
              <a:t>truyền</a:t>
            </a:r>
            <a:r>
              <a:rPr lang="en-US" dirty="0">
                <a:latin typeface="#9Slide05 SVNEgregio Script" panose="02000500000000000000" pitchFamily="2" charset="0"/>
              </a:rPr>
              <a:t> </a:t>
            </a:r>
            <a:r>
              <a:rPr lang="en-US" dirty="0" err="1">
                <a:latin typeface="#9Slide05 SVNEgregio Script" panose="02000500000000000000" pitchFamily="2" charset="0"/>
              </a:rPr>
              <a:t>thống</a:t>
            </a:r>
            <a:r>
              <a:rPr lang="en-US" dirty="0">
                <a:latin typeface="#9Slide05 SVNEgregio Script" panose="02000500000000000000" pitchFamily="2" charset="0"/>
              </a:rPr>
              <a:t> </a:t>
            </a:r>
            <a:r>
              <a:rPr lang="en-US" dirty="0" err="1">
                <a:latin typeface="#9Slide05 SVNEgregio Script" panose="02000500000000000000" pitchFamily="2" charset="0"/>
              </a:rPr>
              <a:t>hiếu</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của</a:t>
            </a:r>
            <a:r>
              <a:rPr lang="en-US" dirty="0">
                <a:latin typeface="#9Slide05 SVNEgregio Script" panose="02000500000000000000" pitchFamily="2" charset="0"/>
              </a:rPr>
              <a:t> </a:t>
            </a:r>
            <a:r>
              <a:rPr lang="en-US" dirty="0" err="1">
                <a:latin typeface="#9Slide05 SVNEgregio Script" panose="02000500000000000000" pitchFamily="2" charset="0"/>
              </a:rPr>
              <a:t>dòng</a:t>
            </a:r>
            <a:r>
              <a:rPr lang="en-US" dirty="0">
                <a:latin typeface="#9Slide05 SVNEgregio Script" panose="02000500000000000000" pitchFamily="2" charset="0"/>
              </a:rPr>
              <a:t> </a:t>
            </a:r>
            <a:r>
              <a:rPr lang="en-US" dirty="0" err="1">
                <a:latin typeface="#9Slide05 SVNEgregio Script" panose="02000500000000000000" pitchFamily="2" charset="0"/>
              </a:rPr>
              <a:t>họ</a:t>
            </a:r>
            <a:r>
              <a:rPr lang="en-US" dirty="0">
                <a:latin typeface="#9Slide05 SVNEgregio Script" panose="02000500000000000000" pitchFamily="2" charset="0"/>
              </a:rPr>
              <a:t>: </a:t>
            </a:r>
            <a:r>
              <a:rPr lang="en-US" dirty="0" err="1">
                <a:latin typeface="#9Slide05 SVNEgregio Script" panose="02000500000000000000" pitchFamily="2" charset="0"/>
              </a:rPr>
              <a:t>cố</a:t>
            </a:r>
            <a:r>
              <a:rPr lang="en-US" dirty="0">
                <a:latin typeface="#9Slide05 SVNEgregio Script" panose="02000500000000000000" pitchFamily="2" charset="0"/>
              </a:rPr>
              <a:t> </a:t>
            </a:r>
            <a:r>
              <a:rPr lang="en-US" dirty="0" err="1">
                <a:latin typeface="#9Slide05 SVNEgregio Script" panose="02000500000000000000" pitchFamily="2" charset="0"/>
              </a:rPr>
              <a:t>gắng</a:t>
            </a:r>
            <a:r>
              <a:rPr lang="en-US" dirty="0">
                <a:latin typeface="#9Slide05 SVNEgregio Script" panose="02000500000000000000" pitchFamily="2" charset="0"/>
              </a:rPr>
              <a:t> </a:t>
            </a:r>
            <a:r>
              <a:rPr lang="en-US" dirty="0" err="1">
                <a:latin typeface="#9Slide05 SVNEgregio Script" panose="02000500000000000000" pitchFamily="2" charset="0"/>
              </a:rPr>
              <a:t>nổ</a:t>
            </a:r>
            <a:r>
              <a:rPr lang="en-US" dirty="0">
                <a:latin typeface="#9Slide05 SVNEgregio Script" panose="02000500000000000000" pitchFamily="2" charset="0"/>
              </a:rPr>
              <a:t> </a:t>
            </a:r>
            <a:r>
              <a:rPr lang="en-US" dirty="0" err="1">
                <a:latin typeface="#9Slide05 SVNEgregio Script" panose="02000500000000000000" pitchFamily="2" charset="0"/>
              </a:rPr>
              <a:t>lực</a:t>
            </a:r>
            <a:r>
              <a:rPr lang="en-US" dirty="0">
                <a:latin typeface="#9Slide05 SVNEgregio Script" panose="02000500000000000000" pitchFamily="2" charset="0"/>
              </a:rPr>
              <a:t> </a:t>
            </a:r>
            <a:r>
              <a:rPr lang="en-US" dirty="0" err="1">
                <a:latin typeface="#9Slide05 SVNEgregio Script" panose="02000500000000000000" pitchFamily="2" charset="0"/>
              </a:rPr>
              <a:t>trong</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tập</a:t>
            </a:r>
            <a:r>
              <a:rPr lang="en-US" dirty="0">
                <a:latin typeface="#9Slide05 SVNEgregio Script" panose="02000500000000000000" pitchFamily="2" charset="0"/>
              </a:rPr>
              <a:t>, </a:t>
            </a:r>
            <a:r>
              <a:rPr lang="en-US" dirty="0" err="1">
                <a:latin typeface="#9Slide05 SVNEgregio Script" panose="02000500000000000000" pitchFamily="2" charset="0"/>
              </a:rPr>
              <a:t>rèn</a:t>
            </a:r>
            <a:r>
              <a:rPr lang="en-US" dirty="0">
                <a:latin typeface="#9Slide05 SVNEgregio Script" panose="02000500000000000000" pitchFamily="2" charset="0"/>
              </a:rPr>
              <a:t> </a:t>
            </a:r>
            <a:r>
              <a:rPr lang="en-US" dirty="0" err="1">
                <a:latin typeface="#9Slide05 SVNEgregio Script" panose="02000500000000000000" pitchFamily="2" charset="0"/>
              </a:rPr>
              <a:t>luyện</a:t>
            </a:r>
            <a:r>
              <a:rPr lang="en-US" dirty="0">
                <a:latin typeface="#9Slide05 SVNEgregio Script" panose="02000500000000000000" pitchFamily="2" charset="0"/>
              </a:rPr>
              <a:t> </a:t>
            </a:r>
            <a:r>
              <a:rPr lang="en-US" dirty="0" err="1">
                <a:latin typeface="#9Slide05 SVNEgregio Script" panose="02000500000000000000" pitchFamily="2" charset="0"/>
              </a:rPr>
              <a:t>đạo</a:t>
            </a:r>
            <a:r>
              <a:rPr lang="en-US" dirty="0">
                <a:latin typeface="#9Slide05 SVNEgregio Script" panose="02000500000000000000" pitchFamily="2" charset="0"/>
              </a:rPr>
              <a:t> </a:t>
            </a:r>
            <a:r>
              <a:rPr lang="en-US" dirty="0" err="1">
                <a:latin typeface="#9Slide05 SVNEgregio Script" panose="02000500000000000000" pitchFamily="2" charset="0"/>
              </a:rPr>
              <a:t>đức</a:t>
            </a:r>
            <a:r>
              <a:rPr lang="en-US" dirty="0">
                <a:latin typeface="#9Slide05 SVNEgregio Script" panose="02000500000000000000" pitchFamily="2" charset="0"/>
              </a:rPr>
              <a:t> </a:t>
            </a:r>
            <a:r>
              <a:rPr lang="en-US" dirty="0" err="1">
                <a:latin typeface="#9Slide05 SVNEgregio Script" panose="02000500000000000000" pitchFamily="2" charset="0"/>
              </a:rPr>
              <a:t>tốt</a:t>
            </a:r>
            <a:r>
              <a:rPr lang="en-US" dirty="0">
                <a:latin typeface="#9Slide05 SVNEgregio Script" panose="02000500000000000000" pitchFamily="2" charset="0"/>
              </a:rPr>
              <a:t>.</a:t>
            </a: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190445" y="2170038"/>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16" name="TextBox 15"/>
          <p:cNvSpPr txBox="1">
            <a:spLocks noChangeArrowheads="1"/>
          </p:cNvSpPr>
          <p:nvPr/>
        </p:nvSpPr>
        <p:spPr bwMode="auto">
          <a:xfrm>
            <a:off x="2182648" y="943314"/>
            <a:ext cx="5108939" cy="523220"/>
          </a:xfrm>
          <a:prstGeom prst="rect">
            <a:avLst/>
          </a:prstGeom>
          <a:solidFill>
            <a:schemeClr val="accent4">
              <a:lumMod val="20000"/>
              <a:lumOff val="80000"/>
            </a:schemeClr>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a:latin typeface="Times New Roman" pitchFamily="18" charset="0"/>
              <a:cs typeface="Times New Roman" pitchFamily="18" charset="0"/>
            </a:endParaRPr>
          </a:p>
        </p:txBody>
      </p:sp>
    </p:spTree>
    <p:extLst>
      <p:ext uri="{BB962C8B-B14F-4D97-AF65-F5344CB8AC3E}">
        <p14:creationId xmlns:p14="http://schemas.microsoft.com/office/powerpoint/2010/main" val="41508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59620"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VẬN DỤNG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9852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045030" y="410548"/>
            <a:ext cx="892482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956045" y="1609913"/>
            <a:ext cx="6888660" cy="2554545"/>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rPr>
              <a:t>TRÒ CHƠI</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00FF"/>
                </a:solidFill>
                <a:effectLst/>
                <a:uLnTx/>
                <a:uFillTx/>
                <a:latin typeface="Times New Roman" pitchFamily="18" charset="0"/>
              </a:rPr>
              <a:t>“</a:t>
            </a:r>
            <a:r>
              <a:rPr kumimoji="0" lang="en-US" sz="8000" b="1" i="0" u="none" strike="noStrike" kern="0" cap="none" spc="0" normalizeH="0" baseline="0" noProof="0" dirty="0">
                <a:ln>
                  <a:noFill/>
                </a:ln>
                <a:solidFill>
                  <a:srgbClr val="FF00FF"/>
                </a:solidFill>
                <a:effectLst/>
                <a:uLnTx/>
                <a:uFillTx/>
                <a:latin typeface="SVN-Very Berry" panose="00000500000000000000" pitchFamily="2" charset="0"/>
              </a:rPr>
              <a:t>ĐOÁN Ô CHỮ”</a:t>
            </a:r>
            <a:endParaRPr kumimoji="0" lang="en-US" sz="8000" b="1" i="0" u="none" strike="noStrike" kern="0" cap="none" spc="0" normalizeH="0" baseline="0" noProof="0" dirty="0">
              <a:ln>
                <a:noFill/>
              </a:ln>
              <a:solidFill>
                <a:srgbClr val="5F5F5F"/>
              </a:solidFill>
              <a:effectLst/>
              <a:uLnTx/>
              <a:uFillTx/>
              <a:latin typeface="SVN-Very Berry" panose="00000500000000000000" pitchFamily="2" charset="0"/>
            </a:endParaRPr>
          </a:p>
        </p:txBody>
      </p:sp>
    </p:spTree>
    <p:extLst>
      <p:ext uri="{BB962C8B-B14F-4D97-AF65-F5344CB8AC3E}">
        <p14:creationId xmlns:p14="http://schemas.microsoft.com/office/powerpoint/2010/main" val="3671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
          <p:cNvGrpSpPr>
            <a:grpSpLocks/>
          </p:cNvGrpSpPr>
          <p:nvPr/>
        </p:nvGrpSpPr>
        <p:grpSpPr bwMode="auto">
          <a:xfrm>
            <a:off x="2415165" y="1219200"/>
            <a:ext cx="7186035" cy="4324350"/>
            <a:chOff x="624" y="816"/>
            <a:chExt cx="4464" cy="2724"/>
          </a:xfrm>
        </p:grpSpPr>
        <p:graphicFrame>
          <p:nvGraphicFramePr>
            <p:cNvPr id="14"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name="Bitmap Image" r:id="rId4" imgW="1209524" imgH="1047619" progId="Paint.Picture">
                    <p:embed/>
                  </p:oleObj>
                </mc:Choice>
                <mc:Fallback>
                  <p:oleObj name="Bitmap Image" r:id="rId4" imgW="1209524" imgH="104761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Ô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chữ</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thứ</a:t>
              </a: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nhất</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7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đơn</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vị</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hội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cha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mẹ</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đôi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grpSp>
      <p:sp>
        <p:nvSpPr>
          <p:cNvPr id="16" name="Rectangle 14"/>
          <p:cNvSpPr>
            <a:spLocks noChangeArrowheads="1"/>
          </p:cNvSpPr>
          <p:nvPr/>
        </p:nvSpPr>
        <p:spPr bwMode="auto">
          <a:xfrm>
            <a:off x="68001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Ì</a:t>
            </a:r>
          </a:p>
        </p:txBody>
      </p:sp>
      <p:sp>
        <p:nvSpPr>
          <p:cNvPr id="17" name="Rectangle 16"/>
          <p:cNvSpPr>
            <a:spLocks noChangeArrowheads="1"/>
          </p:cNvSpPr>
          <p:nvPr/>
        </p:nvSpPr>
        <p:spPr bwMode="auto">
          <a:xfrm>
            <a:off x="8486192" y="5659437"/>
            <a:ext cx="685800"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H</a:t>
            </a:r>
          </a:p>
        </p:txBody>
      </p:sp>
      <p:sp>
        <p:nvSpPr>
          <p:cNvPr id="18" name="Rectangle 17"/>
          <p:cNvSpPr>
            <a:spLocks noChangeArrowheads="1"/>
          </p:cNvSpPr>
          <p:nvPr/>
        </p:nvSpPr>
        <p:spPr bwMode="auto">
          <a:xfrm>
            <a:off x="76383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N</a:t>
            </a:r>
          </a:p>
        </p:txBody>
      </p:sp>
      <p:sp>
        <p:nvSpPr>
          <p:cNvPr id="19" name="Rectangle 18"/>
          <p:cNvSpPr>
            <a:spLocks noChangeArrowheads="1"/>
          </p:cNvSpPr>
          <p:nvPr/>
        </p:nvSpPr>
        <p:spPr bwMode="auto">
          <a:xfrm>
            <a:off x="3677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G</a:t>
            </a:r>
          </a:p>
        </p:txBody>
      </p:sp>
      <p:sp>
        <p:nvSpPr>
          <p:cNvPr id="20" name="Rectangle 19"/>
          <p:cNvSpPr>
            <a:spLocks noChangeArrowheads="1"/>
          </p:cNvSpPr>
          <p:nvPr/>
        </p:nvSpPr>
        <p:spPr bwMode="auto">
          <a:xfrm>
            <a:off x="4439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I</a:t>
            </a:r>
          </a:p>
        </p:txBody>
      </p:sp>
      <p:sp>
        <p:nvSpPr>
          <p:cNvPr id="21" name="Rectangle 20"/>
          <p:cNvSpPr>
            <a:spLocks noChangeArrowheads="1"/>
          </p:cNvSpPr>
          <p:nvPr/>
        </p:nvSpPr>
        <p:spPr bwMode="auto">
          <a:xfrm>
            <a:off x="5201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A</a:t>
            </a:r>
          </a:p>
        </p:txBody>
      </p:sp>
      <p:sp>
        <p:nvSpPr>
          <p:cNvPr id="22" name="Rectangle 21"/>
          <p:cNvSpPr>
            <a:spLocks noChangeArrowheads="1"/>
          </p:cNvSpPr>
          <p:nvPr/>
        </p:nvSpPr>
        <p:spPr bwMode="auto">
          <a:xfrm>
            <a:off x="59619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Đ</a:t>
            </a:r>
          </a:p>
        </p:txBody>
      </p:sp>
      <p:pic>
        <p:nvPicPr>
          <p:cNvPr id="23" name="Picture 22"/>
          <p:cNvPicPr>
            <a:picLocks noChangeAspect="1"/>
          </p:cNvPicPr>
          <p:nvPr/>
        </p:nvPicPr>
        <p:blipFill>
          <a:blip r:embed="rId6"/>
          <a:stretch>
            <a:fillRect/>
          </a:stretch>
        </p:blipFill>
        <p:spPr>
          <a:xfrm>
            <a:off x="8621486" y="2217866"/>
            <a:ext cx="3907069" cy="4359018"/>
          </a:xfrm>
          <a:prstGeom prst="rect">
            <a:avLst/>
          </a:prstGeom>
        </p:spPr>
      </p:pic>
    </p:spTree>
    <p:extLst>
      <p:ext uri="{BB962C8B-B14F-4D97-AF65-F5344CB8AC3E}">
        <p14:creationId xmlns:p14="http://schemas.microsoft.com/office/powerpoint/2010/main" val="37291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2304059" y="355415"/>
            <a:ext cx="7086600" cy="4953000"/>
            <a:chOff x="672" y="720"/>
            <a:chExt cx="4464" cy="3120"/>
          </a:xfrm>
        </p:grpSpPr>
        <p:graphicFrame>
          <p:nvGraphicFramePr>
            <p:cNvPr id="14"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name="Bitmap Image" r:id="rId5" imgW="1000000" imgH="1428949" progId="PBrush">
                    <p:embed/>
                  </p:oleObj>
                </mc:Choice>
                <mc:Fallback>
                  <p:oleObj name="Bitmap Image" r:id="rId5" imgW="1000000" imgH="1428949"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Ô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thứ</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hai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6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nội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dung: Chỉ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toàn</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thể</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chung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những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cùng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huyết</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thống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hệ</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nối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tiếp</a:t>
              </a:r>
              <a:endPar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
        <p:nvSpPr>
          <p:cNvPr id="16" name="Rectangle 6"/>
          <p:cNvSpPr>
            <a:spLocks noChangeArrowheads="1"/>
          </p:cNvSpPr>
          <p:nvPr/>
        </p:nvSpPr>
        <p:spPr bwMode="auto">
          <a:xfrm>
            <a:off x="72413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H</a:t>
            </a:r>
          </a:p>
        </p:txBody>
      </p:sp>
      <p:sp>
        <p:nvSpPr>
          <p:cNvPr id="17" name="Rectangle 7"/>
          <p:cNvSpPr>
            <a:spLocks noChangeArrowheads="1"/>
          </p:cNvSpPr>
          <p:nvPr/>
        </p:nvSpPr>
        <p:spPr bwMode="auto">
          <a:xfrm>
            <a:off x="8066314"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ä</a:t>
            </a:r>
          </a:p>
        </p:txBody>
      </p:sp>
      <p:sp>
        <p:nvSpPr>
          <p:cNvPr id="18" name="Rectangle 8"/>
          <p:cNvSpPr>
            <a:spLocks noChangeArrowheads="1"/>
          </p:cNvSpPr>
          <p:nvPr/>
        </p:nvSpPr>
        <p:spPr bwMode="auto">
          <a:xfrm>
            <a:off x="4040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D</a:t>
            </a:r>
          </a:p>
        </p:txBody>
      </p:sp>
      <p:sp>
        <p:nvSpPr>
          <p:cNvPr id="19" name="Rectangle 10"/>
          <p:cNvSpPr>
            <a:spLocks noChangeArrowheads="1"/>
          </p:cNvSpPr>
          <p:nvPr/>
        </p:nvSpPr>
        <p:spPr bwMode="auto">
          <a:xfrm>
            <a:off x="56411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N</a:t>
            </a:r>
          </a:p>
        </p:txBody>
      </p:sp>
      <p:sp>
        <p:nvSpPr>
          <p:cNvPr id="20" name="Rectangle 11"/>
          <p:cNvSpPr>
            <a:spLocks noChangeArrowheads="1"/>
          </p:cNvSpPr>
          <p:nvPr/>
        </p:nvSpPr>
        <p:spPr bwMode="auto">
          <a:xfrm>
            <a:off x="64031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G</a:t>
            </a:r>
          </a:p>
        </p:txBody>
      </p:sp>
      <p:sp>
        <p:nvSpPr>
          <p:cNvPr id="21" name="Rectangle 12"/>
          <p:cNvSpPr>
            <a:spLocks noChangeArrowheads="1"/>
          </p:cNvSpPr>
          <p:nvPr/>
        </p:nvSpPr>
        <p:spPr bwMode="auto">
          <a:xfrm>
            <a:off x="4802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ß</a:t>
            </a:r>
          </a:p>
        </p:txBody>
      </p:sp>
    </p:spTree>
    <p:extLst>
      <p:ext uri="{BB962C8B-B14F-4D97-AF65-F5344CB8AC3E}">
        <p14:creationId xmlns:p14="http://schemas.microsoft.com/office/powerpoint/2010/main" val="991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ppt_x</p:attrName>
                                        </p:attrNameLst>
                                      </p:cBhvr>
                                      <p:tavLst>
                                        <p:tav tm="0">
                                          <p:val>
                                            <p:strVal val="#ppt_x-.2"/>
                                          </p:val>
                                        </p:tav>
                                        <p:tav tm="100000">
                                          <p:val>
                                            <p:strVal val="#ppt_x"/>
                                          </p:val>
                                        </p:tav>
                                      </p:tavLst>
                                    </p:anim>
                                    <p:anim calcmode="lin" valueType="num">
                                      <p:cBhvr>
                                        <p:cTn id="1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53" y="5163159"/>
            <a:ext cx="2586805" cy="167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7" y="1614196"/>
            <a:ext cx="5747658" cy="30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84553" y="4566600"/>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nhà</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dân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Nguyễn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Lân</a:t>
            </a:r>
            <a:endParaRPr lang="en-US" altLang="en-US" sz="2400" b="1" dirty="0">
              <a:solidFill>
                <a:srgbClr val="FF0000"/>
              </a:solidFill>
              <a:latin typeface="Times New Roman" panose="02020603050405020304" pitchFamily="18" charset="0"/>
            </a:endParaRPr>
          </a:p>
        </p:txBody>
      </p:sp>
      <p:pic>
        <p:nvPicPr>
          <p:cNvPr id="15" name="Picture 2" descr="i-gia-nh-nh-gio-s-tn-tht-tn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518" y="2603240"/>
            <a:ext cx="5719667" cy="2919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6568748" y="6075001"/>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sư</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Tôn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Thất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Tùng</a:t>
            </a:r>
            <a:endParaRPr lang="en-US" altLang="en-US" sz="24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19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3" name="Picture 12"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1050" y="160165"/>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16" name="AutoShape 3"/>
          <p:cNvSpPr>
            <a:spLocks noChangeArrowheads="1"/>
          </p:cNvSpPr>
          <p:nvPr/>
        </p:nvSpPr>
        <p:spPr bwMode="gray">
          <a:xfrm>
            <a:off x="4088713" y="30162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
        <p:nvSpPr>
          <p:cNvPr id="17" name="Right Brace 16"/>
          <p:cNvSpPr/>
          <p:nvPr/>
        </p:nvSpPr>
        <p:spPr>
          <a:xfrm>
            <a:off x="6926687" y="1608767"/>
            <a:ext cx="586853" cy="5287999"/>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latin typeface="Lato Light"/>
              <a:ea typeface="+mn-ea"/>
              <a:cs typeface="+mn-cs"/>
            </a:endParaRPr>
          </a:p>
        </p:txBody>
      </p:sp>
      <p:sp>
        <p:nvSpPr>
          <p:cNvPr id="18" name="Rectangle 1"/>
          <p:cNvSpPr>
            <a:spLocks noChangeArrowheads="1"/>
          </p:cNvSpPr>
          <p:nvPr/>
        </p:nvSpPr>
        <p:spPr bwMode="auto">
          <a:xfrm>
            <a:off x="7343191" y="1857786"/>
            <a:ext cx="386855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2800" dirty="0">
                <a:solidFill>
                  <a:srgbClr val="0000FF"/>
                </a:solidFill>
                <a:latin typeface="#9Slide03 Arima Madurai Black" panose="00000A00000000000000" pitchFamily="2" charset="0"/>
                <a:ea typeface="Calibri" pitchFamily="34" charset="0"/>
                <a:cs typeface="#9Slide03 Arima Madurai Black" panose="00000A00000000000000" pitchFamily="2" charset="0"/>
                <a:sym typeface="Wingdings" pitchFamily="2" charset="2"/>
              </a:rPr>
              <a:t> </a:t>
            </a:r>
            <a:r>
              <a:rPr lang="vi-VN" sz="2800" dirty="0">
                <a:solidFill>
                  <a:srgbClr val="0000FF"/>
                </a:solidFill>
                <a:latin typeface="#9Slide03 Arima Madurai Black" panose="00000A00000000000000" pitchFamily="2" charset="0"/>
                <a:cs typeface="#9Slide03 Arima Madurai Black" panose="00000A00000000000000" pitchFamily="2" charset="0"/>
              </a:rPr>
              <a:t>Thông qua bài viết; làm báo ảnh; làm áp phích hoặc làm </a:t>
            </a:r>
            <a:r>
              <a:rPr lang="en-US" sz="2800" dirty="0">
                <a:solidFill>
                  <a:srgbClr val="0000FF"/>
                </a:solidFill>
                <a:latin typeface="#9Slide03 Arima Madurai Black" panose="00000A00000000000000" pitchFamily="2" charset="0"/>
                <a:cs typeface="#9Slide03 Arima Madurai Black" panose="00000A00000000000000" pitchFamily="2" charset="0"/>
              </a:rPr>
              <a:t>video;...</a:t>
            </a:r>
            <a:endParaRPr lang="en-US" sz="2800" dirty="0">
              <a:solidFill>
                <a:srgbClr val="0000FF"/>
              </a:solidFill>
              <a:latin typeface="#9Slide03 Arima Madurai Black" panose="00000A00000000000000" pitchFamily="2" charset="0"/>
              <a:ea typeface="Calibri" pitchFamily="34" charset="0"/>
              <a:cs typeface="#9Slide03 Arima Madurai Black" panose="00000A00000000000000" pitchFamily="2" charset="0"/>
            </a:endParaRPr>
          </a:p>
        </p:txBody>
      </p:sp>
      <p:sp>
        <p:nvSpPr>
          <p:cNvPr id="19" name="Rectangle 1"/>
          <p:cNvSpPr>
            <a:spLocks noChangeArrowheads="1"/>
          </p:cNvSpPr>
          <p:nvPr/>
        </p:nvSpPr>
        <p:spPr bwMode="auto">
          <a:xfrm>
            <a:off x="7712062" y="3918971"/>
            <a:ext cx="225733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a:solidFill>
                  <a:srgbClr val="00B050"/>
                </a:solidFill>
                <a:latin typeface="SVN-Vanilla Daisy Pro" panose="00000500000000000000" pitchFamily="2" charset="0"/>
                <a:ea typeface="Calibri" pitchFamily="34" charset="0"/>
                <a:cs typeface="Times New Roman" pitchFamily="18" charset="0"/>
                <a:sym typeface="Wingdings" pitchFamily="2" charset="2"/>
              </a:rPr>
              <a:t> </a:t>
            </a:r>
            <a:r>
              <a:rPr lang="en-US" sz="3000" b="1" dirty="0" err="1">
                <a:solidFill>
                  <a:srgbClr val="00B050"/>
                </a:solidFill>
                <a:latin typeface="SVN-Vanilla Daisy Pro" panose="00000500000000000000" pitchFamily="2" charset="0"/>
                <a:ea typeface="Calibri" pitchFamily="34" charset="0"/>
                <a:cs typeface="Times New Roman" pitchFamily="18" charset="0"/>
              </a:rPr>
              <a:t>Dán</a:t>
            </a:r>
            <a:r>
              <a:rPr lang="en-US" sz="3000" b="1" dirty="0">
                <a:solidFill>
                  <a:srgbClr val="00B050"/>
                </a:solidFill>
                <a:latin typeface="SVN-Vanilla Daisy Pro" panose="00000500000000000000" pitchFamily="2" charset="0"/>
                <a:ea typeface="Calibri" pitchFamily="34" charset="0"/>
                <a:cs typeface="Times New Roman" pitchFamily="18" charset="0"/>
              </a:rPr>
              <a:t> </a:t>
            </a:r>
            <a:r>
              <a:rPr lang="en-US" sz="3000" b="1" dirty="0" err="1">
                <a:solidFill>
                  <a:srgbClr val="00B050"/>
                </a:solidFill>
                <a:latin typeface="SVN-Vanilla Daisy Pro" panose="00000500000000000000" pitchFamily="2" charset="0"/>
                <a:ea typeface="Calibri" pitchFamily="34" charset="0"/>
                <a:cs typeface="Times New Roman" pitchFamily="18" charset="0"/>
              </a:rPr>
              <a:t>vào</a:t>
            </a:r>
            <a:r>
              <a:rPr lang="en-US" sz="3000" b="1" dirty="0">
                <a:solidFill>
                  <a:srgbClr val="00B050"/>
                </a:solidFill>
                <a:latin typeface="SVN-Vanilla Daisy Pro" panose="00000500000000000000" pitchFamily="2" charset="0"/>
                <a:ea typeface="Calibri" pitchFamily="34" charset="0"/>
                <a:cs typeface="Times New Roman" pitchFamily="18" charset="0"/>
              </a:rPr>
              <a:t>   </a:t>
            </a:r>
            <a:r>
              <a:rPr lang="en-US" sz="3000" b="1" dirty="0" err="1">
                <a:solidFill>
                  <a:srgbClr val="00B050"/>
                </a:solidFill>
                <a:latin typeface="SVN-Vanilla Daisy Pro" panose="00000500000000000000" pitchFamily="2" charset="0"/>
                <a:ea typeface="Calibri" pitchFamily="34" charset="0"/>
                <a:cs typeface="Times New Roman" pitchFamily="18" charset="0"/>
              </a:rPr>
              <a:t>bảng</a:t>
            </a:r>
            <a:endParaRPr lang="en-US" sz="3000" b="1" dirty="0">
              <a:solidFill>
                <a:srgbClr val="00B050"/>
              </a:solidFill>
              <a:latin typeface="SVN-Vanilla Daisy Pro" panose="00000500000000000000" pitchFamily="2" charset="0"/>
              <a:ea typeface="Calibri" pitchFamily="34" charset="0"/>
              <a:cs typeface="Times New Roman" pitchFamily="18" charset="0"/>
            </a:endParaRPr>
          </a:p>
        </p:txBody>
      </p:sp>
      <p:sp>
        <p:nvSpPr>
          <p:cNvPr id="20" name="Rectangle 1"/>
          <p:cNvSpPr>
            <a:spLocks noChangeArrowheads="1"/>
          </p:cNvSpPr>
          <p:nvPr/>
        </p:nvSpPr>
        <p:spPr bwMode="auto">
          <a:xfrm>
            <a:off x="7712062" y="5667103"/>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a:solidFill>
                  <a:srgbClr val="FF0000"/>
                </a:solidFill>
                <a:latin typeface="SVN-Very Berry" panose="00000500000000000000" pitchFamily="2" charset="0"/>
                <a:ea typeface="Calibri" pitchFamily="34" charset="0"/>
                <a:cs typeface="Times New Roman" pitchFamily="18" charset="0"/>
              </a:rPr>
              <a:t>Chia</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sẻ</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cho</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cả</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lớp</a:t>
            </a:r>
            <a:endParaRPr lang="en-US" sz="3000" b="1" dirty="0">
              <a:solidFill>
                <a:srgbClr val="FF0000"/>
              </a:solidFill>
              <a:latin typeface="SVN-Very Berry" panose="00000500000000000000" pitchFamily="2" charset="0"/>
              <a:ea typeface="Calibri" pitchFamily="34" charset="0"/>
              <a:cs typeface="Times New Roman" pitchFamily="18" charset="0"/>
            </a:endParaRPr>
          </a:p>
        </p:txBody>
      </p:sp>
      <p:sp>
        <p:nvSpPr>
          <p:cNvPr id="21" name="Rectangle 1"/>
          <p:cNvSpPr>
            <a:spLocks noChangeArrowheads="1"/>
          </p:cNvSpPr>
          <p:nvPr/>
        </p:nvSpPr>
        <p:spPr bwMode="auto">
          <a:xfrm>
            <a:off x="103465" y="1547211"/>
            <a:ext cx="6613192"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en-US" sz="3200" b="1" dirty="0" err="1">
                <a:solidFill>
                  <a:srgbClr val="0000FF"/>
                </a:solidFill>
                <a:latin typeface="#9Slide05 Atlantika" pitchFamily="2" charset="0"/>
                <a:ea typeface="Calibri" pitchFamily="34" charset="0"/>
                <a:cs typeface="#9Slide03 Arima Madurai Black" panose="00000A00000000000000" pitchFamily="2" charset="0"/>
              </a:rPr>
              <a:t>Nhóm</a:t>
            </a:r>
            <a:r>
              <a:rPr lang="en-US" sz="3200" b="1" dirty="0">
                <a:solidFill>
                  <a:srgbClr val="0000FF"/>
                </a:solidFill>
                <a:latin typeface="#9Slide05 Atlantika" pitchFamily="2" charset="0"/>
                <a:ea typeface="Calibri" pitchFamily="34" charset="0"/>
                <a:cs typeface="#9Slide03 Arima Madurai Black" panose="00000A00000000000000" pitchFamily="2" charset="0"/>
              </a:rPr>
              <a:t> 1: </a:t>
            </a:r>
            <a:r>
              <a:rPr lang="vi-VN" sz="3200" b="1" dirty="0">
                <a:solidFill>
                  <a:srgbClr val="0000FF"/>
                </a:solidFill>
                <a:latin typeface="#9Slide05 Atlantika" pitchFamily="2" charset="0"/>
              </a:rPr>
              <a:t>Em hãy viết thư cho ông bà, bố mẹ trong gia đình đề nói lên niềm tự hào của em về truyền thống gia đình, dòng họ và chia sẻ những việc em sẽ làm để phát huy những truyền thống tốt đẹp đó.</a:t>
            </a:r>
            <a:endParaRPr lang="en-US" sz="3200" b="1" dirty="0">
              <a:solidFill>
                <a:srgbClr val="0000FF"/>
              </a:solidFill>
              <a:latin typeface="#9Slide05 Atlantika" pitchFamily="2" charset="0"/>
            </a:endParaRPr>
          </a:p>
        </p:txBody>
      </p:sp>
      <p:sp>
        <p:nvSpPr>
          <p:cNvPr id="22" name="Rectangle 1"/>
          <p:cNvSpPr>
            <a:spLocks noChangeArrowheads="1"/>
          </p:cNvSpPr>
          <p:nvPr/>
        </p:nvSpPr>
        <p:spPr bwMode="auto">
          <a:xfrm>
            <a:off x="103465" y="3763202"/>
            <a:ext cx="682322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i="1" dirty="0" err="1">
                <a:solidFill>
                  <a:srgbClr val="008000"/>
                </a:solidFill>
                <a:latin typeface="#9Slide06 Broodfath" panose="02000500000000000000" pitchFamily="2" charset="0"/>
                <a:ea typeface="Calibri" pitchFamily="34" charset="0"/>
                <a:cs typeface="#9Slide03 Arima Madurai Black" panose="00000A00000000000000" pitchFamily="2" charset="0"/>
              </a:rPr>
              <a:t>Nhóm</a:t>
            </a:r>
            <a:r>
              <a:rPr lang="en-US" sz="2800" b="1" i="1" dirty="0">
                <a:solidFill>
                  <a:srgbClr val="008000"/>
                </a:solidFill>
                <a:latin typeface="#9Slide06 Broodfath" panose="02000500000000000000" pitchFamily="2" charset="0"/>
                <a:ea typeface="Calibri" pitchFamily="34" charset="0"/>
                <a:cs typeface="#9Slide03 Arima Madurai Black" panose="00000A00000000000000" pitchFamily="2" charset="0"/>
              </a:rPr>
              <a:t> 2: </a:t>
            </a:r>
            <a:r>
              <a:rPr lang="vi-VN" sz="2800" b="1" i="1" dirty="0">
                <a:solidFill>
                  <a:srgbClr val="008000"/>
                </a:solidFill>
                <a:latin typeface="#9Slide06 Broodfath" panose="02000500000000000000" pitchFamily="2" charset="0"/>
                <a:cs typeface="#9Slide03 Arima Madurai Black" panose="00000A00000000000000" pitchFamily="2" charset="0"/>
              </a:rPr>
              <a:t>Em hãy vẽ một bức tranh về ước mơ nghề nghiệp của em trong tương lai, tiếp nối truyền thống của gia đình, dòng họ.</a:t>
            </a:r>
            <a:endParaRPr lang="en-US" sz="2800" b="1" i="1" dirty="0">
              <a:solidFill>
                <a:srgbClr val="008000"/>
              </a:solidFill>
              <a:latin typeface="#9Slide06 Broodfath" panose="02000500000000000000" pitchFamily="2" charset="0"/>
              <a:cs typeface="#9Slide03 Arima Madurai Black" panose="00000A00000000000000" pitchFamily="2" charset="0"/>
            </a:endParaRPr>
          </a:p>
        </p:txBody>
      </p:sp>
      <p:sp>
        <p:nvSpPr>
          <p:cNvPr id="23" name="Rectangle 1"/>
          <p:cNvSpPr>
            <a:spLocks noChangeArrowheads="1"/>
          </p:cNvSpPr>
          <p:nvPr/>
        </p:nvSpPr>
        <p:spPr bwMode="auto">
          <a:xfrm>
            <a:off x="204342" y="5295282"/>
            <a:ext cx="6465049"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a:solidFill>
                  <a:srgbClr val="5F5F5F"/>
                </a:solidFill>
                <a:latin typeface="Times New Roman" pitchFamily="18" charset="0"/>
                <a:ea typeface="Calibri" pitchFamily="34" charset="0"/>
                <a:cs typeface="Times New Roman" pitchFamily="18" charset="0"/>
              </a:rPr>
              <a:t> </a:t>
            </a:r>
            <a:r>
              <a:rPr lang="en-US" sz="3200" b="1" dirty="0" err="1">
                <a:solidFill>
                  <a:srgbClr val="FF0000"/>
                </a:solidFill>
                <a:latin typeface="#9Slide06 Thillends" pitchFamily="2" charset="0"/>
                <a:ea typeface="Calibri" pitchFamily="34" charset="0"/>
                <a:cs typeface="Times New Roman" pitchFamily="18" charset="0"/>
              </a:rPr>
              <a:t>Nhóm</a:t>
            </a:r>
            <a:r>
              <a:rPr lang="en-US" sz="3200" b="1" dirty="0">
                <a:solidFill>
                  <a:srgbClr val="FF0000"/>
                </a:solidFill>
                <a:latin typeface="#9Slide06 Thillends" pitchFamily="2" charset="0"/>
                <a:ea typeface="Calibri" pitchFamily="34" charset="0"/>
                <a:cs typeface="Times New Roman" pitchFamily="18" charset="0"/>
              </a:rPr>
              <a:t> 3: </a:t>
            </a:r>
            <a:r>
              <a:rPr lang="vi-VN" sz="3200" dirty="0">
                <a:solidFill>
                  <a:srgbClr val="FF0000"/>
                </a:solidFill>
                <a:latin typeface="#9Slide06 Thillends" pitchFamily="2" charset="0"/>
              </a:rPr>
              <a:t>Em hãy lập kế hoạch và thực hiện việc giữ gìn, phát huy truyền thống gia đình, dòng họ của em theo bảng mẫu</a:t>
            </a:r>
            <a:r>
              <a:rPr lang="en-US" sz="3200" dirty="0">
                <a:solidFill>
                  <a:srgbClr val="FF0000"/>
                </a:solidFill>
                <a:latin typeface="#9Slide06 Thillends" pitchFamily="2" charset="0"/>
              </a:rPr>
              <a:t>.</a:t>
            </a:r>
            <a:endParaRPr lang="en-US" sz="3200" b="1" dirty="0">
              <a:solidFill>
                <a:srgbClr val="FF0000"/>
              </a:solidFill>
              <a:latin typeface="#9Slide06 Thillends" pitchFamily="2" charset="0"/>
              <a:ea typeface="Calibri" pitchFamily="34" charset="0"/>
              <a:cs typeface="Times New Roman" pitchFamily="18" charset="0"/>
            </a:endParaRPr>
          </a:p>
        </p:txBody>
      </p:sp>
    </p:spTree>
    <p:extLst>
      <p:ext uri="{BB962C8B-B14F-4D97-AF65-F5344CB8AC3E}">
        <p14:creationId xmlns:p14="http://schemas.microsoft.com/office/powerpoint/2010/main" val="28548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dissolve">
                                      <p:cBhvr>
                                        <p:cTn id="45" dur="500"/>
                                        <p:tgtEl>
                                          <p:spTgt spid="20"/>
                                        </p:tgtEl>
                                      </p:cBhvr>
                                    </p:animEffect>
                                  </p:childTnLst>
                                </p:cTn>
                              </p:par>
                              <p:par>
                                <p:cTn id="46" presetID="2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P spid="22"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998376" y="410548"/>
            <a:ext cx="942391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2397968" y="1550890"/>
            <a:ext cx="7315200" cy="2123658"/>
          </a:xfrm>
          <a:prstGeom prst="rect">
            <a:avLst/>
          </a:prstGeom>
          <a:noFill/>
        </p:spPr>
        <p:txBody>
          <a:bodyPr wrap="square" rtlCol="0">
            <a:spAutoFit/>
          </a:bodyPr>
          <a:lstStyle/>
          <a:p>
            <a:pPr algn="ctr" defTabSz="457200"/>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Xin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chào</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p>
          <a:p>
            <a:pPr algn="ctr" defTabSz="457200"/>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và</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hẹn</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gặp</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a:solidFill>
                  <a:srgbClr val="FF0000"/>
                </a:solidFill>
                <a:latin typeface="SVN-Tamarindo" panose="02000000000000000000" pitchFamily="50" charset="0"/>
                <a:ea typeface="华康海报体W12" panose="040B0C09000000000000" pitchFamily="81" charset="-122"/>
                <a:cs typeface="Times New Roman" pitchFamily="18" charset="0"/>
              </a:rPr>
              <a:t>lại</a:t>
            </a:r>
            <a:r>
              <a:rPr lang="en-US" altLang="zh-CN" sz="6600" b="1" dirty="0">
                <a:solidFill>
                  <a:srgbClr val="FF0000"/>
                </a:solidFill>
                <a:latin typeface="SVN-Tamarindo" panose="02000000000000000000" pitchFamily="50" charset="0"/>
                <a:ea typeface="华康海报体W12" panose="040B0C09000000000000" pitchFamily="81" charset="-122"/>
                <a:cs typeface="Times New Roman" pitchFamily="18" charset="0"/>
              </a:rPr>
              <a:t>!</a:t>
            </a:r>
            <a:endParaRPr lang="zh-CN" altLang="en-US" sz="6600" b="1" dirty="0">
              <a:solidFill>
                <a:srgbClr val="FF0000"/>
              </a:solidFill>
              <a:latin typeface="SVN-Tamarindo" panose="02000000000000000000" pitchFamily="50" charset="0"/>
              <a:ea typeface="华康海报体W12" panose="040B0C09000000000000" pitchFamily="81" charset="-122"/>
              <a:cs typeface="Times New Roman" pitchFamily="18" charset="0"/>
            </a:endParaRPr>
          </a:p>
        </p:txBody>
      </p:sp>
    </p:spTree>
    <p:extLst>
      <p:ext uri="{BB962C8B-B14F-4D97-AF65-F5344CB8AC3E}">
        <p14:creationId xmlns:p14="http://schemas.microsoft.com/office/powerpoint/2010/main" val="2394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18052" y="2400732"/>
            <a:ext cx="127300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err="1">
                <a:solidFill>
                  <a:srgbClr val="0000FF"/>
                </a:solidFill>
                <a:latin typeface="#9Slide05 Brannboll Ny" panose="02000000000000000000" pitchFamily="2" charset="0"/>
                <a:ea typeface="Helvetica Neue"/>
                <a:cs typeface="Helvetica Neue"/>
              </a:rPr>
              <a:t>Bài</a:t>
            </a:r>
            <a:r>
              <a:rPr lang="en-US" altLang="en-US" sz="5400" b="1" dirty="0">
                <a:solidFill>
                  <a:srgbClr val="0000FF"/>
                </a:solidFill>
                <a:latin typeface="#9Slide05 Brannboll Ny" panose="02000000000000000000" pitchFamily="2" charset="0"/>
                <a:ea typeface="Helvetica Neue"/>
                <a:cs typeface="Helvetica Neue"/>
              </a:rPr>
              <a:t> 1:</a:t>
            </a:r>
            <a:r>
              <a:rPr lang="en-US" altLang="en-US" sz="5400" b="1" dirty="0">
                <a:solidFill>
                  <a:srgbClr val="FF0000"/>
                </a:solidFill>
                <a:latin typeface="#9Slide05 Brannboll Ny" panose="02000000000000000000" pitchFamily="2" charset="0"/>
                <a:ea typeface="Helvetica Neue"/>
                <a:cs typeface="Helvetica Neue"/>
              </a:rPr>
              <a:t> </a:t>
            </a:r>
          </a:p>
          <a:p>
            <a:pPr algn="ctr" eaLnBrk="0" fontAlgn="base" hangingPunct="0">
              <a:spcBef>
                <a:spcPct val="0"/>
              </a:spcBef>
              <a:spcAft>
                <a:spcPct val="0"/>
              </a:spcAft>
            </a:pPr>
            <a:r>
              <a:rPr lang="en-US" altLang="en-US" sz="4200" b="1" dirty="0">
                <a:solidFill>
                  <a:srgbClr val="FF0000"/>
                </a:solidFill>
                <a:latin typeface="#9Slide05 Brannboll Ny" panose="02000000000000000000" pitchFamily="2" charset="0"/>
                <a:ea typeface="Helvetica Neue"/>
                <a:cs typeface="Helvetica Neue"/>
              </a:rPr>
              <a:t>TỰ HÀO VỀ TRUYỀN THỐNG GIA ĐÌNH, DÒNG HỌ</a:t>
            </a:r>
            <a:endParaRPr lang="en-SG" altLang="en-US" sz="4200" b="1" dirty="0">
              <a:solidFill>
                <a:srgbClr val="0000FF"/>
              </a:solidFill>
              <a:latin typeface="#9Slide05 Brannboll Ny" panose="02000000000000000000" pitchFamily="2" charset="0"/>
            </a:endParaRPr>
          </a:p>
        </p:txBody>
      </p:sp>
      <p:pic>
        <p:nvPicPr>
          <p:cNvPr id="8" name="Shape 27"/>
          <p:cNvPicPr/>
          <p:nvPr/>
        </p:nvPicPr>
        <p:blipFill>
          <a:blip r:embed="rId2"/>
          <a:stretch/>
        </p:blipFill>
        <p:spPr>
          <a:xfrm>
            <a:off x="561089" y="155041"/>
            <a:ext cx="3366855" cy="2294621"/>
          </a:xfrm>
          <a:prstGeom prst="rect">
            <a:avLst/>
          </a:prstGeom>
        </p:spPr>
      </p:pic>
      <p:pic>
        <p:nvPicPr>
          <p:cNvPr id="9" name="Shape 37"/>
          <p:cNvPicPr/>
          <p:nvPr/>
        </p:nvPicPr>
        <p:blipFill>
          <a:blip r:embed="rId3"/>
          <a:stretch/>
        </p:blipFill>
        <p:spPr>
          <a:xfrm>
            <a:off x="4244847" y="177300"/>
            <a:ext cx="3267987" cy="2023989"/>
          </a:xfrm>
          <a:prstGeom prst="rect">
            <a:avLst/>
          </a:prstGeom>
        </p:spPr>
      </p:pic>
      <p:pic>
        <p:nvPicPr>
          <p:cNvPr id="10" name="Shape 35"/>
          <p:cNvPicPr/>
          <p:nvPr/>
        </p:nvPicPr>
        <p:blipFill>
          <a:blip r:embed="rId4"/>
          <a:stretch/>
        </p:blipFill>
        <p:spPr>
          <a:xfrm>
            <a:off x="7512834" y="217566"/>
            <a:ext cx="3744271" cy="2545483"/>
          </a:xfrm>
          <a:prstGeom prst="rect">
            <a:avLst/>
          </a:prstGeom>
        </p:spPr>
      </p:pic>
      <p:pic>
        <p:nvPicPr>
          <p:cNvPr id="11" name="Picture 10"/>
          <p:cNvPicPr>
            <a:picLocks noChangeAspect="1"/>
          </p:cNvPicPr>
          <p:nvPr/>
        </p:nvPicPr>
        <p:blipFill>
          <a:blip r:embed="rId5"/>
          <a:stretch>
            <a:fillRect/>
          </a:stretch>
        </p:blipFill>
        <p:spPr>
          <a:xfrm>
            <a:off x="8814549" y="4381637"/>
            <a:ext cx="3040846" cy="2305410"/>
          </a:xfrm>
          <a:prstGeom prst="rect">
            <a:avLst/>
          </a:prstGeom>
        </p:spPr>
      </p:pic>
      <p:pic>
        <p:nvPicPr>
          <p:cNvPr id="12" name="Picture 11"/>
          <p:cNvPicPr>
            <a:picLocks noChangeAspect="1"/>
          </p:cNvPicPr>
          <p:nvPr/>
        </p:nvPicPr>
        <p:blipFill>
          <a:blip r:embed="rId6"/>
          <a:stretch>
            <a:fillRect/>
          </a:stretch>
        </p:blipFill>
        <p:spPr>
          <a:xfrm>
            <a:off x="5758880" y="4394212"/>
            <a:ext cx="2955750" cy="2305410"/>
          </a:xfrm>
          <a:prstGeom prst="rect">
            <a:avLst/>
          </a:prstGeom>
        </p:spPr>
      </p:pic>
      <p:pic>
        <p:nvPicPr>
          <p:cNvPr id="13" name="Picture 12"/>
          <p:cNvPicPr>
            <a:picLocks noChangeAspect="1"/>
          </p:cNvPicPr>
          <p:nvPr/>
        </p:nvPicPr>
        <p:blipFill>
          <a:blip r:embed="rId7"/>
          <a:stretch>
            <a:fillRect/>
          </a:stretch>
        </p:blipFill>
        <p:spPr>
          <a:xfrm>
            <a:off x="2907878" y="4406787"/>
            <a:ext cx="2673938" cy="2280260"/>
          </a:xfrm>
          <a:prstGeom prst="rect">
            <a:avLst/>
          </a:prstGeom>
        </p:spPr>
      </p:pic>
      <p:pic>
        <p:nvPicPr>
          <p:cNvPr id="14" name="Picture 14" descr="Mãn nhãn trước 30+ hình ảnh cánh đồng lúa thơ mộng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59" y="4406787"/>
            <a:ext cx="2735141" cy="22802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stretch>
            <a:fillRect/>
          </a:stretch>
        </p:blipFill>
        <p:spPr>
          <a:xfrm>
            <a:off x="10936762" y="0"/>
            <a:ext cx="1255238" cy="937524"/>
          </a:xfrm>
          <a:prstGeom prst="rect">
            <a:avLst/>
          </a:prstGeom>
        </p:spPr>
      </p:pic>
    </p:spTree>
    <p:extLst>
      <p:ext uri="{BB962C8B-B14F-4D97-AF65-F5344CB8AC3E}">
        <p14:creationId xmlns:p14="http://schemas.microsoft.com/office/powerpoint/2010/main" val="32889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35766"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5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7" y="-71562"/>
            <a:ext cx="9931180" cy="6329239"/>
          </a:xfrm>
          <a:prstGeom prst="rect">
            <a:avLst/>
          </a:prstGeom>
        </p:spPr>
      </p:pic>
      <p:sp>
        <p:nvSpPr>
          <p:cNvPr id="5" name="文本框 6"/>
          <p:cNvSpPr txBox="1"/>
          <p:nvPr/>
        </p:nvSpPr>
        <p:spPr>
          <a:xfrm>
            <a:off x="3456756" y="3036332"/>
            <a:ext cx="5562083" cy="1569660"/>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1.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744271" cy="3242514"/>
          </a:xfrm>
          <a:prstGeom prst="rect">
            <a:avLst/>
          </a:prstGeom>
        </p:spPr>
      </p:pic>
      <p:pic>
        <p:nvPicPr>
          <p:cNvPr id="7" name="Picture 6"/>
          <p:cNvPicPr>
            <a:picLocks noChangeAspect="1"/>
          </p:cNvPicPr>
          <p:nvPr/>
        </p:nvPicPr>
        <p:blipFill>
          <a:blip r:embed="rId4"/>
          <a:stretch>
            <a:fillRect/>
          </a:stretch>
        </p:blipFill>
        <p:spPr>
          <a:xfrm>
            <a:off x="10965916" y="0"/>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5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pic>
        <p:nvPicPr>
          <p:cNvPr id="3"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879" y="-106161"/>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3550518" y="268254"/>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6" name="Google Shape;164;p9"/>
          <p:cNvPicPr preferRelativeResize="0"/>
          <p:nvPr/>
        </p:nvPicPr>
        <p:blipFill rotWithShape="1">
          <a:blip r:embed="rId4">
            <a:alphaModFix/>
          </a:blip>
          <a:srcRect l="15285" t="10430" r="46645" b="11190"/>
          <a:stretch/>
        </p:blipFill>
        <p:spPr>
          <a:xfrm>
            <a:off x="4086970" y="596348"/>
            <a:ext cx="8560454" cy="6502629"/>
          </a:xfrm>
          <a:prstGeom prst="rect">
            <a:avLst/>
          </a:prstGeom>
          <a:noFill/>
          <a:ln>
            <a:noFill/>
          </a:ln>
        </p:spPr>
      </p:pic>
      <p:pic>
        <p:nvPicPr>
          <p:cNvPr id="9" name="Picture 4" descr="Kết quả hình ảnh cho bảng đen"/>
          <p:cNvPicPr>
            <a:picLocks noChangeAspect="1" noChangeArrowheads="1"/>
          </p:cNvPicPr>
          <p:nvPr/>
        </p:nvPicPr>
        <p:blipFill>
          <a:blip r:embed="rId5" cstate="print"/>
          <a:srcRect/>
          <a:stretch>
            <a:fillRect/>
          </a:stretch>
        </p:blipFill>
        <p:spPr bwMode="auto">
          <a:xfrm>
            <a:off x="-13461" y="1335013"/>
            <a:ext cx="5195929" cy="5522988"/>
          </a:xfrm>
          <a:prstGeom prst="rect">
            <a:avLst/>
          </a:prstGeom>
          <a:noFill/>
        </p:spPr>
      </p:pic>
      <p:pic>
        <p:nvPicPr>
          <p:cNvPr id="10" name="Shape 27"/>
          <p:cNvPicPr/>
          <p:nvPr/>
        </p:nvPicPr>
        <p:blipFill>
          <a:blip r:embed="rId6"/>
          <a:stretch/>
        </p:blipFill>
        <p:spPr>
          <a:xfrm>
            <a:off x="348075" y="2109253"/>
            <a:ext cx="4486318" cy="4081117"/>
          </a:xfrm>
          <a:prstGeom prst="rect">
            <a:avLst/>
          </a:prstGeom>
        </p:spPr>
      </p:pic>
      <p:sp>
        <p:nvSpPr>
          <p:cNvPr id="11" name="Rectangle 10"/>
          <p:cNvSpPr/>
          <p:nvPr/>
        </p:nvSpPr>
        <p:spPr>
          <a:xfrm>
            <a:off x="5497105" y="1517970"/>
            <a:ext cx="6152365" cy="4925964"/>
          </a:xfrm>
          <a:prstGeom prst="rect">
            <a:avLst/>
          </a:prstGeom>
        </p:spPr>
        <p:txBody>
          <a:bodyPr wrap="square">
            <a:spAutoFit/>
          </a:bodyPr>
          <a:lstStyle/>
          <a:p>
            <a:pPr algn="just">
              <a:lnSpc>
                <a:spcPct val="144000"/>
              </a:lnSpc>
              <a:spcAft>
                <a:spcPts val="200"/>
              </a:spcAft>
            </a:pPr>
            <a:r>
              <a:rPr lang="en-US" sz="2000" b="1" i="1" dirty="0">
                <a:solidFill>
                  <a:srgbClr val="0000FF"/>
                </a:solidFill>
                <a:latin typeface="#9Slide05 Brannboll Ny" panose="02000000000000000000" pitchFamily="2" charset="0"/>
                <a:ea typeface="Arial" panose="020B0604020202020204" pitchFamily="34" charset="0"/>
              </a:rPr>
              <a:t>  </a:t>
            </a:r>
            <a:r>
              <a:rPr lang="vi-VN" sz="2200" b="1" i="1" dirty="0">
                <a:solidFill>
                  <a:srgbClr val="0000FF"/>
                </a:solidFill>
                <a:latin typeface="#9Slide05 Brannboll Ny" panose="02000000000000000000" pitchFamily="2" charset="0"/>
                <a:ea typeface="Arial" panose="020B0604020202020204" pitchFamily="34" charset="0"/>
              </a:rPr>
              <a:t>Gia</a:t>
            </a:r>
            <a:r>
              <a:rPr lang="vi-VN" sz="2200" b="1" dirty="0">
                <a:solidFill>
                  <a:srgbClr val="0000FF"/>
                </a:solidFill>
                <a:latin typeface="#9Slide05 Brannboll Ny" panose="02000000000000000000" pitchFamily="2" charset="0"/>
                <a:ea typeface="Arial" panose="020B0604020202020204" pitchFamily="34" charset="0"/>
              </a:rPr>
              <a:t> đình, dòng họ cố giáo sư, nhà giáo nhân dân Nguyễn Lân nổi tiếng v</a:t>
            </a:r>
            <a:r>
              <a:rPr lang="en-US" sz="2200" b="1" dirty="0">
                <a:solidFill>
                  <a:srgbClr val="0000FF"/>
                </a:solidFill>
                <a:latin typeface="#9Slide05 Brannboll Ny" panose="02000000000000000000" pitchFamily="2" charset="0"/>
                <a:ea typeface="Arial" panose="020B0604020202020204" pitchFamily="34" charset="0"/>
              </a:rPr>
              <a:t>ề</a:t>
            </a:r>
            <a:r>
              <a:rPr lang="vi-VN" sz="2200" b="1" dirty="0">
                <a:solidFill>
                  <a:srgbClr val="0000FF"/>
                </a:solidFill>
                <a:latin typeface="#9Slide05 Brannboll Ny" panose="02000000000000000000" pitchFamily="2" charset="0"/>
                <a:ea typeface="Arial" panose="020B0604020202020204" pitchFamily="34" charset="0"/>
              </a:rPr>
              <a:t> truyền thống hiếu học. Từ thời chiến tranh cho đến hiện t</a:t>
            </a:r>
            <a:r>
              <a:rPr lang="en-US" sz="2200" b="1" dirty="0" err="1">
                <a:solidFill>
                  <a:srgbClr val="0000FF"/>
                </a:solidFill>
                <a:latin typeface="#9Slide05 Brannboll Ny" panose="02000000000000000000" pitchFamily="2" charset="0"/>
                <a:ea typeface="Arial" panose="020B0604020202020204" pitchFamily="34" charset="0"/>
              </a:rPr>
              <a:t>ại</a:t>
            </a:r>
            <a:r>
              <a:rPr lang="vi-VN" sz="2200" b="1" dirty="0">
                <a:solidFill>
                  <a:srgbClr val="0000FF"/>
                </a:solidFill>
                <a:latin typeface="#9Slide05 Brannboll Ny" panose="02000000000000000000" pitchFamily="2" charset="0"/>
                <a:ea typeface="Arial" panose="020B0604020202020204" pitchFamily="34" charset="0"/>
              </a:rPr>
              <a:t>, gia đình đã có tám người con đều là giáo sư, phó giáo sư, tiến sĩ </a:t>
            </a:r>
            <a:r>
              <a:rPr lang="en-US" sz="2200" b="1" i="1" dirty="0">
                <a:solidFill>
                  <a:srgbClr val="0000FF"/>
                </a:solidFill>
                <a:latin typeface="#9Slide05 Brannboll Ny" panose="02000000000000000000" pitchFamily="2" charset="0"/>
                <a:ea typeface="Arial" panose="020B0604020202020204" pitchFamily="34" charset="0"/>
              </a:rPr>
              <a:t>ở</a:t>
            </a:r>
            <a:r>
              <a:rPr lang="vi-VN" sz="2200" b="1" dirty="0">
                <a:solidFill>
                  <a:srgbClr val="0000FF"/>
                </a:solidFill>
                <a:latin typeface="#9Slide05 Brannboll Ny" panose="02000000000000000000" pitchFamily="2" charset="0"/>
                <a:ea typeface="Arial" panose="020B0604020202020204" pitchFamily="34" charset="0"/>
              </a:rPr>
              <a:t> nhiều lĩnh vực khác nhau và đều có những thành tựu nổi b</a:t>
            </a:r>
            <a:r>
              <a:rPr lang="en-US" sz="2200" b="1" dirty="0" err="1">
                <a:solidFill>
                  <a:srgbClr val="0000FF"/>
                </a:solidFill>
                <a:latin typeface="#9Slide05 Brannboll Ny" panose="02000000000000000000" pitchFamily="2" charset="0"/>
                <a:ea typeface="Arial" panose="020B0604020202020204" pitchFamily="34" charset="0"/>
              </a:rPr>
              <a:t>ật</a:t>
            </a:r>
            <a:r>
              <a:rPr lang="vi-VN" sz="2200" b="1" dirty="0">
                <a:solidFill>
                  <a:srgbClr val="0000FF"/>
                </a:solidFill>
                <a:latin typeface="#9Slide05 Brannboll Ny" panose="02000000000000000000" pitchFamily="2" charset="0"/>
                <a:ea typeface="Arial" panose="020B0604020202020204" pitchFamily="34" charset="0"/>
              </a:rPr>
              <a:t>. Con cháu trong dòng họ luôn tự hào và không ngừng phát huy truyền hiếu học </a:t>
            </a:r>
            <a:r>
              <a:rPr lang="en-US" sz="2200" b="1" i="1" dirty="0" err="1">
                <a:solidFill>
                  <a:srgbClr val="0000FF"/>
                </a:solidFill>
                <a:latin typeface="#9Slide05 Brannboll Ny" panose="02000000000000000000" pitchFamily="2" charset="0"/>
                <a:ea typeface="Arial" panose="020B0604020202020204" pitchFamily="34" charset="0"/>
              </a:rPr>
              <a:t>ấy</a:t>
            </a:r>
            <a:r>
              <a:rPr lang="vi-VN" sz="2200" b="1" i="1" dirty="0">
                <a:solidFill>
                  <a:srgbClr val="0000FF"/>
                </a:solidFill>
                <a:latin typeface="#9Slide05 Brannboll Ny" panose="02000000000000000000" pitchFamily="2" charset="0"/>
                <a:ea typeface="Arial" panose="020B0604020202020204" pitchFamily="34" charset="0"/>
              </a:rPr>
              <a:t>.</a:t>
            </a:r>
            <a:r>
              <a:rPr lang="vi-VN" sz="2200" b="1" dirty="0">
                <a:solidFill>
                  <a:srgbClr val="0000FF"/>
                </a:solidFill>
                <a:latin typeface="#9Slide05 Brannboll Ny" panose="02000000000000000000" pitchFamily="2" charset="0"/>
                <a:ea typeface="Arial" panose="020B0604020202020204" pitchFamily="34" charset="0"/>
              </a:rPr>
              <a:t> Tính đến</a:t>
            </a:r>
            <a:r>
              <a:rPr lang="en-US" sz="2200" b="1" dirty="0">
                <a:solidFill>
                  <a:srgbClr val="0000FF"/>
                </a:solidFill>
                <a:latin typeface="#9Slide05 Brannboll Ny" panose="02000000000000000000" pitchFamily="2" charset="0"/>
                <a:ea typeface="Arial" panose="020B0604020202020204" pitchFamily="34" charset="0"/>
              </a:rPr>
              <a:t> </a:t>
            </a:r>
            <a:r>
              <a:rPr lang="vi-VN" sz="2200" b="1" dirty="0">
                <a:solidFill>
                  <a:srgbClr val="0000FF"/>
                </a:solidFill>
                <a:latin typeface="#9Slide05 Brannboll Ny" panose="02000000000000000000" pitchFamily="2" charset="0"/>
                <a:ea typeface="Arial" panose="020B0604020202020204" pitchFamily="34" charset="0"/>
              </a:rPr>
              <a:t>ba đời, con trai, con gái, dâu rể và các cháu, gia đình, dòng họ Nguyễn L</a:t>
            </a:r>
            <a:r>
              <a:rPr lang="en-US" sz="2200" b="1" dirty="0">
                <a:solidFill>
                  <a:srgbClr val="0000FF"/>
                </a:solidFill>
                <a:latin typeface="#9Slide05 Brannboll Ny" panose="02000000000000000000" pitchFamily="2" charset="0"/>
                <a:ea typeface="Arial" panose="020B0604020202020204" pitchFamily="34" charset="0"/>
              </a:rPr>
              <a:t>â</a:t>
            </a:r>
            <a:r>
              <a:rPr lang="vi-VN" sz="2200" b="1" dirty="0">
                <a:solidFill>
                  <a:srgbClr val="0000FF"/>
                </a:solidFill>
                <a:latin typeface="#9Slide05 Brannboll Ny" panose="02000000000000000000" pitchFamily="2" charset="0"/>
                <a:ea typeface="Arial" panose="020B0604020202020204" pitchFamily="34" charset="0"/>
              </a:rPr>
              <a:t>n có gần 20 giáo sư, phó giáo sư, tiến sĩ, đóng góp tích cực trong việc xây dựng và phát triển quê hương, đất nước.</a:t>
            </a:r>
            <a:endParaRPr lang="en-US" sz="2200" b="1" dirty="0">
              <a:solidFill>
                <a:srgbClr val="0000FF"/>
              </a:solidFill>
              <a:effectLst/>
              <a:latin typeface="#9Slide05 Brannboll Ny" panose="02000000000000000000" pitchFamily="2" charset="0"/>
              <a:ea typeface="Arial" panose="020B0604020202020204" pitchFamily="34" charset="0"/>
            </a:endParaRPr>
          </a:p>
        </p:txBody>
      </p:sp>
    </p:spTree>
    <p:extLst>
      <p:ext uri="{BB962C8B-B14F-4D97-AF65-F5344CB8AC3E}">
        <p14:creationId xmlns:p14="http://schemas.microsoft.com/office/powerpoint/2010/main" val="38214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a:latin typeface="#9Slide05 Brannboll Ny" panose="02000000000000000000" pitchFamily="2" charset="0"/>
                <a:cs typeface="Times" panose="02020603050405020304" pitchFamily="18" charset="0"/>
              </a:rPr>
              <a:t>D</a:t>
            </a:r>
            <a:r>
              <a:rPr lang="vi-VN" b="1" kern="0" dirty="0">
                <a:latin typeface="#9Slide05 Brannboll Ny" panose="02000000000000000000" pitchFamily="2" charset="0"/>
                <a:cs typeface="Times" panose="02020603050405020304" pitchFamily="18" charset="0"/>
              </a:rPr>
              <a:t>òng họ Nguyễn Lân</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có</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truyền</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thống</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gì</a:t>
            </a:r>
            <a:r>
              <a:rPr lang="vi-VN" b="1" kern="0" dirty="0">
                <a:latin typeface="#9Slide05 Brannboll Ny" panose="02000000000000000000" pitchFamily="2" charset="0"/>
                <a:cs typeface="Times" panose="02020603050405020304" pitchFamily="18" charset="0"/>
              </a:rPr>
              <a:t>?</a:t>
            </a:r>
            <a:endParaRPr lang="en-US"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a:t> </a:t>
            </a:r>
            <a:r>
              <a:rPr lang="vi-VN" b="1" kern="0" dirty="0">
                <a:latin typeface="#9Slide05 Brannboll Ny" panose="02000000000000000000" pitchFamily="2" charset="0"/>
              </a:rPr>
              <a:t>Em có suy nghĩ gì về truyền thống của dòng họ Nguyễn Lân?</a:t>
            </a:r>
            <a:endParaRPr lang="vi-VN" altLang="en-US"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6" y="2520327"/>
            <a:ext cx="41019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9Slide05 Brannboll Ny" panose="02000000000000000000" pitchFamily="2" charset="0"/>
              </a:rPr>
              <a:t>Từ thông tin trên và những hiểu biết của bản thân, em hiểu thế nào là truyền thống gia đình, dòng họ?</a:t>
            </a:r>
            <a:endParaRPr lang="en-US" b="1" dirty="0">
              <a:latin typeface="#9Slide05 Brannboll Ny" panose="02000000000000000000" pitchFamily="2"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227456" y="4236371"/>
            <a:ext cx="336057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lvl="0" algn="l" defTabSz="914400" fontAlgn="base">
              <a:spcBef>
                <a:spcPct val="0"/>
              </a:spcBef>
              <a:spcAft>
                <a:spcPct val="0"/>
              </a:spcAft>
            </a:pPr>
            <a:r>
              <a:rPr lang="en-US" sz="2800" i="1" dirty="0">
                <a:solidFill>
                  <a:srgbClr val="0000FF"/>
                </a:solidFill>
              </a:rPr>
              <a:t>  </a:t>
            </a:r>
            <a:r>
              <a:rPr lang="en-US" altLang="en-US" sz="2800" b="1" dirty="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a:t>
            </a: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9485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a:latin typeface="#9Slide05 Brannboll Ny" panose="02000000000000000000" pitchFamily="2" charset="0"/>
                <a:cs typeface="Times" panose="02020603050405020304" pitchFamily="18" charset="0"/>
              </a:rPr>
              <a:t>D</a:t>
            </a:r>
            <a:r>
              <a:rPr lang="vi-VN" b="1" kern="0" dirty="0">
                <a:latin typeface="#9Slide05 Brannboll Ny" panose="02000000000000000000" pitchFamily="2" charset="0"/>
                <a:cs typeface="Times" panose="02020603050405020304" pitchFamily="18" charset="0"/>
              </a:rPr>
              <a:t>òng họ Nguyễn Lân</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có</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truyền</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thống</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gì</a:t>
            </a:r>
            <a:r>
              <a:rPr lang="vi-VN" b="1" kern="0" dirty="0">
                <a:latin typeface="#9Slide05 Brannboll Ny" panose="02000000000000000000" pitchFamily="2" charset="0"/>
                <a:cs typeface="Times" panose="02020603050405020304" pitchFamily="18" charset="0"/>
              </a:rPr>
              <a:t>?</a:t>
            </a:r>
            <a:endParaRPr lang="en-US"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a:t> </a:t>
            </a:r>
            <a:r>
              <a:rPr lang="vi-VN" b="1" kern="0" dirty="0">
                <a:latin typeface="#9Slide05 Brannboll Ny" panose="02000000000000000000" pitchFamily="2" charset="0"/>
              </a:rPr>
              <a:t>Em có suy nghĩ gì về truyền thống của dòng họ Nguyễn Lân?</a:t>
            </a:r>
            <a:endParaRPr lang="vi-VN" altLang="en-US"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6" y="2520327"/>
            <a:ext cx="41019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9Slide05 Brannboll Ny" panose="02000000000000000000" pitchFamily="2" charset="0"/>
              </a:rPr>
              <a:t>Từ thông tin trên và những hiểu biết của bản thân, em hiểu thế nào là truyền thống gia đình, dòng họ?</a:t>
            </a:r>
            <a:endParaRPr lang="en-US" b="1" dirty="0">
              <a:latin typeface="#9Slide05 Brannboll Ny" panose="02000000000000000000" pitchFamily="2"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131242" y="4476406"/>
            <a:ext cx="336057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800" i="1" dirty="0">
                <a:solidFill>
                  <a:srgbClr val="0000FF"/>
                </a:solidFill>
              </a:rPr>
              <a:t>     </a:t>
            </a:r>
            <a:r>
              <a:rPr lang="vi-VN" sz="2800" i="1" dirty="0">
                <a:solidFill>
                  <a:srgbClr val="0000FF"/>
                </a:solidFill>
                <a:latin typeface="#9Slide05 Brannboll Ny" panose="02000000000000000000" pitchFamily="2" charset="0"/>
              </a:rPr>
              <a:t>Gia</a:t>
            </a:r>
            <a:r>
              <a:rPr lang="vi-VN" sz="2800" dirty="0">
                <a:solidFill>
                  <a:srgbClr val="0000FF"/>
                </a:solidFill>
                <a:latin typeface="#9Slide05 Brannboll Ny" panose="02000000000000000000" pitchFamily="2" charset="0"/>
              </a:rPr>
              <a:t> đình, dòng họ cố giáo sư, nhà giáo nhân dân Nguyễn Lân nổi tiếng v</a:t>
            </a:r>
            <a:r>
              <a:rPr lang="en-US" sz="2800" dirty="0">
                <a:solidFill>
                  <a:srgbClr val="0000FF"/>
                </a:solidFill>
                <a:latin typeface="#9Slide05 Brannboll Ny" panose="02000000000000000000" pitchFamily="2" charset="0"/>
              </a:rPr>
              <a:t>ề </a:t>
            </a:r>
            <a:r>
              <a:rPr lang="vi-VN" sz="2800" dirty="0">
                <a:solidFill>
                  <a:srgbClr val="0000FF"/>
                </a:solidFill>
                <a:latin typeface="#9Slide05 Brannboll Ny" panose="02000000000000000000" pitchFamily="2" charset="0"/>
              </a:rPr>
              <a:t>truyền thống hiếu học. </a:t>
            </a:r>
            <a:endParaRPr lang="vi-VN" altLang="en-US" sz="2800" b="1" i="1" dirty="0">
              <a:solidFill>
                <a:srgbClr val="0000FF"/>
              </a:solidFill>
              <a:latin typeface="#9Slide05 Brannboll Ny" panose="02000000000000000000" pitchFamily="2"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3200" dirty="0" err="1">
                <a:solidFill>
                  <a:srgbClr val="FF0000"/>
                </a:solidFill>
                <a:latin typeface="#9Slide06 Thillends Small" pitchFamily="2" charset="0"/>
              </a:rPr>
              <a:t>Đó</a:t>
            </a:r>
            <a:r>
              <a:rPr lang="vi-VN" sz="3200" dirty="0">
                <a:solidFill>
                  <a:srgbClr val="FF0000"/>
                </a:solidFill>
                <a:latin typeface="#9Slide06 Thillends Small" pitchFamily="2" charset="0"/>
              </a:rPr>
              <a:t> là một truyền thống tốt đẹp cần lưu giữ và phát huy.</a:t>
            </a:r>
            <a:endParaRPr lang="en-US" sz="3200" dirty="0">
              <a:solidFill>
                <a:srgbClr val="FF0000"/>
              </a:solidFill>
              <a:latin typeface="#9Slide06 Thillends Small" pitchFamily="2" charset="0"/>
            </a:endParaRPr>
          </a:p>
          <a:p>
            <a:pPr algn="just" fontAlgn="base">
              <a:spcBef>
                <a:spcPct val="0"/>
              </a:spcBef>
              <a:spcAft>
                <a:spcPct val="0"/>
              </a:spcAft>
            </a:pPr>
            <a:r>
              <a:rPr lang="vi-VN" sz="3200" dirty="0">
                <a:solidFill>
                  <a:srgbClr val="FF0000"/>
                </a:solidFill>
                <a:latin typeface="#9Slide06 Thillends Small" pitchFamily="2" charset="0"/>
                <a:ea typeface="Courier New" panose="02070309020205020404" pitchFamily="49" charset="0"/>
              </a:rPr>
              <a:t>Em thấy ngưỡng mộ, đáng học tập.</a:t>
            </a:r>
            <a:endParaRPr lang="vi-VN" altLang="en-US" sz="3200" b="1" i="1" dirty="0">
              <a:solidFill>
                <a:srgbClr val="FF0000"/>
              </a:solidFill>
              <a:latin typeface="#9Slide06 Thillends Small" pitchFamily="2"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3200" b="1" i="1" dirty="0">
                <a:solidFill>
                  <a:srgbClr val="0000FF"/>
                </a:solidFill>
                <a:latin typeface="#9Slide05 IcielSanelma" pitchFamily="2" charset="0"/>
                <a:cs typeface="#9Slide03 Arima Madurai Black" panose="00000A00000000000000" pitchFamily="2" charset="0"/>
              </a:rPr>
              <a:t>- T</a:t>
            </a:r>
            <a:r>
              <a:rPr lang="vi-VN" sz="3200" b="1" i="1" dirty="0">
                <a:solidFill>
                  <a:srgbClr val="0000FF"/>
                </a:solidFill>
                <a:latin typeface="#9Slide05 IcielSanelma" pitchFamily="2" charset="0"/>
                <a:cs typeface="#9Slide03 Arima Madurai Black" panose="00000A00000000000000" pitchFamily="2" charset="0"/>
              </a:rPr>
              <a:t>ruyền thống gia đình, dòng họ</a:t>
            </a:r>
            <a:r>
              <a:rPr lang="en-US" sz="3200" b="1" i="1" dirty="0">
                <a:solidFill>
                  <a:srgbClr val="0000FF"/>
                </a:solidFill>
                <a:latin typeface="#9Slide05 IcielSanelma" pitchFamily="2" charset="0"/>
                <a:cs typeface="#9Slide03 Arima Madurai Black" panose="00000A00000000000000" pitchFamily="2" charset="0"/>
              </a:rPr>
              <a:t> </a:t>
            </a:r>
            <a:r>
              <a:rPr lang="vi-VN" sz="3200" b="1" i="1" dirty="0">
                <a:solidFill>
                  <a:srgbClr val="0000FF"/>
                </a:solidFill>
                <a:latin typeface="#9Slide05 IcielSanelma" pitchFamily="2" charset="0"/>
                <a:cs typeface="#9Slide03 Arima Madurai Black" panose="00000A00000000000000" pitchFamily="2" charset="0"/>
              </a:rPr>
              <a:t>là </a:t>
            </a:r>
            <a:r>
              <a:rPr lang="en-US" sz="3200" b="1" i="1" dirty="0" err="1">
                <a:solidFill>
                  <a:srgbClr val="0000FF"/>
                </a:solidFill>
                <a:latin typeface="#9Slide05 IcielSanelma" pitchFamily="2" charset="0"/>
                <a:cs typeface="#9Slide03 Arima Madurai Black" panose="00000A00000000000000" pitchFamily="2" charset="0"/>
              </a:rPr>
              <a:t>những</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giá</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trị</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tốt</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đẹp</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mà</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gia</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đình</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dòng</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họ</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đã</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tạo</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ra</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được</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lưu</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truyền</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phát</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huy</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từ</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thế</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hệ</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này</a:t>
            </a:r>
            <a:r>
              <a:rPr lang="en-US" sz="3200" b="1" i="1" dirty="0">
                <a:solidFill>
                  <a:srgbClr val="0000FF"/>
                </a:solidFill>
                <a:latin typeface="#9Slide05 IcielSanelma" pitchFamily="2" charset="0"/>
                <a:cs typeface="#9Slide03 Arima Madurai Black" panose="00000A00000000000000" pitchFamily="2" charset="0"/>
              </a:rPr>
              <a:t> sang </a:t>
            </a:r>
            <a:r>
              <a:rPr lang="en-US" sz="3200" b="1" i="1" dirty="0" err="1">
                <a:solidFill>
                  <a:srgbClr val="0000FF"/>
                </a:solidFill>
                <a:latin typeface="#9Slide05 IcielSanelma" pitchFamily="2" charset="0"/>
                <a:cs typeface="#9Slide03 Arima Madurai Black" panose="00000A00000000000000" pitchFamily="2" charset="0"/>
              </a:rPr>
              <a:t>thế</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hệ</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khác</a:t>
            </a:r>
            <a:r>
              <a:rPr lang="en-US" sz="3200" b="1" i="1" dirty="0">
                <a:solidFill>
                  <a:srgbClr val="0000FF"/>
                </a:solidFill>
                <a:latin typeface="#9Slide05 IcielSanelma" pitchFamily="2" charset="0"/>
                <a:cs typeface="#9Slide03 Arima Madurai Black" panose="00000A00000000000000" pitchFamily="2" charset="0"/>
              </a:rPr>
              <a:t>.</a:t>
            </a:r>
            <a:endParaRPr lang="en-US" altLang="en-US" sz="3200" b="1" kern="0" dirty="0">
              <a:solidFill>
                <a:srgbClr val="0000FF"/>
              </a:solidFill>
              <a:latin typeface="#9Slide05 IcielSanelma" pitchFamily="2"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a:t>
            </a: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130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5632</TotalTime>
  <Words>2780</Words>
  <Application>Microsoft Office PowerPoint</Application>
  <PresentationFormat>Widescreen</PresentationFormat>
  <Paragraphs>215</Paragraphs>
  <Slides>37</Slides>
  <Notes>6</Notes>
  <HiddenSlides>0</HiddenSlides>
  <MMClips>1</MMClips>
  <ScaleCrop>false</ScaleCrop>
  <HeadingPairs>
    <vt:vector size="8" baseType="variant">
      <vt:variant>
        <vt:lpstr>Fonts Used</vt:lpstr>
      </vt:variant>
      <vt:variant>
        <vt:i4>28</vt:i4>
      </vt:variant>
      <vt:variant>
        <vt:lpstr>Theme</vt:lpstr>
      </vt:variant>
      <vt:variant>
        <vt:i4>4</vt:i4>
      </vt:variant>
      <vt:variant>
        <vt:lpstr>Embedded OLE Servers</vt:lpstr>
      </vt:variant>
      <vt:variant>
        <vt:i4>1</vt:i4>
      </vt:variant>
      <vt:variant>
        <vt:lpstr>Slide Titles</vt:lpstr>
      </vt:variant>
      <vt:variant>
        <vt:i4>37</vt:i4>
      </vt:variant>
    </vt:vector>
  </HeadingPairs>
  <TitlesOfParts>
    <vt:vector size="70" baseType="lpstr">
      <vt:lpstr>微软雅黑</vt:lpstr>
      <vt:lpstr>#9Slide03 Arima Madurai Black</vt:lpstr>
      <vt:lpstr>#9Slide05 Atlantika</vt:lpstr>
      <vt:lpstr>#9Slide05 Brannboll Ny</vt:lpstr>
      <vt:lpstr>#9Slide05 Fourth</vt:lpstr>
      <vt:lpstr>#9Slide05 Habano</vt:lpstr>
      <vt:lpstr>#9Slide05 IcielSanelma</vt:lpstr>
      <vt:lpstr>#9Slide05 Pattaya</vt:lpstr>
      <vt:lpstr>#9Slide05 SVNClementine</vt:lpstr>
      <vt:lpstr>#9Slide05 SVNEgregio Script</vt:lpstr>
      <vt:lpstr>#9Slide06 Broodfath</vt:lpstr>
      <vt:lpstr>#9Slide06 Thillends</vt:lpstr>
      <vt:lpstr>#9Slide06 Thillends Small</vt:lpstr>
      <vt:lpstr>.VnArial</vt:lpstr>
      <vt:lpstr>.VnTimeH</vt:lpstr>
      <vt:lpstr>Arial</vt:lpstr>
      <vt:lpstr>Calibri</vt:lpstr>
      <vt:lpstr>Calibri Light</vt:lpstr>
      <vt:lpstr>iCiel Bambola</vt:lpstr>
      <vt:lpstr>Lato Light</vt:lpstr>
      <vt:lpstr>SVN-Tamarindo</vt:lpstr>
      <vt:lpstr>SVN-Vanilla Daisy Pro</vt:lpstr>
      <vt:lpstr>SVN-Very Berry</vt:lpstr>
      <vt:lpstr>Tahoma</vt:lpstr>
      <vt:lpstr>Times</vt:lpstr>
      <vt:lpstr>Times New Roman</vt:lpstr>
      <vt:lpstr>Verdana</vt:lpstr>
      <vt:lpstr>Wingdings</vt:lpstr>
      <vt:lpstr>Office Theme</vt:lpstr>
      <vt:lpstr>1_Office Theme</vt:lpstr>
      <vt:lpstr>3_Office Theme</vt:lpstr>
      <vt:lpstr>4_Office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OS</cp:lastModifiedBy>
  <cp:revision>102</cp:revision>
  <dcterms:created xsi:type="dcterms:W3CDTF">2021-06-28T15:32:15Z</dcterms:created>
  <dcterms:modified xsi:type="dcterms:W3CDTF">2023-05-31T07:36:59Z</dcterms:modified>
</cp:coreProperties>
</file>