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69" r:id="rId6"/>
    <p:sldId id="260" r:id="rId7"/>
    <p:sldId id="270" r:id="rId8"/>
    <p:sldId id="273" r:id="rId9"/>
    <p:sldId id="274" r:id="rId10"/>
    <p:sldId id="275" r:id="rId11"/>
    <p:sldId id="276" r:id="rId12"/>
    <p:sldId id="272" r:id="rId13"/>
    <p:sldId id="261" r:id="rId14"/>
    <p:sldId id="271" r:id="rId15"/>
    <p:sldId id="277" r:id="rId16"/>
    <p:sldId id="278" r:id="rId17"/>
    <p:sldId id="262" r:id="rId18"/>
    <p:sldId id="263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8000"/>
    <a:srgbClr val="75DBFF"/>
    <a:srgbClr val="A3E7FF"/>
    <a:srgbClr val="F47A69"/>
    <a:srgbClr val="0088EE"/>
    <a:srgbClr val="EDE4BC"/>
    <a:srgbClr val="F16649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10" y="67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It has a swimming pool and a gym. It offers delicious breakfast.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Yesterday Mum, Dad and I rented three bikes and cycled to the Old Town.</a:t>
            </a:r>
            <a:r>
              <a:rPr lang="en-US" sz="2400" i="0" dirty="0">
                <a:effectLst/>
              </a:rPr>
              <a:t> My parents wore their helmets and I wore mine. We visited the Royal Palace first. What a beautiful place! Mum loved it. She said, “Swedish art is amazing.” After that, we had “</a:t>
            </a:r>
            <a:r>
              <a:rPr lang="en-US" sz="2400" i="0" dirty="0" err="1">
                <a:effectLst/>
              </a:rPr>
              <a:t>fika</a:t>
            </a:r>
            <a:r>
              <a:rPr lang="en-US" sz="2400" i="0" dirty="0">
                <a:effectLst/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It has a swimming pool and a gym. It offers delicious breakfast. Yesterday Mum, Dad and I rented three bikes and cycled to the Old Town. My parents wore their helmets and I wore mine. We visited the Royal Palace first. What a beautiful place! Mum loved it. She said, “Swedish art is amazing.” After that,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we had “</a:t>
            </a:r>
            <a:r>
              <a:rPr lang="en-US" sz="2400" b="1" i="0" dirty="0" err="1">
                <a:solidFill>
                  <a:srgbClr val="008000"/>
                </a:solidFill>
                <a:effectLst/>
              </a:rPr>
              <a:t>fika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”, a coffee break,</a:t>
            </a:r>
            <a:r>
              <a:rPr lang="en-US" sz="2400" i="0" dirty="0">
                <a:effectLst/>
              </a:rPr>
              <a:t>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1204462"/>
            <a:ext cx="7558301" cy="5653538"/>
          </a:xfrm>
          <a:prstGeom prst="roundRect">
            <a:avLst>
              <a:gd name="adj" fmla="val 5884"/>
            </a:avLst>
          </a:prstGeom>
          <a:solidFill>
            <a:srgbClr val="EDE4BC"/>
          </a:solidFill>
          <a:ln>
            <a:solidFill>
              <a:srgbClr val="EDE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postcard and answer the questions.</a:t>
            </a:r>
          </a:p>
        </p:txBody>
      </p:sp>
      <p:grpSp>
        <p:nvGrpSpPr>
          <p:cNvPr id="11" name="Group 10"/>
          <p:cNvGrpSpPr/>
          <p:nvPr/>
        </p:nvGrpSpPr>
        <p:grpSpPr>
          <a:xfrm rot="20987646">
            <a:off x="5985451" y="775368"/>
            <a:ext cx="2713073" cy="1874751"/>
            <a:chOff x="5110446" y="1641672"/>
            <a:chExt cx="2713073" cy="187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5110446" y="1641672"/>
              <a:ext cx="2346180" cy="18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24" y="1679394"/>
              <a:ext cx="1371258" cy="11903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0955" y="2870241"/>
              <a:ext cx="261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To: Grandpa &amp; Grandma</a:t>
              </a:r>
            </a:p>
            <a:p>
              <a:r>
                <a:rPr lang="en-US" sz="1400"/>
                <a:t>Hoan Kiem, Ha Noi, Viet Nam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0084" y="1507292"/>
            <a:ext cx="1653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September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84" y="2044759"/>
            <a:ext cx="4197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/>
              <a:t>Dear Grandpa and Grandma,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0084" y="2522814"/>
            <a:ext cx="70606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spc="-50"/>
              <a:t>Stockholm is fantastic! </a:t>
            </a:r>
          </a:p>
          <a:p>
            <a:pPr algn="just"/>
            <a:r>
              <a:rPr lang="en-US" sz="2200" spc="-50"/>
              <a:t>Its weather is perfect, sunny all the time! Our hotel is good. It has a swimming pool and a gym. It offers delicious breakfast. Yesterday Mum, Dad and I rented three bikes and cycled to the Old Town. My parents wore their helmets and I wore mine. We visited the Royal Palace f irst. What a beautiful place! Mum loved it. She said, “Swedish art is amazing.” After that, we had “fika”, a coffee break, in a traditional café. Everything is so wonderful!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6301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0084" y="5678525"/>
            <a:ext cx="25630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Wish you were here!</a:t>
            </a:r>
          </a:p>
          <a:p>
            <a:r>
              <a:rPr lang="en-US" sz="2200" i="1"/>
              <a:t>Love, </a:t>
            </a:r>
          </a:p>
          <a:p>
            <a:r>
              <a:rPr lang="en-US" sz="2200" i="1"/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272275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66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match the places with the things they have.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48197" y="2392138"/>
            <a:ext cx="2925977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674853" y="3077850"/>
            <a:ext cx="1687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hotel in Stockholm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00023" y="30778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74853" y="4082928"/>
            <a:ext cx="195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Old Town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00023" y="40829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600830" y="2392138"/>
            <a:ext cx="3594973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327486" y="2566219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Royal Palace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52656" y="25662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27486" y="3077851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delicious breakfast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52656" y="30778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27486" y="3539514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Swimming pool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52656" y="35395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327486" y="4051148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‘fika’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52656" y="4051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27486" y="4544593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Swedish art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52656" y="45445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2" name="Action Button: Return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36456E4-8DAB-42D1-A269-6CBB41E066A7}"/>
              </a:ext>
            </a:extLst>
          </p:cNvPr>
          <p:cNvSpPr/>
          <p:nvPr/>
        </p:nvSpPr>
        <p:spPr>
          <a:xfrm>
            <a:off x="4248727" y="6373091"/>
            <a:ext cx="603929" cy="407694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9994" y="2849340"/>
            <a:ext cx="4038089" cy="2930976"/>
            <a:chOff x="219994" y="3110596"/>
            <a:chExt cx="4038089" cy="2930976"/>
          </a:xfrm>
        </p:grpSpPr>
        <p:grpSp>
          <p:nvGrpSpPr>
            <p:cNvPr id="10" name="Group 9"/>
            <p:cNvGrpSpPr/>
            <p:nvPr/>
          </p:nvGrpSpPr>
          <p:grpSpPr>
            <a:xfrm>
              <a:off x="219994" y="3110596"/>
              <a:ext cx="4038089" cy="2930976"/>
              <a:chOff x="219994" y="2392138"/>
              <a:chExt cx="4038089" cy="293097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19994" y="2392138"/>
                <a:ext cx="4038089" cy="2930976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19994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413300" y="3197681"/>
              <a:ext cx="3575275" cy="461665"/>
              <a:chOff x="437496" y="2479223"/>
              <a:chExt cx="3575275" cy="46166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807403" y="2479223"/>
                <a:ext cx="3205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The hotel in Stockholm 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496" y="2479223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873752" y="2849340"/>
            <a:ext cx="4041648" cy="2930976"/>
            <a:chOff x="4873752" y="3110596"/>
            <a:chExt cx="4041648" cy="2930976"/>
          </a:xfrm>
        </p:grpSpPr>
        <p:grpSp>
          <p:nvGrpSpPr>
            <p:cNvPr id="11" name="Group 10"/>
            <p:cNvGrpSpPr/>
            <p:nvPr/>
          </p:nvGrpSpPr>
          <p:grpSpPr>
            <a:xfrm>
              <a:off x="4873752" y="3110596"/>
              <a:ext cx="4041648" cy="2930976"/>
              <a:chOff x="4873752" y="2392138"/>
              <a:chExt cx="4041648" cy="2930976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873752" y="2392138"/>
                <a:ext cx="4041648" cy="2930976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4877311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5677243" y="3197681"/>
              <a:ext cx="2336692" cy="461666"/>
              <a:chOff x="5773160" y="2479223"/>
              <a:chExt cx="2336692" cy="461666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150016" y="2479223"/>
                <a:ext cx="1959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The Old Town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773160" y="2479224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5569437" y="3570334"/>
            <a:ext cx="3050451" cy="572385"/>
            <a:chOff x="274424" y="352901"/>
            <a:chExt cx="3050451" cy="572385"/>
          </a:xfrm>
        </p:grpSpPr>
        <p:sp>
          <p:nvSpPr>
            <p:cNvPr id="90" name="Rounded Rectangle 89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362733" y="383315"/>
              <a:ext cx="2962142" cy="461666"/>
              <a:chOff x="6197475" y="4405452"/>
              <a:chExt cx="2962142" cy="46166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476357" y="4405452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Royal Palace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197475" y="4405453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775636" y="3607915"/>
            <a:ext cx="2967310" cy="572385"/>
            <a:chOff x="3045322" y="336916"/>
            <a:chExt cx="2967310" cy="572385"/>
          </a:xfrm>
        </p:grpSpPr>
        <p:sp>
          <p:nvSpPr>
            <p:cNvPr id="95" name="Rounded Rectangle 94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050490" y="352903"/>
              <a:ext cx="2962142" cy="461666"/>
              <a:chOff x="6197475" y="4917084"/>
              <a:chExt cx="2962142" cy="461666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6476357" y="491708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delicious breakfast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197475" y="491708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859969" y="4196287"/>
            <a:ext cx="3060676" cy="572385"/>
            <a:chOff x="5998711" y="336916"/>
            <a:chExt cx="3060676" cy="572385"/>
          </a:xfrm>
        </p:grpSpPr>
        <p:sp>
          <p:nvSpPr>
            <p:cNvPr id="100" name="Rounded Rectangle 9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097245" y="352901"/>
              <a:ext cx="2962142" cy="461666"/>
              <a:chOff x="6197475" y="5378747"/>
              <a:chExt cx="2962142" cy="461666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6476357" y="5378747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Swimming pool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197475" y="5378748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590424" y="4111574"/>
            <a:ext cx="3695134" cy="572385"/>
            <a:chOff x="1442123" y="1306645"/>
            <a:chExt cx="3695134" cy="572385"/>
          </a:xfrm>
        </p:grpSpPr>
        <p:sp>
          <p:nvSpPr>
            <p:cNvPr id="105" name="Rounded Rectangle 104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175115" y="1356853"/>
              <a:ext cx="2962142" cy="480183"/>
              <a:chOff x="6197475" y="5871864"/>
              <a:chExt cx="2962142" cy="480183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6476357" y="587186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‘fika’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197475" y="5890382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5701482" y="4710532"/>
            <a:ext cx="3215633" cy="572385"/>
            <a:chOff x="4663811" y="1320010"/>
            <a:chExt cx="3215633" cy="572385"/>
          </a:xfrm>
        </p:grpSpPr>
        <p:sp>
          <p:nvSpPr>
            <p:cNvPr id="110" name="Rounded Rectangle 109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873752" y="1356853"/>
              <a:ext cx="3005692" cy="461666"/>
              <a:chOff x="-474830" y="5976288"/>
              <a:chExt cx="3005692" cy="461666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-152398" y="5976288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Swedish art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-474830" y="5976289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442123" y="1306645"/>
            <a:ext cx="3695134" cy="572385"/>
            <a:chOff x="1442123" y="1306645"/>
            <a:chExt cx="3695134" cy="572385"/>
          </a:xfrm>
        </p:grpSpPr>
        <p:sp>
          <p:nvSpPr>
            <p:cNvPr id="42" name="Rounded Rectangle 41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75115" y="1356853"/>
              <a:ext cx="2962142" cy="480183"/>
              <a:chOff x="6197475" y="5871864"/>
              <a:chExt cx="2962142" cy="48018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476357" y="587186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‘fika’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97475" y="5890382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663811" y="1320010"/>
            <a:ext cx="3215633" cy="572385"/>
            <a:chOff x="4663811" y="1320010"/>
            <a:chExt cx="3215633" cy="572385"/>
          </a:xfrm>
        </p:grpSpPr>
        <p:sp>
          <p:nvSpPr>
            <p:cNvPr id="44" name="Rounded Rectangle 43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873752" y="1356853"/>
              <a:ext cx="3005692" cy="461666"/>
              <a:chOff x="-474830" y="5976288"/>
              <a:chExt cx="3005692" cy="461666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152398" y="5976288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Swedish art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-474830" y="5976289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69421" y="352901"/>
            <a:ext cx="3050451" cy="572385"/>
            <a:chOff x="274424" y="352901"/>
            <a:chExt cx="3050451" cy="572385"/>
          </a:xfrm>
        </p:grpSpPr>
        <p:sp>
          <p:nvSpPr>
            <p:cNvPr id="19" name="Rounded Rectangle 18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2733" y="383315"/>
              <a:ext cx="2962142" cy="461666"/>
              <a:chOff x="6197475" y="4405452"/>
              <a:chExt cx="2962142" cy="461666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476357" y="4405452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Royal Palace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197475" y="4405453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045322" y="336916"/>
            <a:ext cx="2967310" cy="572385"/>
            <a:chOff x="3045322" y="336916"/>
            <a:chExt cx="2967310" cy="572385"/>
          </a:xfrm>
        </p:grpSpPr>
        <p:sp>
          <p:nvSpPr>
            <p:cNvPr id="37" name="Rounded Rectangle 36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50490" y="352903"/>
              <a:ext cx="2962142" cy="461666"/>
              <a:chOff x="6197475" y="4917084"/>
              <a:chExt cx="2962142" cy="461666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476357" y="491708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delicious breakfast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97475" y="491708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998711" y="336916"/>
            <a:ext cx="3060676" cy="572385"/>
            <a:chOff x="5998711" y="336916"/>
            <a:chExt cx="3060676" cy="572385"/>
          </a:xfrm>
        </p:grpSpPr>
        <p:sp>
          <p:nvSpPr>
            <p:cNvPr id="40" name="Rounded Rectangle 3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097245" y="352901"/>
              <a:ext cx="2962142" cy="461666"/>
              <a:chOff x="6197475" y="5378747"/>
              <a:chExt cx="2962142" cy="461666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476357" y="5378747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Swimming pool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197475" y="5378748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sp>
        <p:nvSpPr>
          <p:cNvPr id="68" name="Oval 67">
            <a:hlinkClick r:id="rId2" action="ppaction://hlinksldjump"/>
            <a:extLst>
              <a:ext uri="{FF2B5EF4-FFF2-40B4-BE49-F238E27FC236}">
                <a16:creationId xmlns:a16="http://schemas.microsoft.com/office/drawing/2014/main" id="{6EDFAAF0-67A8-41DC-8F87-454C5BF69102}"/>
              </a:ext>
            </a:extLst>
          </p:cNvPr>
          <p:cNvSpPr/>
          <p:nvPr/>
        </p:nvSpPr>
        <p:spPr>
          <a:xfrm>
            <a:off x="3893015" y="3080838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Oval 72">
            <a:hlinkClick r:id="rId3" action="ppaction://hlinksldjump"/>
            <a:extLst>
              <a:ext uri="{FF2B5EF4-FFF2-40B4-BE49-F238E27FC236}">
                <a16:creationId xmlns:a16="http://schemas.microsoft.com/office/drawing/2014/main" id="{C888DFA3-8805-411C-9FB3-C2D595A783D1}"/>
              </a:ext>
            </a:extLst>
          </p:cNvPr>
          <p:cNvSpPr/>
          <p:nvPr/>
        </p:nvSpPr>
        <p:spPr>
          <a:xfrm>
            <a:off x="8005695" y="3074086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40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57847 0.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24722 0.47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56302 0.562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45278 0.410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132 0.49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It has a swimming pool</a:t>
            </a:r>
            <a:r>
              <a:rPr lang="en-US" sz="2400" i="0" dirty="0">
                <a:effectLst/>
              </a:rPr>
              <a:t> and a gym.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It offers delicious breakfast.</a:t>
            </a:r>
            <a:r>
              <a:rPr lang="en-US" sz="2400" i="0" dirty="0">
                <a:effectLst/>
              </a:rPr>
              <a:t> 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400" i="0" dirty="0" err="1">
                <a:effectLst/>
              </a:rPr>
              <a:t>fika</a:t>
            </a:r>
            <a:r>
              <a:rPr lang="en-US" sz="2400" i="0" dirty="0">
                <a:effectLst/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It has a swimming pool and a gym. It offers delicious breakfast.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Yesterday Mum, Dad and I rented three bikes and cycled to the Old Town. My parents wore their helmets and I wore mine. We visited the Royal Palace first.</a:t>
            </a:r>
            <a:r>
              <a:rPr lang="en-US" sz="2400" i="0" dirty="0">
                <a:effectLst/>
              </a:rPr>
              <a:t> What a beautiful place! Mum loved it.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She said, “Swedish art is amazing.” After that, we had “</a:t>
            </a:r>
            <a:r>
              <a:rPr lang="en-US" sz="2400" b="1" i="0" dirty="0" err="1">
                <a:solidFill>
                  <a:srgbClr val="008000"/>
                </a:solidFill>
                <a:effectLst/>
              </a:rPr>
              <a:t>fika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”, a coffee break, in a traditional café.</a:t>
            </a:r>
            <a:r>
              <a:rPr lang="en-US" sz="2400" i="0" dirty="0">
                <a:effectLst/>
              </a:rPr>
              <a:t>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429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Choose a city you know. Discuss and answer the questions below.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Speaking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9996" y="1711165"/>
            <a:ext cx="39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city is it?</a:t>
            </a:r>
            <a:endParaRPr lang="en-US" sz="2400" i="1"/>
          </a:p>
        </p:txBody>
      </p:sp>
      <p:sp>
        <p:nvSpPr>
          <p:cNvPr id="92" name="TextBox 91"/>
          <p:cNvSpPr txBox="1"/>
          <p:nvPr/>
        </p:nvSpPr>
        <p:spPr>
          <a:xfrm>
            <a:off x="219995" y="2204353"/>
            <a:ext cx="615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is it like? (the weather, the food…)</a:t>
            </a:r>
            <a:endParaRPr lang="en-US" sz="2400" i="1"/>
          </a:p>
        </p:txBody>
      </p:sp>
      <p:sp>
        <p:nvSpPr>
          <p:cNvPr id="93" name="TextBox 92"/>
          <p:cNvSpPr txBox="1"/>
          <p:nvPr/>
        </p:nvSpPr>
        <p:spPr>
          <a:xfrm>
            <a:off x="219994" y="2654209"/>
            <a:ext cx="486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can you see and do there?</a:t>
            </a:r>
            <a:endParaRPr lang="en-US" sz="2400" i="1"/>
          </a:p>
        </p:txBody>
      </p:sp>
      <p:sp>
        <p:nvSpPr>
          <p:cNvPr id="94" name="TextBox 93"/>
          <p:cNvSpPr txBox="1"/>
          <p:nvPr/>
        </p:nvSpPr>
        <p:spPr>
          <a:xfrm>
            <a:off x="219994" y="3154271"/>
            <a:ext cx="39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How do you feel about it?</a:t>
            </a:r>
            <a:endParaRPr lang="en-US" sz="2400" i="1"/>
          </a:p>
        </p:txBody>
      </p:sp>
      <p:grpSp>
        <p:nvGrpSpPr>
          <p:cNvPr id="102" name="Group 101"/>
          <p:cNvGrpSpPr/>
          <p:nvPr/>
        </p:nvGrpSpPr>
        <p:grpSpPr>
          <a:xfrm>
            <a:off x="446315" y="3820886"/>
            <a:ext cx="8251371" cy="2880010"/>
            <a:chOff x="43543" y="3820886"/>
            <a:chExt cx="8251371" cy="2880010"/>
          </a:xfrm>
        </p:grpSpPr>
        <p:sp>
          <p:nvSpPr>
            <p:cNvPr id="95" name="Rounded Rectangle 94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890562" y="4478227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97037" y="508736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97037" y="5723210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97037" y="634946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the information you have collected in </a:t>
            </a:r>
            <a:r>
              <a:rPr lang="en-US" sz="2400" b="1">
                <a:solidFill>
                  <a:srgbClr val="F47A6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class.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9994" y="1318885"/>
            <a:ext cx="455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You may start your talk with:</a:t>
            </a:r>
            <a:endParaRPr lang="en-US" sz="2800" b="1" i="1"/>
          </a:p>
        </p:txBody>
      </p:sp>
      <p:sp>
        <p:nvSpPr>
          <p:cNvPr id="45" name="TextBox 44"/>
          <p:cNvSpPr txBox="1"/>
          <p:nvPr/>
        </p:nvSpPr>
        <p:spPr>
          <a:xfrm>
            <a:off x="219994" y="1830795"/>
            <a:ext cx="490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We’re going to tell you about …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314" y="2865925"/>
            <a:ext cx="8251371" cy="2880010"/>
            <a:chOff x="43543" y="3820886"/>
            <a:chExt cx="8251371" cy="2880010"/>
          </a:xfrm>
        </p:grpSpPr>
        <p:sp>
          <p:nvSpPr>
            <p:cNvPr id="47" name="Rounded Rectangle 46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890562" y="4478227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97037" y="508736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97037" y="5723210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97037" y="634946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9904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948126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079217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85" y="5177784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Look at the postcard and discuss.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978763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postcard and answer the questions.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768" y="5907354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and match the places with the things they have.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51875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Choose a city you know. Discuss and answer the questions below.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0557" y="5148025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Share the information you have collected in </a:t>
            </a:r>
            <a:r>
              <a:rPr lang="en-US" b="1">
                <a:solidFill>
                  <a:srgbClr val="F16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with your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84760"/>
            <a:ext cx="80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Look at the postcard and discuss.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0042" y="1768649"/>
            <a:ext cx="410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Love from Sweden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9" y="2421432"/>
            <a:ext cx="5987142" cy="44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05894" y="3073585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do people write a postcard?</a:t>
            </a:r>
            <a:endParaRPr lang="en-US" sz="2400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1" y="64328"/>
            <a:ext cx="3301149" cy="2446205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0489" y="3144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064" y="44199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543" y="2705840"/>
            <a:ext cx="9056914" cy="3744685"/>
            <a:chOff x="43543" y="2956211"/>
            <a:chExt cx="9056914" cy="3744685"/>
          </a:xfrm>
        </p:grpSpPr>
        <p:sp>
          <p:nvSpPr>
            <p:cNvPr id="2" name="Rounded Rectangle 1"/>
            <p:cNvSpPr/>
            <p:nvPr/>
          </p:nvSpPr>
          <p:spPr>
            <a:xfrm>
              <a:off x="43543" y="2956211"/>
              <a:ext cx="9056914" cy="3744685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879676" y="3856896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90562" y="4478227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97037" y="5087369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97037" y="5723210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97037" y="6349468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005893" y="4402032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do they often write on a postcard?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06936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1176754"/>
            <a:ext cx="7558301" cy="5653538"/>
          </a:xfrm>
          <a:prstGeom prst="roundRect">
            <a:avLst>
              <a:gd name="adj" fmla="val 5884"/>
            </a:avLst>
          </a:prstGeom>
          <a:solidFill>
            <a:srgbClr val="EDE4BC"/>
          </a:solidFill>
          <a:ln>
            <a:solidFill>
              <a:srgbClr val="EDE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postcard and answer the questions.</a:t>
            </a:r>
          </a:p>
        </p:txBody>
      </p:sp>
      <p:grpSp>
        <p:nvGrpSpPr>
          <p:cNvPr id="11" name="Group 10"/>
          <p:cNvGrpSpPr/>
          <p:nvPr/>
        </p:nvGrpSpPr>
        <p:grpSpPr>
          <a:xfrm rot="20987646">
            <a:off x="5985451" y="775368"/>
            <a:ext cx="2713073" cy="1874751"/>
            <a:chOff x="5110446" y="1641672"/>
            <a:chExt cx="2713073" cy="187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5110446" y="1641672"/>
              <a:ext cx="2346180" cy="18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24" y="1679394"/>
              <a:ext cx="1371258" cy="11903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0955" y="2870241"/>
              <a:ext cx="261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To: Grandpa &amp; Grandma</a:t>
              </a:r>
            </a:p>
            <a:p>
              <a:r>
                <a:rPr lang="en-US" sz="1400"/>
                <a:t>Hoan Kiem, Ha Noi, Viet Nam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0084" y="1461112"/>
            <a:ext cx="1653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September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84" y="1998579"/>
            <a:ext cx="4197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/>
              <a:t>Dear Grandpa and Grandma,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0084" y="2476634"/>
            <a:ext cx="70606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spc="-50" dirty="0"/>
              <a:t>Stockholm is fantastic! </a:t>
            </a:r>
          </a:p>
          <a:p>
            <a:pPr algn="just"/>
            <a:r>
              <a:rPr lang="en-US" sz="2200" spc="-50" dirty="0"/>
              <a:t>Its weather is perfect, sunny all the time! Our hotel is good. It has a swimming pool and a gym. It offers delicious breakfast. Yesterday Mum, Dad and I rented three bikes and cycled to the Old Town. My parents wore their helmets and I wore mine. We visited the Royal Palace f </a:t>
            </a:r>
            <a:r>
              <a:rPr lang="en-US" sz="2200" spc="-50" dirty="0" err="1"/>
              <a:t>irst</a:t>
            </a:r>
            <a:r>
              <a:rPr lang="en-US" sz="2200" spc="-50" dirty="0"/>
              <a:t>. What a beautiful place! Mum loved it. She said, “Swedish art is amazing.” After that, we had “</a:t>
            </a:r>
            <a:r>
              <a:rPr lang="en-US" sz="2200" spc="-50" dirty="0" err="1"/>
              <a:t>fika</a:t>
            </a:r>
            <a:r>
              <a:rPr lang="en-US" sz="2200" spc="-50" dirty="0"/>
              <a:t>”, a coffee break, in a traditional café. Everything is so wonderful!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6301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0084" y="5632345"/>
            <a:ext cx="25630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Wish you were here!</a:t>
            </a:r>
          </a:p>
          <a:p>
            <a:r>
              <a:rPr lang="en-US" sz="2200" i="1"/>
              <a:t>Love, </a:t>
            </a:r>
          </a:p>
          <a:p>
            <a:r>
              <a:rPr lang="en-US" sz="2200" i="1"/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1997" y="1371596"/>
            <a:ext cx="2111832" cy="461665"/>
            <a:chOff x="1230086" y="1785257"/>
            <a:chExt cx="2111832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weather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62952" y="1365258"/>
            <a:ext cx="1796143" cy="461665"/>
            <a:chOff x="1230086" y="1785257"/>
            <a:chExt cx="1796143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holiday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35294" y="1365258"/>
            <a:ext cx="2013849" cy="461665"/>
            <a:chOff x="1230086" y="1785257"/>
            <a:chExt cx="2013849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landscapes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7317" y="2014289"/>
            <a:ext cx="7180427" cy="461665"/>
            <a:chOff x="363373" y="2525685"/>
            <a:chExt cx="7180427" cy="461665"/>
          </a:xfrm>
        </p:grpSpPr>
        <p:grpSp>
          <p:nvGrpSpPr>
            <p:cNvPr id="2" name="Group 1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Guests can               in the hotel. 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2322806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72884" y="260120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exercise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99666" y="2594864"/>
            <a:ext cx="1796143" cy="461665"/>
            <a:chOff x="1230086" y="1785257"/>
            <a:chExt cx="1796143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72008" y="2594864"/>
            <a:ext cx="2841162" cy="461665"/>
            <a:chOff x="1230086" y="1785257"/>
            <a:chExt cx="28411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 Swedish art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7317" y="3243895"/>
            <a:ext cx="6574967" cy="470318"/>
            <a:chOff x="838203" y="3668444"/>
            <a:chExt cx="6574967" cy="47031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3" y="3668444"/>
              <a:ext cx="6574967" cy="470318"/>
              <a:chOff x="363373" y="4026312"/>
              <a:chExt cx="6574967" cy="47031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203" y="4026312"/>
                <a:ext cx="6100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Mai and her parents rented bikes to                . 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5889180" y="3973282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40225" y="3788253"/>
            <a:ext cx="3374583" cy="461665"/>
            <a:chOff x="1230086" y="1785257"/>
            <a:chExt cx="337458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 around the hotel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1009" y="3781915"/>
            <a:ext cx="3002378" cy="461665"/>
            <a:chOff x="1230086" y="1785257"/>
            <a:chExt cx="3002378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visit the old town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46968" y="4332611"/>
            <a:ext cx="2333698" cy="461665"/>
            <a:chOff x="1230086" y="1785257"/>
            <a:chExt cx="2333698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 shopping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3" y="4973000"/>
            <a:ext cx="6869272" cy="470318"/>
            <a:chOff x="685414" y="6027003"/>
            <a:chExt cx="6869272" cy="470318"/>
          </a:xfrm>
        </p:grpSpPr>
        <p:grpSp>
          <p:nvGrpSpPr>
            <p:cNvPr id="5" name="Group 4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“Fika” is a                . </a:t>
                </a: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flipV="1">
              <a:off x="2538977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46968" y="5571594"/>
            <a:ext cx="2688784" cy="461665"/>
            <a:chOff x="1230086" y="1785257"/>
            <a:chExt cx="2688784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traditional café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435749" y="5565256"/>
            <a:ext cx="3069784" cy="461665"/>
            <a:chOff x="1230086" y="1785257"/>
            <a:chExt cx="3069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6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palace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46871" y="5565256"/>
            <a:ext cx="2516668" cy="461665"/>
            <a:chOff x="1230086" y="1785257"/>
            <a:chExt cx="2516668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135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coffee break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4659" y="707494"/>
            <a:ext cx="6973597" cy="470318"/>
            <a:chOff x="794659" y="707494"/>
            <a:chExt cx="6973597" cy="470318"/>
          </a:xfrm>
        </p:grpSpPr>
        <p:grpSp>
          <p:nvGrpSpPr>
            <p:cNvPr id="3" name="Group 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This postcard is about                in Stockholm. </a:t>
                </a:r>
                <a:endParaRPr lang="en-US" sz="2400" i="1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>
              <a:off x="4114808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/>
          <p:nvPr/>
        </p:nvSpPr>
        <p:spPr>
          <a:xfrm>
            <a:off x="2864593" y="136294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72884" y="258215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191009" y="379043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59579" y="558050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hlinkClick r:id="rId2" action="ppaction://hlinksldjump"/>
            <a:extLst>
              <a:ext uri="{FF2B5EF4-FFF2-40B4-BE49-F238E27FC236}">
                <a16:creationId xmlns:a16="http://schemas.microsoft.com/office/drawing/2014/main" id="{88885BFC-4C78-4561-9EAF-FADFD98319BA}"/>
              </a:ext>
            </a:extLst>
          </p:cNvPr>
          <p:cNvSpPr/>
          <p:nvPr/>
        </p:nvSpPr>
        <p:spPr>
          <a:xfrm>
            <a:off x="2296903" y="2769702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Oval 74">
            <a:hlinkClick r:id="rId3" action="ppaction://hlinksldjump"/>
            <a:extLst>
              <a:ext uri="{FF2B5EF4-FFF2-40B4-BE49-F238E27FC236}">
                <a16:creationId xmlns:a16="http://schemas.microsoft.com/office/drawing/2014/main" id="{E1492C04-F18A-4102-8414-E461FD3AE7D9}"/>
              </a:ext>
            </a:extLst>
          </p:cNvPr>
          <p:cNvSpPr/>
          <p:nvPr/>
        </p:nvSpPr>
        <p:spPr>
          <a:xfrm>
            <a:off x="6875232" y="3923324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Oval 75">
            <a:hlinkClick r:id="rId4" action="ppaction://hlinksldjump"/>
            <a:extLst>
              <a:ext uri="{FF2B5EF4-FFF2-40B4-BE49-F238E27FC236}">
                <a16:creationId xmlns:a16="http://schemas.microsoft.com/office/drawing/2014/main" id="{B601FB5B-9360-4A39-8084-8D6D43E41DCE}"/>
              </a:ext>
            </a:extLst>
          </p:cNvPr>
          <p:cNvSpPr/>
          <p:nvPr/>
        </p:nvSpPr>
        <p:spPr>
          <a:xfrm>
            <a:off x="7282306" y="5704648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Oval 76">
            <a:hlinkClick r:id="rId5" action="ppaction://hlinksldjump"/>
            <a:extLst>
              <a:ext uri="{FF2B5EF4-FFF2-40B4-BE49-F238E27FC236}">
                <a16:creationId xmlns:a16="http://schemas.microsoft.com/office/drawing/2014/main" id="{B83B215A-A190-41ED-8BFF-2E457742B07B}"/>
              </a:ext>
            </a:extLst>
          </p:cNvPr>
          <p:cNvSpPr/>
          <p:nvPr/>
        </p:nvSpPr>
        <p:spPr>
          <a:xfrm>
            <a:off x="4502344" y="1538879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7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79" grpId="0" animBg="1"/>
      <p:bldP spid="80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It has a swimming pool and a gym. It offers delicious breakfast.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400" b="1" i="0" dirty="0" err="1">
                <a:solidFill>
                  <a:srgbClr val="008000"/>
                </a:solidFill>
                <a:effectLst/>
              </a:rPr>
              <a:t>fika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338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0" dirty="0">
                <a:effectLst/>
              </a:rPr>
              <a:t>Its weather is perfect, sunny all the time! Our hotel is good. </a:t>
            </a:r>
            <a:r>
              <a:rPr lang="en-US" sz="2400" b="1" i="0" dirty="0">
                <a:solidFill>
                  <a:srgbClr val="008000"/>
                </a:solidFill>
                <a:effectLst/>
              </a:rPr>
              <a:t>It has a swimming pool and a gym.</a:t>
            </a:r>
            <a:r>
              <a:rPr lang="en-US" sz="2400" i="0" dirty="0">
                <a:effectLst/>
              </a:rPr>
              <a:t> It offers delicious breakfast. 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400" i="0" dirty="0" err="1">
                <a:effectLst/>
              </a:rPr>
              <a:t>fika</a:t>
            </a:r>
            <a:r>
              <a:rPr lang="en-US" sz="2400" i="0" dirty="0">
                <a:effectLst/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3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3889568" y="135812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30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1383</Words>
  <Application>Microsoft Office PowerPoint</Application>
  <PresentationFormat>On-screen Show (4:3)</PresentationFormat>
  <Paragraphs>168</Paragraphs>
  <Slides>19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66</cp:revision>
  <dcterms:created xsi:type="dcterms:W3CDTF">2020-12-09T02:04:09Z</dcterms:created>
  <dcterms:modified xsi:type="dcterms:W3CDTF">2021-07-24T18:43:41Z</dcterms:modified>
</cp:coreProperties>
</file>