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9" r:id="rId2"/>
    <p:sldId id="256" r:id="rId3"/>
    <p:sldId id="257" r:id="rId4"/>
    <p:sldId id="258" r:id="rId5"/>
    <p:sldId id="266" r:id="rId6"/>
    <p:sldId id="260" r:id="rId7"/>
    <p:sldId id="268" r:id="rId8"/>
    <p:sldId id="261" r:id="rId9"/>
    <p:sldId id="262" r:id="rId10"/>
    <p:sldId id="263" r:id="rId11"/>
    <p:sldId id="267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EF008D"/>
    <a:srgbClr val="FFFFFF"/>
    <a:srgbClr val="F47A69"/>
    <a:srgbClr val="FDE1D8"/>
    <a:srgbClr val="F9B6AD"/>
    <a:srgbClr val="53C3C9"/>
    <a:srgbClr val="79D1D5"/>
    <a:srgbClr val="62C8CE"/>
    <a:srgbClr val="A3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54" y="72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59B0C-0AAE-4606-971D-B75423D08DCA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A9B6-A501-480A-80EC-7FBE4F253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4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6171" y="30227"/>
            <a:ext cx="697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Read the questions and circle the correct answers.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7" y="2351306"/>
            <a:ext cx="8201747" cy="41801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40" y="1180214"/>
            <a:ext cx="3045720" cy="93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94659" y="1023181"/>
            <a:ext cx="6973597" cy="470318"/>
            <a:chOff x="363373" y="1262747"/>
            <a:chExt cx="6973597" cy="470318"/>
          </a:xfrm>
        </p:grpSpPr>
        <p:sp>
          <p:nvSpPr>
            <p:cNvPr id="32" name="TextBox 31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Which city is nearer to Ha </a:t>
              </a:r>
              <a:r>
                <a:rPr lang="en-US" sz="2400" dirty="0" err="1"/>
                <a:t>Noi</a:t>
              </a:r>
              <a:r>
                <a:rPr lang="en-US" sz="2400" dirty="0"/>
                <a:t> than the others?</a:t>
              </a:r>
              <a:endParaRPr lang="en-US" sz="2400" i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8203" y="3984131"/>
            <a:ext cx="6574967" cy="470318"/>
            <a:chOff x="363373" y="4026312"/>
            <a:chExt cx="6574967" cy="470318"/>
          </a:xfrm>
        </p:grpSpPr>
        <p:sp>
          <p:nvSpPr>
            <p:cNvPr id="37" name="TextBox 3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38203" y="4026312"/>
              <a:ext cx="6100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Phnom Penh is the capital city of                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2" y="59889"/>
            <a:ext cx="2073889" cy="6381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61997" y="1687283"/>
            <a:ext cx="1796143" cy="461665"/>
            <a:chOff x="1230086" y="1785257"/>
            <a:chExt cx="1796143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A.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Berlin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88779" y="1680945"/>
            <a:ext cx="1796143" cy="461665"/>
            <a:chOff x="1230086" y="1785257"/>
            <a:chExt cx="1796143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B.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Bangkok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61121" y="1680945"/>
            <a:ext cx="1796143" cy="461665"/>
            <a:chOff x="1230086" y="1785257"/>
            <a:chExt cx="179614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C.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Tokyo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7317" y="2329976"/>
            <a:ext cx="7180427" cy="830997"/>
            <a:chOff x="363373" y="2525685"/>
            <a:chExt cx="7180427" cy="830997"/>
          </a:xfrm>
        </p:grpSpPr>
        <p:grpSp>
          <p:nvGrpSpPr>
            <p:cNvPr id="2" name="Group 1"/>
            <p:cNvGrpSpPr/>
            <p:nvPr/>
          </p:nvGrpSpPr>
          <p:grpSpPr>
            <a:xfrm>
              <a:off x="363373" y="2525685"/>
              <a:ext cx="7180427" cy="830997"/>
              <a:chOff x="369902" y="2142097"/>
              <a:chExt cx="7180427" cy="830997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69902" y="21420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44733" y="2142097"/>
                <a:ext cx="67055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The people of Quang Nam are proud of their ancient town,               .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709057" y="320040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772884" y="3297894"/>
            <a:ext cx="1796143" cy="461665"/>
            <a:chOff x="1230086" y="1785257"/>
            <a:chExt cx="1796143" cy="461665"/>
          </a:xfrm>
        </p:grpSpPr>
        <p:sp>
          <p:nvSpPr>
            <p:cNvPr id="45" name="TextBox 4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A.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Hoi An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699666" y="3291556"/>
            <a:ext cx="1796143" cy="461665"/>
            <a:chOff x="1230086" y="1785257"/>
            <a:chExt cx="1796143" cy="461665"/>
          </a:xfrm>
        </p:grpSpPr>
        <p:sp>
          <p:nvSpPr>
            <p:cNvPr id="48" name="TextBox 4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B.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Sa Pa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572008" y="3291556"/>
            <a:ext cx="1796143" cy="461665"/>
            <a:chOff x="1230086" y="1785257"/>
            <a:chExt cx="1796143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C.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Bach Ma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V="1">
            <a:off x="5478501" y="4397826"/>
            <a:ext cx="10093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751111" y="4528489"/>
            <a:ext cx="1796143" cy="461665"/>
            <a:chOff x="1230086" y="1785257"/>
            <a:chExt cx="1796143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A.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Indonesia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77893" y="4522151"/>
            <a:ext cx="2645230" cy="461665"/>
            <a:chOff x="1230086" y="1785257"/>
            <a:chExt cx="2645230" cy="461665"/>
          </a:xfrm>
        </p:grpSpPr>
        <p:sp>
          <p:nvSpPr>
            <p:cNvPr id="57" name="TextBox 5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B.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611086" y="1785257"/>
              <a:ext cx="2264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Philippines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323123" y="4522151"/>
            <a:ext cx="2009702" cy="461665"/>
            <a:chOff x="1230086" y="1785257"/>
            <a:chExt cx="2009702" cy="461665"/>
          </a:xfrm>
        </p:grpSpPr>
        <p:sp>
          <p:nvSpPr>
            <p:cNvPr id="60" name="TextBox 5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C.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11086" y="1785257"/>
              <a:ext cx="1628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Cambodia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8203" y="5288687"/>
            <a:ext cx="6869272" cy="470318"/>
            <a:chOff x="685414" y="6027003"/>
            <a:chExt cx="6869272" cy="470318"/>
          </a:xfrm>
        </p:grpSpPr>
        <p:grpSp>
          <p:nvGrpSpPr>
            <p:cNvPr id="5" name="Group 4"/>
            <p:cNvGrpSpPr/>
            <p:nvPr/>
          </p:nvGrpSpPr>
          <p:grpSpPr>
            <a:xfrm>
              <a:off x="685414" y="6027003"/>
              <a:ext cx="6869272" cy="470318"/>
              <a:chOff x="363373" y="3312302"/>
              <a:chExt cx="6869272" cy="470318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363373" y="332095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38203" y="3312302"/>
                <a:ext cx="6394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For children, California is famous for its                 .</a:t>
                </a:r>
              </a:p>
            </p:txBody>
          </p:sp>
        </p:grpSp>
        <p:cxnSp>
          <p:nvCxnSpPr>
            <p:cNvPr id="62" name="Straight Connector 61"/>
            <p:cNvCxnSpPr/>
            <p:nvPr/>
          </p:nvCxnSpPr>
          <p:spPr>
            <a:xfrm flipV="1">
              <a:off x="6161326" y="6346371"/>
              <a:ext cx="10093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746968" y="5887281"/>
            <a:ext cx="2688784" cy="461665"/>
            <a:chOff x="1230086" y="1785257"/>
            <a:chExt cx="2688784" cy="461665"/>
          </a:xfrm>
        </p:grpSpPr>
        <p:sp>
          <p:nvSpPr>
            <p:cNvPr id="64" name="TextBox 6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A.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Disneyland Park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435749" y="5880943"/>
            <a:ext cx="3069784" cy="461665"/>
            <a:chOff x="1230086" y="1785257"/>
            <a:chExt cx="3069784" cy="461665"/>
          </a:xfrm>
        </p:grpSpPr>
        <p:sp>
          <p:nvSpPr>
            <p:cNvPr id="67" name="TextBox 6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B.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11086" y="1785257"/>
              <a:ext cx="2688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Golden Gate Bridge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627331" y="5880943"/>
            <a:ext cx="2516668" cy="461665"/>
            <a:chOff x="1230086" y="1785257"/>
            <a:chExt cx="2516668" cy="461665"/>
          </a:xfrm>
        </p:grpSpPr>
        <p:sp>
          <p:nvSpPr>
            <p:cNvPr id="70" name="TextBox 6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C.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11085" y="1785257"/>
              <a:ext cx="2135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national parks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2677893" y="1680945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72884" y="3320141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342082" y="4537592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753177" y="5928282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746968" y="1708196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561121" y="1691748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699666" y="3300857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572008" y="3320141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733300" y="455958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2677893" y="4558904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435749" y="5933378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644799" y="5928282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3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9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7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522"/>
            <a:ext cx="89820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27212"/>
            <a:ext cx="4176100" cy="768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402635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499049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067128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987586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85" y="5835782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4051875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picture. Listen and read the exclamations.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196" y="4978763"/>
            <a:ext cx="3756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pair. Look at the picture below and say what you think by using exclamations with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You may use the suggestions below.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4026356"/>
            <a:ext cx="3919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Write the names of the landmarks under the correct pictures.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557" y="4960244"/>
            <a:ext cx="385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names of the landmarks in </a:t>
            </a:r>
            <a:r>
              <a:rPr lang="en-US" b="1">
                <a:solidFill>
                  <a:srgbClr val="F47A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for the descriptions.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0557" y="5806023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Read the questions and circle the correct answers.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Everyday English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City landmarks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/>
          <p:cNvSpPr txBox="1"/>
          <p:nvPr/>
        </p:nvSpPr>
        <p:spPr>
          <a:xfrm>
            <a:off x="384045" y="656074"/>
            <a:ext cx="2848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FB7BD"/>
                </a:solidFill>
              </a:rPr>
              <a:t>Everyday English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8063" y="1249049"/>
            <a:ext cx="5527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Expressing exclamations with </a:t>
            </a:r>
            <a:r>
              <a:rPr lang="en-US" sz="2600" b="1" i="1" dirty="0"/>
              <a:t>What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69" y="2212880"/>
            <a:ext cx="4271460" cy="419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-108858"/>
            <a:ext cx="9361714" cy="706224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4179" y="3933994"/>
            <a:ext cx="3004456" cy="652428"/>
            <a:chOff x="5040087" y="3373051"/>
            <a:chExt cx="3004456" cy="652428"/>
          </a:xfrm>
        </p:grpSpPr>
        <p:sp>
          <p:nvSpPr>
            <p:cNvPr id="6" name="Rectangle 5"/>
            <p:cNvSpPr/>
            <p:nvPr/>
          </p:nvSpPr>
          <p:spPr>
            <a:xfrm>
              <a:off x="5040087" y="3502207"/>
              <a:ext cx="2884714" cy="523272"/>
            </a:xfrm>
            <a:prstGeom prst="rect">
              <a:avLst/>
            </a:prstGeom>
            <a:solidFill>
              <a:srgbClr val="F16649"/>
            </a:solidFill>
            <a:ln>
              <a:solidFill>
                <a:srgbClr val="F16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159829" y="3373051"/>
              <a:ext cx="2884714" cy="523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16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22476" y="3415119"/>
              <a:ext cx="2307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a nice city!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70765" y="343465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07759" y="4817415"/>
            <a:ext cx="3004456" cy="652428"/>
            <a:chOff x="5040087" y="3373051"/>
            <a:chExt cx="3004456" cy="652428"/>
          </a:xfrm>
        </p:grpSpPr>
        <p:sp>
          <p:nvSpPr>
            <p:cNvPr id="16" name="Rectangle 15"/>
            <p:cNvSpPr/>
            <p:nvPr/>
          </p:nvSpPr>
          <p:spPr>
            <a:xfrm>
              <a:off x="5040087" y="3502207"/>
              <a:ext cx="2884714" cy="523272"/>
            </a:xfrm>
            <a:prstGeom prst="rect">
              <a:avLst/>
            </a:prstGeom>
            <a:solidFill>
              <a:srgbClr val="EF008D"/>
            </a:solidFill>
            <a:ln>
              <a:solidFill>
                <a:srgbClr val="EF0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159829" y="3373051"/>
              <a:ext cx="2884714" cy="523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F0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22476" y="3415119"/>
              <a:ext cx="2413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a clear sky!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70765" y="343465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69858" y="5700836"/>
            <a:ext cx="3283729" cy="652428"/>
            <a:chOff x="5040087" y="3373051"/>
            <a:chExt cx="3283729" cy="652428"/>
          </a:xfrm>
        </p:grpSpPr>
        <p:sp>
          <p:nvSpPr>
            <p:cNvPr id="21" name="Rectangle 20"/>
            <p:cNvSpPr/>
            <p:nvPr/>
          </p:nvSpPr>
          <p:spPr>
            <a:xfrm>
              <a:off x="5040087" y="3502207"/>
              <a:ext cx="2884714" cy="5232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159829" y="3373051"/>
              <a:ext cx="3014960" cy="523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75183" y="3433990"/>
              <a:ext cx="27486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tall buildings!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70765" y="343465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813704C-BB60-484B-861F-5E73430A0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BC1E57-AC73-46FF-BB34-233AD3C00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195361E-AF1B-4C78-A8E5-AECCAAF89EBA}"/>
              </a:ext>
            </a:extLst>
          </p:cNvPr>
          <p:cNvSpPr txBox="1"/>
          <p:nvPr/>
        </p:nvSpPr>
        <p:spPr>
          <a:xfrm>
            <a:off x="827313" y="184760"/>
            <a:ext cx="80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picture. Listen and read the exclamations.</a:t>
            </a:r>
          </a:p>
        </p:txBody>
      </p:sp>
      <p:pic>
        <p:nvPicPr>
          <p:cNvPr id="2" name="B2_18">
            <a:hlinkClick r:id="" action="ppaction://media"/>
            <a:extLst>
              <a:ext uri="{FF2B5EF4-FFF2-40B4-BE49-F238E27FC236}">
                <a16:creationId xmlns:a16="http://schemas.microsoft.com/office/drawing/2014/main" id="{00F18287-ED33-4882-9E40-B35779B6C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8375" y="2140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717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889" y="6676"/>
            <a:ext cx="76084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pair. Look at the picture below and say what you think by using exclamations with </a:t>
            </a: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What.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You may use the suggestions below.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8961" y="1929853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happy / beautiful children</a:t>
            </a:r>
            <a:endParaRPr lang="en-US" sz="2400" i="1"/>
          </a:p>
        </p:txBody>
      </p:sp>
      <p:sp>
        <p:nvSpPr>
          <p:cNvPr id="69" name="TextBox 68"/>
          <p:cNvSpPr txBox="1"/>
          <p:nvPr/>
        </p:nvSpPr>
        <p:spPr>
          <a:xfrm>
            <a:off x="478961" y="2976840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colourful / nice picture</a:t>
            </a:r>
            <a:endParaRPr lang="en-US" sz="2400" i="1"/>
          </a:p>
        </p:txBody>
      </p:sp>
      <p:sp>
        <p:nvSpPr>
          <p:cNvPr id="70" name="TextBox 69"/>
          <p:cNvSpPr txBox="1"/>
          <p:nvPr/>
        </p:nvSpPr>
        <p:spPr>
          <a:xfrm>
            <a:off x="478961" y="4051905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sunny / beautiful weather</a:t>
            </a:r>
            <a:endParaRPr lang="en-US" sz="2400" i="1"/>
          </a:p>
        </p:txBody>
      </p:sp>
      <p:sp>
        <p:nvSpPr>
          <p:cNvPr id="71" name="TextBox 70"/>
          <p:cNvSpPr txBox="1"/>
          <p:nvPr/>
        </p:nvSpPr>
        <p:spPr>
          <a:xfrm>
            <a:off x="478962" y="5028530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small / cute boy</a:t>
            </a:r>
            <a:endParaRPr lang="en-US" sz="2400" i="1"/>
          </a:p>
        </p:txBody>
      </p:sp>
      <p:sp>
        <p:nvSpPr>
          <p:cNvPr id="72" name="TextBox 71"/>
          <p:cNvSpPr txBox="1"/>
          <p:nvPr/>
        </p:nvSpPr>
        <p:spPr>
          <a:xfrm>
            <a:off x="478963" y="5933167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beautiful / colourful apple trees</a:t>
            </a:r>
            <a:endParaRPr lang="en-US" sz="2400" i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56" y="2039386"/>
            <a:ext cx="4740661" cy="31609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0869" y="114580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happy / beautiful children</a:t>
            </a:r>
            <a:endParaRPr lang="en-US" sz="2400" i="1"/>
          </a:p>
        </p:txBody>
      </p:sp>
      <p:sp>
        <p:nvSpPr>
          <p:cNvPr id="69" name="TextBox 68"/>
          <p:cNvSpPr txBox="1"/>
          <p:nvPr/>
        </p:nvSpPr>
        <p:spPr>
          <a:xfrm>
            <a:off x="10868" y="607768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colourful / nice picture</a:t>
            </a:r>
            <a:endParaRPr lang="en-US" sz="2400" i="1"/>
          </a:p>
        </p:txBody>
      </p:sp>
      <p:sp>
        <p:nvSpPr>
          <p:cNvPr id="70" name="TextBox 69"/>
          <p:cNvSpPr txBox="1"/>
          <p:nvPr/>
        </p:nvSpPr>
        <p:spPr>
          <a:xfrm>
            <a:off x="10867" y="1057624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sunny / beautiful weather</a:t>
            </a:r>
            <a:endParaRPr lang="en-US" sz="2400" i="1"/>
          </a:p>
        </p:txBody>
      </p:sp>
      <p:sp>
        <p:nvSpPr>
          <p:cNvPr id="71" name="TextBox 70"/>
          <p:cNvSpPr txBox="1"/>
          <p:nvPr/>
        </p:nvSpPr>
        <p:spPr>
          <a:xfrm>
            <a:off x="10867" y="1557686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small / cute boy</a:t>
            </a:r>
            <a:endParaRPr lang="en-US" sz="2400" i="1"/>
          </a:p>
        </p:txBody>
      </p:sp>
      <p:sp>
        <p:nvSpPr>
          <p:cNvPr id="72" name="TextBox 71"/>
          <p:cNvSpPr txBox="1"/>
          <p:nvPr/>
        </p:nvSpPr>
        <p:spPr>
          <a:xfrm>
            <a:off x="10867" y="2027365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beautiful / colourful apple trees</a:t>
            </a:r>
            <a:endParaRPr lang="en-US" sz="2400" i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57" y="114580"/>
            <a:ext cx="3668768" cy="2446205"/>
          </a:xfrm>
          <a:prstGeom prst="round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3543" y="2956211"/>
            <a:ext cx="9056914" cy="3744685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0489" y="339523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489" y="402148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0489" y="46415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0489" y="52615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489" y="588780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79676" y="3856896"/>
            <a:ext cx="734992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0562" y="4478227"/>
            <a:ext cx="734992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97037" y="5087369"/>
            <a:ext cx="734992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7037" y="5723210"/>
            <a:ext cx="734992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97037" y="6349468"/>
            <a:ext cx="734992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47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50" y="77215"/>
            <a:ext cx="7370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Write the names of the landmarks under the correct pictures.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852058" y="1273206"/>
            <a:ext cx="5758542" cy="864428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328458" y="1327631"/>
            <a:ext cx="177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Eiffel Tower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328458" y="1675968"/>
            <a:ext cx="32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Sydney Opera House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11890" y="1327630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Big Ben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811890" y="1675968"/>
            <a:ext cx="1180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Merlion</a:t>
            </a:r>
            <a:endParaRPr lang="en-US" sz="2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87" y="2396528"/>
            <a:ext cx="2340429" cy="1554464"/>
          </a:xfrm>
          <a:prstGeom prst="round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29" y="2342665"/>
            <a:ext cx="2079569" cy="1560286"/>
          </a:xfrm>
          <a:prstGeom prst="round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4" y="4584220"/>
            <a:ext cx="2258063" cy="1495966"/>
          </a:xfrm>
          <a:prstGeom prst="round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25" y="4552060"/>
            <a:ext cx="2340429" cy="1560286"/>
          </a:xfrm>
          <a:prstGeom prst="round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733840" y="395390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1489720" y="4315530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865736" y="395390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6618836" y="4260938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45478" y="611234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1485597" y="6453858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838050" y="611234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6587417" y="6426562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42102" y="1079134"/>
            <a:ext cx="275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City landmarks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76054" y="6112345"/>
            <a:ext cx="177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Eiffel Tower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615" y="6038359"/>
            <a:ext cx="288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Sydney Opera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House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26031" y="3959037"/>
            <a:ext cx="1218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Big Ben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08670" y="3950992"/>
            <a:ext cx="139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B050"/>
                </a:solidFill>
              </a:rPr>
              <a:t>Merlion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3" y="42732"/>
            <a:ext cx="64499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landmarks in </a:t>
            </a:r>
            <a:r>
              <a:rPr lang="en-US" sz="2600" b="1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the descriptions.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89"/>
          <a:stretch/>
        </p:blipFill>
        <p:spPr>
          <a:xfrm>
            <a:off x="0" y="1293630"/>
            <a:ext cx="4572000" cy="258168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" y="4035129"/>
            <a:ext cx="4488775" cy="246364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3631"/>
            <a:ext cx="4572000" cy="258168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225" y="4035129"/>
            <a:ext cx="4488775" cy="2463641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83225" y="1628500"/>
            <a:ext cx="4006976" cy="1785104"/>
            <a:chOff x="363373" y="1213760"/>
            <a:chExt cx="4006976" cy="1785104"/>
          </a:xfrm>
        </p:grpSpPr>
        <p:sp>
          <p:nvSpPr>
            <p:cNvPr id="72" name="TextBox 71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72131" y="1213760"/>
              <a:ext cx="3598218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/>
                <a:t> </a:t>
              </a:r>
            </a:p>
            <a:p>
              <a:pPr algn="just"/>
              <a:r>
                <a:rPr lang="en-US" sz="2200" dirty="0"/>
                <a:t>This tower is on the bank of the River Thames in London. In the tower, there’s a big clock and a bell. </a:t>
              </a:r>
              <a:endParaRPr lang="en-US" sz="2200" i="1" dirty="0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601599" y="2031573"/>
            <a:ext cx="1357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19994" y="4340438"/>
            <a:ext cx="50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28752" y="4291451"/>
            <a:ext cx="38371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 </a:t>
            </a:r>
          </a:p>
          <a:p>
            <a:pPr algn="just"/>
            <a:r>
              <a:rPr lang="en-US" sz="2200" dirty="0"/>
              <a:t>It’s a theatre on Sydney </a:t>
            </a:r>
            <a:r>
              <a:rPr lang="en-US" sz="2200" dirty="0" err="1"/>
              <a:t>Harbour</a:t>
            </a:r>
            <a:r>
              <a:rPr lang="en-US" sz="2200" dirty="0"/>
              <a:t>. Its roofs are white and look like shells. Visitors from all over the world come to see it.</a:t>
            </a:r>
            <a:endParaRPr lang="en-US" sz="2200" i="1" dirty="0"/>
          </a:p>
        </p:txBody>
      </p:sp>
      <p:cxnSp>
        <p:nvCxnSpPr>
          <p:cNvPr id="83" name="Straight Connector 82"/>
          <p:cNvCxnSpPr/>
          <p:nvPr/>
        </p:nvCxnSpPr>
        <p:spPr>
          <a:xfrm>
            <a:off x="726359" y="4694524"/>
            <a:ext cx="1357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702107" y="1677487"/>
            <a:ext cx="50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110865" y="1628500"/>
            <a:ext cx="38371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 </a:t>
            </a:r>
          </a:p>
          <a:p>
            <a:pPr algn="just"/>
            <a:r>
              <a:rPr lang="en-US" sz="2200" dirty="0"/>
              <a:t>This famous tower is in Paris. Every year, millions of visitors climb to its top to see the whole view of Paris.</a:t>
            </a:r>
            <a:endParaRPr lang="en-US" sz="2200" i="1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5208472" y="2021741"/>
            <a:ext cx="1357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4708769" y="4307537"/>
            <a:ext cx="50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110865" y="4307537"/>
            <a:ext cx="38371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 </a:t>
            </a:r>
          </a:p>
          <a:p>
            <a:pPr algn="just"/>
            <a:r>
              <a:rPr lang="en-US" sz="2200" dirty="0"/>
              <a:t>It has the head of a lion and the body of a fish. It’s a famous landmark in Singapore.</a:t>
            </a:r>
            <a:endParaRPr lang="en-US" sz="2200" i="1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5215134" y="4700951"/>
            <a:ext cx="1357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53799" y="1663262"/>
            <a:ext cx="177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Eiffel Tower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5857" y="4307857"/>
            <a:ext cx="2889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Sydney Opera House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0977" y="1681438"/>
            <a:ext cx="1218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Big Ben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87977" y="4307515"/>
            <a:ext cx="139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B050"/>
                </a:solidFill>
              </a:rPr>
              <a:t>Merlion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707</TotalTime>
  <Words>487</Words>
  <Application>Microsoft Office PowerPoint</Application>
  <PresentationFormat>On-screen Show (4:3)</PresentationFormat>
  <Paragraphs>99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59</cp:revision>
  <dcterms:created xsi:type="dcterms:W3CDTF">2020-12-09T02:04:09Z</dcterms:created>
  <dcterms:modified xsi:type="dcterms:W3CDTF">2021-08-02T04:29:35Z</dcterms:modified>
</cp:coreProperties>
</file>