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9" r:id="rId2"/>
    <p:sldId id="300" r:id="rId3"/>
    <p:sldId id="257" r:id="rId4"/>
    <p:sldId id="281" r:id="rId5"/>
    <p:sldId id="258" r:id="rId6"/>
    <p:sldId id="260" r:id="rId7"/>
    <p:sldId id="291" r:id="rId8"/>
    <p:sldId id="283" r:id="rId9"/>
    <p:sldId id="262" r:id="rId10"/>
    <p:sldId id="301" r:id="rId11"/>
    <p:sldId id="28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32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EACC"/>
    <a:srgbClr val="0088EE"/>
    <a:srgbClr val="CFD5EA"/>
    <a:srgbClr val="A3E7FF"/>
    <a:srgbClr val="75DBFF"/>
    <a:srgbClr val="57B7FF"/>
    <a:srgbClr val="005AAB"/>
    <a:srgbClr val="F16649"/>
    <a:srgbClr val="0FB7BD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 showGuides="1">
      <p:cViewPr varScale="1">
        <p:scale>
          <a:sx n="83" d="100"/>
          <a:sy n="83" d="100"/>
        </p:scale>
        <p:origin x="442" y="48"/>
      </p:cViewPr>
      <p:guideLst>
        <p:guide orient="horz" pos="223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7/20/2021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789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349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5203" y="42732"/>
            <a:ext cx="815410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Choose one sportsperson in </a:t>
            </a:r>
            <a:r>
              <a:rPr lang="en-US" sz="2500" b="1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5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Talk about him / her. Use the following cues.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28701" y="2213264"/>
            <a:ext cx="6639791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600"/>
              <a:t>His / Her name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600"/>
              <a:t>The sport he / she plays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600"/>
              <a:t>Why he / she is famous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600"/>
              <a:t>You like him / her or not </a:t>
            </a:r>
          </a:p>
          <a:p>
            <a:pPr>
              <a:lnSpc>
                <a:spcPct val="150000"/>
              </a:lnSpc>
            </a:pPr>
            <a:r>
              <a:rPr lang="en-US" sz="2600"/>
              <a:t>     Explain why</a:t>
            </a:r>
          </a:p>
        </p:txBody>
      </p:sp>
    </p:spTree>
    <p:extLst>
      <p:ext uri="{BB962C8B-B14F-4D97-AF65-F5344CB8AC3E}">
        <p14:creationId xmlns:p14="http://schemas.microsoft.com/office/powerpoint/2010/main" val="17137733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9" y="19902"/>
            <a:ext cx="9095102" cy="6803136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879C85B-8CF1-467C-90E2-2EFA7DD634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066" y="3490844"/>
            <a:ext cx="1327361" cy="1862055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8DCC60-7CC6-4BB5-93C9-B6ABD7122B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147" y="3490392"/>
            <a:ext cx="1319185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953C47D-F5F3-4C8B-95AB-CB1D25CCA4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482" y="3494196"/>
            <a:ext cx="1323683" cy="185535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3DF6CF5-0997-49BE-A637-2641803BF9F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3180" y="3490390"/>
            <a:ext cx="1329112" cy="186296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0B541C0-B76C-43AB-9EAF-B49801DFF8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900" y="3490391"/>
            <a:ext cx="1329112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</p:spTree>
    <p:extLst>
      <p:ext uri="{BB962C8B-B14F-4D97-AF65-F5344CB8AC3E}">
        <p14:creationId xmlns:p14="http://schemas.microsoft.com/office/powerpoint/2010/main" val="384247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-0.07878 -7.40741E-7 " pathEditMode="relative" rAng="0" ptsTypes="AA">
                                      <p:cBhvr>
                                        <p:cTn id="14" dur="2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7 L -0.07878 -7.40741E-7 " pathEditMode="relative" rAng="0" ptsTypes="AA">
                                      <p:cBhvr>
                                        <p:cTn id="19" dur="2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4" dur="2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9" dur="2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93500"/>
            <a:ext cx="7987622" cy="34722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221"/>
            <a:ext cx="8853992" cy="228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249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57" y="2535287"/>
            <a:ext cx="4176100" cy="7527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2" y="2542074"/>
            <a:ext cx="961782" cy="7776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96" y="4042960"/>
            <a:ext cx="379594" cy="4124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19" y="4788986"/>
            <a:ext cx="408794" cy="40514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83940" y="4032645"/>
            <a:ext cx="38218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Work in pairs. Discuss the questions.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6790" y="4777251"/>
            <a:ext cx="3756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Read the dialogue quickly to check your ideas in </a:t>
            </a:r>
            <a:r>
              <a:rPr lang="en-US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16790" y="3307849"/>
            <a:ext cx="2689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Reading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762882" y="3307849"/>
            <a:ext cx="2689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Speaking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101580"/>
            <a:ext cx="318793" cy="32798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979275" y="4042960"/>
            <a:ext cx="41824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Read the following facts about two famous sportspeople.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221"/>
            <a:ext cx="8853992" cy="2286792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80038" y="5565320"/>
            <a:ext cx="3858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Read the text again and answer the questions.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96" y="5629218"/>
            <a:ext cx="382842" cy="405144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5044042" y="4992946"/>
            <a:ext cx="38580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Choose one sportsperson in </a:t>
            </a:r>
            <a:r>
              <a:rPr lang="en-US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. Talk about him / her. Use the following cues.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078933"/>
            <a:ext cx="382842" cy="360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456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094743" y="2567087"/>
            <a:ext cx="4954515" cy="1723827"/>
            <a:chOff x="2094743" y="1820050"/>
            <a:chExt cx="4954515" cy="1723827"/>
          </a:xfrm>
        </p:grpSpPr>
        <p:grpSp>
          <p:nvGrpSpPr>
            <p:cNvPr id="12" name="Group 11"/>
            <p:cNvGrpSpPr/>
            <p:nvPr/>
          </p:nvGrpSpPr>
          <p:grpSpPr>
            <a:xfrm>
              <a:off x="2094743" y="1820050"/>
              <a:ext cx="4954515" cy="784398"/>
              <a:chOff x="2100847" y="1820050"/>
              <a:chExt cx="4954515" cy="784398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9262" y="1820050"/>
                <a:ext cx="4176100" cy="752752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0847" y="1826837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796464" y="2835991"/>
              <a:ext cx="35571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rgbClr val="0084B1"/>
                  </a:solidFill>
                </a:rPr>
                <a:t>Reading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17168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9227127" cy="10494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38" y="74839"/>
            <a:ext cx="627229" cy="6815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37899" y="169371"/>
            <a:ext cx="834687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pc="-10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pairs. Discuss the questions.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74375" y="2225952"/>
            <a:ext cx="5728817" cy="501096"/>
            <a:chOff x="363373" y="1262747"/>
            <a:chExt cx="5728817" cy="501096"/>
          </a:xfrm>
        </p:grpSpPr>
        <p:sp>
          <p:nvSpPr>
            <p:cNvPr id="7" name="TextBox 6"/>
            <p:cNvSpPr txBox="1"/>
            <p:nvPr/>
          </p:nvSpPr>
          <p:spPr>
            <a:xfrm>
              <a:off x="363373" y="1262747"/>
              <a:ext cx="47483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27314" y="1271400"/>
              <a:ext cx="526487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/>
                <a:t>What do you know about Pelé?</a:t>
              </a:r>
              <a:endParaRPr lang="en-US" sz="2600" i="1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74375" y="3178452"/>
            <a:ext cx="5728817" cy="501096"/>
            <a:chOff x="363373" y="1262747"/>
            <a:chExt cx="5728817" cy="501096"/>
          </a:xfrm>
        </p:grpSpPr>
        <p:sp>
          <p:nvSpPr>
            <p:cNvPr id="13" name="TextBox 12"/>
            <p:cNvSpPr txBox="1"/>
            <p:nvPr/>
          </p:nvSpPr>
          <p:spPr>
            <a:xfrm>
              <a:off x="363373" y="1262747"/>
              <a:ext cx="47483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27314" y="1271400"/>
              <a:ext cx="526487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/>
                <a:t>What is special about him?</a:t>
              </a:r>
              <a:endParaRPr lang="en-US" sz="2600" i="1" dirty="0"/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44A4742C-CA8F-43ED-9D3D-6EEF8B47AC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373" y="1821114"/>
            <a:ext cx="3358676" cy="223088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11FD74E-8928-4652-BB6E-9F4EEDEC504A}"/>
              </a:ext>
            </a:extLst>
          </p:cNvPr>
          <p:cNvSpPr txBox="1"/>
          <p:nvPr/>
        </p:nvSpPr>
        <p:spPr>
          <a:xfrm>
            <a:off x="5966691" y="4281224"/>
            <a:ext cx="22971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… best footballer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D2D1241-2E84-4606-A461-2D9D405A687F}"/>
              </a:ext>
            </a:extLst>
          </p:cNvPr>
          <p:cNvSpPr txBox="1"/>
          <p:nvPr/>
        </p:nvSpPr>
        <p:spPr>
          <a:xfrm>
            <a:off x="6206180" y="4823660"/>
            <a:ext cx="18181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… from Brazil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1951E6D-72E6-44B8-8660-29DEE16AADE3}"/>
              </a:ext>
            </a:extLst>
          </p:cNvPr>
          <p:cNvSpPr txBox="1"/>
          <p:nvPr/>
        </p:nvSpPr>
        <p:spPr>
          <a:xfrm>
            <a:off x="5673887" y="5366096"/>
            <a:ext cx="28827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… won the World Cup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98741D5-E3D2-4468-A68A-FF4A15DC08BB}"/>
              </a:ext>
            </a:extLst>
          </p:cNvPr>
          <p:cNvSpPr txBox="1"/>
          <p:nvPr/>
        </p:nvSpPr>
        <p:spPr>
          <a:xfrm>
            <a:off x="5777147" y="5914874"/>
            <a:ext cx="28991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… the King of Football</a:t>
            </a:r>
          </a:p>
        </p:txBody>
      </p:sp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EA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7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9362209" cy="9663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83997"/>
            <a:ext cx="62722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27397" y="94006"/>
            <a:ext cx="7547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dialogue quickly to check your ideas in </a:t>
            </a:r>
            <a:r>
              <a:rPr lang="en-US" sz="2400" b="1" spc="-5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679" y="928220"/>
            <a:ext cx="1834321" cy="121838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0083" y="1060360"/>
            <a:ext cx="666830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/>
              <a:t>The PE teacher is talking to her students about Pelé.</a:t>
            </a:r>
          </a:p>
        </p:txBody>
      </p:sp>
      <p:sp>
        <p:nvSpPr>
          <p:cNvPr id="4" name="Rectangle 3"/>
          <p:cNvSpPr/>
          <p:nvPr/>
        </p:nvSpPr>
        <p:spPr>
          <a:xfrm>
            <a:off x="127345" y="2138560"/>
            <a:ext cx="8447811" cy="4699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</a:pPr>
            <a:r>
              <a:rPr lang="en-US" sz="2200" b="1" i="1" dirty="0"/>
              <a:t>Teacher: </a:t>
            </a:r>
            <a:r>
              <a:rPr lang="en-US" sz="2200" dirty="0"/>
              <a:t>Today we’re going to talk about Pelé. Do you know him?</a:t>
            </a:r>
          </a:p>
          <a:p>
            <a:pPr>
              <a:lnSpc>
                <a:spcPct val="105000"/>
              </a:lnSpc>
            </a:pPr>
            <a:r>
              <a:rPr lang="en-US" sz="2200" b="1" i="1" dirty="0"/>
              <a:t>Nick: </a:t>
            </a:r>
            <a:r>
              <a:rPr lang="en-US" sz="2200" dirty="0"/>
              <a:t>Yes, I think he’s the best footballer of all time.</a:t>
            </a:r>
          </a:p>
          <a:p>
            <a:pPr>
              <a:lnSpc>
                <a:spcPct val="105000"/>
              </a:lnSpc>
            </a:pPr>
            <a:r>
              <a:rPr lang="en-US" sz="2200" b="1" i="1" dirty="0"/>
              <a:t>Teacher: </a:t>
            </a:r>
            <a:r>
              <a:rPr lang="en-US" sz="2200" dirty="0"/>
              <a:t>Right. He was born in 1940 in Brazil. His father taught him to play football at a very young age.</a:t>
            </a:r>
          </a:p>
          <a:p>
            <a:pPr>
              <a:lnSpc>
                <a:spcPct val="105000"/>
              </a:lnSpc>
            </a:pPr>
            <a:r>
              <a:rPr lang="en-US" sz="2200" b="1" i="1" dirty="0"/>
              <a:t>Susan: </a:t>
            </a:r>
            <a:r>
              <a:rPr lang="en-US" sz="2200" dirty="0"/>
              <a:t>Oh. When did he begin his career in football?</a:t>
            </a:r>
          </a:p>
          <a:p>
            <a:pPr>
              <a:lnSpc>
                <a:spcPct val="105000"/>
              </a:lnSpc>
            </a:pPr>
            <a:r>
              <a:rPr lang="en-US" sz="2200" b="1" i="1" dirty="0"/>
              <a:t>Teacher: </a:t>
            </a:r>
            <a:r>
              <a:rPr lang="en-US" sz="2200" dirty="0"/>
              <a:t>At 15, when he started playing for Santos Football Club.  In 1958, he won his first World Cup.</a:t>
            </a:r>
          </a:p>
          <a:p>
            <a:pPr>
              <a:lnSpc>
                <a:spcPct val="105000"/>
              </a:lnSpc>
            </a:pPr>
            <a:r>
              <a:rPr lang="en-US" sz="2200" b="1" i="1" dirty="0"/>
              <a:t>Nick: </a:t>
            </a:r>
            <a:r>
              <a:rPr lang="en-US" sz="2200" dirty="0"/>
              <a:t>How many goals did he score in his career?</a:t>
            </a:r>
          </a:p>
          <a:p>
            <a:pPr>
              <a:lnSpc>
                <a:spcPct val="105000"/>
              </a:lnSpc>
            </a:pPr>
            <a:r>
              <a:rPr lang="en-US" sz="2200" b="1" i="1" dirty="0"/>
              <a:t>Teacher: </a:t>
            </a:r>
            <a:r>
              <a:rPr lang="en-US" sz="2200" dirty="0"/>
              <a:t>1,281 goals in total, I think.</a:t>
            </a:r>
          </a:p>
          <a:p>
            <a:pPr>
              <a:lnSpc>
                <a:spcPct val="105000"/>
              </a:lnSpc>
            </a:pPr>
            <a:r>
              <a:rPr lang="en-US" sz="2200" b="1" i="1" dirty="0"/>
              <a:t>Nick and Susan: </a:t>
            </a:r>
            <a:r>
              <a:rPr lang="en-US" sz="2200" dirty="0"/>
              <a:t>Wow! Amazing!</a:t>
            </a:r>
          </a:p>
          <a:p>
            <a:pPr>
              <a:lnSpc>
                <a:spcPct val="105000"/>
              </a:lnSpc>
            </a:pPr>
            <a:r>
              <a:rPr lang="en-US" sz="2200" b="1" i="1" dirty="0"/>
              <a:t>Teacher: </a:t>
            </a:r>
            <a:r>
              <a:rPr lang="en-US" sz="2200" dirty="0"/>
              <a:t>And he became “Football Player of the Century” in 1999.</a:t>
            </a:r>
          </a:p>
          <a:p>
            <a:pPr>
              <a:lnSpc>
                <a:spcPct val="105000"/>
              </a:lnSpc>
            </a:pPr>
            <a:r>
              <a:rPr lang="en-US" sz="2200" b="1" i="1" dirty="0"/>
              <a:t>Michael: </a:t>
            </a:r>
            <a:r>
              <a:rPr lang="en-US" sz="2200" dirty="0"/>
              <a:t>Surely Pelé’s a national hero in Brazil.</a:t>
            </a:r>
          </a:p>
          <a:p>
            <a:pPr>
              <a:lnSpc>
                <a:spcPct val="105000"/>
              </a:lnSpc>
            </a:pPr>
            <a:r>
              <a:rPr lang="en-US" sz="2200" b="1" i="1" dirty="0"/>
              <a:t>Teacher: </a:t>
            </a:r>
            <a:r>
              <a:rPr lang="en-US" sz="2200" dirty="0"/>
              <a:t>Yes, and he’s known around the world as “The King of Football”.</a:t>
            </a:r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11222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7403" y="184760"/>
            <a:ext cx="822373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text again and answer the questions.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-28757" y="1184132"/>
            <a:ext cx="9022673" cy="5842611"/>
            <a:chOff x="193701" y="1590291"/>
            <a:chExt cx="8653859" cy="5137079"/>
          </a:xfrm>
        </p:grpSpPr>
        <p:sp>
          <p:nvSpPr>
            <p:cNvPr id="10" name="Rounded Rectangle 9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06175" y="1658084"/>
            <a:ext cx="7167245" cy="470318"/>
            <a:chOff x="363373" y="1262747"/>
            <a:chExt cx="7167245" cy="470318"/>
          </a:xfrm>
        </p:grpSpPr>
        <p:sp>
          <p:nvSpPr>
            <p:cNvPr id="14" name="TextBox 13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27313" y="1271400"/>
              <a:ext cx="67033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When was Pelé born?</a:t>
              </a:r>
              <a:endParaRPr lang="en-US" sz="2400" i="1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806175" y="2655103"/>
            <a:ext cx="7565721" cy="461665"/>
            <a:chOff x="369902" y="2142097"/>
            <a:chExt cx="7565721" cy="461665"/>
          </a:xfrm>
        </p:grpSpPr>
        <p:sp>
          <p:nvSpPr>
            <p:cNvPr id="17" name="TextBox 16"/>
            <p:cNvSpPr txBox="1"/>
            <p:nvPr/>
          </p:nvSpPr>
          <p:spPr>
            <a:xfrm>
              <a:off x="369902" y="214209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44732" y="2142097"/>
              <a:ext cx="70908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Who f irst taught him to play football?</a:t>
              </a:r>
              <a:endParaRPr lang="en-US" sz="2400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806175" y="3643469"/>
            <a:ext cx="6914269" cy="470318"/>
            <a:chOff x="363373" y="4026312"/>
            <a:chExt cx="6914269" cy="470318"/>
          </a:xfrm>
        </p:grpSpPr>
        <p:sp>
          <p:nvSpPr>
            <p:cNvPr id="20" name="TextBox 19"/>
            <p:cNvSpPr txBox="1"/>
            <p:nvPr/>
          </p:nvSpPr>
          <p:spPr>
            <a:xfrm>
              <a:off x="363373" y="403496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38203" y="4026312"/>
              <a:ext cx="64394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How many goals did he score in total?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806175" y="4631835"/>
            <a:ext cx="7565721" cy="470318"/>
            <a:chOff x="363373" y="3312302"/>
            <a:chExt cx="7565721" cy="470318"/>
          </a:xfrm>
        </p:grpSpPr>
        <p:sp>
          <p:nvSpPr>
            <p:cNvPr id="23" name="TextBox 22"/>
            <p:cNvSpPr txBox="1"/>
            <p:nvPr/>
          </p:nvSpPr>
          <p:spPr>
            <a:xfrm>
              <a:off x="363373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38204" y="3312302"/>
              <a:ext cx="70908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When did he become “Football Player of the Century”?</a:t>
              </a:r>
            </a:p>
          </p:txBody>
        </p:sp>
      </p:grpSp>
      <p:cxnSp>
        <p:nvCxnSpPr>
          <p:cNvPr id="25" name="Straight Connector 24"/>
          <p:cNvCxnSpPr/>
          <p:nvPr/>
        </p:nvCxnSpPr>
        <p:spPr>
          <a:xfrm flipV="1">
            <a:off x="1385832" y="2496288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1385832" y="3563088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1389957" y="4570707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1389957" y="5471251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996567" y="2361697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996567" y="3462787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996567" y="4411477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996567" y="5346311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/>
          <p:cNvGrpSpPr/>
          <p:nvPr/>
        </p:nvGrpSpPr>
        <p:grpSpPr>
          <a:xfrm>
            <a:off x="805981" y="5734438"/>
            <a:ext cx="7330101" cy="470318"/>
            <a:chOff x="363373" y="3312302"/>
            <a:chExt cx="7330101" cy="470318"/>
          </a:xfrm>
        </p:grpSpPr>
        <p:sp>
          <p:nvSpPr>
            <p:cNvPr id="34" name="TextBox 33"/>
            <p:cNvSpPr txBox="1"/>
            <p:nvPr/>
          </p:nvSpPr>
          <p:spPr>
            <a:xfrm>
              <a:off x="363373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838204" y="3312302"/>
              <a:ext cx="68552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What do people call him?</a:t>
              </a:r>
            </a:p>
          </p:txBody>
        </p:sp>
      </p:grpSp>
      <p:cxnSp>
        <p:nvCxnSpPr>
          <p:cNvPr id="36" name="Straight Connector 35"/>
          <p:cNvCxnSpPr/>
          <p:nvPr/>
        </p:nvCxnSpPr>
        <p:spPr>
          <a:xfrm flipV="1">
            <a:off x="1389763" y="6573854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996373" y="6448914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54DFC840-7B24-48B1-95E4-4A793F16CF3F}"/>
              </a:ext>
            </a:extLst>
          </p:cNvPr>
          <p:cNvSpPr txBox="1"/>
          <p:nvPr/>
        </p:nvSpPr>
        <p:spPr>
          <a:xfrm>
            <a:off x="1280811" y="2136320"/>
            <a:ext cx="29995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Pelé was born in 1940.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21478BA-C3AD-4F35-870E-9FD5CB088D02}"/>
              </a:ext>
            </a:extLst>
          </p:cNvPr>
          <p:cNvSpPr txBox="1"/>
          <p:nvPr/>
        </p:nvSpPr>
        <p:spPr>
          <a:xfrm>
            <a:off x="1280811" y="3207290"/>
            <a:ext cx="49098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His father did. </a:t>
            </a:r>
            <a:r>
              <a:rPr lang="en-US" sz="2400" dirty="0">
                <a:solidFill>
                  <a:srgbClr val="7030A0"/>
                </a:solidFill>
              </a:rPr>
              <a:t>/</a:t>
            </a:r>
            <a:r>
              <a:rPr lang="en-US" sz="2400" dirty="0">
                <a:solidFill>
                  <a:srgbClr val="00B050"/>
                </a:solidFill>
              </a:rPr>
              <a:t> His father taught him.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7D300A8-BE3E-4B91-8ED9-85A94CB4E6A9}"/>
              </a:ext>
            </a:extLst>
          </p:cNvPr>
          <p:cNvSpPr txBox="1"/>
          <p:nvPr/>
        </p:nvSpPr>
        <p:spPr>
          <a:xfrm>
            <a:off x="1280811" y="4186397"/>
            <a:ext cx="3933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He scored 1,281 goals in total.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AE6C912-D3A1-40C5-B641-74BC210224E2}"/>
              </a:ext>
            </a:extLst>
          </p:cNvPr>
          <p:cNvSpPr txBox="1"/>
          <p:nvPr/>
        </p:nvSpPr>
        <p:spPr>
          <a:xfrm>
            <a:off x="1280811" y="5102012"/>
            <a:ext cx="66153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(He became </a:t>
            </a:r>
            <a:r>
              <a:rPr lang="en-US" sz="2400" i="1" dirty="0">
                <a:solidFill>
                  <a:srgbClr val="00B050"/>
                </a:solidFill>
              </a:rPr>
              <a:t>Football Player of the Century</a:t>
            </a:r>
            <a:r>
              <a:rPr lang="en-US" sz="2400" dirty="0">
                <a:solidFill>
                  <a:srgbClr val="00B050"/>
                </a:solidFill>
              </a:rPr>
              <a:t>) in 1999.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51E1CDA-E1AC-4500-81AD-18446F32AA97}"/>
              </a:ext>
            </a:extLst>
          </p:cNvPr>
          <p:cNvSpPr txBox="1"/>
          <p:nvPr/>
        </p:nvSpPr>
        <p:spPr>
          <a:xfrm>
            <a:off x="1280811" y="6211208"/>
            <a:ext cx="46871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They call him “The King of Football”.</a:t>
            </a:r>
          </a:p>
        </p:txBody>
      </p:sp>
    </p:spTree>
    <p:extLst>
      <p:ext uri="{BB962C8B-B14F-4D97-AF65-F5344CB8AC3E}">
        <p14:creationId xmlns:p14="http://schemas.microsoft.com/office/powerpoint/2010/main" val="2524688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091691" y="2567087"/>
            <a:ext cx="4954515" cy="1723827"/>
            <a:chOff x="2094743" y="1820050"/>
            <a:chExt cx="4954515" cy="1723827"/>
          </a:xfrm>
        </p:grpSpPr>
        <p:grpSp>
          <p:nvGrpSpPr>
            <p:cNvPr id="12" name="Group 11"/>
            <p:cNvGrpSpPr/>
            <p:nvPr/>
          </p:nvGrpSpPr>
          <p:grpSpPr>
            <a:xfrm>
              <a:off x="2094743" y="1820050"/>
              <a:ext cx="4954515" cy="784398"/>
              <a:chOff x="2100847" y="1820050"/>
              <a:chExt cx="4954515" cy="784398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9262" y="1820050"/>
                <a:ext cx="4176100" cy="752752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0847" y="1826837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796464" y="2835991"/>
              <a:ext cx="35571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rgbClr val="0084B1"/>
                  </a:solidFill>
                </a:rPr>
                <a:t>Speaking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588095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349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48331" y="42732"/>
            <a:ext cx="725009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following facts about two famous sportspeople.</a:t>
            </a:r>
          </a:p>
        </p:txBody>
      </p:sp>
      <p:sp>
        <p:nvSpPr>
          <p:cNvPr id="3" name="Rectangle 2"/>
          <p:cNvSpPr/>
          <p:nvPr/>
        </p:nvSpPr>
        <p:spPr>
          <a:xfrm>
            <a:off x="219994" y="1348318"/>
            <a:ext cx="617027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/>
              <a:t>Hoang Giang – No. 1 sportsman in shooting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2118" y="1840761"/>
            <a:ext cx="6328064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US" sz="2400"/>
              <a:t>Born: 1978 in Viet Nam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US" sz="2400"/>
              <a:t>1995: finished sports school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US" sz="2400"/>
              <a:t>1996: took part in a shooting competition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US" sz="2400"/>
              <a:t>2001: won a gold medal for shooting</a:t>
            </a:r>
          </a:p>
        </p:txBody>
      </p:sp>
      <p:sp>
        <p:nvSpPr>
          <p:cNvPr id="9" name="Rectangle 8"/>
          <p:cNvSpPr/>
          <p:nvPr/>
        </p:nvSpPr>
        <p:spPr>
          <a:xfrm>
            <a:off x="322118" y="3808388"/>
            <a:ext cx="771769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/>
              <a:t>Jenny Green – one of the best female golfers in history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2118" y="4414247"/>
            <a:ext cx="6244936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lnSpc>
                <a:spcPct val="120000"/>
              </a:lnSpc>
              <a:buFontTx/>
              <a:buChar char="-"/>
              <a:defRPr sz="2400"/>
            </a:lvl1pPr>
          </a:lstStyle>
          <a:p>
            <a:r>
              <a:rPr lang="en-US"/>
              <a:t>Born: 1972 in Greenland</a:t>
            </a:r>
          </a:p>
          <a:p>
            <a:r>
              <a:rPr lang="en-US"/>
              <a:t>1987: became a member of local golf club</a:t>
            </a:r>
          </a:p>
          <a:p>
            <a:r>
              <a:rPr lang="en-US"/>
              <a:t>1994: took part in a female golf tournament</a:t>
            </a:r>
          </a:p>
          <a:p>
            <a:r>
              <a:rPr lang="en-US"/>
              <a:t>2002: became the female golf champion</a:t>
            </a:r>
          </a:p>
        </p:txBody>
      </p:sp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1416</TotalTime>
  <Words>516</Words>
  <Application>Microsoft Office PowerPoint</Application>
  <PresentationFormat>On-screen Show (4:3)</PresentationFormat>
  <Paragraphs>64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Lenovo</cp:lastModifiedBy>
  <cp:revision>113</cp:revision>
  <dcterms:created xsi:type="dcterms:W3CDTF">2020-12-09T02:04:09Z</dcterms:created>
  <dcterms:modified xsi:type="dcterms:W3CDTF">2021-07-20T16:54:37Z</dcterms:modified>
</cp:coreProperties>
</file>