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4"/>
  </p:sldMasterIdLst>
  <p:sldIdLst>
    <p:sldId id="256" r:id="rId5"/>
    <p:sldId id="257" r:id="rId6"/>
    <p:sldId id="258" r:id="rId7"/>
    <p:sldId id="259" r:id="rId8"/>
    <p:sldId id="260" r:id="rId9"/>
    <p:sldId id="262" r:id="rId10"/>
    <p:sldId id="261" r:id="rId11"/>
    <p:sldId id="263" r:id="rId12"/>
    <p:sldId id="264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FFCC99"/>
    <a:srgbClr val="FFCC66"/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ABB222C-62F7-4FF7-B3CA-8A671DE24B5A}" v="29" dt="2022-09-04T08:12:46.98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3225B96-6D40-4A0B-880F-2E34C021A5D9}" type="doc">
      <dgm:prSet loTypeId="urn:microsoft.com/office/officeart/2009/3/layout/BlockDescending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D8094F7-07FC-4D67-B90D-061B403067CD}">
      <dgm:prSet phldrT="[Text]" custT="1"/>
      <dgm:spPr>
        <a:solidFill>
          <a:srgbClr val="FFCC99"/>
        </a:solidFill>
        <a:ln w="19050">
          <a:solidFill>
            <a:schemeClr val="accent1"/>
          </a:solidFill>
        </a:ln>
      </dgm:spPr>
      <dgm:t>
        <a:bodyPr/>
        <a:lstStyle/>
        <a:p>
          <a:endParaRPr lang="en-US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613615F-F45B-4BB6-A7FE-74A18800F5F6}" type="parTrans" cxnId="{7F8F2455-AE0F-41B8-8113-9C9A67C958D4}">
      <dgm:prSet/>
      <dgm:spPr/>
      <dgm:t>
        <a:bodyPr/>
        <a:lstStyle/>
        <a:p>
          <a:endParaRPr lang="en-US"/>
        </a:p>
      </dgm:t>
    </dgm:pt>
    <dgm:pt modelId="{1D952EB7-87A6-41F9-BEC8-7257C31B0F3A}" type="sibTrans" cxnId="{7F8F2455-AE0F-41B8-8113-9C9A67C958D4}">
      <dgm:prSet/>
      <dgm:spPr/>
      <dgm:t>
        <a:bodyPr/>
        <a:lstStyle/>
        <a:p>
          <a:endParaRPr lang="en-US"/>
        </a:p>
      </dgm:t>
    </dgm:pt>
    <dgm:pt modelId="{A13D74A4-9C10-422E-B7CC-306DBEBBFE8A}">
      <dgm:prSet phldrT="[Text]"/>
      <dgm:spPr>
        <a:solidFill>
          <a:srgbClr val="FFCC99"/>
        </a:solidFill>
      </dgm:spPr>
      <dgm:t>
        <a:bodyPr/>
        <a:lstStyle/>
        <a:p>
          <a:endParaRPr lang="en-US" b="1" dirty="0"/>
        </a:p>
      </dgm:t>
    </dgm:pt>
    <dgm:pt modelId="{1A02FD5D-7BE7-4ECF-B7A0-484B050D744E}" type="parTrans" cxnId="{349F8004-675E-45B2-8CEA-AF010CBFA444}">
      <dgm:prSet/>
      <dgm:spPr/>
      <dgm:t>
        <a:bodyPr/>
        <a:lstStyle/>
        <a:p>
          <a:endParaRPr lang="en-US"/>
        </a:p>
      </dgm:t>
    </dgm:pt>
    <dgm:pt modelId="{32EA892F-6371-4E77-B86E-03238A6E004C}" type="sibTrans" cxnId="{349F8004-675E-45B2-8CEA-AF010CBFA444}">
      <dgm:prSet/>
      <dgm:spPr/>
      <dgm:t>
        <a:bodyPr/>
        <a:lstStyle/>
        <a:p>
          <a:endParaRPr lang="en-US"/>
        </a:p>
      </dgm:t>
    </dgm:pt>
    <dgm:pt modelId="{6A01AE2A-B69D-4D17-874B-1770B02D82F0}">
      <dgm:prSet phldrT="[Text]" phldr="1"/>
      <dgm:spPr>
        <a:solidFill>
          <a:srgbClr val="FFCC99"/>
        </a:solidFill>
        <a:ln>
          <a:solidFill>
            <a:schemeClr val="accent1"/>
          </a:solidFill>
        </a:ln>
      </dgm:spPr>
      <dgm:t>
        <a:bodyPr/>
        <a:lstStyle/>
        <a:p>
          <a:endParaRPr lang="en-US" dirty="0"/>
        </a:p>
      </dgm:t>
    </dgm:pt>
    <dgm:pt modelId="{C38BD889-90B2-44D7-9545-5530B6C57ED6}" type="parTrans" cxnId="{407A6BB0-5BDC-47E4-B87C-9668DC7DA7A8}">
      <dgm:prSet/>
      <dgm:spPr/>
      <dgm:t>
        <a:bodyPr/>
        <a:lstStyle/>
        <a:p>
          <a:endParaRPr lang="en-US"/>
        </a:p>
      </dgm:t>
    </dgm:pt>
    <dgm:pt modelId="{A1A59213-BBD1-4DAA-9C68-F98EB644CE38}" type="sibTrans" cxnId="{407A6BB0-5BDC-47E4-B87C-9668DC7DA7A8}">
      <dgm:prSet/>
      <dgm:spPr/>
      <dgm:t>
        <a:bodyPr/>
        <a:lstStyle/>
        <a:p>
          <a:endParaRPr lang="en-US"/>
        </a:p>
      </dgm:t>
    </dgm:pt>
    <dgm:pt modelId="{C8387DFC-0EA9-436C-85ED-CF0924CAC91F}">
      <dgm:prSet phldrT="[Text]" phldr="1"/>
      <dgm:spPr>
        <a:solidFill>
          <a:srgbClr val="FFCC99"/>
        </a:solidFill>
        <a:ln>
          <a:solidFill>
            <a:schemeClr val="accent1"/>
          </a:solidFill>
        </a:ln>
      </dgm:spPr>
      <dgm:t>
        <a:bodyPr/>
        <a:lstStyle/>
        <a:p>
          <a:endParaRPr lang="en-US" dirty="0"/>
        </a:p>
      </dgm:t>
    </dgm:pt>
    <dgm:pt modelId="{668CCC43-BE4E-41B6-98CA-66FE9FCF8B82}" type="parTrans" cxnId="{B297E4BE-B037-4F7C-92A5-79C9F3508B66}">
      <dgm:prSet/>
      <dgm:spPr/>
      <dgm:t>
        <a:bodyPr/>
        <a:lstStyle/>
        <a:p>
          <a:endParaRPr lang="en-US"/>
        </a:p>
      </dgm:t>
    </dgm:pt>
    <dgm:pt modelId="{F08991DA-A2F5-4881-B539-6282E3BCD1B3}" type="sibTrans" cxnId="{B297E4BE-B037-4F7C-92A5-79C9F3508B66}">
      <dgm:prSet/>
      <dgm:spPr/>
      <dgm:t>
        <a:bodyPr/>
        <a:lstStyle/>
        <a:p>
          <a:endParaRPr lang="en-US"/>
        </a:p>
      </dgm:t>
    </dgm:pt>
    <dgm:pt modelId="{B8AFA23C-48E4-4C5E-B118-B3582DCBC250}">
      <dgm:prSet phldrT="[Text]" phldr="1"/>
      <dgm:spPr>
        <a:ln w="19050">
          <a:solidFill>
            <a:schemeClr val="accent1"/>
          </a:solidFill>
        </a:ln>
      </dgm:spPr>
      <dgm:t>
        <a:bodyPr/>
        <a:lstStyle/>
        <a:p>
          <a:endParaRPr lang="en-US"/>
        </a:p>
      </dgm:t>
    </dgm:pt>
    <dgm:pt modelId="{4D6A801C-CC7B-4EAD-9296-1E499931770F}" type="parTrans" cxnId="{CFC103FD-9D38-4F05-B6E0-D182C9F3052F}">
      <dgm:prSet/>
      <dgm:spPr/>
      <dgm:t>
        <a:bodyPr/>
        <a:lstStyle/>
        <a:p>
          <a:endParaRPr lang="en-US"/>
        </a:p>
      </dgm:t>
    </dgm:pt>
    <dgm:pt modelId="{63271087-0731-44C2-BA52-2291E2A280F3}" type="sibTrans" cxnId="{CFC103FD-9D38-4F05-B6E0-D182C9F3052F}">
      <dgm:prSet/>
      <dgm:spPr/>
      <dgm:t>
        <a:bodyPr/>
        <a:lstStyle/>
        <a:p>
          <a:endParaRPr lang="en-US"/>
        </a:p>
      </dgm:t>
    </dgm:pt>
    <dgm:pt modelId="{DB03B757-7BD5-463A-BCD9-43DF43BFDB6A}">
      <dgm:prSet phldrT="[Text]" phldr="1"/>
      <dgm:spPr>
        <a:ln w="19050">
          <a:solidFill>
            <a:schemeClr val="accent1"/>
          </a:solidFill>
        </a:ln>
      </dgm:spPr>
      <dgm:t>
        <a:bodyPr/>
        <a:lstStyle/>
        <a:p>
          <a:endParaRPr lang="en-US" dirty="0"/>
        </a:p>
      </dgm:t>
    </dgm:pt>
    <dgm:pt modelId="{14E8FDA7-4165-4794-B9E0-E2F541281C37}" type="parTrans" cxnId="{1887FA3B-E88B-4AA7-95DF-1970B3354BBC}">
      <dgm:prSet/>
      <dgm:spPr/>
      <dgm:t>
        <a:bodyPr/>
        <a:lstStyle/>
        <a:p>
          <a:endParaRPr lang="en-US"/>
        </a:p>
      </dgm:t>
    </dgm:pt>
    <dgm:pt modelId="{28B45DF9-18CC-4F8D-9F1F-8137CBA5F6B2}" type="sibTrans" cxnId="{1887FA3B-E88B-4AA7-95DF-1970B3354BBC}">
      <dgm:prSet/>
      <dgm:spPr/>
      <dgm:t>
        <a:bodyPr/>
        <a:lstStyle/>
        <a:p>
          <a:endParaRPr lang="en-US"/>
        </a:p>
      </dgm:t>
    </dgm:pt>
    <dgm:pt modelId="{89D5C243-BD4E-4683-B56F-DEFE9DE521C2}">
      <dgm:prSet phldrT="[Text]" phldr="1"/>
      <dgm:spPr>
        <a:solidFill>
          <a:srgbClr val="FFCC99"/>
        </a:solidFill>
        <a:ln w="19050">
          <a:solidFill>
            <a:schemeClr val="accent1"/>
          </a:solidFill>
        </a:ln>
      </dgm:spPr>
      <dgm:t>
        <a:bodyPr/>
        <a:lstStyle/>
        <a:p>
          <a:endParaRPr lang="en-US" dirty="0"/>
        </a:p>
      </dgm:t>
    </dgm:pt>
    <dgm:pt modelId="{4C1D9160-5582-443D-8D40-0BD7F61BB2C8}" type="parTrans" cxnId="{80322F6D-9AC3-41AF-AE75-5D6CB4BCB532}">
      <dgm:prSet/>
      <dgm:spPr/>
      <dgm:t>
        <a:bodyPr/>
        <a:lstStyle/>
        <a:p>
          <a:endParaRPr lang="en-US"/>
        </a:p>
      </dgm:t>
    </dgm:pt>
    <dgm:pt modelId="{15607734-0E65-42D6-913D-C4A91C15B31D}" type="sibTrans" cxnId="{80322F6D-9AC3-41AF-AE75-5D6CB4BCB532}">
      <dgm:prSet/>
      <dgm:spPr/>
      <dgm:t>
        <a:bodyPr/>
        <a:lstStyle/>
        <a:p>
          <a:endParaRPr lang="en-US"/>
        </a:p>
      </dgm:t>
    </dgm:pt>
    <dgm:pt modelId="{600A3635-18D0-4848-B244-719FD80998D0}">
      <dgm:prSet phldrT="[Text]" phldr="1"/>
      <dgm:spPr>
        <a:solidFill>
          <a:srgbClr val="FFCC99"/>
        </a:solidFill>
        <a:ln w="19050">
          <a:solidFill>
            <a:schemeClr val="accent1"/>
          </a:solidFill>
        </a:ln>
      </dgm:spPr>
      <dgm:t>
        <a:bodyPr/>
        <a:lstStyle/>
        <a:p>
          <a:endParaRPr lang="en-US" dirty="0"/>
        </a:p>
      </dgm:t>
    </dgm:pt>
    <dgm:pt modelId="{F4A37157-8FB8-4157-AB9E-6D90573BBB41}" type="parTrans" cxnId="{8A9ADAE1-60CF-4E9E-9D9F-B2B8F6D1476C}">
      <dgm:prSet/>
      <dgm:spPr/>
      <dgm:t>
        <a:bodyPr/>
        <a:lstStyle/>
        <a:p>
          <a:endParaRPr lang="en-US"/>
        </a:p>
      </dgm:t>
    </dgm:pt>
    <dgm:pt modelId="{BB7C23D3-7639-4E9D-87E6-44413AA8571A}" type="sibTrans" cxnId="{8A9ADAE1-60CF-4E9E-9D9F-B2B8F6D1476C}">
      <dgm:prSet/>
      <dgm:spPr/>
      <dgm:t>
        <a:bodyPr/>
        <a:lstStyle/>
        <a:p>
          <a:endParaRPr lang="en-US"/>
        </a:p>
      </dgm:t>
    </dgm:pt>
    <dgm:pt modelId="{15DD806C-F089-4A34-8531-223524197333}">
      <dgm:prSet phldrT="[Text]" phldr="1"/>
      <dgm:spPr>
        <a:solidFill>
          <a:srgbClr val="FFCC99"/>
        </a:solidFill>
        <a:ln w="19050">
          <a:solidFill>
            <a:schemeClr val="accent1"/>
          </a:solidFill>
        </a:ln>
      </dgm:spPr>
      <dgm:t>
        <a:bodyPr/>
        <a:lstStyle/>
        <a:p>
          <a:endParaRPr lang="en-US" dirty="0"/>
        </a:p>
      </dgm:t>
    </dgm:pt>
    <dgm:pt modelId="{FEDF4737-FB48-436D-9A58-1A6EF70581F9}" type="parTrans" cxnId="{2F17FCB0-86A1-4400-A30D-029D2ED2DC1C}">
      <dgm:prSet/>
      <dgm:spPr/>
      <dgm:t>
        <a:bodyPr/>
        <a:lstStyle/>
        <a:p>
          <a:endParaRPr lang="en-US"/>
        </a:p>
      </dgm:t>
    </dgm:pt>
    <dgm:pt modelId="{139D28E0-E92E-4C45-83D8-6F3C420C289C}" type="sibTrans" cxnId="{2F17FCB0-86A1-4400-A30D-029D2ED2DC1C}">
      <dgm:prSet/>
      <dgm:spPr/>
      <dgm:t>
        <a:bodyPr/>
        <a:lstStyle/>
        <a:p>
          <a:endParaRPr lang="en-US"/>
        </a:p>
      </dgm:t>
    </dgm:pt>
    <dgm:pt modelId="{A81A1264-0EFE-4A6C-9BFE-C64582ADCFCC}">
      <dgm:prSet phldrT="[Text]" phldr="1"/>
      <dgm:spPr>
        <a:solidFill>
          <a:srgbClr val="FFCC99"/>
        </a:solidFill>
        <a:ln w="19050">
          <a:solidFill>
            <a:schemeClr val="accent1"/>
          </a:solidFill>
        </a:ln>
      </dgm:spPr>
      <dgm:t>
        <a:bodyPr/>
        <a:lstStyle/>
        <a:p>
          <a:endParaRPr lang="en-US"/>
        </a:p>
      </dgm:t>
    </dgm:pt>
    <dgm:pt modelId="{6E070BAC-74D2-4F96-ABDA-D32DF4EA901F}" type="parTrans" cxnId="{D5D2C143-BDA1-43CB-9AF1-4794E5702511}">
      <dgm:prSet/>
      <dgm:spPr/>
      <dgm:t>
        <a:bodyPr/>
        <a:lstStyle/>
        <a:p>
          <a:endParaRPr lang="en-US"/>
        </a:p>
      </dgm:t>
    </dgm:pt>
    <dgm:pt modelId="{0CEF223A-591C-4F02-9EFD-9C3928F2AE58}" type="sibTrans" cxnId="{D5D2C143-BDA1-43CB-9AF1-4794E5702511}">
      <dgm:prSet/>
      <dgm:spPr/>
      <dgm:t>
        <a:bodyPr/>
        <a:lstStyle/>
        <a:p>
          <a:endParaRPr lang="en-US"/>
        </a:p>
      </dgm:t>
    </dgm:pt>
    <dgm:pt modelId="{2C212214-1770-4FF1-B727-233D677BDE8A}" type="pres">
      <dgm:prSet presAssocID="{73225B96-6D40-4A0B-880F-2E34C021A5D9}" presName="Name0" presStyleCnt="0">
        <dgm:presLayoutVars>
          <dgm:chMax val="7"/>
          <dgm:chPref val="7"/>
          <dgm:dir/>
          <dgm:animLvl val="lvl"/>
        </dgm:presLayoutVars>
      </dgm:prSet>
      <dgm:spPr/>
    </dgm:pt>
    <dgm:pt modelId="{2095067C-FA66-4169-ACE7-4A40D02213E6}" type="pres">
      <dgm:prSet presAssocID="{0D8094F7-07FC-4D67-B90D-061B403067CD}" presName="parentText_1" presStyleLbl="node1" presStyleIdx="0" presStyleCnt="7">
        <dgm:presLayoutVars>
          <dgm:chMax val="1"/>
          <dgm:chPref val="1"/>
          <dgm:bulletEnabled val="1"/>
        </dgm:presLayoutVars>
      </dgm:prSet>
      <dgm:spPr/>
    </dgm:pt>
    <dgm:pt modelId="{C94B6725-E4A9-4B43-A61D-614E606B38AC}" type="pres">
      <dgm:prSet presAssocID="{0D8094F7-07FC-4D67-B90D-061B403067CD}" presName="childText_1" presStyleLbl="node1" presStyleIdx="0" presStyleCnt="7" custScaleX="124256">
        <dgm:presLayoutVars>
          <dgm:chMax val="0"/>
          <dgm:chPref val="0"/>
          <dgm:bulletEnabled val="1"/>
        </dgm:presLayoutVars>
      </dgm:prSet>
      <dgm:spPr/>
    </dgm:pt>
    <dgm:pt modelId="{2EC2A9AF-6218-49D5-B9CB-FABC685D7FDA}" type="pres">
      <dgm:prSet presAssocID="{0D8094F7-07FC-4D67-B90D-061B403067CD}" presName="accentShape_1" presStyleCnt="0"/>
      <dgm:spPr/>
    </dgm:pt>
    <dgm:pt modelId="{02F40D14-652D-46BC-89E6-908FA852536A}" type="pres">
      <dgm:prSet presAssocID="{0D8094F7-07FC-4D67-B90D-061B403067CD}" presName="imageRepeatNode" presStyleLbl="node1" presStyleIdx="0" presStyleCnt="7" custScaleX="108012" custLinFactNeighborY="-706"/>
      <dgm:spPr/>
    </dgm:pt>
    <dgm:pt modelId="{91E227BD-0ED5-4968-848F-A516AEF2CD29}" type="pres">
      <dgm:prSet presAssocID="{6A01AE2A-B69D-4D17-874B-1770B02D82F0}" presName="parentText_2" presStyleLbl="node1" presStyleIdx="0" presStyleCnt="7">
        <dgm:presLayoutVars>
          <dgm:chMax val="1"/>
          <dgm:chPref val="1"/>
          <dgm:bulletEnabled val="1"/>
        </dgm:presLayoutVars>
      </dgm:prSet>
      <dgm:spPr/>
    </dgm:pt>
    <dgm:pt modelId="{39C9D7B5-1B5D-4398-95B8-B0447708A917}" type="pres">
      <dgm:prSet presAssocID="{6A01AE2A-B69D-4D17-874B-1770B02D82F0}" presName="childText_2" presStyleLbl="node1" presStyleIdx="0" presStyleCnt="7">
        <dgm:presLayoutVars>
          <dgm:chMax val="0"/>
          <dgm:chPref val="0"/>
          <dgm:bulletEnabled val="1"/>
        </dgm:presLayoutVars>
      </dgm:prSet>
      <dgm:spPr/>
    </dgm:pt>
    <dgm:pt modelId="{62CCDF1F-52EB-4D8E-BCBA-F1D1B21BB53D}" type="pres">
      <dgm:prSet presAssocID="{6A01AE2A-B69D-4D17-874B-1770B02D82F0}" presName="accentShape_2" presStyleCnt="0"/>
      <dgm:spPr/>
    </dgm:pt>
    <dgm:pt modelId="{1BA6F0C6-79AC-4FF7-9BA4-6D30ADC0DB12}" type="pres">
      <dgm:prSet presAssocID="{6A01AE2A-B69D-4D17-874B-1770B02D82F0}" presName="imageRepeatNode" presStyleLbl="node1" presStyleIdx="1" presStyleCnt="7"/>
      <dgm:spPr/>
    </dgm:pt>
    <dgm:pt modelId="{A7611A20-4684-4739-8FDC-DAD3BC9036D2}" type="pres">
      <dgm:prSet presAssocID="{C8387DFC-0EA9-436C-85ED-CF0924CAC91F}" presName="parentText_3" presStyleLbl="node1" presStyleIdx="1" presStyleCnt="7">
        <dgm:presLayoutVars>
          <dgm:chMax val="1"/>
          <dgm:chPref val="1"/>
          <dgm:bulletEnabled val="1"/>
        </dgm:presLayoutVars>
      </dgm:prSet>
      <dgm:spPr/>
    </dgm:pt>
    <dgm:pt modelId="{84E0E329-FAAD-420A-ACBA-201EAC82AA0C}" type="pres">
      <dgm:prSet presAssocID="{C8387DFC-0EA9-436C-85ED-CF0924CAC91F}" presName="childText_3" presStyleLbl="node2" presStyleIdx="0" presStyleCnt="0">
        <dgm:presLayoutVars>
          <dgm:chMax val="0"/>
          <dgm:chPref val="0"/>
          <dgm:bulletEnabled val="1"/>
        </dgm:presLayoutVars>
      </dgm:prSet>
      <dgm:spPr/>
    </dgm:pt>
    <dgm:pt modelId="{3514F881-7B62-44F4-8C52-6C4FA63398F4}" type="pres">
      <dgm:prSet presAssocID="{C8387DFC-0EA9-436C-85ED-CF0924CAC91F}" presName="accentShape_3" presStyleCnt="0"/>
      <dgm:spPr/>
    </dgm:pt>
    <dgm:pt modelId="{21096E49-88D4-4D15-9894-E5B38351837C}" type="pres">
      <dgm:prSet presAssocID="{C8387DFC-0EA9-436C-85ED-CF0924CAC91F}" presName="imageRepeatNode" presStyleLbl="node1" presStyleIdx="2" presStyleCnt="7"/>
      <dgm:spPr/>
    </dgm:pt>
    <dgm:pt modelId="{A3523967-1C1B-49BA-9D3E-BDE53AC45A00}" type="pres">
      <dgm:prSet presAssocID="{89D5C243-BD4E-4683-B56F-DEFE9DE521C2}" presName="parentText_4" presStyleLbl="node1" presStyleIdx="2" presStyleCnt="7">
        <dgm:presLayoutVars>
          <dgm:chMax val="1"/>
          <dgm:chPref val="1"/>
          <dgm:bulletEnabled val="1"/>
        </dgm:presLayoutVars>
      </dgm:prSet>
      <dgm:spPr/>
    </dgm:pt>
    <dgm:pt modelId="{6D452660-A0B5-44CF-B8FD-C1711B1E7DDF}" type="pres">
      <dgm:prSet presAssocID="{89D5C243-BD4E-4683-B56F-DEFE9DE521C2}" presName="childText_4" presStyleLbl="node1" presStyleIdx="2" presStyleCnt="7">
        <dgm:presLayoutVars>
          <dgm:chMax val="0"/>
          <dgm:chPref val="0"/>
          <dgm:bulletEnabled val="1"/>
        </dgm:presLayoutVars>
      </dgm:prSet>
      <dgm:spPr/>
    </dgm:pt>
    <dgm:pt modelId="{94D92A4A-1F69-44C2-8528-184DB36F302C}" type="pres">
      <dgm:prSet presAssocID="{89D5C243-BD4E-4683-B56F-DEFE9DE521C2}" presName="accentShape_4" presStyleCnt="0"/>
      <dgm:spPr/>
    </dgm:pt>
    <dgm:pt modelId="{2C40B856-1977-437B-820F-46CE2BB5ED5A}" type="pres">
      <dgm:prSet presAssocID="{89D5C243-BD4E-4683-B56F-DEFE9DE521C2}" presName="imageRepeatNode" presStyleLbl="node1" presStyleIdx="3" presStyleCnt="7" custScaleX="110406" custLinFactNeighborX="600"/>
      <dgm:spPr/>
    </dgm:pt>
    <dgm:pt modelId="{D8ED0113-BB74-4B6C-9CAF-EFC61B13D7E4}" type="pres">
      <dgm:prSet presAssocID="{600A3635-18D0-4848-B244-719FD80998D0}" presName="parentText_5" presStyleLbl="node1" presStyleIdx="3" presStyleCnt="7">
        <dgm:presLayoutVars>
          <dgm:chMax val="1"/>
          <dgm:chPref val="1"/>
          <dgm:bulletEnabled val="1"/>
        </dgm:presLayoutVars>
      </dgm:prSet>
      <dgm:spPr/>
    </dgm:pt>
    <dgm:pt modelId="{7AE25FB8-1DF4-4E06-896D-0E5B66D973B9}" type="pres">
      <dgm:prSet presAssocID="{600A3635-18D0-4848-B244-719FD80998D0}" presName="childText_5" presStyleLbl="node1" presStyleIdx="3" presStyleCnt="7">
        <dgm:presLayoutVars>
          <dgm:chMax val="0"/>
          <dgm:chPref val="0"/>
          <dgm:bulletEnabled val="1"/>
        </dgm:presLayoutVars>
      </dgm:prSet>
      <dgm:spPr/>
    </dgm:pt>
    <dgm:pt modelId="{10C2366C-5DA5-43D6-86C5-746B0F89DA3E}" type="pres">
      <dgm:prSet presAssocID="{600A3635-18D0-4848-B244-719FD80998D0}" presName="accentShape_5" presStyleCnt="0"/>
      <dgm:spPr/>
    </dgm:pt>
    <dgm:pt modelId="{FE82E438-832B-45AB-B798-C3425A2714C8}" type="pres">
      <dgm:prSet presAssocID="{600A3635-18D0-4848-B244-719FD80998D0}" presName="imageRepeatNode" presStyleLbl="node1" presStyleIdx="4" presStyleCnt="7" custLinFactNeighborX="3000"/>
      <dgm:spPr/>
    </dgm:pt>
    <dgm:pt modelId="{65115402-55D1-4175-8637-58AAB97DD6ED}" type="pres">
      <dgm:prSet presAssocID="{15DD806C-F089-4A34-8531-223524197333}" presName="parentText_6" presStyleLbl="node1" presStyleIdx="4" presStyleCnt="7">
        <dgm:presLayoutVars>
          <dgm:chMax val="1"/>
          <dgm:chPref val="1"/>
          <dgm:bulletEnabled val="1"/>
        </dgm:presLayoutVars>
      </dgm:prSet>
      <dgm:spPr/>
    </dgm:pt>
    <dgm:pt modelId="{A0AB4698-CA26-4424-BAC2-EC2121BC6746}" type="pres">
      <dgm:prSet presAssocID="{15DD806C-F089-4A34-8531-223524197333}" presName="childText_6" presStyleLbl="node1" presStyleIdx="4" presStyleCnt="7">
        <dgm:presLayoutVars>
          <dgm:chMax val="0"/>
          <dgm:chPref val="0"/>
          <dgm:bulletEnabled val="1"/>
        </dgm:presLayoutVars>
      </dgm:prSet>
      <dgm:spPr/>
    </dgm:pt>
    <dgm:pt modelId="{9AD98946-F868-4EDC-9DA4-F0A86C7F7B15}" type="pres">
      <dgm:prSet presAssocID="{15DD806C-F089-4A34-8531-223524197333}" presName="accentShape_6" presStyleCnt="0"/>
      <dgm:spPr/>
    </dgm:pt>
    <dgm:pt modelId="{6A4A6687-C613-4D54-92DF-E915DFBC7EE3}" type="pres">
      <dgm:prSet presAssocID="{15DD806C-F089-4A34-8531-223524197333}" presName="imageRepeatNode" presStyleLbl="node1" presStyleIdx="5" presStyleCnt="7"/>
      <dgm:spPr/>
    </dgm:pt>
    <dgm:pt modelId="{3A02CA75-749D-4407-9E0F-E81CBA2CEBD8}" type="pres">
      <dgm:prSet presAssocID="{A81A1264-0EFE-4A6C-9BFE-C64582ADCFCC}" presName="parentText_7" presStyleLbl="node1" presStyleIdx="5" presStyleCnt="7">
        <dgm:presLayoutVars>
          <dgm:chMax val="1"/>
          <dgm:chPref val="1"/>
          <dgm:bulletEnabled val="1"/>
        </dgm:presLayoutVars>
      </dgm:prSet>
      <dgm:spPr/>
    </dgm:pt>
    <dgm:pt modelId="{E4EB2DA4-740C-4F8F-BAFE-C4CEA6E93656}" type="pres">
      <dgm:prSet presAssocID="{A81A1264-0EFE-4A6C-9BFE-C64582ADCFCC}" presName="childText_7" presStyleLbl="node1" presStyleIdx="5" presStyleCnt="7">
        <dgm:presLayoutVars>
          <dgm:chMax val="0"/>
          <dgm:chPref val="0"/>
          <dgm:bulletEnabled val="1"/>
        </dgm:presLayoutVars>
      </dgm:prSet>
      <dgm:spPr/>
    </dgm:pt>
    <dgm:pt modelId="{ED99043D-90A4-4C13-AB2F-1200858DAE68}" type="pres">
      <dgm:prSet presAssocID="{A81A1264-0EFE-4A6C-9BFE-C64582ADCFCC}" presName="accentShape_7" presStyleCnt="0"/>
      <dgm:spPr/>
    </dgm:pt>
    <dgm:pt modelId="{580EE9CD-5B01-4CA0-A8DC-17CD051CE0AC}" type="pres">
      <dgm:prSet presAssocID="{A81A1264-0EFE-4A6C-9BFE-C64582ADCFCC}" presName="imageRepeatNode" presStyleLbl="node1" presStyleIdx="6" presStyleCnt="7" custScaleX="113627" custLinFactNeighborX="3000"/>
      <dgm:spPr/>
    </dgm:pt>
  </dgm:ptLst>
  <dgm:cxnLst>
    <dgm:cxn modelId="{349F8004-675E-45B2-8CEA-AF010CBFA444}" srcId="{0D8094F7-07FC-4D67-B90D-061B403067CD}" destId="{A13D74A4-9C10-422E-B7CC-306DBEBBFE8A}" srcOrd="0" destOrd="0" parTransId="{1A02FD5D-7BE7-4ECF-B7A0-484B050D744E}" sibTransId="{32EA892F-6371-4E77-B86E-03238A6E004C}"/>
    <dgm:cxn modelId="{E5C5C50E-219E-4EF5-A3E3-E3AB843C793B}" type="presOf" srcId="{15DD806C-F089-4A34-8531-223524197333}" destId="{6A4A6687-C613-4D54-92DF-E915DFBC7EE3}" srcOrd="1" destOrd="0" presId="urn:microsoft.com/office/officeart/2009/3/layout/BlockDescendingList"/>
    <dgm:cxn modelId="{C5089A10-2926-4065-BD92-86F0D6E1FD70}" type="presOf" srcId="{89D5C243-BD4E-4683-B56F-DEFE9DE521C2}" destId="{2C40B856-1977-437B-820F-46CE2BB5ED5A}" srcOrd="1" destOrd="0" presId="urn:microsoft.com/office/officeart/2009/3/layout/BlockDescendingList"/>
    <dgm:cxn modelId="{91532D1D-7700-4CA3-8F7D-2BAB99A2E5F1}" type="presOf" srcId="{6A01AE2A-B69D-4D17-874B-1770B02D82F0}" destId="{1BA6F0C6-79AC-4FF7-9BA4-6D30ADC0DB12}" srcOrd="1" destOrd="0" presId="urn:microsoft.com/office/officeart/2009/3/layout/BlockDescendingList"/>
    <dgm:cxn modelId="{8915CE2D-A3C0-47D6-A59D-78F37DF797BB}" type="presOf" srcId="{C8387DFC-0EA9-436C-85ED-CF0924CAC91F}" destId="{21096E49-88D4-4D15-9894-E5B38351837C}" srcOrd="1" destOrd="0" presId="urn:microsoft.com/office/officeart/2009/3/layout/BlockDescendingList"/>
    <dgm:cxn modelId="{46A0F436-DB94-46D2-B69C-97C2EB6D73FC}" type="presOf" srcId="{73225B96-6D40-4A0B-880F-2E34C021A5D9}" destId="{2C212214-1770-4FF1-B727-233D677BDE8A}" srcOrd="0" destOrd="0" presId="urn:microsoft.com/office/officeart/2009/3/layout/BlockDescendingList"/>
    <dgm:cxn modelId="{1887FA3B-E88B-4AA7-95DF-1970B3354BBC}" srcId="{C8387DFC-0EA9-436C-85ED-CF0924CAC91F}" destId="{DB03B757-7BD5-463A-BCD9-43DF43BFDB6A}" srcOrd="1" destOrd="0" parTransId="{14E8FDA7-4165-4794-B9E0-E2F541281C37}" sibTransId="{28B45DF9-18CC-4F8D-9F1F-8137CBA5F6B2}"/>
    <dgm:cxn modelId="{24D16B63-2E70-4D93-B92B-62E18012EDAB}" type="presOf" srcId="{15DD806C-F089-4A34-8531-223524197333}" destId="{65115402-55D1-4175-8637-58AAB97DD6ED}" srcOrd="0" destOrd="0" presId="urn:microsoft.com/office/officeart/2009/3/layout/BlockDescendingList"/>
    <dgm:cxn modelId="{D5D2C143-BDA1-43CB-9AF1-4794E5702511}" srcId="{73225B96-6D40-4A0B-880F-2E34C021A5D9}" destId="{A81A1264-0EFE-4A6C-9BFE-C64582ADCFCC}" srcOrd="6" destOrd="0" parTransId="{6E070BAC-74D2-4F96-ABDA-D32DF4EA901F}" sibTransId="{0CEF223A-591C-4F02-9EFD-9C3928F2AE58}"/>
    <dgm:cxn modelId="{80322F6D-9AC3-41AF-AE75-5D6CB4BCB532}" srcId="{73225B96-6D40-4A0B-880F-2E34C021A5D9}" destId="{89D5C243-BD4E-4683-B56F-DEFE9DE521C2}" srcOrd="3" destOrd="0" parTransId="{4C1D9160-5582-443D-8D40-0BD7F61BB2C8}" sibTransId="{15607734-0E65-42D6-913D-C4A91C15B31D}"/>
    <dgm:cxn modelId="{7155D072-7E85-40C0-9EDC-FA05ED1196AE}" type="presOf" srcId="{600A3635-18D0-4848-B244-719FD80998D0}" destId="{D8ED0113-BB74-4B6C-9CAF-EFC61B13D7E4}" srcOrd="0" destOrd="0" presId="urn:microsoft.com/office/officeart/2009/3/layout/BlockDescendingList"/>
    <dgm:cxn modelId="{7F8F2455-AE0F-41B8-8113-9C9A67C958D4}" srcId="{73225B96-6D40-4A0B-880F-2E34C021A5D9}" destId="{0D8094F7-07FC-4D67-B90D-061B403067CD}" srcOrd="0" destOrd="0" parTransId="{4613615F-F45B-4BB6-A7FE-74A18800F5F6}" sibTransId="{1D952EB7-87A6-41F9-BEC8-7257C31B0F3A}"/>
    <dgm:cxn modelId="{1B0E7777-4696-4689-A954-7ACB69B275BE}" type="presOf" srcId="{6A01AE2A-B69D-4D17-874B-1770B02D82F0}" destId="{91E227BD-0ED5-4968-848F-A516AEF2CD29}" srcOrd="0" destOrd="0" presId="urn:microsoft.com/office/officeart/2009/3/layout/BlockDescendingList"/>
    <dgm:cxn modelId="{05763794-0C92-4B57-96CA-8C71F6B93D09}" type="presOf" srcId="{A13D74A4-9C10-422E-B7CC-306DBEBBFE8A}" destId="{C94B6725-E4A9-4B43-A61D-614E606B38AC}" srcOrd="0" destOrd="0" presId="urn:microsoft.com/office/officeart/2009/3/layout/BlockDescendingList"/>
    <dgm:cxn modelId="{45B4E1A9-EAFE-4702-86D8-78BA8D7B65DA}" type="presOf" srcId="{600A3635-18D0-4848-B244-719FD80998D0}" destId="{FE82E438-832B-45AB-B798-C3425A2714C8}" srcOrd="1" destOrd="0" presId="urn:microsoft.com/office/officeart/2009/3/layout/BlockDescendingList"/>
    <dgm:cxn modelId="{A9F6B8AF-F9ED-4CA1-997C-C0D3124939B5}" type="presOf" srcId="{DB03B757-7BD5-463A-BCD9-43DF43BFDB6A}" destId="{84E0E329-FAAD-420A-ACBA-201EAC82AA0C}" srcOrd="0" destOrd="1" presId="urn:microsoft.com/office/officeart/2009/3/layout/BlockDescendingList"/>
    <dgm:cxn modelId="{407A6BB0-5BDC-47E4-B87C-9668DC7DA7A8}" srcId="{73225B96-6D40-4A0B-880F-2E34C021A5D9}" destId="{6A01AE2A-B69D-4D17-874B-1770B02D82F0}" srcOrd="1" destOrd="0" parTransId="{C38BD889-90B2-44D7-9545-5530B6C57ED6}" sibTransId="{A1A59213-BBD1-4DAA-9C68-F98EB644CE38}"/>
    <dgm:cxn modelId="{DFA671B0-81A2-4E82-BFCA-A22AA1279607}" type="presOf" srcId="{C8387DFC-0EA9-436C-85ED-CF0924CAC91F}" destId="{A7611A20-4684-4739-8FDC-DAD3BC9036D2}" srcOrd="0" destOrd="0" presId="urn:microsoft.com/office/officeart/2009/3/layout/BlockDescendingList"/>
    <dgm:cxn modelId="{2F17FCB0-86A1-4400-A30D-029D2ED2DC1C}" srcId="{73225B96-6D40-4A0B-880F-2E34C021A5D9}" destId="{15DD806C-F089-4A34-8531-223524197333}" srcOrd="5" destOrd="0" parTransId="{FEDF4737-FB48-436D-9A58-1A6EF70581F9}" sibTransId="{139D28E0-E92E-4C45-83D8-6F3C420C289C}"/>
    <dgm:cxn modelId="{DCA7C7B7-129D-4604-B540-4FDECF2CEE5A}" type="presOf" srcId="{A81A1264-0EFE-4A6C-9BFE-C64582ADCFCC}" destId="{580EE9CD-5B01-4CA0-A8DC-17CD051CE0AC}" srcOrd="1" destOrd="0" presId="urn:microsoft.com/office/officeart/2009/3/layout/BlockDescendingList"/>
    <dgm:cxn modelId="{D98B00BA-CD49-421C-B0E3-990C0747DDAB}" type="presOf" srcId="{B8AFA23C-48E4-4C5E-B118-B3582DCBC250}" destId="{84E0E329-FAAD-420A-ACBA-201EAC82AA0C}" srcOrd="0" destOrd="0" presId="urn:microsoft.com/office/officeart/2009/3/layout/BlockDescendingList"/>
    <dgm:cxn modelId="{B297E4BE-B037-4F7C-92A5-79C9F3508B66}" srcId="{73225B96-6D40-4A0B-880F-2E34C021A5D9}" destId="{C8387DFC-0EA9-436C-85ED-CF0924CAC91F}" srcOrd="2" destOrd="0" parTransId="{668CCC43-BE4E-41B6-98CA-66FE9FCF8B82}" sibTransId="{F08991DA-A2F5-4881-B539-6282E3BCD1B3}"/>
    <dgm:cxn modelId="{715B91C1-54A2-4468-B526-ACE58FAB4319}" type="presOf" srcId="{0D8094F7-07FC-4D67-B90D-061B403067CD}" destId="{2095067C-FA66-4169-ACE7-4A40D02213E6}" srcOrd="0" destOrd="0" presId="urn:microsoft.com/office/officeart/2009/3/layout/BlockDescendingList"/>
    <dgm:cxn modelId="{78D63FD0-E179-4B6B-A82F-25F0C38BF84D}" type="presOf" srcId="{0D8094F7-07FC-4D67-B90D-061B403067CD}" destId="{02F40D14-652D-46BC-89E6-908FA852536A}" srcOrd="1" destOrd="0" presId="urn:microsoft.com/office/officeart/2009/3/layout/BlockDescendingList"/>
    <dgm:cxn modelId="{EAF23FD9-4343-4D15-A76A-BD9520261802}" type="presOf" srcId="{89D5C243-BD4E-4683-B56F-DEFE9DE521C2}" destId="{A3523967-1C1B-49BA-9D3E-BDE53AC45A00}" srcOrd="0" destOrd="0" presId="urn:microsoft.com/office/officeart/2009/3/layout/BlockDescendingList"/>
    <dgm:cxn modelId="{058003DD-4C78-401B-AD8B-FA3ED4C9E777}" type="presOf" srcId="{A81A1264-0EFE-4A6C-9BFE-C64582ADCFCC}" destId="{3A02CA75-749D-4407-9E0F-E81CBA2CEBD8}" srcOrd="0" destOrd="0" presId="urn:microsoft.com/office/officeart/2009/3/layout/BlockDescendingList"/>
    <dgm:cxn modelId="{8A9ADAE1-60CF-4E9E-9D9F-B2B8F6D1476C}" srcId="{73225B96-6D40-4A0B-880F-2E34C021A5D9}" destId="{600A3635-18D0-4848-B244-719FD80998D0}" srcOrd="4" destOrd="0" parTransId="{F4A37157-8FB8-4157-AB9E-6D90573BBB41}" sibTransId="{BB7C23D3-7639-4E9D-87E6-44413AA8571A}"/>
    <dgm:cxn modelId="{CFC103FD-9D38-4F05-B6E0-D182C9F3052F}" srcId="{C8387DFC-0EA9-436C-85ED-CF0924CAC91F}" destId="{B8AFA23C-48E4-4C5E-B118-B3582DCBC250}" srcOrd="0" destOrd="0" parTransId="{4D6A801C-CC7B-4EAD-9296-1E499931770F}" sibTransId="{63271087-0731-44C2-BA52-2291E2A280F3}"/>
    <dgm:cxn modelId="{A4DB7107-766C-45B1-BA2F-A459AA12E5A9}" type="presParOf" srcId="{2C212214-1770-4FF1-B727-233D677BDE8A}" destId="{2095067C-FA66-4169-ACE7-4A40D02213E6}" srcOrd="0" destOrd="0" presId="urn:microsoft.com/office/officeart/2009/3/layout/BlockDescendingList"/>
    <dgm:cxn modelId="{3DE967C7-B51E-48E3-AB23-D405BF158ABF}" type="presParOf" srcId="{2C212214-1770-4FF1-B727-233D677BDE8A}" destId="{C94B6725-E4A9-4B43-A61D-614E606B38AC}" srcOrd="1" destOrd="0" presId="urn:microsoft.com/office/officeart/2009/3/layout/BlockDescendingList"/>
    <dgm:cxn modelId="{168B5F65-EC27-41AF-A3A0-A2C103A58386}" type="presParOf" srcId="{2C212214-1770-4FF1-B727-233D677BDE8A}" destId="{2EC2A9AF-6218-49D5-B9CB-FABC685D7FDA}" srcOrd="2" destOrd="0" presId="urn:microsoft.com/office/officeart/2009/3/layout/BlockDescendingList"/>
    <dgm:cxn modelId="{51E0DC80-062F-4E4B-9750-12E73044A08F}" type="presParOf" srcId="{2EC2A9AF-6218-49D5-B9CB-FABC685D7FDA}" destId="{02F40D14-652D-46BC-89E6-908FA852536A}" srcOrd="0" destOrd="0" presId="urn:microsoft.com/office/officeart/2009/3/layout/BlockDescendingList"/>
    <dgm:cxn modelId="{934761FA-045F-42E7-84CF-B28E937D9FE7}" type="presParOf" srcId="{2C212214-1770-4FF1-B727-233D677BDE8A}" destId="{91E227BD-0ED5-4968-848F-A516AEF2CD29}" srcOrd="3" destOrd="0" presId="urn:microsoft.com/office/officeart/2009/3/layout/BlockDescendingList"/>
    <dgm:cxn modelId="{96795849-1E6E-4DEB-9AAB-067619136DD8}" type="presParOf" srcId="{2C212214-1770-4FF1-B727-233D677BDE8A}" destId="{39C9D7B5-1B5D-4398-95B8-B0447708A917}" srcOrd="4" destOrd="0" presId="urn:microsoft.com/office/officeart/2009/3/layout/BlockDescendingList"/>
    <dgm:cxn modelId="{578ADBC6-5C6F-4722-AF3C-D01E7FE92A50}" type="presParOf" srcId="{2C212214-1770-4FF1-B727-233D677BDE8A}" destId="{62CCDF1F-52EB-4D8E-BCBA-F1D1B21BB53D}" srcOrd="5" destOrd="0" presId="urn:microsoft.com/office/officeart/2009/3/layout/BlockDescendingList"/>
    <dgm:cxn modelId="{CAF7AFE8-44BA-4054-9D58-E322C9CCA8A8}" type="presParOf" srcId="{62CCDF1F-52EB-4D8E-BCBA-F1D1B21BB53D}" destId="{1BA6F0C6-79AC-4FF7-9BA4-6D30ADC0DB12}" srcOrd="0" destOrd="0" presId="urn:microsoft.com/office/officeart/2009/3/layout/BlockDescendingList"/>
    <dgm:cxn modelId="{D78D49B6-AEC0-4E92-BA60-C78F48DF8AF4}" type="presParOf" srcId="{2C212214-1770-4FF1-B727-233D677BDE8A}" destId="{A7611A20-4684-4739-8FDC-DAD3BC9036D2}" srcOrd="6" destOrd="0" presId="urn:microsoft.com/office/officeart/2009/3/layout/BlockDescendingList"/>
    <dgm:cxn modelId="{1184F68D-C5FF-4954-8082-EBF92EA2EB81}" type="presParOf" srcId="{2C212214-1770-4FF1-B727-233D677BDE8A}" destId="{84E0E329-FAAD-420A-ACBA-201EAC82AA0C}" srcOrd="7" destOrd="0" presId="urn:microsoft.com/office/officeart/2009/3/layout/BlockDescendingList"/>
    <dgm:cxn modelId="{77278CB0-CA97-4C42-975B-269774E346B1}" type="presParOf" srcId="{2C212214-1770-4FF1-B727-233D677BDE8A}" destId="{3514F881-7B62-44F4-8C52-6C4FA63398F4}" srcOrd="8" destOrd="0" presId="urn:microsoft.com/office/officeart/2009/3/layout/BlockDescendingList"/>
    <dgm:cxn modelId="{FEBB2CA1-EB4E-4893-AE57-7245229C72A5}" type="presParOf" srcId="{3514F881-7B62-44F4-8C52-6C4FA63398F4}" destId="{21096E49-88D4-4D15-9894-E5B38351837C}" srcOrd="0" destOrd="0" presId="urn:microsoft.com/office/officeart/2009/3/layout/BlockDescendingList"/>
    <dgm:cxn modelId="{B751D8E2-0483-4F37-8216-D2505B16F563}" type="presParOf" srcId="{2C212214-1770-4FF1-B727-233D677BDE8A}" destId="{A3523967-1C1B-49BA-9D3E-BDE53AC45A00}" srcOrd="9" destOrd="0" presId="urn:microsoft.com/office/officeart/2009/3/layout/BlockDescendingList"/>
    <dgm:cxn modelId="{D36A45C8-6B21-40F5-A621-F0595E41C57A}" type="presParOf" srcId="{2C212214-1770-4FF1-B727-233D677BDE8A}" destId="{6D452660-A0B5-44CF-B8FD-C1711B1E7DDF}" srcOrd="10" destOrd="0" presId="urn:microsoft.com/office/officeart/2009/3/layout/BlockDescendingList"/>
    <dgm:cxn modelId="{F4CAC97B-AFF0-4D7A-BA3F-B52F2F76579E}" type="presParOf" srcId="{2C212214-1770-4FF1-B727-233D677BDE8A}" destId="{94D92A4A-1F69-44C2-8528-184DB36F302C}" srcOrd="11" destOrd="0" presId="urn:microsoft.com/office/officeart/2009/3/layout/BlockDescendingList"/>
    <dgm:cxn modelId="{AD1DECE5-C8A2-40C5-9E18-8763ADE571F4}" type="presParOf" srcId="{94D92A4A-1F69-44C2-8528-184DB36F302C}" destId="{2C40B856-1977-437B-820F-46CE2BB5ED5A}" srcOrd="0" destOrd="0" presId="urn:microsoft.com/office/officeart/2009/3/layout/BlockDescendingList"/>
    <dgm:cxn modelId="{AE8886C1-6E09-4097-8201-AC4FE469F618}" type="presParOf" srcId="{2C212214-1770-4FF1-B727-233D677BDE8A}" destId="{D8ED0113-BB74-4B6C-9CAF-EFC61B13D7E4}" srcOrd="12" destOrd="0" presId="urn:microsoft.com/office/officeart/2009/3/layout/BlockDescendingList"/>
    <dgm:cxn modelId="{FDA34312-0A8A-41C7-B21D-A517B320945F}" type="presParOf" srcId="{2C212214-1770-4FF1-B727-233D677BDE8A}" destId="{7AE25FB8-1DF4-4E06-896D-0E5B66D973B9}" srcOrd="13" destOrd="0" presId="urn:microsoft.com/office/officeart/2009/3/layout/BlockDescendingList"/>
    <dgm:cxn modelId="{2B34A180-B225-40BE-8464-193C1FB68FD7}" type="presParOf" srcId="{2C212214-1770-4FF1-B727-233D677BDE8A}" destId="{10C2366C-5DA5-43D6-86C5-746B0F89DA3E}" srcOrd="14" destOrd="0" presId="urn:microsoft.com/office/officeart/2009/3/layout/BlockDescendingList"/>
    <dgm:cxn modelId="{496A70AB-FDEF-415E-BD99-46607CCDDA0E}" type="presParOf" srcId="{10C2366C-5DA5-43D6-86C5-746B0F89DA3E}" destId="{FE82E438-832B-45AB-B798-C3425A2714C8}" srcOrd="0" destOrd="0" presId="urn:microsoft.com/office/officeart/2009/3/layout/BlockDescendingList"/>
    <dgm:cxn modelId="{D3C2B357-3E7A-4E68-BA93-A9E51135596A}" type="presParOf" srcId="{2C212214-1770-4FF1-B727-233D677BDE8A}" destId="{65115402-55D1-4175-8637-58AAB97DD6ED}" srcOrd="15" destOrd="0" presId="urn:microsoft.com/office/officeart/2009/3/layout/BlockDescendingList"/>
    <dgm:cxn modelId="{382ECA6D-B434-4B0B-A327-CC27B62753D1}" type="presParOf" srcId="{2C212214-1770-4FF1-B727-233D677BDE8A}" destId="{A0AB4698-CA26-4424-BAC2-EC2121BC6746}" srcOrd="16" destOrd="0" presId="urn:microsoft.com/office/officeart/2009/3/layout/BlockDescendingList"/>
    <dgm:cxn modelId="{F98E59A5-BC08-4016-B54E-E732029514AC}" type="presParOf" srcId="{2C212214-1770-4FF1-B727-233D677BDE8A}" destId="{9AD98946-F868-4EDC-9DA4-F0A86C7F7B15}" srcOrd="17" destOrd="0" presId="urn:microsoft.com/office/officeart/2009/3/layout/BlockDescendingList"/>
    <dgm:cxn modelId="{7E68CC89-9298-4F56-9CF7-C8E8B26626D5}" type="presParOf" srcId="{9AD98946-F868-4EDC-9DA4-F0A86C7F7B15}" destId="{6A4A6687-C613-4D54-92DF-E915DFBC7EE3}" srcOrd="0" destOrd="0" presId="urn:microsoft.com/office/officeart/2009/3/layout/BlockDescendingList"/>
    <dgm:cxn modelId="{BF4F5063-6152-4867-94FE-9CEEA5940B56}" type="presParOf" srcId="{2C212214-1770-4FF1-B727-233D677BDE8A}" destId="{3A02CA75-749D-4407-9E0F-E81CBA2CEBD8}" srcOrd="18" destOrd="0" presId="urn:microsoft.com/office/officeart/2009/3/layout/BlockDescendingList"/>
    <dgm:cxn modelId="{D24DA6EA-E87A-496D-B7E0-9FCB9ED173D6}" type="presParOf" srcId="{2C212214-1770-4FF1-B727-233D677BDE8A}" destId="{E4EB2DA4-740C-4F8F-BAFE-C4CEA6E93656}" srcOrd="19" destOrd="0" presId="urn:microsoft.com/office/officeart/2009/3/layout/BlockDescendingList"/>
    <dgm:cxn modelId="{CC9987AF-5C00-4CEF-BBB9-BCCE82FFAEAC}" type="presParOf" srcId="{2C212214-1770-4FF1-B727-233D677BDE8A}" destId="{ED99043D-90A4-4C13-AB2F-1200858DAE68}" srcOrd="20" destOrd="0" presId="urn:microsoft.com/office/officeart/2009/3/layout/BlockDescendingList"/>
    <dgm:cxn modelId="{BB4BE4EC-A3DC-40A1-8D87-6A1B45B92FE3}" type="presParOf" srcId="{ED99043D-90A4-4C13-AB2F-1200858DAE68}" destId="{580EE9CD-5B01-4CA0-A8DC-17CD051CE0AC}" srcOrd="0" destOrd="0" presId="urn:microsoft.com/office/officeart/2009/3/layout/BlockDescending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0B856-1977-437B-820F-46CE2BB5ED5A}">
      <dsp:nvSpPr>
        <dsp:cNvPr id="0" name=""/>
        <dsp:cNvSpPr/>
      </dsp:nvSpPr>
      <dsp:spPr>
        <a:xfrm>
          <a:off x="5282562" y="1785515"/>
          <a:ext cx="1717313" cy="3297610"/>
        </a:xfrm>
        <a:prstGeom prst="rect">
          <a:avLst/>
        </a:prstGeom>
        <a:solidFill>
          <a:srgbClr val="FFCC99"/>
        </a:solidFill>
        <a:ln w="1905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0" rIns="165735" bIns="36830" numCol="1" spcCol="1270" anchor="ctr" anchorCtr="0">
          <a:noAutofit/>
        </a:bodyPr>
        <a:lstStyle/>
        <a:p>
          <a:pPr marL="0" lvl="0" indent="0" algn="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900" kern="1200" dirty="0"/>
        </a:p>
      </dsp:txBody>
      <dsp:txXfrm rot="16200000">
        <a:off x="5223602" y="3046189"/>
        <a:ext cx="2967849" cy="446501"/>
      </dsp:txXfrm>
    </dsp:sp>
    <dsp:sp modelId="{FE82E438-832B-45AB-B798-C3425A2714C8}">
      <dsp:nvSpPr>
        <dsp:cNvPr id="0" name=""/>
        <dsp:cNvSpPr/>
      </dsp:nvSpPr>
      <dsp:spPr>
        <a:xfrm>
          <a:off x="7097235" y="2151818"/>
          <a:ext cx="1555453" cy="2931307"/>
        </a:xfrm>
        <a:prstGeom prst="rect">
          <a:avLst/>
        </a:prstGeom>
        <a:solidFill>
          <a:srgbClr val="FFCC99"/>
        </a:solidFill>
        <a:ln w="1905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0" rIns="148590" bIns="33020" numCol="1" spcCol="1270" anchor="ctr" anchorCtr="0">
          <a:noAutofit/>
        </a:bodyPr>
        <a:lstStyle/>
        <a:p>
          <a:pPr marL="0" lvl="0" indent="0" algn="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600" kern="1200" dirty="0"/>
        </a:p>
      </dsp:txBody>
      <dsp:txXfrm rot="16200000">
        <a:off x="7068806" y="3268697"/>
        <a:ext cx="2638176" cy="404417"/>
      </dsp:txXfrm>
    </dsp:sp>
    <dsp:sp modelId="{6A4A6687-C613-4D54-92DF-E915DFBC7EE3}">
      <dsp:nvSpPr>
        <dsp:cNvPr id="0" name=""/>
        <dsp:cNvSpPr/>
      </dsp:nvSpPr>
      <dsp:spPr>
        <a:xfrm>
          <a:off x="8765370" y="2518122"/>
          <a:ext cx="1555453" cy="2565003"/>
        </a:xfrm>
        <a:prstGeom prst="rect">
          <a:avLst/>
        </a:prstGeom>
        <a:solidFill>
          <a:srgbClr val="FFCC99"/>
        </a:solidFill>
        <a:ln w="1905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0" rIns="99060" bIns="33020" numCol="1" spcCol="1270" anchor="ctr" anchorCtr="0">
          <a:noAutofit/>
        </a:bodyPr>
        <a:lstStyle/>
        <a:p>
          <a:pPr marL="0" lvl="0" indent="0" algn="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600" kern="1200" dirty="0"/>
        </a:p>
      </dsp:txBody>
      <dsp:txXfrm rot="16200000">
        <a:off x="8902144" y="3470164"/>
        <a:ext cx="2308503" cy="404417"/>
      </dsp:txXfrm>
    </dsp:sp>
    <dsp:sp modelId="{580EE9CD-5B01-4CA0-A8DC-17CD051CE0AC}">
      <dsp:nvSpPr>
        <dsp:cNvPr id="0" name=""/>
        <dsp:cNvSpPr/>
      </dsp:nvSpPr>
      <dsp:spPr>
        <a:xfrm>
          <a:off x="10407368" y="2885305"/>
          <a:ext cx="1767414" cy="2198700"/>
        </a:xfrm>
        <a:prstGeom prst="rect">
          <a:avLst/>
        </a:prstGeom>
        <a:solidFill>
          <a:srgbClr val="FFCC99"/>
        </a:solidFill>
        <a:ln w="1905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4300" bIns="38100" numCol="1" spcCol="1270" anchor="ctr" anchorCtr="0">
          <a:noAutofit/>
        </a:bodyPr>
        <a:lstStyle/>
        <a:p>
          <a:pPr marL="0" lvl="0" indent="0" algn="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000" kern="1200"/>
        </a:p>
      </dsp:txBody>
      <dsp:txXfrm rot="16200000">
        <a:off x="10884907" y="3644956"/>
        <a:ext cx="1978830" cy="459527"/>
      </dsp:txXfrm>
    </dsp:sp>
    <dsp:sp modelId="{21096E49-88D4-4D15-9894-E5B38351837C}">
      <dsp:nvSpPr>
        <dsp:cNvPr id="0" name=""/>
        <dsp:cNvSpPr/>
      </dsp:nvSpPr>
      <dsp:spPr>
        <a:xfrm>
          <a:off x="3656522" y="1419211"/>
          <a:ext cx="1555453" cy="3663914"/>
        </a:xfrm>
        <a:prstGeom prst="rect">
          <a:avLst/>
        </a:prstGeom>
        <a:solidFill>
          <a:srgbClr val="FFCC99"/>
        </a:solidFill>
        <a:ln w="127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0" rIns="148590" bIns="33020" numCol="1" spcCol="1270" anchor="ctr" anchorCtr="0">
          <a:noAutofit/>
        </a:bodyPr>
        <a:lstStyle/>
        <a:p>
          <a:pPr marL="0" lvl="0" indent="0" algn="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600" kern="1200" dirty="0"/>
        </a:p>
      </dsp:txBody>
      <dsp:txXfrm rot="16200000">
        <a:off x="3298786" y="2865764"/>
        <a:ext cx="3297522" cy="404417"/>
      </dsp:txXfrm>
    </dsp:sp>
    <dsp:sp modelId="{1BA6F0C6-79AC-4FF7-9BA4-6D30ADC0DB12}">
      <dsp:nvSpPr>
        <dsp:cNvPr id="0" name=""/>
        <dsp:cNvSpPr/>
      </dsp:nvSpPr>
      <dsp:spPr>
        <a:xfrm>
          <a:off x="1958884" y="1052908"/>
          <a:ext cx="1555453" cy="4030217"/>
        </a:xfrm>
        <a:prstGeom prst="rect">
          <a:avLst/>
        </a:prstGeom>
        <a:solidFill>
          <a:srgbClr val="FFCC99"/>
        </a:solidFill>
        <a:ln w="127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0" rIns="148590" bIns="33020" numCol="1" spcCol="1270" anchor="ctr" anchorCtr="0">
          <a:noAutofit/>
        </a:bodyPr>
        <a:lstStyle/>
        <a:p>
          <a:pPr marL="0" lvl="0" indent="0" algn="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600" kern="1200" dirty="0"/>
        </a:p>
      </dsp:txBody>
      <dsp:txXfrm rot="16200000">
        <a:off x="1435944" y="2664297"/>
        <a:ext cx="3627195" cy="404417"/>
      </dsp:txXfrm>
    </dsp:sp>
    <dsp:sp modelId="{02F40D14-652D-46BC-89E6-908FA852536A}">
      <dsp:nvSpPr>
        <dsp:cNvPr id="0" name=""/>
        <dsp:cNvSpPr/>
      </dsp:nvSpPr>
      <dsp:spPr>
        <a:xfrm>
          <a:off x="198934" y="655559"/>
          <a:ext cx="1680076" cy="4397400"/>
        </a:xfrm>
        <a:prstGeom prst="rect">
          <a:avLst/>
        </a:prstGeom>
        <a:solidFill>
          <a:srgbClr val="FFCC99"/>
        </a:solidFill>
        <a:ln w="1905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0" rIns="114300" bIns="25400" numCol="1" spcCol="1270" anchor="ctr" anchorCtr="0">
          <a:noAutofit/>
        </a:bodyPr>
        <a:lstStyle/>
        <a:p>
          <a:pPr marL="0" lvl="0" indent="0" algn="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16200000">
        <a:off x="-385829" y="2415979"/>
        <a:ext cx="3957660" cy="436819"/>
      </dsp:txXfrm>
    </dsp:sp>
    <dsp:sp modelId="{C94B6725-E4A9-4B43-A61D-614E606B38AC}">
      <dsp:nvSpPr>
        <dsp:cNvPr id="0" name=""/>
        <dsp:cNvSpPr/>
      </dsp:nvSpPr>
      <dsp:spPr>
        <a:xfrm>
          <a:off x="129194" y="686604"/>
          <a:ext cx="1352920" cy="4397400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t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b="1" kern="1200" dirty="0"/>
        </a:p>
      </dsp:txBody>
      <dsp:txXfrm>
        <a:off x="129194" y="686604"/>
        <a:ext cx="1352920" cy="4397400"/>
      </dsp:txXfrm>
    </dsp:sp>
    <dsp:sp modelId="{84E0E329-FAAD-420A-ACBA-201EAC82AA0C}">
      <dsp:nvSpPr>
        <dsp:cNvPr id="0" name=""/>
        <dsp:cNvSpPr/>
      </dsp:nvSpPr>
      <dsp:spPr>
        <a:xfrm>
          <a:off x="3656522" y="1419211"/>
          <a:ext cx="1088817" cy="3663914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600" kern="1200"/>
        </a:p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600" kern="1200" dirty="0"/>
        </a:p>
      </dsp:txBody>
      <dsp:txXfrm>
        <a:off x="3656522" y="1419211"/>
        <a:ext cx="1088817" cy="36639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BlockDescendingList">
  <dgm:title val=""/>
  <dgm:desc val=""/>
  <dgm:catLst>
    <dgm:cat type="list" pri="18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13" srcId="10" destId="11" srcOrd="0" destOrd="0"/>
        <dgm:cxn modelId="14" srcId="10" destId="12" srcOrd="0" destOrd="0"/>
        <dgm:cxn modelId="50" srcId="0" destId="20" srcOrd="1" destOrd="0"/>
        <dgm:cxn modelId="23" srcId="20" destId="21" srcOrd="0" destOrd="0"/>
        <dgm:cxn modelId="24" srcId="20" destId="22" srcOrd="0" destOrd="0"/>
        <dgm:cxn modelId="60" srcId="0" destId="30" srcOrd="2" destOrd="0"/>
        <dgm:cxn modelId="33" srcId="30" destId="31" srcOrd="0" destOrd="0"/>
        <dgm:cxn modelId="34" srcId="30" destId="32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7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80" srcId="0" destId="7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alg type="composite">
          <dgm:param type="ar" val="0.5516"/>
        </dgm:alg>
        <dgm:choose name="Name3">
          <dgm:if name="Name4" func="var" arg="dir" op="equ" val="norm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l" for="ch" forName="accentShape_1" refType="w" fact="0"/>
              <dgm:constr type="t" for="ch" forName="accentShape_1" refType="h" fact="0"/>
              <dgm:constr type="w" for="ch" forName="accentShape_1" refType="w" fact="0.7146"/>
              <dgm:constr type="h" for="ch" forName="accentShape_1" refType="h" fact="0.9952"/>
              <dgm:constr type="l" for="ch" forName="parentText_1" refType="w" fact="0.513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fact="0.78"/>
              <dgm:constr type="l" for="ch" forName="childText_1" refType="w" fact="0"/>
              <dgm:constr type="t" for="ch" forName="childText_1" refType="h" fact="0"/>
              <dgm:constr type="w" for="ch" forName="childText_1" refType="w" refFor="ch" refForName="accentShape_1" fact="0.71"/>
              <dgm:constr type="h" for="ch" forName="childText_1" refType="h"/>
            </dgm:constrLst>
          </dgm:if>
          <dgm:else name="Name5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l" for="ch" forName="accentShape_1" refType="w" fact="0"/>
              <dgm:constr type="t" for="ch" forName="accentShape_1" refType="h" fact="0"/>
              <dgm:constr type="w" for="ch" forName="accentShape_1" refType="w" fact="0.7146"/>
              <dgm:constr type="h" for="ch" forName="accentShape_1" refType="h" fact="0.9952"/>
              <dgm:constr type="l" for="ch" forName="parentText_1" refType="w" fact="0.513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fact="0.78"/>
              <dgm:constr type="l" for="ch" forName="childText_1" refType="w" fact="0"/>
              <dgm:constr type="t" for="ch" forName="childText_1" refType="h" fact="0"/>
              <dgm:constr type="w" for="ch" forName="childText_1" refType="w" refFor="ch" refForName="accentShape_1" fact="0.71"/>
              <dgm:constr type="h" for="ch" forName="childText_1" refType="h"/>
            </dgm:constrLst>
          </dgm:else>
        </dgm:choose>
      </dgm:if>
      <dgm:if name="Name6" axis="ch" ptType="node" func="cnt" op="equ" val="2">
        <dgm:alg type="composite">
          <dgm:param type="ar" val="0.9804"/>
        </dgm:alg>
        <dgm:choose name="Name7">
          <dgm:if name="Name8" func="var" arg="dir" op="equ" val="norm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parentText_2" refType="primFontSz" refFor="des" refForName="parentText_1" op="equ"/>
              <dgm:constr type="primFontSz" for="des" forName="childText_2" refType="primFontSz" refFor="des" refForName="childText_1" op="equ"/>
              <dgm:constr type="l" for="ch" forName="accentShape_2" refType="w" fact="0.4393"/>
              <dgm:constr type="t" for="ch" forName="accentShape_2" refType="h" fact="0.1192"/>
              <dgm:constr type="w" for="ch" forName="accentShape_2" refType="w" fact="0.4021"/>
              <dgm:constr type="h" for="ch" forName="accentShape_2" refType="h" fact="0.876"/>
              <dgm:constr type="l" for="ch" forName="accentShape_1" refType="w" fact="0"/>
              <dgm:constr type="t" for="ch" forName="accentShape_1" refType="h" fact="0"/>
              <dgm:constr type="w" for="ch" forName="accentShape_1" refType="w" fact="0.4021"/>
              <dgm:constr type="h" for="ch" forName="accentShape_1" refType="h" fact="0.9952"/>
              <dgm:constr type="l" for="ch" forName="parentText_1" refType="w" fact="0.2946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fact="0.78"/>
              <dgm:constr type="l" for="ch" forName="parentText_2" refType="w" fact="0.7339"/>
              <dgm:constr type="t" for="ch" forName="parentText_2" refType="h" fact="0.1192"/>
              <dgm:constr type="w" for="ch" forName="parentText_2" refType="w" refFor="ch" refForName="accentShape_1" fact="0.26"/>
              <dgm:constr type="h" for="ch" forName="parentText_2" refType="h" fact="0.78"/>
              <dgm:constr type="l" for="ch" forName="childText_1" refType="w" fact="0"/>
              <dgm:constr type="t" for="ch" forName="childText_1" refType="h" fact="0"/>
              <dgm:constr type="w" for="ch" forName="childText_1" refType="w" refFor="ch" refForName="accentShape_1" fact="0.71"/>
              <dgm:constr type="h" for="ch" forName="childText_1" refType="h"/>
              <dgm:constr type="l" for="ch" forName="childText_2" refType="w" fact="0.4393"/>
              <dgm:constr type="t" for="ch" forName="childText_2" refType="h" fact="0.1192"/>
              <dgm:constr type="w" for="ch" forName="childText_2" refType="w" refFor="ch" refForName="accentShape_2" fact="0.71"/>
              <dgm:constr type="h" for="ch" forName="childText_2" refType="h" fact="0.8808"/>
            </dgm:constrLst>
          </dgm:if>
          <dgm:else name="Name9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parentText_2" refType="primFontSz" refFor="des" refForName="parentText_1" op="equ"/>
              <dgm:constr type="primFontSz" for="des" forName="childText_2" refType="primFontSz" refFor="des" refForName="childText_1" op="equ"/>
              <dgm:constr type="l" for="ch" forName="accentShape_1" refType="w" fact="0.4393"/>
              <dgm:constr type="t" for="ch" forName="accentShape_2" refType="h" fact="0.1192"/>
              <dgm:constr type="w" for="ch" forName="accentShape_2" refType="w" fact="0.4021"/>
              <dgm:constr type="h" for="ch" forName="accentShape_2" refType="h" fact="0.876"/>
              <dgm:constr type="l" for="ch" forName="accentShape_2" refType="w" fact="0"/>
              <dgm:constr type="t" for="ch" forName="accentShape_1" refType="h" fact="0"/>
              <dgm:constr type="w" for="ch" forName="accentShape_1" refType="w" fact="0.4021"/>
              <dgm:constr type="h" for="ch" forName="accentShape_1" refType="h" fact="0.9952"/>
              <dgm:constr type="l" for="ch" forName="parentText_2" refType="w" fact="0.2946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fact="0.78"/>
              <dgm:constr type="l" for="ch" forName="parentText_1" refType="w" fact="0.7339"/>
              <dgm:constr type="t" for="ch" forName="parentText_2" refType="h" fact="0.1192"/>
              <dgm:constr type="w" for="ch" forName="parentText_2" refType="w" refFor="ch" refForName="accentShape_1" fact="0.26"/>
              <dgm:constr type="h" for="ch" forName="parentText_2" refType="h" fact="0.78"/>
              <dgm:constr type="l" for="ch" forName="childText_2" refType="w" fact="0"/>
              <dgm:constr type="t" for="ch" forName="childText_1" refType="h" fact="0"/>
              <dgm:constr type="w" for="ch" forName="childText_1" refType="w" refFor="ch" refForName="accentShape_1" fact="0.71"/>
              <dgm:constr type="h" for="ch" forName="childText_1" refType="h"/>
              <dgm:constr type="l" for="ch" forName="childText_1" refType="w" fact="0.4393"/>
              <dgm:constr type="t" for="ch" forName="childText_2" refType="h" fact="0.1192"/>
              <dgm:constr type="w" for="ch" forName="childText_2" refType="w" refFor="ch" refForName="accentShape_2" fact="0.71"/>
              <dgm:constr type="h" for="ch" forName="childText_2" refType="h" fact="0.8808"/>
            </dgm:constrLst>
          </dgm:else>
        </dgm:choose>
      </dgm:if>
      <dgm:if name="Name10" axis="ch" ptType="node" func="cnt" op="equ" val="3">
        <dgm:alg type="composite">
          <dgm:param type="ar" val="1.4097"/>
        </dgm:alg>
        <dgm:choose name="Name11">
          <dgm:if name="Name12" func="var" arg="dir" op="equ" val="norm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3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childText_3" refType="primFontSz" refFor="des" refForName="parentText_2" op="lte"/>
              <dgm:constr type="primFontSz" for="des" forName="childText_1" refType="primFontSz" refFor="des" refForName="parentText_3" op="lte"/>
              <dgm:constr type="primFontSz" for="des" forName="childText_2" refType="primFontSz" refFor="des" refForName="parentText_3" op="lte"/>
              <dgm:constr type="primFontSz" for="des" forName="childText_3" refType="primFontSz" refFor="des" refForName="parentText_3" op="lte"/>
              <dgm:constr type="primFontSz" for="des" forName="parentText_2" refType="primFontSz" refFor="des" refForName="parentText_1" op="equ"/>
              <dgm:constr type="primFontSz" for="des" forName="parentText_3" refType="primFontSz" refFor="des" refForName="parentText_1" op="equ"/>
              <dgm:constr type="primFontSz" for="des" forName="childText_2" refType="primFontSz" refFor="des" refForName="childText_1" op="equ"/>
              <dgm:constr type="primFontSz" for="des" forName="childText_3" refType="primFontSz" refFor="des" refForName="childText_1" op="equ"/>
              <dgm:constr type="l" for="ch" forName="accentShape_1" refType="w" fact="0"/>
              <dgm:constr type="t" for="ch" forName="accentShape_1" refType="h" fact="0"/>
              <dgm:constr type="w" for="ch" forName="accentShape_1" refType="w" fact="0.2796"/>
              <dgm:constr type="h" for="ch" forName="accentShape_1" refType="h" fact="0.9952"/>
              <dgm:constr type="l" for="ch" forName="accentShape_2" refType="w" fact="0.3055"/>
              <dgm:constr type="t" for="ch" forName="accentShape_2" refType="h" fact="0.1192"/>
              <dgm:constr type="w" for="ch" forName="accentShape_2" refType="w" fact="0.2796"/>
              <dgm:constr type="h" for="ch" forName="accentShape_2" refType="h" fact="0.876"/>
              <dgm:constr type="l" for="ch" forName="accentShape_3" refType="w" fact="0.6101"/>
              <dgm:constr type="t" for="ch" forName="accentShape_3" refType="h" fact="0.2457"/>
              <dgm:constr type="w" for="ch" forName="accentShape_3" refType="w" fact="0.2796"/>
              <dgm:constr type="h" for="ch" forName="accentShape_3" refType="h" fact="0.7499"/>
              <dgm:constr type="l" for="ch" forName="parentText_1" refType="w" fact="0.2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refFor="ch" refForName="accentShape_1" fact="0.9"/>
              <dgm:constr type="l" for="ch" forName="parentText_2" refType="w" fact="0.5055"/>
              <dgm:constr type="t" for="ch" forName="parentText_2" refType="h" fact="0.1192"/>
              <dgm:constr type="w" for="ch" forName="parentText_2" refType="w" refFor="ch" refForName="accentShape_2" fact="0.26"/>
              <dgm:constr type="h" for="ch" forName="parentText_2" refType="h" refFor="ch" refForName="accentShape_2" fact="0.9"/>
              <dgm:constr type="l" for="ch" forName="parentText_3" refType="w" fact="0.8101"/>
              <dgm:constr type="t" for="ch" forName="parentText_3" refType="h" fact="0.2457"/>
              <dgm:constr type="w" for="ch" forName="parentText_3" refType="w" refFor="ch" refForName="accentShape_3" fact="0.26"/>
              <dgm:constr type="h" for="ch" forName="parentText_3" refType="h" refFor="ch" refForName="accentShape_3" fact="0.9"/>
              <dgm:constr type="l" for="ch" forName="childText_1" refType="w" fact="0"/>
              <dgm:constr type="t" for="ch" forName="childText_1" refType="h" fact="0"/>
              <dgm:constr type="w" for="ch" forName="childText_1" refType="w" refFor="ch" refForName="accentShape_1" fact="0.71"/>
              <dgm:constr type="h" for="ch" forName="childText_1" refType="h"/>
              <dgm:constr type="l" for="ch" forName="childText_2" refType="w" fact="0.3055"/>
              <dgm:constr type="t" for="ch" forName="childText_2" refType="h" fact="0.1192"/>
              <dgm:constr type="w" for="ch" forName="childText_2" refType="w" refFor="ch" refForName="accentShape_2" fact="0.71"/>
              <dgm:constr type="h" for="ch" forName="childText_2" refType="h" fact="0.8808"/>
              <dgm:constr type="l" for="ch" forName="childText_3" refType="w" fact="0.6101"/>
              <dgm:constr type="t" for="ch" forName="childText_3" refType="h" fact="0.2457"/>
              <dgm:constr type="w" for="ch" forName="childText_3" refType="w" refFor="ch" refForName="accentShape_3" fact="0.71"/>
              <dgm:constr type="h" for="ch" forName="childText_3" refType="h" fact="0.7543"/>
            </dgm:constrLst>
          </dgm:if>
          <dgm:else name="Name13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3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childText_3" refType="primFontSz" refFor="des" refForName="parentText_2" op="lte"/>
              <dgm:constr type="primFontSz" for="des" forName="childText_1" refType="primFontSz" refFor="des" refForName="parentText_3" op="lte"/>
              <dgm:constr type="primFontSz" for="des" forName="childText_2" refType="primFontSz" refFor="des" refForName="parentText_3" op="lte"/>
              <dgm:constr type="primFontSz" for="des" forName="childText_3" refType="primFontSz" refFor="des" refForName="parentText_3" op="lte"/>
              <dgm:constr type="primFontSz" for="des" forName="parentText_2" refType="primFontSz" refFor="des" refForName="parentText_1" op="equ"/>
              <dgm:constr type="primFontSz" for="des" forName="parentText_3" refType="primFontSz" refFor="des" refForName="parentText_1" op="equ"/>
              <dgm:constr type="primFontSz" for="des" forName="childText_2" refType="primFontSz" refFor="des" refForName="childText_1" op="equ"/>
              <dgm:constr type="primFontSz" for="des" forName="childText_3" refType="primFontSz" refFor="des" refForName="childText_1" op="equ"/>
              <dgm:constr type="l" for="ch" forName="accentShape_3" refType="w" fact="0"/>
              <dgm:constr type="t" for="ch" forName="accentShape_1" refType="h" fact="0"/>
              <dgm:constr type="w" for="ch" forName="accentShape_1" refType="w" fact="0.2796"/>
              <dgm:constr type="h" for="ch" forName="accentShape_1" refType="h" fact="0.9952"/>
              <dgm:constr type="l" for="ch" forName="accentShape_2" refType="w" fact="0.3055"/>
              <dgm:constr type="t" for="ch" forName="accentShape_2" refType="h" fact="0.1192"/>
              <dgm:constr type="w" for="ch" forName="accentShape_2" refType="w" fact="0.2796"/>
              <dgm:constr type="h" for="ch" forName="accentShape_2" refType="h" fact="0.876"/>
              <dgm:constr type="l" for="ch" forName="accentShape_1" refType="w" fact="0.6101"/>
              <dgm:constr type="t" for="ch" forName="accentShape_3" refType="h" fact="0.2457"/>
              <dgm:constr type="w" for="ch" forName="accentShape_3" refType="w" fact="0.2796"/>
              <dgm:constr type="h" for="ch" forName="accentShape_3" refType="h" fact="0.7499"/>
              <dgm:constr type="l" for="ch" forName="parentText_3" refType="w" fact="0.2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refFor="ch" refForName="accentShape_1" fact="0.9"/>
              <dgm:constr type="l" for="ch" forName="parentText_2" refType="w" fact="0.5055"/>
              <dgm:constr type="t" for="ch" forName="parentText_2" refType="h" fact="0.1192"/>
              <dgm:constr type="w" for="ch" forName="parentText_2" refType="w" refFor="ch" refForName="accentShape_2" fact="0.26"/>
              <dgm:constr type="h" for="ch" forName="parentText_2" refType="h" refFor="ch" refForName="accentShape_2" fact="0.9"/>
              <dgm:constr type="l" for="ch" forName="parentText_1" refType="w" fact="0.8101"/>
              <dgm:constr type="t" for="ch" forName="parentText_3" refType="h" fact="0.2457"/>
              <dgm:constr type="w" for="ch" forName="parentText_3" refType="w" refFor="ch" refForName="accentShape_3" fact="0.26"/>
              <dgm:constr type="h" for="ch" forName="parentText_3" refType="h" refFor="ch" refForName="accentShape_3" fact="0.9"/>
              <dgm:constr type="l" for="ch" forName="childText_3" refType="w" fact="0"/>
              <dgm:constr type="t" for="ch" forName="childText_1" refType="h" fact="0"/>
              <dgm:constr type="w" for="ch" forName="childText_1" refType="w" refFor="ch" refForName="accentShape_1" fact="0.71"/>
              <dgm:constr type="h" for="ch" forName="childText_1" refType="h"/>
              <dgm:constr type="l" for="ch" forName="childText_2" refType="w" fact="0.3055"/>
              <dgm:constr type="t" for="ch" forName="childText_2" refType="h" fact="0.1192"/>
              <dgm:constr type="w" for="ch" forName="childText_2" refType="w" refFor="ch" refForName="accentShape_2" fact="0.71"/>
              <dgm:constr type="h" for="ch" forName="childText_2" refType="h" fact="0.8808"/>
              <dgm:constr type="l" for="ch" forName="childText_1" refType="w" fact="0.6101"/>
              <dgm:constr type="t" for="ch" forName="childText_3" refType="h" fact="0.2457"/>
              <dgm:constr type="w" for="ch" forName="childText_3" refType="w" refFor="ch" refForName="accentShape_3" fact="0.71"/>
              <dgm:constr type="h" for="ch" forName="childText_3" refType="h" fact="0.7543"/>
            </dgm:constrLst>
          </dgm:else>
        </dgm:choose>
      </dgm:if>
      <dgm:if name="Name14" axis="ch" ptType="node" func="cnt" op="equ" val="4">
        <dgm:alg type="composite">
          <dgm:param type="ar" val="1.8305"/>
        </dgm:alg>
        <dgm:choose name="Name15">
          <dgm:if name="Name16" func="var" arg="dir" op="equ" val="norm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3" refType="primFontSz" refFor="des" refForName="parentText_1" op="lte"/>
              <dgm:constr type="primFontSz" for="des" forName="childText_4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childText_3" refType="primFontSz" refFor="des" refForName="parentText_2" op="lte"/>
              <dgm:constr type="primFontSz" for="des" forName="childText_4" refType="primFontSz" refFor="des" refForName="parentText_2" op="lte"/>
              <dgm:constr type="primFontSz" for="des" forName="childText_1" refType="primFontSz" refFor="des" refForName="parentText_3" op="lte"/>
              <dgm:constr type="primFontSz" for="des" forName="childText_2" refType="primFontSz" refFor="des" refForName="parentText_3" op="lte"/>
              <dgm:constr type="primFontSz" for="des" forName="childText_3" refType="primFontSz" refFor="des" refForName="parentText_3" op="lte"/>
              <dgm:constr type="primFontSz" for="des" forName="childText_4" refType="primFontSz" refFor="des" refForName="parentText_3" op="lte"/>
              <dgm:constr type="primFontSz" for="des" forName="childText_1" refType="primFontSz" refFor="des" refForName="parentText_4" op="lte"/>
              <dgm:constr type="primFontSz" for="des" forName="childText_2" refType="primFontSz" refFor="des" refForName="parentText_4" op="lte"/>
              <dgm:constr type="primFontSz" for="des" forName="childText_3" refType="primFontSz" refFor="des" refForName="parentText_4" op="lte"/>
              <dgm:constr type="primFontSz" for="des" forName="childText_4" refType="primFontSz" refFor="des" refForName="parentText_4" op="lte"/>
              <dgm:constr type="primFontSz" for="des" forName="parentText_2" refType="primFontSz" refFor="des" refForName="parentText_1" op="equ"/>
              <dgm:constr type="primFontSz" for="des" forName="parentText_3" refType="primFontSz" refFor="des" refForName="parentText_1" op="equ"/>
              <dgm:constr type="primFontSz" for="des" forName="parentText_4" refType="primFontSz" refFor="des" refForName="parentText_1" op="equ"/>
              <dgm:constr type="primFontSz" for="des" forName="childText_2" refType="primFontSz" refFor="des" refForName="childText_1" op="equ"/>
              <dgm:constr type="primFontSz" for="des" forName="childText_3" refType="primFontSz" refFor="des" refForName="childText_1" op="equ"/>
              <dgm:constr type="primFontSz" for="des" forName="childText_4" refType="primFontSz" refFor="des" refForName="childText_1" op="equ"/>
              <dgm:constr type="l" for="ch" forName="accentShape_1" refType="w" fact="0"/>
              <dgm:constr type="t" for="ch" forName="accentShape_1" refType="h" fact="0"/>
              <dgm:constr type="w" for="ch" forName="accentShape_1" refType="w" fact="0.2153"/>
              <dgm:constr type="h" for="ch" forName="accentShape_1" refType="h" fact="0.9952"/>
              <dgm:constr type="l" for="ch" forName="accentShape_2" refType="w" fact="0.2353"/>
              <dgm:constr type="t" for="ch" forName="accentShape_2" refType="h" fact="0.1192"/>
              <dgm:constr type="w" for="ch" forName="accentShape_2" refType="w" fact="0.2153"/>
              <dgm:constr type="h" for="ch" forName="accentShape_2" refType="h" fact="0.876"/>
              <dgm:constr type="l" for="ch" forName="accentShape_3" refType="w" fact="0.4699"/>
              <dgm:constr type="t" for="ch" forName="accentShape_3" refType="h" fact="0.2457"/>
              <dgm:constr type="w" for="ch" forName="accentShape_3" refType="w" fact="0.2153"/>
              <dgm:constr type="h" for="ch" forName="accentShape_3" refType="h" fact="0.7495"/>
              <dgm:constr type="l" for="ch" forName="accentShape_4" refType="w" fact="0.6997"/>
              <dgm:constr type="t" for="ch" forName="accentShape_4" refType="h" fact="0.3696"/>
              <dgm:constr type="w" for="ch" forName="accentShape_4" refType="w" fact="0.2153"/>
              <dgm:constr type="h" for="ch" forName="accentShape_4" refType="h" fact="0.6256"/>
              <dgm:constr type="l" for="ch" forName="parentText_1" refType="w" fact="0.16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refFor="ch" refForName="accentShape_1" fact="0.9"/>
              <dgm:constr type="l" for="ch" forName="parentText_2" refType="w" fact="0.3953"/>
              <dgm:constr type="t" for="ch" forName="parentText_2" refType="h" fact="0.1192"/>
              <dgm:constr type="w" for="ch" forName="parentText_2" refType="w" refFor="ch" refForName="accentShape_2" fact="0.26"/>
              <dgm:constr type="h" for="ch" forName="parentText_2" refType="h" refFor="ch" refForName="accentShape_2" fact="0.9"/>
              <dgm:constr type="l" for="ch" forName="parentText_3" refType="w" fact="0.6299"/>
              <dgm:constr type="t" for="ch" forName="parentText_3" refType="h" fact="0.2457"/>
              <dgm:constr type="w" for="ch" forName="parentText_3" refType="w" refFor="ch" refForName="accentShape_3" fact="0.26"/>
              <dgm:constr type="h" for="ch" forName="parentText_3" refType="h" refFor="ch" refForName="accentShape_3" fact="0.9"/>
              <dgm:constr type="l" for="ch" forName="parentText_4" refType="w" fact="0.8597"/>
              <dgm:constr type="t" for="ch" forName="parentText_4" refType="h" fact="0.3696"/>
              <dgm:constr type="w" for="ch" forName="parentText_4" refType="w" refFor="ch" refForName="accentShape_4" fact="0.26"/>
              <dgm:constr type="h" for="ch" forName="parentText_4" refType="h" refFor="ch" refForName="accentShape_4" fact="0.9"/>
              <dgm:constr type="l" for="ch" forName="childText_1" refType="w" fact="0"/>
              <dgm:constr type="t" for="ch" forName="childText_1" refType="h" fact="0"/>
              <dgm:constr type="w" for="ch" forName="childText_1" refType="w" refFor="ch" refForName="accentShape_1" fact="0.71"/>
              <dgm:constr type="h" for="ch" forName="childText_1" refType="h"/>
              <dgm:constr type="l" for="ch" forName="childText_2" refType="w" fact="0.2353"/>
              <dgm:constr type="t" for="ch" forName="childText_2" refType="h" fact="0.1192"/>
              <dgm:constr type="w" for="ch" forName="childText_2" refType="w" refFor="ch" refForName="accentShape_2" fact="0.71"/>
              <dgm:constr type="h" for="ch" forName="childText_2" refType="h" fact="0.8808"/>
              <dgm:constr type="l" for="ch" forName="childText_3" refType="w" fact="0.4699"/>
              <dgm:constr type="t" for="ch" forName="childText_3" refType="h" fact="0.2457"/>
              <dgm:constr type="w" for="ch" forName="childText_3" refType="w" refFor="ch" refForName="accentShape_3" fact="0.71"/>
              <dgm:constr type="h" for="ch" forName="childText_3" refType="h" fact="0.7543"/>
              <dgm:constr type="l" for="ch" forName="childText_4" refType="w" fact="0.6997"/>
              <dgm:constr type="t" for="ch" forName="childText_4" refType="h" fact="0.3696"/>
              <dgm:constr type="w" for="ch" forName="childText_4" refType="w" refFor="ch" refForName="accentShape_4" fact="0.71"/>
              <dgm:constr type="h" for="ch" forName="childText_4" refType="h" fact="0.6261"/>
            </dgm:constrLst>
          </dgm:if>
          <dgm:else name="Name17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3" refType="primFontSz" refFor="des" refForName="parentText_1" op="lte"/>
              <dgm:constr type="primFontSz" for="des" forName="childText_4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childText_3" refType="primFontSz" refFor="des" refForName="parentText_2" op="lte"/>
              <dgm:constr type="primFontSz" for="des" forName="childText_4" refType="primFontSz" refFor="des" refForName="parentText_2" op="lte"/>
              <dgm:constr type="primFontSz" for="des" forName="childText_1" refType="primFontSz" refFor="des" refForName="parentText_3" op="lte"/>
              <dgm:constr type="primFontSz" for="des" forName="childText_2" refType="primFontSz" refFor="des" refForName="parentText_3" op="lte"/>
              <dgm:constr type="primFontSz" for="des" forName="childText_3" refType="primFontSz" refFor="des" refForName="parentText_3" op="lte"/>
              <dgm:constr type="primFontSz" for="des" forName="childText_4" refType="primFontSz" refFor="des" refForName="parentText_3" op="lte"/>
              <dgm:constr type="primFontSz" for="des" forName="childText_1" refType="primFontSz" refFor="des" refForName="parentText_4" op="lte"/>
              <dgm:constr type="primFontSz" for="des" forName="childText_2" refType="primFontSz" refFor="des" refForName="parentText_4" op="lte"/>
              <dgm:constr type="primFontSz" for="des" forName="childText_3" refType="primFontSz" refFor="des" refForName="parentText_4" op="lte"/>
              <dgm:constr type="primFontSz" for="des" forName="childText_4" refType="primFontSz" refFor="des" refForName="parentText_4" op="lte"/>
              <dgm:constr type="primFontSz" for="des" forName="parentText_2" refType="primFontSz" refFor="des" refForName="parentText_1" op="equ"/>
              <dgm:constr type="primFontSz" for="des" forName="parentText_3" refType="primFontSz" refFor="des" refForName="parentText_1" op="equ"/>
              <dgm:constr type="primFontSz" for="des" forName="parentText_4" refType="primFontSz" refFor="des" refForName="parentText_1" op="equ"/>
              <dgm:constr type="primFontSz" for="des" forName="childText_2" refType="primFontSz" refFor="des" refForName="childText_1" op="equ"/>
              <dgm:constr type="primFontSz" for="des" forName="childText_3" refType="primFontSz" refFor="des" refForName="childText_1" op="equ"/>
              <dgm:constr type="primFontSz" for="des" forName="childText_4" refType="primFontSz" refFor="des" refForName="childText_1" op="equ"/>
              <dgm:constr type="l" for="ch" forName="accentShape_4" refType="w" fact="0"/>
              <dgm:constr type="t" for="ch" forName="accentShape_1" refType="h" fact="0"/>
              <dgm:constr type="w" for="ch" forName="accentShape_1" refType="w" fact="0.2153"/>
              <dgm:constr type="h" for="ch" forName="accentShape_1" refType="h" fact="0.9952"/>
              <dgm:constr type="l" for="ch" forName="accentShape_3" refType="w" fact="0.2353"/>
              <dgm:constr type="t" for="ch" forName="accentShape_2" refType="h" fact="0.1192"/>
              <dgm:constr type="w" for="ch" forName="accentShape_2" refType="w" fact="0.2153"/>
              <dgm:constr type="h" for="ch" forName="accentShape_2" refType="h" fact="0.876"/>
              <dgm:constr type="l" for="ch" forName="accentShape_2" refType="w" fact="0.4699"/>
              <dgm:constr type="t" for="ch" forName="accentShape_3" refType="h" fact="0.2457"/>
              <dgm:constr type="w" for="ch" forName="accentShape_3" refType="w" fact="0.2153"/>
              <dgm:constr type="h" for="ch" forName="accentShape_3" refType="h" fact="0.7495"/>
              <dgm:constr type="l" for="ch" forName="accentShape_1" refType="w" fact="0.6997"/>
              <dgm:constr type="t" for="ch" forName="accentShape_4" refType="h" fact="0.3696"/>
              <dgm:constr type="w" for="ch" forName="accentShape_4" refType="w" fact="0.2153"/>
              <dgm:constr type="h" for="ch" forName="accentShape_4" refType="h" fact="0.6256"/>
              <dgm:constr type="l" for="ch" forName="parentText_4" refType="w" fact="0.16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refFor="ch" refForName="accentShape_1" fact="0.9"/>
              <dgm:constr type="l" for="ch" forName="parentText_3" refType="w" fact="0.3953"/>
              <dgm:constr type="t" for="ch" forName="parentText_2" refType="h" fact="0.1192"/>
              <dgm:constr type="w" for="ch" forName="parentText_2" refType="w" refFor="ch" refForName="accentShape_2" fact="0.26"/>
              <dgm:constr type="h" for="ch" forName="parentText_2" refType="h" refFor="ch" refForName="accentShape_2" fact="0.9"/>
              <dgm:constr type="l" for="ch" forName="parentText_2" refType="w" fact="0.6299"/>
              <dgm:constr type="t" for="ch" forName="parentText_3" refType="h" fact="0.2457"/>
              <dgm:constr type="w" for="ch" forName="parentText_3" refType="w" refFor="ch" refForName="accentShape_3" fact="0.26"/>
              <dgm:constr type="h" for="ch" forName="parentText_3" refType="h" refFor="ch" refForName="accentShape_3" fact="0.9"/>
              <dgm:constr type="l" for="ch" forName="parentText_1" refType="w" fact="0.8597"/>
              <dgm:constr type="t" for="ch" forName="parentText_4" refType="h" fact="0.3696"/>
              <dgm:constr type="w" for="ch" forName="parentText_4" refType="w" refFor="ch" refForName="accentShape_4" fact="0.26"/>
              <dgm:constr type="h" for="ch" forName="parentText_4" refType="h" refFor="ch" refForName="accentShape_4" fact="0.9"/>
              <dgm:constr type="l" for="ch" forName="childText_4" refType="w" fact="0"/>
              <dgm:constr type="t" for="ch" forName="childText_1" refType="h" fact="0"/>
              <dgm:constr type="w" for="ch" forName="childText_1" refType="w" refFor="ch" refForName="accentShape_1" fact="0.71"/>
              <dgm:constr type="h" for="ch" forName="childText_1" refType="h"/>
              <dgm:constr type="l" for="ch" forName="childText_3" refType="w" fact="0.2353"/>
              <dgm:constr type="t" for="ch" forName="childText_2" refType="h" fact="0.1192"/>
              <dgm:constr type="w" for="ch" forName="childText_2" refType="w" refFor="ch" refForName="accentShape_2" fact="0.71"/>
              <dgm:constr type="h" for="ch" forName="childText_2" refType="h" fact="0.8808"/>
              <dgm:constr type="l" for="ch" forName="childText_2" refType="w" fact="0.4699"/>
              <dgm:constr type="t" for="ch" forName="childText_3" refType="h" fact="0.2457"/>
              <dgm:constr type="w" for="ch" forName="childText_3" refType="w" refFor="ch" refForName="accentShape_3" fact="0.71"/>
              <dgm:constr type="h" for="ch" forName="childText_3" refType="h" fact="0.7543"/>
              <dgm:constr type="l" for="ch" forName="childText_1" refType="w" fact="0.6997"/>
              <dgm:constr type="t" for="ch" forName="childText_4" refType="h" fact="0.3696"/>
              <dgm:constr type="w" for="ch" forName="childText_4" refType="w" refFor="ch" refForName="accentShape_4" fact="0.71"/>
              <dgm:constr type="h" for="ch" forName="childText_4" refType="h" fact="0.6261"/>
            </dgm:constrLst>
          </dgm:else>
        </dgm:choose>
      </dgm:if>
      <dgm:if name="Name18" axis="ch" ptType="node" func="cnt" op="equ" val="5">
        <dgm:alg type="composite">
          <dgm:param type="ar" val="2.0125"/>
        </dgm:alg>
        <dgm:choose name="Name19">
          <dgm:if name="Name20" func="var" arg="dir" op="equ" val="norm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3" refType="primFontSz" refFor="des" refForName="parentText_1" op="lte"/>
              <dgm:constr type="primFontSz" for="des" forName="childText_4" refType="primFontSz" refFor="des" refForName="parentText_1" op="lte"/>
              <dgm:constr type="primFontSz" for="des" forName="childText_5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childText_3" refType="primFontSz" refFor="des" refForName="parentText_2" op="lte"/>
              <dgm:constr type="primFontSz" for="des" forName="childText_4" refType="primFontSz" refFor="des" refForName="parentText_2" op="lte"/>
              <dgm:constr type="primFontSz" for="des" forName="childText_5" refType="primFontSz" refFor="des" refForName="parentText_2" op="lte"/>
              <dgm:constr type="primFontSz" for="des" forName="childText_1" refType="primFontSz" refFor="des" refForName="parentText_3" op="lte"/>
              <dgm:constr type="primFontSz" for="des" forName="childText_2" refType="primFontSz" refFor="des" refForName="parentText_3" op="lte"/>
              <dgm:constr type="primFontSz" for="des" forName="childText_3" refType="primFontSz" refFor="des" refForName="parentText_3" op="lte"/>
              <dgm:constr type="primFontSz" for="des" forName="childText_4" refType="primFontSz" refFor="des" refForName="parentText_3" op="lte"/>
              <dgm:constr type="primFontSz" for="des" forName="childText_5" refType="primFontSz" refFor="des" refForName="parentText_3" op="lte"/>
              <dgm:constr type="primFontSz" for="des" forName="childText_1" refType="primFontSz" refFor="des" refForName="parentText_4" op="lte"/>
              <dgm:constr type="primFontSz" for="des" forName="childText_2" refType="primFontSz" refFor="des" refForName="parentText_4" op="lte"/>
              <dgm:constr type="primFontSz" for="des" forName="childText_3" refType="primFontSz" refFor="des" refForName="parentText_4" op="lte"/>
              <dgm:constr type="primFontSz" for="des" forName="childText_4" refType="primFontSz" refFor="des" refForName="parentText_4" op="lte"/>
              <dgm:constr type="primFontSz" for="des" forName="childText_5" refType="primFontSz" refFor="des" refForName="parentText_4" op="lte"/>
              <dgm:constr type="primFontSz" for="des" forName="childText_1" refType="primFontSz" refFor="des" refForName="parentText_5" op="lte"/>
              <dgm:constr type="primFontSz" for="des" forName="childText_2" refType="primFontSz" refFor="des" refForName="parentText_5" op="lte"/>
              <dgm:constr type="primFontSz" for="des" forName="childText_3" refType="primFontSz" refFor="des" refForName="parentText_5" op="lte"/>
              <dgm:constr type="primFontSz" for="des" forName="childText_4" refType="primFontSz" refFor="des" refForName="parentText_5" op="lte"/>
              <dgm:constr type="primFontSz" for="des" forName="childText_5" refType="primFontSz" refFor="des" refForName="parentText_5" op="lte"/>
              <dgm:constr type="primFontSz" for="des" forName="parentText_2" refType="primFontSz" refFor="des" refForName="parentText_1" op="equ"/>
              <dgm:constr type="primFontSz" for="des" forName="parentText_3" refType="primFontSz" refFor="des" refForName="parentText_1" op="equ"/>
              <dgm:constr type="primFontSz" for="des" forName="parentText_4" refType="primFontSz" refFor="des" refForName="parentText_1" op="equ"/>
              <dgm:constr type="primFontSz" for="des" forName="parentText_5" refType="primFontSz" refFor="des" refForName="parentText_1" op="equ"/>
              <dgm:constr type="primFontSz" for="des" forName="childText_2" refType="primFontSz" refFor="des" refForName="childText_1" op="equ"/>
              <dgm:constr type="primFontSz" for="des" forName="childText_3" refType="primFontSz" refFor="des" refForName="childText_1" op="equ"/>
              <dgm:constr type="primFontSz" for="des" forName="childText_4" refType="primFontSz" refFor="des" refForName="childText_1" op="equ"/>
              <dgm:constr type="primFontSz" for="des" forName="childText_5" refType="primFontSz" refFor="des" refForName="childText_1" op="equ"/>
              <dgm:constr type="l" for="ch" forName="accentShape_1" refType="w" fact="0"/>
              <dgm:constr type="t" for="ch" forName="accentShape_1" refType="h" fact="0"/>
              <dgm:constr type="w" for="ch" forName="accentShape_1" refType="w" fact="0.1759"/>
              <dgm:constr type="h" for="ch" forName="accentShape_1" refType="h" fact="0.9952"/>
              <dgm:constr type="l" for="ch" forName="accentShape_2" refType="w" fact="0.192"/>
              <dgm:constr type="t" for="ch" forName="accentShape_2" refType="h" fact="0.1196"/>
              <dgm:constr type="w" for="ch" forName="accentShape_2" refType="w" fact="0.1759"/>
              <dgm:constr type="h" for="ch" forName="accentShape_2" refType="h" fact="0.876"/>
              <dgm:constr type="l" for="ch" forName="accentShape_3" refType="w" fact="0.384"/>
              <dgm:constr type="t" for="ch" forName="accentShape_3" refType="h" fact="0.2457"/>
              <dgm:constr type="w" for="ch" forName="accentShape_3" refType="w" fact="0.1759"/>
              <dgm:constr type="h" for="ch" forName="accentShape_3" refType="h" fact="0.7499"/>
              <dgm:constr type="l" for="ch" forName="accentShape_4" refType="w" fact="0.5759"/>
              <dgm:constr type="t" for="ch" forName="accentShape_4" refType="h" fact="0.3739"/>
              <dgm:constr type="w" for="ch" forName="accentShape_4" refType="w" fact="0.1759"/>
              <dgm:constr type="h" for="ch" forName="accentShape_4" refType="h" fact="0.6217"/>
              <dgm:constr type="l" for="ch" forName="accentShape_5" refType="w" fact="0.7679"/>
              <dgm:constr type="t" for="ch" forName="accentShape_5" refType="h" fact="0.5"/>
              <dgm:constr type="w" for="ch" forName="accentShape_5" refType="w" fact="0.1759"/>
              <dgm:constr type="h" for="ch" forName="accentShape_5" refType="h" fact="0.4956"/>
              <dgm:constr type="l" for="ch" forName="parentText_1" refType="w" fact="0.125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refFor="ch" refForName="accentShape_1" fact="0.9"/>
              <dgm:constr type="l" for="ch" forName="parentText_2" refType="w" fact="0.317"/>
              <dgm:constr type="t" for="ch" forName="parentText_2" refType="h" fact="0.1196"/>
              <dgm:constr type="w" for="ch" forName="parentText_2" refType="w" refFor="ch" refForName="accentShape_2" fact="0.26"/>
              <dgm:constr type="h" for="ch" forName="parentText_2" refType="h" refFor="ch" refForName="accentShape_2" fact="0.9"/>
              <dgm:constr type="l" for="ch" forName="parentText_3" refType="w" fact="0.509"/>
              <dgm:constr type="t" for="ch" forName="parentText_3" refType="h" fact="0.2457"/>
              <dgm:constr type="w" for="ch" forName="parentText_3" refType="w" refFor="ch" refForName="accentShape_3" fact="0.26"/>
              <dgm:constr type="h" for="ch" forName="parentText_3" refType="h" refFor="ch" refForName="accentShape_3" fact="0.9"/>
              <dgm:constr type="l" for="ch" forName="parentText_4" refType="w" fact="0.7009"/>
              <dgm:constr type="t" for="ch" forName="parentText_4" refType="h" fact="0.3739"/>
              <dgm:constr type="w" for="ch" forName="parentText_4" refType="w" refFor="ch" refForName="accentShape_4" fact="0.26"/>
              <dgm:constr type="h" for="ch" forName="parentText_4" refType="h" refFor="ch" refForName="accentShape_4" fact="0.9"/>
              <dgm:constr type="l" for="ch" forName="parentText_5" refType="w" fact="0.8929"/>
              <dgm:constr type="t" for="ch" forName="parentText_5" refType="h" fact="0.5"/>
              <dgm:constr type="w" for="ch" forName="parentText_5" refType="w" refFor="ch" refForName="accentShape_5" fact="0.26"/>
              <dgm:constr type="h" for="ch" forName="parentText_5" refType="h" refFor="ch" refForName="accentShape_5" fact="0.9"/>
              <dgm:constr type="l" for="ch" forName="childText_1" refType="w" fact="0"/>
              <dgm:constr type="t" for="ch" forName="childText_1" refType="h" fact="0"/>
              <dgm:constr type="w" for="ch" forName="childText_1" refType="w" refFor="ch" refForName="accentShape_1" fact="0.71"/>
              <dgm:constr type="h" for="ch" forName="childText_1" refType="h"/>
              <dgm:constr type="l" for="ch" forName="childText_2" refType="w" fact="0.192"/>
              <dgm:constr type="t" for="ch" forName="childText_2" refType="h" fact="0.1192"/>
              <dgm:constr type="w" for="ch" forName="childText_2" refType="w" refFor="ch" refForName="accentShape_2" fact="0.71"/>
              <dgm:constr type="h" for="ch" forName="childText_2" refType="h" fact="0.876"/>
              <dgm:constr type="l" for="ch" forName="childText_3" refType="w" fact="0.384"/>
              <dgm:constr type="t" for="ch" forName="childText_3" refType="h" fact="0.2457"/>
              <dgm:constr type="w" for="ch" forName="childText_3" refType="w" refFor="ch" refForName="accentShape_3" fact="0.71"/>
              <dgm:constr type="h" for="ch" forName="childText_3" refType="h" fact="0.7499"/>
              <dgm:constr type="l" for="ch" forName="childText_4" refType="w" fact="0.5759"/>
              <dgm:constr type="t" for="ch" forName="childText_4" refType="h" fact="0.3739"/>
              <dgm:constr type="w" for="ch" forName="childText_4" refType="w" refFor="ch" refForName="accentShape_4" fact="0.71"/>
              <dgm:constr type="h" for="ch" forName="childText_4" refType="h" fact="0.6217"/>
              <dgm:constr type="l" for="ch" forName="childText_5" refType="w" fact="0.7679"/>
              <dgm:constr type="t" for="ch" forName="childText_5" refType="h" fact="0.5001"/>
              <dgm:constr type="w" for="ch" forName="childText_5" refType="w" refFor="ch" refForName="accentShape_5" fact="0.71"/>
              <dgm:constr type="h" for="ch" forName="childText_5" refType="h" fact="0.4956"/>
            </dgm:constrLst>
          </dgm:if>
          <dgm:else name="Name21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3" refType="primFontSz" refFor="des" refForName="parentText_1" op="lte"/>
              <dgm:constr type="primFontSz" for="des" forName="childText_4" refType="primFontSz" refFor="des" refForName="parentText_1" op="lte"/>
              <dgm:constr type="primFontSz" for="des" forName="childText_5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childText_3" refType="primFontSz" refFor="des" refForName="parentText_2" op="lte"/>
              <dgm:constr type="primFontSz" for="des" forName="childText_4" refType="primFontSz" refFor="des" refForName="parentText_2" op="lte"/>
              <dgm:constr type="primFontSz" for="des" forName="childText_5" refType="primFontSz" refFor="des" refForName="parentText_2" op="lte"/>
              <dgm:constr type="primFontSz" for="des" forName="childText_1" refType="primFontSz" refFor="des" refForName="parentText_3" op="lte"/>
              <dgm:constr type="primFontSz" for="des" forName="childText_2" refType="primFontSz" refFor="des" refForName="parentText_3" op="lte"/>
              <dgm:constr type="primFontSz" for="des" forName="childText_3" refType="primFontSz" refFor="des" refForName="parentText_3" op="lte"/>
              <dgm:constr type="primFontSz" for="des" forName="childText_4" refType="primFontSz" refFor="des" refForName="parentText_3" op="lte"/>
              <dgm:constr type="primFontSz" for="des" forName="childText_5" refType="primFontSz" refFor="des" refForName="parentText_3" op="lte"/>
              <dgm:constr type="primFontSz" for="des" forName="childText_1" refType="primFontSz" refFor="des" refForName="parentText_4" op="lte"/>
              <dgm:constr type="primFontSz" for="des" forName="childText_2" refType="primFontSz" refFor="des" refForName="parentText_4" op="lte"/>
              <dgm:constr type="primFontSz" for="des" forName="childText_3" refType="primFontSz" refFor="des" refForName="parentText_4" op="lte"/>
              <dgm:constr type="primFontSz" for="des" forName="childText_4" refType="primFontSz" refFor="des" refForName="parentText_4" op="lte"/>
              <dgm:constr type="primFontSz" for="des" forName="childText_5" refType="primFontSz" refFor="des" refForName="parentText_4" op="lte"/>
              <dgm:constr type="primFontSz" for="des" forName="childText_1" refType="primFontSz" refFor="des" refForName="parentText_5" op="lte"/>
              <dgm:constr type="primFontSz" for="des" forName="childText_2" refType="primFontSz" refFor="des" refForName="parentText_5" op="lte"/>
              <dgm:constr type="primFontSz" for="des" forName="childText_3" refType="primFontSz" refFor="des" refForName="parentText_5" op="lte"/>
              <dgm:constr type="primFontSz" for="des" forName="childText_4" refType="primFontSz" refFor="des" refForName="parentText_5" op="lte"/>
              <dgm:constr type="primFontSz" for="des" forName="childText_5" refType="primFontSz" refFor="des" refForName="parentText_5" op="lte"/>
              <dgm:constr type="primFontSz" for="des" forName="parentText_2" refType="primFontSz" refFor="des" refForName="parentText_1" op="equ"/>
              <dgm:constr type="primFontSz" for="des" forName="parentText_3" refType="primFontSz" refFor="des" refForName="parentText_1" op="equ"/>
              <dgm:constr type="primFontSz" for="des" forName="parentText_4" refType="primFontSz" refFor="des" refForName="parentText_1" op="equ"/>
              <dgm:constr type="primFontSz" for="des" forName="parentText_5" refType="primFontSz" refFor="des" refForName="parentText_1" op="equ"/>
              <dgm:constr type="primFontSz" for="des" forName="childText_2" refType="primFontSz" refFor="des" refForName="childText_1" op="equ"/>
              <dgm:constr type="primFontSz" for="des" forName="childText_3" refType="primFontSz" refFor="des" refForName="childText_1" op="equ"/>
              <dgm:constr type="primFontSz" for="des" forName="childText_4" refType="primFontSz" refFor="des" refForName="childText_1" op="equ"/>
              <dgm:constr type="primFontSz" for="des" forName="childText_5" refType="primFontSz" refFor="des" refForName="childText_1" op="equ"/>
              <dgm:constr type="l" for="ch" forName="accentShape_5" refType="w" fact="0"/>
              <dgm:constr type="t" for="ch" forName="accentShape_1" refType="h" fact="0"/>
              <dgm:constr type="w" for="ch" forName="accentShape_1" refType="w" fact="0.1759"/>
              <dgm:constr type="h" for="ch" forName="accentShape_1" refType="h" fact="0.9952"/>
              <dgm:constr type="l" for="ch" forName="accentShape_4" refType="w" fact="0.192"/>
              <dgm:constr type="t" for="ch" forName="accentShape_2" refType="h" fact="0.1196"/>
              <dgm:constr type="w" for="ch" forName="accentShape_2" refType="w" fact="0.1759"/>
              <dgm:constr type="h" for="ch" forName="accentShape_2" refType="h" fact="0.876"/>
              <dgm:constr type="l" for="ch" forName="accentShape_3" refType="w" fact="0.384"/>
              <dgm:constr type="t" for="ch" forName="accentShape_3" refType="h" fact="0.2457"/>
              <dgm:constr type="w" for="ch" forName="accentShape_3" refType="w" fact="0.1759"/>
              <dgm:constr type="h" for="ch" forName="accentShape_3" refType="h" fact="0.7499"/>
              <dgm:constr type="l" for="ch" forName="accentShape_2" refType="w" fact="0.5759"/>
              <dgm:constr type="t" for="ch" forName="accentShape_4" refType="h" fact="0.3739"/>
              <dgm:constr type="w" for="ch" forName="accentShape_4" refType="w" fact="0.1759"/>
              <dgm:constr type="h" for="ch" forName="accentShape_4" refType="h" fact="0.6217"/>
              <dgm:constr type="l" for="ch" forName="accentShape_1" refType="w" fact="0.7679"/>
              <dgm:constr type="t" for="ch" forName="accentShape_5" refType="h" fact="0.5"/>
              <dgm:constr type="w" for="ch" forName="accentShape_5" refType="w" fact="0.1759"/>
              <dgm:constr type="h" for="ch" forName="accentShape_5" refType="h" fact="0.4956"/>
              <dgm:constr type="l" for="ch" forName="parentText_5" refType="w" fact="0.125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refFor="ch" refForName="accentShape_1" fact="0.9"/>
              <dgm:constr type="l" for="ch" forName="parentText_4" refType="w" fact="0.317"/>
              <dgm:constr type="t" for="ch" forName="parentText_2" refType="h" fact="0.1196"/>
              <dgm:constr type="w" for="ch" forName="parentText_2" refType="w" refFor="ch" refForName="accentShape_2" fact="0.26"/>
              <dgm:constr type="h" for="ch" forName="parentText_2" refType="h" refFor="ch" refForName="accentShape_2" fact="0.9"/>
              <dgm:constr type="l" for="ch" forName="parentText_3" refType="w" fact="0.509"/>
              <dgm:constr type="t" for="ch" forName="parentText_3" refType="h" fact="0.2457"/>
              <dgm:constr type="w" for="ch" forName="parentText_3" refType="w" refFor="ch" refForName="accentShape_3" fact="0.26"/>
              <dgm:constr type="h" for="ch" forName="parentText_3" refType="h" refFor="ch" refForName="accentShape_3" fact="0.9"/>
              <dgm:constr type="l" for="ch" forName="parentText_2" refType="w" fact="0.7009"/>
              <dgm:constr type="t" for="ch" forName="parentText_4" refType="h" fact="0.3739"/>
              <dgm:constr type="w" for="ch" forName="parentText_4" refType="w" refFor="ch" refForName="accentShape_4" fact="0.26"/>
              <dgm:constr type="h" for="ch" forName="parentText_4" refType="h" refFor="ch" refForName="accentShape_4" fact="0.9"/>
              <dgm:constr type="l" for="ch" forName="parentText_1" refType="w" fact="0.8929"/>
              <dgm:constr type="t" for="ch" forName="parentText_5" refType="h" fact="0.5"/>
              <dgm:constr type="w" for="ch" forName="parentText_5" refType="w" refFor="ch" refForName="accentShape_5" fact="0.26"/>
              <dgm:constr type="h" for="ch" forName="parentText_5" refType="h" refFor="ch" refForName="accentShape_5" fact="0.9"/>
              <dgm:constr type="l" for="ch" forName="childText_5" refType="w" fact="0"/>
              <dgm:constr type="t" for="ch" forName="childText_1" refType="h" fact="0"/>
              <dgm:constr type="w" for="ch" forName="childText_1" refType="w" refFor="ch" refForName="accentShape_1" fact="0.71"/>
              <dgm:constr type="h" for="ch" forName="childText_1" refType="h"/>
              <dgm:constr type="l" for="ch" forName="childText_4" refType="w" fact="0.192"/>
              <dgm:constr type="t" for="ch" forName="childText_2" refType="h" fact="0.1192"/>
              <dgm:constr type="w" for="ch" forName="childText_2" refType="w" refFor="ch" refForName="accentShape_2" fact="0.71"/>
              <dgm:constr type="h" for="ch" forName="childText_2" refType="h" fact="0.876"/>
              <dgm:constr type="l" for="ch" forName="childText_3" refType="w" fact="0.384"/>
              <dgm:constr type="t" for="ch" forName="childText_3" refType="h" fact="0.2457"/>
              <dgm:constr type="w" for="ch" forName="childText_3" refType="w" refFor="ch" refForName="accentShape_3" fact="0.71"/>
              <dgm:constr type="h" for="ch" forName="childText_3" refType="h" fact="0.7499"/>
              <dgm:constr type="l" for="ch" forName="childText_2" refType="w" fact="0.5759"/>
              <dgm:constr type="t" for="ch" forName="childText_4" refType="h" fact="0.3739"/>
              <dgm:constr type="w" for="ch" forName="childText_4" refType="w" refFor="ch" refForName="accentShape_4" fact="0.71"/>
              <dgm:constr type="h" for="ch" forName="childText_4" refType="h" fact="0.6261"/>
              <dgm:constr type="l" for="ch" forName="childText_1" refType="w" fact="0.7679"/>
              <dgm:constr type="t" for="ch" forName="childText_5" refType="h" fact="0.5001"/>
              <dgm:constr type="w" for="ch" forName="childText_5" refType="w" refFor="ch" refForName="accentShape_5" fact="0.71"/>
              <dgm:constr type="h" for="ch" forName="childText_5" refType="h" fact="0.4999"/>
            </dgm:constrLst>
          </dgm:else>
        </dgm:choose>
      </dgm:if>
      <dgm:if name="Name22" axis="ch" ptType="node" func="cnt" op="equ" val="6">
        <dgm:alg type="composite">
          <dgm:param type="ar" val="2.4006"/>
        </dgm:alg>
        <dgm:shape xmlns:r="http://schemas.openxmlformats.org/officeDocument/2006/relationships" r:blip="">
          <dgm:adjLst/>
        </dgm:shape>
        <dgm:choose name="Name23">
          <dgm:if name="Name24" func="var" arg="dir" op="equ" val="norm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3" refType="primFontSz" refFor="des" refForName="parentText_1" op="lte"/>
              <dgm:constr type="primFontSz" for="des" forName="childText_4" refType="primFontSz" refFor="des" refForName="parentText_1" op="lte"/>
              <dgm:constr type="primFontSz" for="des" forName="childText_5" refType="primFontSz" refFor="des" refForName="parentText_1" op="lte"/>
              <dgm:constr type="primFontSz" for="des" forName="childText_6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childText_3" refType="primFontSz" refFor="des" refForName="parentText_2" op="lte"/>
              <dgm:constr type="primFontSz" for="des" forName="childText_4" refType="primFontSz" refFor="des" refForName="parentText_2" op="lte"/>
              <dgm:constr type="primFontSz" for="des" forName="childText_5" refType="primFontSz" refFor="des" refForName="parentText_2" op="lte"/>
              <dgm:constr type="primFontSz" for="des" forName="childText_6" refType="primFontSz" refFor="des" refForName="parentText_2" op="lte"/>
              <dgm:constr type="primFontSz" for="des" forName="childText_1" refType="primFontSz" refFor="des" refForName="parentText_3" op="lte"/>
              <dgm:constr type="primFontSz" for="des" forName="childText_2" refType="primFontSz" refFor="des" refForName="parentText_3" op="lte"/>
              <dgm:constr type="primFontSz" for="des" forName="childText_3" refType="primFontSz" refFor="des" refForName="parentText_3" op="lte"/>
              <dgm:constr type="primFontSz" for="des" forName="childText_4" refType="primFontSz" refFor="des" refForName="parentText_3" op="lte"/>
              <dgm:constr type="primFontSz" for="des" forName="childText_5" refType="primFontSz" refFor="des" refForName="parentText_3" op="lte"/>
              <dgm:constr type="primFontSz" for="des" forName="childText_6" refType="primFontSz" refFor="des" refForName="parentText_3" op="lte"/>
              <dgm:constr type="primFontSz" for="des" forName="childText_1" refType="primFontSz" refFor="des" refForName="parentText_4" op="lte"/>
              <dgm:constr type="primFontSz" for="des" forName="childText_2" refType="primFontSz" refFor="des" refForName="parentText_4" op="lte"/>
              <dgm:constr type="primFontSz" for="des" forName="childText_3" refType="primFontSz" refFor="des" refForName="parentText_4" op="lte"/>
              <dgm:constr type="primFontSz" for="des" forName="childText_4" refType="primFontSz" refFor="des" refForName="parentText_4" op="lte"/>
              <dgm:constr type="primFontSz" for="des" forName="childText_5" refType="primFontSz" refFor="des" refForName="parentText_4" op="lte"/>
              <dgm:constr type="primFontSz" for="des" forName="childText_6" refType="primFontSz" refFor="des" refForName="parentText_4" op="lte"/>
              <dgm:constr type="primFontSz" for="des" forName="childText_1" refType="primFontSz" refFor="des" refForName="parentText_5" op="lte"/>
              <dgm:constr type="primFontSz" for="des" forName="childText_2" refType="primFontSz" refFor="des" refForName="parentText_5" op="lte"/>
              <dgm:constr type="primFontSz" for="des" forName="childText_3" refType="primFontSz" refFor="des" refForName="parentText_5" op="lte"/>
              <dgm:constr type="primFontSz" for="des" forName="childText_4" refType="primFontSz" refFor="des" refForName="parentText_5" op="lte"/>
              <dgm:constr type="primFontSz" for="des" forName="childText_5" refType="primFontSz" refFor="des" refForName="parentText_5" op="lte"/>
              <dgm:constr type="primFontSz" for="des" forName="childText_6" refType="primFontSz" refFor="des" refForName="parentText_5" op="lte"/>
              <dgm:constr type="primFontSz" for="des" forName="childText_1" refType="primFontSz" refFor="des" refForName="parentText_6" op="lte"/>
              <dgm:constr type="primFontSz" for="des" forName="childText_2" refType="primFontSz" refFor="des" refForName="parentText_6" op="lte"/>
              <dgm:constr type="primFontSz" for="des" forName="childText_3" refType="primFontSz" refFor="des" refForName="parentText_6" op="lte"/>
              <dgm:constr type="primFontSz" for="des" forName="childText_4" refType="primFontSz" refFor="des" refForName="parentText_6" op="lte"/>
              <dgm:constr type="primFontSz" for="des" forName="childText_5" refType="primFontSz" refFor="des" refForName="parentText_6" op="lte"/>
              <dgm:constr type="primFontSz" for="des" forName="childText_6" refType="primFontSz" refFor="des" refForName="parentText_6" op="lte"/>
              <dgm:constr type="primFontSz" for="des" forName="parentText_2" refType="primFontSz" refFor="des" refForName="parentText_1" op="equ"/>
              <dgm:constr type="primFontSz" for="des" forName="parentText_3" refType="primFontSz" refFor="des" refForName="parentText_1" op="equ"/>
              <dgm:constr type="primFontSz" for="des" forName="parentText_4" refType="primFontSz" refFor="des" refForName="parentText_1" op="equ"/>
              <dgm:constr type="primFontSz" for="des" forName="parentText_5" refType="primFontSz" refFor="des" refForName="parentText_1" op="equ"/>
              <dgm:constr type="primFontSz" for="des" forName="parentText_6" refType="primFontSz" refFor="des" refForName="parentText_1" op="equ"/>
              <dgm:constr type="primFontSz" for="des" forName="childText_2" refType="primFontSz" refFor="des" refForName="childText_1" op="equ"/>
              <dgm:constr type="primFontSz" for="des" forName="childText_3" refType="primFontSz" refFor="des" refForName="childText_1" op="equ"/>
              <dgm:constr type="primFontSz" for="des" forName="childText_4" refType="primFontSz" refFor="des" refForName="childText_1" op="equ"/>
              <dgm:constr type="primFontSz" for="des" forName="childText_5" refType="primFontSz" refFor="des" refForName="childText_1" op="equ"/>
              <dgm:constr type="primFontSz" for="des" forName="childText_6" refType="primFontSz" refFor="des" refForName="childText_1" op="equ"/>
              <dgm:constr type="l" for="ch" forName="accentShape_1" refType="w" fact="0"/>
              <dgm:constr type="t" for="ch" forName="accentShape_1" refType="h" fact="0"/>
              <dgm:constr type="w" for="ch" forName="accentShape_1" refType="w" fact="0.1473"/>
              <dgm:constr type="h" for="ch" forName="accentShape_1" refType="h"/>
              <dgm:constr type="l" for="ch" forName="accentShape_2" refType="w" fact="0.1608"/>
              <dgm:constr type="t" for="ch" forName="accentShape_2" refType="h" fact="0.1"/>
              <dgm:constr type="w" for="ch" forName="accentShape_2" refType="w" fact="0.1473"/>
              <dgm:constr type="h" for="ch" forName="accentShape_2" refType="h" fact="0.9"/>
              <dgm:constr type="l" for="ch" forName="accentShape_3" refType="w" fact="0.3216"/>
              <dgm:constr type="t" for="ch" forName="accentShape_3" refType="h" fact="0.2"/>
              <dgm:constr type="w" for="ch" forName="accentShape_3" refType="w" fact="0.1473"/>
              <dgm:constr type="h" for="ch" forName="accentShape_3" refType="h" fact="0.8"/>
              <dgm:constr type="l" for="ch" forName="accentShape_4" refType="w" fact="0.4824"/>
              <dgm:constr type="t" for="ch" forName="accentShape_4" refType="h" fact="0.3"/>
              <dgm:constr type="w" for="ch" forName="accentShape_4" refType="w" fact="0.1473"/>
              <dgm:constr type="h" for="ch" forName="accentShape_4" refType="h" fact="0.7"/>
              <dgm:constr type="l" for="ch" forName="accentShape_5" refType="w" fact="0.6432"/>
              <dgm:constr type="t" for="ch" forName="accentShape_5" refType="h" fact="0.4"/>
              <dgm:constr type="w" for="ch" forName="accentShape_5" refType="w" fact="0.1473"/>
              <dgm:constr type="h" for="ch" forName="accentShape_5" refType="h" fact="0.6"/>
              <dgm:constr type="l" for="ch" forName="accentShape_6" refType="w" fact="0.8056"/>
              <dgm:constr type="t" for="ch" forName="accentShape_6" refType="h" fact="0.5"/>
              <dgm:constr type="w" for="ch" forName="accentShape_6" refType="w" fact="0.1473"/>
              <dgm:constr type="h" for="ch" forName="accentShape_6" refType="h" fact="0.5"/>
              <dgm:constr type="l" for="ch" forName="childText_1" refType="w" fact="0"/>
              <dgm:constr type="t" for="ch" forName="childText_1" refType="h" fact="0"/>
              <dgm:constr type="w" for="ch" forName="childText_1" refType="w" refFor="ch" refForName="accentShape_1" fact="0.7"/>
              <dgm:constr type="h" for="ch" forName="childText_1" refType="h" refFor="ch" refForName="accentShape_1"/>
              <dgm:constr type="l" for="ch" forName="childText_2" refType="w" fact="0.1608"/>
              <dgm:constr type="t" for="ch" forName="childText_2" refType="h" fact="0.1"/>
              <dgm:constr type="w" for="ch" forName="childText_2" refType="w" refFor="ch" refForName="accentShape_2" fact="0.7"/>
              <dgm:constr type="h" for="ch" forName="childText_2" refType="h" refFor="ch" refForName="accentShape_2"/>
              <dgm:constr type="l" for="ch" forName="childText_3" refType="w" fact="0.3216"/>
              <dgm:constr type="t" for="ch" forName="childText_3" refType="h" fact="0.2"/>
              <dgm:constr type="w" for="ch" forName="childText_3" refType="w" refFor="ch" refForName="accentShape_3" fact="0.7"/>
              <dgm:constr type="h" for="ch" forName="childText_3" refType="h" refFor="ch" refForName="accentShape_3"/>
              <dgm:constr type="l" for="ch" forName="childText_4" refType="w" fact="0.4824"/>
              <dgm:constr type="t" for="ch" forName="childText_4" refType="h" fact="0.3"/>
              <dgm:constr type="w" for="ch" forName="childText_4" refType="w" refFor="ch" refForName="accentShape_4" fact="0.7"/>
              <dgm:constr type="h" for="ch" forName="childText_4" refType="h" refFor="ch" refForName="accentShape_4"/>
              <dgm:constr type="l" for="ch" forName="childText_5" refType="w" fact="0.6432"/>
              <dgm:constr type="t" for="ch" forName="childText_5" refType="h" fact="0.4"/>
              <dgm:constr type="w" for="ch" forName="childText_5" refType="w" refFor="ch" refForName="accentShape_5" fact="0.7"/>
              <dgm:constr type="h" for="ch" forName="childText_5" refType="h" refFor="ch" refForName="accentShape_5"/>
              <dgm:constr type="l" for="ch" forName="childText_6" refType="w" fact="0.8056"/>
              <dgm:constr type="t" for="ch" forName="childText_6" refType="h" fact="0.5"/>
              <dgm:constr type="w" for="ch" forName="childText_6" refType="w" refFor="ch" refForName="accentShape_6" fact="0.7"/>
              <dgm:constr type="h" for="ch" forName="childText_6" refType="h" refFor="ch" refForName="accentShape_6"/>
              <dgm:constr type="l" for="ch" forName="parentText_1" refType="w" fact="0.1045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refFor="ch" refForName="accentShape_1" fact="0.9"/>
              <dgm:constr type="l" for="ch" forName="parentText_2" refType="w" fact="0.2653"/>
              <dgm:constr type="t" for="ch" forName="parentText_2" refType="h" fact="0.1"/>
              <dgm:constr type="w" for="ch" forName="parentText_2" refType="w" refFor="ch" refForName="accentShape_2" fact="0.26"/>
              <dgm:constr type="h" for="ch" forName="parentText_2" refType="h" refFor="ch" refForName="accentShape_2" fact="0.9"/>
              <dgm:constr type="l" for="ch" forName="parentText_3" refType="w" fact="0.4261"/>
              <dgm:constr type="t" for="ch" forName="parentText_3" refType="h" fact="0.2"/>
              <dgm:constr type="w" for="ch" forName="parentText_3" refType="w" refFor="ch" refForName="accentShape_3" fact="0.26"/>
              <dgm:constr type="h" for="ch" forName="parentText_3" refType="h" refFor="ch" refForName="accentShape_3" fact="0.9"/>
              <dgm:constr type="l" for="ch" forName="parentText_4" refType="w" fact="0.5869"/>
              <dgm:constr type="t" for="ch" forName="parentText_4" refType="h" fact="0.3"/>
              <dgm:constr type="w" for="ch" forName="parentText_4" refType="w" refFor="ch" refForName="accentShape_4" fact="0.26"/>
              <dgm:constr type="h" for="ch" forName="parentText_4" refType="h" refFor="ch" refForName="accentShape_4" fact="0.9"/>
              <dgm:constr type="l" for="ch" forName="parentText_5" refType="w" fact="0.7477"/>
              <dgm:constr type="t" for="ch" forName="parentText_5" refType="h" fact="0.4"/>
              <dgm:constr type="w" for="ch" forName="parentText_5" refType="w" refFor="ch" refForName="accentShape_5" fact="0.26"/>
              <dgm:constr type="h" for="ch" forName="parentText_5" refType="h" refFor="ch" refForName="accentShape_5" fact="0.9"/>
              <dgm:constr type="l" for="ch" forName="parentText_6" refType="w" fact="0.9101"/>
              <dgm:constr type="t" for="ch" forName="parentText_6" refType="h" fact="0.5"/>
              <dgm:constr type="w" for="ch" forName="parentText_6" refType="w" refFor="ch" refForName="accentShape_6" fact="0.26"/>
              <dgm:constr type="h" for="ch" forName="parentText_6" refType="h" refFor="ch" refForName="accentShape_6" fact="0.9"/>
            </dgm:constrLst>
          </dgm:if>
          <dgm:else name="Name25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3" refType="primFontSz" refFor="des" refForName="parentText_1" op="lte"/>
              <dgm:constr type="primFontSz" for="des" forName="childText_4" refType="primFontSz" refFor="des" refForName="parentText_1" op="lte"/>
              <dgm:constr type="primFontSz" for="des" forName="childText_5" refType="primFontSz" refFor="des" refForName="parentText_1" op="lte"/>
              <dgm:constr type="primFontSz" for="des" forName="childText_6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childText_3" refType="primFontSz" refFor="des" refForName="parentText_2" op="lte"/>
              <dgm:constr type="primFontSz" for="des" forName="childText_4" refType="primFontSz" refFor="des" refForName="parentText_2" op="lte"/>
              <dgm:constr type="primFontSz" for="des" forName="childText_5" refType="primFontSz" refFor="des" refForName="parentText_2" op="lte"/>
              <dgm:constr type="primFontSz" for="des" forName="childText_6" refType="primFontSz" refFor="des" refForName="parentText_2" op="lte"/>
              <dgm:constr type="primFontSz" for="des" forName="childText_1" refType="primFontSz" refFor="des" refForName="parentText_3" op="lte"/>
              <dgm:constr type="primFontSz" for="des" forName="childText_2" refType="primFontSz" refFor="des" refForName="parentText_3" op="lte"/>
              <dgm:constr type="primFontSz" for="des" forName="childText_3" refType="primFontSz" refFor="des" refForName="parentText_3" op="lte"/>
              <dgm:constr type="primFontSz" for="des" forName="childText_4" refType="primFontSz" refFor="des" refForName="parentText_3" op="lte"/>
              <dgm:constr type="primFontSz" for="des" forName="childText_5" refType="primFontSz" refFor="des" refForName="parentText_3" op="lte"/>
              <dgm:constr type="primFontSz" for="des" forName="childText_6" refType="primFontSz" refFor="des" refForName="parentText_3" op="lte"/>
              <dgm:constr type="primFontSz" for="des" forName="childText_1" refType="primFontSz" refFor="des" refForName="parentText_4" op="lte"/>
              <dgm:constr type="primFontSz" for="des" forName="childText_2" refType="primFontSz" refFor="des" refForName="parentText_4" op="lte"/>
              <dgm:constr type="primFontSz" for="des" forName="childText_3" refType="primFontSz" refFor="des" refForName="parentText_4" op="lte"/>
              <dgm:constr type="primFontSz" for="des" forName="childText_4" refType="primFontSz" refFor="des" refForName="parentText_4" op="lte"/>
              <dgm:constr type="primFontSz" for="des" forName="childText_5" refType="primFontSz" refFor="des" refForName="parentText_4" op="lte"/>
              <dgm:constr type="primFontSz" for="des" forName="childText_6" refType="primFontSz" refFor="des" refForName="parentText_4" op="lte"/>
              <dgm:constr type="primFontSz" for="des" forName="childText_1" refType="primFontSz" refFor="des" refForName="parentText_5" op="lte"/>
              <dgm:constr type="primFontSz" for="des" forName="childText_2" refType="primFontSz" refFor="des" refForName="parentText_5" op="lte"/>
              <dgm:constr type="primFontSz" for="des" forName="childText_3" refType="primFontSz" refFor="des" refForName="parentText_5" op="lte"/>
              <dgm:constr type="primFontSz" for="des" forName="childText_4" refType="primFontSz" refFor="des" refForName="parentText_5" op="lte"/>
              <dgm:constr type="primFontSz" for="des" forName="childText_5" refType="primFontSz" refFor="des" refForName="parentText_5" op="lte"/>
              <dgm:constr type="primFontSz" for="des" forName="childText_6" refType="primFontSz" refFor="des" refForName="parentText_5" op="lte"/>
              <dgm:constr type="primFontSz" for="des" forName="childText_1" refType="primFontSz" refFor="des" refForName="parentText_6" op="lte"/>
              <dgm:constr type="primFontSz" for="des" forName="childText_2" refType="primFontSz" refFor="des" refForName="parentText_6" op="lte"/>
              <dgm:constr type="primFontSz" for="des" forName="childText_3" refType="primFontSz" refFor="des" refForName="parentText_6" op="lte"/>
              <dgm:constr type="primFontSz" for="des" forName="childText_4" refType="primFontSz" refFor="des" refForName="parentText_6" op="lte"/>
              <dgm:constr type="primFontSz" for="des" forName="childText_5" refType="primFontSz" refFor="des" refForName="parentText_6" op="lte"/>
              <dgm:constr type="primFontSz" for="des" forName="childText_6" refType="primFontSz" refFor="des" refForName="parentText_6" op="lte"/>
              <dgm:constr type="primFontSz" for="des" forName="parentText_2" refType="primFontSz" refFor="des" refForName="parentText_1" op="equ"/>
              <dgm:constr type="primFontSz" for="des" forName="parentText_3" refType="primFontSz" refFor="des" refForName="parentText_1" op="equ"/>
              <dgm:constr type="primFontSz" for="des" forName="parentText_4" refType="primFontSz" refFor="des" refForName="parentText_1" op="equ"/>
              <dgm:constr type="primFontSz" for="des" forName="parentText_5" refType="primFontSz" refFor="des" refForName="parentText_1" op="equ"/>
              <dgm:constr type="primFontSz" for="des" forName="parentText_6" refType="primFontSz" refFor="des" refForName="parentText_1" op="equ"/>
              <dgm:constr type="primFontSz" for="des" forName="childText_2" refType="primFontSz" refFor="des" refForName="childText_1" op="equ"/>
              <dgm:constr type="primFontSz" for="des" forName="childText_3" refType="primFontSz" refFor="des" refForName="childText_1" op="equ"/>
              <dgm:constr type="primFontSz" for="des" forName="childText_4" refType="primFontSz" refFor="des" refForName="childText_1" op="equ"/>
              <dgm:constr type="primFontSz" for="des" forName="childText_5" refType="primFontSz" refFor="des" refForName="childText_1" op="equ"/>
              <dgm:constr type="primFontSz" for="des" forName="childText_6" refType="primFontSz" refFor="des" refForName="childText_1" op="equ"/>
              <dgm:constr type="l" for="ch" forName="accentShape_6" refType="w" fact="0"/>
              <dgm:constr type="t" for="ch" forName="accentShape_1" refType="h" fact="0"/>
              <dgm:constr type="w" for="ch" forName="accentShape_1" refType="w" fact="0.1473"/>
              <dgm:constr type="h" for="ch" forName="accentShape_1" refType="h"/>
              <dgm:constr type="l" for="ch" forName="accentShape_5" refType="w" fact="0.1608"/>
              <dgm:constr type="t" for="ch" forName="accentShape_2" refType="h" fact="0.1"/>
              <dgm:constr type="w" for="ch" forName="accentShape_2" refType="w" fact="0.1473"/>
              <dgm:constr type="h" for="ch" forName="accentShape_2" refType="h" fact="0.9"/>
              <dgm:constr type="l" for="ch" forName="accentShape_4" refType="w" fact="0.3216"/>
              <dgm:constr type="t" for="ch" forName="accentShape_3" refType="h" fact="0.2"/>
              <dgm:constr type="w" for="ch" forName="accentShape_3" refType="w" fact="0.1473"/>
              <dgm:constr type="h" for="ch" forName="accentShape_3" refType="h" fact="0.8"/>
              <dgm:constr type="l" for="ch" forName="accentShape_3" refType="w" fact="0.4824"/>
              <dgm:constr type="t" for="ch" forName="accentShape_4" refType="h" fact="0.3"/>
              <dgm:constr type="w" for="ch" forName="accentShape_4" refType="w" fact="0.1473"/>
              <dgm:constr type="h" for="ch" forName="accentShape_4" refType="h" fact="0.7"/>
              <dgm:constr type="l" for="ch" forName="accentShape_2" refType="w" fact="0.6432"/>
              <dgm:constr type="t" for="ch" forName="accentShape_5" refType="h" fact="0.4"/>
              <dgm:constr type="w" for="ch" forName="accentShape_5" refType="w" fact="0.1473"/>
              <dgm:constr type="h" for="ch" forName="accentShape_5" refType="h" fact="0.6"/>
              <dgm:constr type="l" for="ch" forName="accentShape_1" refType="w" fact="0.8056"/>
              <dgm:constr type="t" for="ch" forName="accentShape_6" refType="h" fact="0.5"/>
              <dgm:constr type="w" for="ch" forName="accentShape_6" refType="w" fact="0.1473"/>
              <dgm:constr type="h" for="ch" forName="accentShape_6" refType="h" fact="0.5"/>
              <dgm:constr type="l" for="ch" forName="childText_6" refType="w" fact="0"/>
              <dgm:constr type="t" for="ch" forName="childText_1" refType="h" fact="0"/>
              <dgm:constr type="w" for="ch" forName="childText_1" refType="w" refFor="ch" refForName="accentShape_1" fact="0.7"/>
              <dgm:constr type="h" for="ch" forName="childText_1" refType="h" refFor="ch" refForName="accentShape_1"/>
              <dgm:constr type="l" for="ch" forName="childText_5" refType="w" fact="0.1608"/>
              <dgm:constr type="t" for="ch" forName="childText_2" refType="h" fact="0.1"/>
              <dgm:constr type="w" for="ch" forName="childText_2" refType="w" refFor="ch" refForName="accentShape_2" fact="0.7"/>
              <dgm:constr type="h" for="ch" forName="childText_2" refType="h" refFor="ch" refForName="accentShape_2"/>
              <dgm:constr type="l" for="ch" forName="childText_4" refType="w" fact="0.3216"/>
              <dgm:constr type="t" for="ch" forName="childText_3" refType="h" fact="0.2"/>
              <dgm:constr type="w" for="ch" forName="childText_3" refType="w" refFor="ch" refForName="accentShape_3" fact="0.7"/>
              <dgm:constr type="h" for="ch" forName="childText_3" refType="h" refFor="ch" refForName="accentShape_3"/>
              <dgm:constr type="l" for="ch" forName="childText_3" refType="w" fact="0.4824"/>
              <dgm:constr type="t" for="ch" forName="childText_4" refType="h" fact="0.3"/>
              <dgm:constr type="w" for="ch" forName="childText_4" refType="w" refFor="ch" refForName="accentShape_4" fact="0.7"/>
              <dgm:constr type="h" for="ch" forName="childText_4" refType="h" refFor="ch" refForName="accentShape_4"/>
              <dgm:constr type="l" for="ch" forName="childText_2" refType="w" fact="0.6432"/>
              <dgm:constr type="t" for="ch" forName="childText_5" refType="h" fact="0.4"/>
              <dgm:constr type="w" for="ch" forName="childText_5" refType="w" refFor="ch" refForName="accentShape_5" fact="0.7"/>
              <dgm:constr type="h" for="ch" forName="childText_5" refType="h" refFor="ch" refForName="accentShape_5"/>
              <dgm:constr type="l" for="ch" forName="childText_1" refType="w" fact="0.8056"/>
              <dgm:constr type="t" for="ch" forName="childText_6" refType="h" fact="0.5"/>
              <dgm:constr type="w" for="ch" forName="childText_6" refType="w" refFor="ch" refForName="accentShape_6" fact="0.7"/>
              <dgm:constr type="h" for="ch" forName="childText_6" refType="h" refFor="ch" refForName="accentShape_6"/>
              <dgm:constr type="l" for="ch" forName="parentText_6" refType="w" fact="0.1045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refFor="ch" refForName="accentShape_1" fact="0.9"/>
              <dgm:constr type="l" for="ch" forName="parentText_5" refType="w" fact="0.2653"/>
              <dgm:constr type="t" for="ch" forName="parentText_2" refType="h" fact="0.1"/>
              <dgm:constr type="w" for="ch" forName="parentText_2" refType="w" refFor="ch" refForName="accentShape_2" fact="0.26"/>
              <dgm:constr type="h" for="ch" forName="parentText_2" refType="h" refFor="ch" refForName="accentShape_2" fact="0.9"/>
              <dgm:constr type="l" for="ch" forName="parentText_4" refType="w" fact="0.4261"/>
              <dgm:constr type="t" for="ch" forName="parentText_3" refType="h" fact="0.2"/>
              <dgm:constr type="w" for="ch" forName="parentText_3" refType="w" refFor="ch" refForName="accentShape_3" fact="0.26"/>
              <dgm:constr type="h" for="ch" forName="parentText_3" refType="h" refFor="ch" refForName="accentShape_3" fact="0.9"/>
              <dgm:constr type="l" for="ch" forName="parentText_3" refType="w" fact="0.5869"/>
              <dgm:constr type="t" for="ch" forName="parentText_4" refType="h" fact="0.3"/>
              <dgm:constr type="w" for="ch" forName="parentText_4" refType="w" refFor="ch" refForName="accentShape_4" fact="0.26"/>
              <dgm:constr type="h" for="ch" forName="parentText_4" refType="h" refFor="ch" refForName="accentShape_4" fact="0.9"/>
              <dgm:constr type="l" for="ch" forName="parentText_2" refType="w" fact="0.7477"/>
              <dgm:constr type="t" for="ch" forName="parentText_5" refType="h" fact="0.4"/>
              <dgm:constr type="w" for="ch" forName="parentText_5" refType="w" refFor="ch" refForName="accentShape_5" fact="0.26"/>
              <dgm:constr type="h" for="ch" forName="parentText_5" refType="h" refFor="ch" refForName="accentShape_5" fact="0.9"/>
              <dgm:constr type="l" for="ch" forName="parentText_1" refType="w" fact="0.9101"/>
              <dgm:constr type="t" for="ch" forName="parentText_6" refType="h" fact="0.5"/>
              <dgm:constr type="w" for="ch" forName="parentText_6" refType="w" refFor="ch" refForName="accentShape_6" fact="0.26"/>
              <dgm:constr type="h" for="ch" forName="parentText_6" refType="h" refFor="ch" refForName="accentShape_6" fact="0.9"/>
            </dgm:constrLst>
          </dgm:else>
        </dgm:choose>
      </dgm:if>
      <dgm:else name="Name26">
        <dgm:alg type="composite">
          <dgm:param type="ar" val="2.7874"/>
        </dgm:alg>
        <dgm:shape xmlns:r="http://schemas.openxmlformats.org/officeDocument/2006/relationships" r:blip="">
          <dgm:adjLst/>
        </dgm:shape>
        <dgm:choose name="Name27">
          <dgm:if name="Name28" func="var" arg="dir" op="equ" val="norm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3" refType="primFontSz" refFor="des" refForName="parentText_1" op="lte"/>
              <dgm:constr type="primFontSz" for="des" forName="childText_4" refType="primFontSz" refFor="des" refForName="parentText_1" op="lte"/>
              <dgm:constr type="primFontSz" for="des" forName="childText_5" refType="primFontSz" refFor="des" refForName="parentText_1" op="lte"/>
              <dgm:constr type="primFontSz" for="des" forName="childText_6" refType="primFontSz" refFor="des" refForName="parentText_1" op="lte"/>
              <dgm:constr type="primFontSz" for="des" forName="childText_7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childText_3" refType="primFontSz" refFor="des" refForName="parentText_2" op="lte"/>
              <dgm:constr type="primFontSz" for="des" forName="childText_4" refType="primFontSz" refFor="des" refForName="parentText_2" op="lte"/>
              <dgm:constr type="primFontSz" for="des" forName="childText_5" refType="primFontSz" refFor="des" refForName="parentText_2" op="lte"/>
              <dgm:constr type="primFontSz" for="des" forName="childText_6" refType="primFontSz" refFor="des" refForName="parentText_2" op="lte"/>
              <dgm:constr type="primFontSz" for="des" forName="childText_7" refType="primFontSz" refFor="des" refForName="parentText_2" op="lte"/>
              <dgm:constr type="primFontSz" for="des" forName="childText_1" refType="primFontSz" refFor="des" refForName="parentText_3" op="lte"/>
              <dgm:constr type="primFontSz" for="des" forName="childText_2" refType="primFontSz" refFor="des" refForName="parentText_3" op="lte"/>
              <dgm:constr type="primFontSz" for="des" forName="childText_3" refType="primFontSz" refFor="des" refForName="parentText_3" op="lte"/>
              <dgm:constr type="primFontSz" for="des" forName="childText_4" refType="primFontSz" refFor="des" refForName="parentText_3" op="lte"/>
              <dgm:constr type="primFontSz" for="des" forName="childText_5" refType="primFontSz" refFor="des" refForName="parentText_3" op="lte"/>
              <dgm:constr type="primFontSz" for="des" forName="childText_6" refType="primFontSz" refFor="des" refForName="parentText_3" op="lte"/>
              <dgm:constr type="primFontSz" for="des" forName="childText_7" refType="primFontSz" refFor="des" refForName="parentText_3" op="lte"/>
              <dgm:constr type="primFontSz" for="des" forName="childText_1" refType="primFontSz" refFor="des" refForName="parentText_4" op="lte"/>
              <dgm:constr type="primFontSz" for="des" forName="childText_2" refType="primFontSz" refFor="des" refForName="parentText_4" op="lte"/>
              <dgm:constr type="primFontSz" for="des" forName="childText_3" refType="primFontSz" refFor="des" refForName="parentText_4" op="lte"/>
              <dgm:constr type="primFontSz" for="des" forName="childText_4" refType="primFontSz" refFor="des" refForName="parentText_4" op="lte"/>
              <dgm:constr type="primFontSz" for="des" forName="childText_5" refType="primFontSz" refFor="des" refForName="parentText_4" op="lte"/>
              <dgm:constr type="primFontSz" for="des" forName="childText_6" refType="primFontSz" refFor="des" refForName="parentText_4" op="lte"/>
              <dgm:constr type="primFontSz" for="des" forName="childText_7" refType="primFontSz" refFor="des" refForName="parentText_4" op="lte"/>
              <dgm:constr type="primFontSz" for="des" forName="childText_1" refType="primFontSz" refFor="des" refForName="parentText_5" op="lte"/>
              <dgm:constr type="primFontSz" for="des" forName="childText_2" refType="primFontSz" refFor="des" refForName="parentText_5" op="lte"/>
              <dgm:constr type="primFontSz" for="des" forName="childText_3" refType="primFontSz" refFor="des" refForName="parentText_5" op="lte"/>
              <dgm:constr type="primFontSz" for="des" forName="childText_4" refType="primFontSz" refFor="des" refForName="parentText_5" op="lte"/>
              <dgm:constr type="primFontSz" for="des" forName="childText_5" refType="primFontSz" refFor="des" refForName="parentText_5" op="lte"/>
              <dgm:constr type="primFontSz" for="des" forName="childText_6" refType="primFontSz" refFor="des" refForName="parentText_5" op="lte"/>
              <dgm:constr type="primFontSz" for="des" forName="childText_7" refType="primFontSz" refFor="des" refForName="parentText_5" op="lte"/>
              <dgm:constr type="primFontSz" for="des" forName="childText_1" refType="primFontSz" refFor="des" refForName="parentText_6" op="lte"/>
              <dgm:constr type="primFontSz" for="des" forName="childText_2" refType="primFontSz" refFor="des" refForName="parentText_6" op="lte"/>
              <dgm:constr type="primFontSz" for="des" forName="childText_3" refType="primFontSz" refFor="des" refForName="parentText_6" op="lte"/>
              <dgm:constr type="primFontSz" for="des" forName="childText_4" refType="primFontSz" refFor="des" refForName="parentText_6" op="lte"/>
              <dgm:constr type="primFontSz" for="des" forName="childText_5" refType="primFontSz" refFor="des" refForName="parentText_6" op="lte"/>
              <dgm:constr type="primFontSz" for="des" forName="childText_6" refType="primFontSz" refFor="des" refForName="parentText_6" op="lte"/>
              <dgm:constr type="primFontSz" for="des" forName="childText_7" refType="primFontSz" refFor="des" refForName="parentText_6" op="lte"/>
              <dgm:constr type="primFontSz" for="des" forName="childText_1" refType="primFontSz" refFor="des" refForName="parentText_7" op="lte"/>
              <dgm:constr type="primFontSz" for="des" forName="childText_2" refType="primFontSz" refFor="des" refForName="parentText_7" op="lte"/>
              <dgm:constr type="primFontSz" for="des" forName="childText_3" refType="primFontSz" refFor="des" refForName="parentText_7" op="lte"/>
              <dgm:constr type="primFontSz" for="des" forName="childText_4" refType="primFontSz" refFor="des" refForName="parentText_7" op="lte"/>
              <dgm:constr type="primFontSz" for="des" forName="childText_5" refType="primFontSz" refFor="des" refForName="parentText_7" op="lte"/>
              <dgm:constr type="primFontSz" for="des" forName="childText_6" refType="primFontSz" refFor="des" refForName="parentText_7" op="lte"/>
              <dgm:constr type="primFontSz" for="des" forName="childText_7" refType="primFontSz" refFor="des" refForName="parentText_7" op="lte"/>
              <dgm:constr type="primFontSz" for="des" forName="parentText_2" refType="primFontSz" refFor="des" refForName="parentText_1" op="equ"/>
              <dgm:constr type="primFontSz" for="des" forName="parentText_3" refType="primFontSz" refFor="des" refForName="parentText_1" op="equ"/>
              <dgm:constr type="primFontSz" for="des" forName="parentText_4" refType="primFontSz" refFor="des" refForName="parentText_1" op="equ"/>
              <dgm:constr type="primFontSz" for="des" forName="parentText_5" refType="primFontSz" refFor="des" refForName="parentText_1" op="equ"/>
              <dgm:constr type="primFontSz" for="des" forName="parentText_6" refType="primFontSz" refFor="des" refForName="parentText_1" op="equ"/>
              <dgm:constr type="primFontSz" for="des" forName="parentText_7" refType="primFontSz" refFor="des" refForName="parentText_1" op="equ"/>
              <dgm:constr type="primFontSz" for="des" forName="childText_2" refType="primFontSz" refFor="des" refForName="childText_1" op="equ"/>
              <dgm:constr type="primFontSz" for="des" forName="childText_3" refType="primFontSz" refFor="des" refForName="childText_1" op="equ"/>
              <dgm:constr type="primFontSz" for="des" forName="childText_4" refType="primFontSz" refFor="des" refForName="childText_1" op="equ"/>
              <dgm:constr type="primFontSz" for="des" forName="childText_5" refType="primFontSz" refFor="des" refForName="childText_1" op="equ"/>
              <dgm:constr type="primFontSz" for="des" forName="childText_6" refType="primFontSz" refFor="des" refForName="childText_1" op="equ"/>
              <dgm:constr type="primFontSz" for="des" forName="childText_7" refType="primFontSz" refFor="des" refForName="childText_1" op="equ"/>
              <dgm:constr type="l" for="ch" forName="accentShape_1" refType="w" fact="0"/>
              <dgm:constr type="t" for="ch" forName="accentShape_1" refType="h" fact="0"/>
              <dgm:constr type="w" for="ch" forName="accentShape_1" refType="w" fact="0.1269"/>
              <dgm:constr type="h" for="ch" forName="accentShape_1" refType="h"/>
              <dgm:constr type="l" for="ch" forName="accentShape_2" refType="w" fact="0.1385"/>
              <dgm:constr type="t" for="ch" forName="accentShape_2" refType="h" fact="0.0833"/>
              <dgm:constr type="w" for="ch" forName="accentShape_2" refType="w" fact="0.1269"/>
              <dgm:constr type="h" for="ch" forName="accentShape_2" refType="h" fact="0.9165"/>
              <dgm:constr type="l" for="ch" forName="accentShape_3" refType="w" fact="0.277"/>
              <dgm:constr type="t" for="ch" forName="accentShape_3" refType="h" fact="0.1666"/>
              <dgm:constr type="w" for="ch" forName="accentShape_3" refType="w" fact="0.1269"/>
              <dgm:constr type="h" for="ch" forName="accentShape_3" refType="h" fact="0.8332"/>
              <dgm:constr type="l" for="ch" forName="accentShape_4" refType="w" fact="0.4155"/>
              <dgm:constr type="t" for="ch" forName="accentShape_4" refType="h" fact="0.2499"/>
              <dgm:constr type="w" for="ch" forName="accentShape_4" refType="w" fact="0.1269"/>
              <dgm:constr type="h" for="ch" forName="accentShape_4" refType="h" fact="0.7499"/>
              <dgm:constr type="l" for="ch" forName="accentShape_5" refType="w" fact="0.5539"/>
              <dgm:constr type="t" for="ch" forName="accentShape_5" refType="h" fact="0.3332"/>
              <dgm:constr type="w" for="ch" forName="accentShape_5" refType="w" fact="0.1269"/>
              <dgm:constr type="h" for="ch" forName="accentShape_5" refType="h" fact="0.6666"/>
              <dgm:constr type="l" for="ch" forName="accentShape_6" refType="w" fact="0.6938"/>
              <dgm:constr type="t" for="ch" forName="accentShape_6" refType="h" fact="0.4165"/>
              <dgm:constr type="w" for="ch" forName="accentShape_6" refType="w" fact="0.1269"/>
              <dgm:constr type="h" for="ch" forName="accentShape_6" refType="h" fact="0.5833"/>
              <dgm:constr type="l" for="ch" forName="accentShape_7" refType="w" fact="0.8326"/>
              <dgm:constr type="t" for="ch" forName="accentShape_7" refType="h" fact="0.5"/>
              <dgm:constr type="w" for="ch" forName="accentShape_7" refType="w" fact="0.1269"/>
              <dgm:constr type="h" for="ch" forName="accentShape_7" refType="h" fact="0.5"/>
              <dgm:constr type="l" for="ch" forName="parentText_1" refType="w" fact="0.0888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refFor="ch" refForName="accentShape_1" fact="0.9"/>
              <dgm:constr type="l" for="ch" forName="parentText_2" refType="w" fact="0.2273"/>
              <dgm:constr type="t" for="ch" forName="parentText_2" refType="h" fact="0.0833"/>
              <dgm:constr type="w" for="ch" forName="parentText_2" refType="w" refFor="ch" refForName="accentShape_2" fact="0.26"/>
              <dgm:constr type="h" for="ch" forName="parentText_2" refType="h" refFor="ch" refForName="accentShape_2" fact="0.9"/>
              <dgm:constr type="l" for="ch" forName="parentText_3" refType="w" fact="0.36583"/>
              <dgm:constr type="t" for="ch" forName="parentText_3" refType="h" fact="0.1666"/>
              <dgm:constr type="w" for="ch" forName="parentText_3" refType="w" refFor="ch" refForName="accentShape_3" fact="0.26"/>
              <dgm:constr type="h" for="ch" forName="parentText_3" refType="h" refFor="ch" refForName="accentShape_3" fact="0.9"/>
              <dgm:constr type="l" for="ch" forName="parentText_4" refType="w" fact="0.5043"/>
              <dgm:constr type="t" for="ch" forName="parentText_4" refType="h" fact="0.2499"/>
              <dgm:constr type="w" for="ch" forName="parentText_4" refType="w" refFor="ch" refForName="accentShape_4" fact="0.26"/>
              <dgm:constr type="h" for="ch" forName="parentText_4" refType="h" refFor="ch" refForName="accentShape_4" fact="0.9"/>
              <dgm:constr type="l" for="ch" forName="parentText_5" refType="w" fact="0.6427"/>
              <dgm:constr type="t" for="ch" forName="parentText_5" refType="h" fact="0.3332"/>
              <dgm:constr type="w" for="ch" forName="parentText_5" refType="w" refFor="ch" refForName="accentShape_5" fact="0.26"/>
              <dgm:constr type="h" for="ch" forName="parentText_5" refType="h" refFor="ch" refForName="accentShape_5" fact="0.9"/>
              <dgm:constr type="l" for="ch" forName="parentText_6" refType="w" fact="0.78263"/>
              <dgm:constr type="t" for="ch" forName="parentText_6" refType="h" fact="0.4165"/>
              <dgm:constr type="w" for="ch" forName="parentText_6" refType="w" refFor="ch" refForName="accentShape_6" fact="0.26"/>
              <dgm:constr type="h" for="ch" forName="parentText_6" refType="h" refFor="ch" refForName="accentShape_6" fact="0.9"/>
              <dgm:constr type="l" for="ch" forName="parentText_7" refType="w" fact="0.92143"/>
              <dgm:constr type="t" for="ch" forName="parentText_7" refType="h" fact="0.5"/>
              <dgm:constr type="w" for="ch" forName="parentText_7" refType="w" refFor="ch" refForName="accentShape_7" fact="0.26"/>
              <dgm:constr type="h" for="ch" forName="parentText_7" refType="h" refFor="ch" refForName="accentShape_7" fact="0.9"/>
              <dgm:constr type="l" for="ch" forName="childText_1" refType="w" fact="0"/>
              <dgm:constr type="t" for="ch" forName="childText_1" refType="h" fact="0"/>
              <dgm:constr type="w" for="ch" forName="childText_1" refType="w" refFor="ch" refForName="accentShape_1" fact="0.7"/>
              <dgm:constr type="h" for="ch" forName="childText_1" refType="h" refFor="ch" refForName="accentShape_1"/>
              <dgm:constr type="l" for="ch" forName="childText_2" refType="w" fact="0.1385"/>
              <dgm:constr type="t" for="ch" forName="childText_2" refType="h" fact="0.0833"/>
              <dgm:constr type="w" for="ch" forName="childText_2" refType="w" refFor="ch" refForName="accentShape_2" fact="0.7"/>
              <dgm:constr type="h" for="ch" forName="childText_2" refType="h" refFor="ch" refForName="accentShape_2"/>
              <dgm:constr type="l" for="ch" forName="childText_3" refType="w" fact="0.277"/>
              <dgm:constr type="t" for="ch" forName="childText_3" refType="h" fact="0.1666"/>
              <dgm:constr type="w" for="ch" forName="childText_3" refType="w" refFor="ch" refForName="accentShape_3" fact="0.7"/>
              <dgm:constr type="h" for="ch" forName="childText_3" refType="h" refFor="ch" refForName="accentShape_3"/>
              <dgm:constr type="l" for="ch" forName="childText_4" refType="w" fact="0.4155"/>
              <dgm:constr type="t" for="ch" forName="childText_4" refType="h" fact="0.2499"/>
              <dgm:constr type="w" for="ch" forName="childText_4" refType="w" refFor="ch" refForName="accentShape_4" fact="0.7"/>
              <dgm:constr type="h" for="ch" forName="childText_4" refType="h" refFor="ch" refForName="accentShape_4"/>
              <dgm:constr type="l" for="ch" forName="childText_5" refType="w" fact="0.5539"/>
              <dgm:constr type="t" for="ch" forName="childText_5" refType="h" fact="0.3332"/>
              <dgm:constr type="w" for="ch" forName="childText_5" refType="w" refFor="ch" refForName="accentShape_5" fact="0.7"/>
              <dgm:constr type="h" for="ch" forName="childText_5" refType="h" refFor="ch" refForName="accentShape_5"/>
              <dgm:constr type="l" for="ch" forName="childText_6" refType="w" fact="0.6938"/>
              <dgm:constr type="t" for="ch" forName="childText_6" refType="h" fact="0.4165"/>
              <dgm:constr type="w" for="ch" forName="childText_6" refType="w" refFor="ch" refForName="accentShape_6" fact="0.7"/>
              <dgm:constr type="h" for="ch" forName="childText_6" refType="h" refFor="ch" refForName="accentShape_6"/>
              <dgm:constr type="l" for="ch" forName="childText_7" refType="w" fact="0.8326"/>
              <dgm:constr type="t" for="ch" forName="childText_7" refType="h" fact="0.5"/>
              <dgm:constr type="w" for="ch" forName="childText_7" refType="w" refFor="ch" refForName="accentShape_7" fact="0.7"/>
              <dgm:constr type="h" for="ch" forName="childText_7" refType="h" refFor="ch" refForName="accentShape_7"/>
            </dgm:constrLst>
          </dgm:if>
          <dgm:else name="Name29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3" refType="primFontSz" refFor="des" refForName="parentText_1" op="lte"/>
              <dgm:constr type="primFontSz" for="des" forName="childText_4" refType="primFontSz" refFor="des" refForName="parentText_1" op="lte"/>
              <dgm:constr type="primFontSz" for="des" forName="childText_5" refType="primFontSz" refFor="des" refForName="parentText_1" op="lte"/>
              <dgm:constr type="primFontSz" for="des" forName="childText_6" refType="primFontSz" refFor="des" refForName="parentText_1" op="lte"/>
              <dgm:constr type="primFontSz" for="des" forName="childText_7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childText_3" refType="primFontSz" refFor="des" refForName="parentText_2" op="lte"/>
              <dgm:constr type="primFontSz" for="des" forName="childText_4" refType="primFontSz" refFor="des" refForName="parentText_2" op="lte"/>
              <dgm:constr type="primFontSz" for="des" forName="childText_5" refType="primFontSz" refFor="des" refForName="parentText_2" op="lte"/>
              <dgm:constr type="primFontSz" for="des" forName="childText_6" refType="primFontSz" refFor="des" refForName="parentText_2" op="lte"/>
              <dgm:constr type="primFontSz" for="des" forName="childText_7" refType="primFontSz" refFor="des" refForName="parentText_2" op="lte"/>
              <dgm:constr type="primFontSz" for="des" forName="childText_1" refType="primFontSz" refFor="des" refForName="parentText_3" op="lte"/>
              <dgm:constr type="primFontSz" for="des" forName="childText_2" refType="primFontSz" refFor="des" refForName="parentText_3" op="lte"/>
              <dgm:constr type="primFontSz" for="des" forName="childText_3" refType="primFontSz" refFor="des" refForName="parentText_3" op="lte"/>
              <dgm:constr type="primFontSz" for="des" forName="childText_4" refType="primFontSz" refFor="des" refForName="parentText_3" op="lte"/>
              <dgm:constr type="primFontSz" for="des" forName="childText_5" refType="primFontSz" refFor="des" refForName="parentText_3" op="lte"/>
              <dgm:constr type="primFontSz" for="des" forName="childText_6" refType="primFontSz" refFor="des" refForName="parentText_3" op="lte"/>
              <dgm:constr type="primFontSz" for="des" forName="childText_7" refType="primFontSz" refFor="des" refForName="parentText_3" op="lte"/>
              <dgm:constr type="primFontSz" for="des" forName="childText_1" refType="primFontSz" refFor="des" refForName="parentText_4" op="lte"/>
              <dgm:constr type="primFontSz" for="des" forName="childText_2" refType="primFontSz" refFor="des" refForName="parentText_4" op="lte"/>
              <dgm:constr type="primFontSz" for="des" forName="childText_3" refType="primFontSz" refFor="des" refForName="parentText_4" op="lte"/>
              <dgm:constr type="primFontSz" for="des" forName="childText_4" refType="primFontSz" refFor="des" refForName="parentText_4" op="lte"/>
              <dgm:constr type="primFontSz" for="des" forName="childText_5" refType="primFontSz" refFor="des" refForName="parentText_4" op="lte"/>
              <dgm:constr type="primFontSz" for="des" forName="childText_6" refType="primFontSz" refFor="des" refForName="parentText_4" op="lte"/>
              <dgm:constr type="primFontSz" for="des" forName="childText_7" refType="primFontSz" refFor="des" refForName="parentText_4" op="lte"/>
              <dgm:constr type="primFontSz" for="des" forName="childText_1" refType="primFontSz" refFor="des" refForName="parentText_5" op="lte"/>
              <dgm:constr type="primFontSz" for="des" forName="childText_2" refType="primFontSz" refFor="des" refForName="parentText_5" op="lte"/>
              <dgm:constr type="primFontSz" for="des" forName="childText_3" refType="primFontSz" refFor="des" refForName="parentText_5" op="lte"/>
              <dgm:constr type="primFontSz" for="des" forName="childText_4" refType="primFontSz" refFor="des" refForName="parentText_5" op="lte"/>
              <dgm:constr type="primFontSz" for="des" forName="childText_5" refType="primFontSz" refFor="des" refForName="parentText_5" op="lte"/>
              <dgm:constr type="primFontSz" for="des" forName="childText_6" refType="primFontSz" refFor="des" refForName="parentText_5" op="lte"/>
              <dgm:constr type="primFontSz" for="des" forName="childText_7" refType="primFontSz" refFor="des" refForName="parentText_5" op="lte"/>
              <dgm:constr type="primFontSz" for="des" forName="childText_1" refType="primFontSz" refFor="des" refForName="parentText_6" op="lte"/>
              <dgm:constr type="primFontSz" for="des" forName="childText_2" refType="primFontSz" refFor="des" refForName="parentText_6" op="lte"/>
              <dgm:constr type="primFontSz" for="des" forName="childText_3" refType="primFontSz" refFor="des" refForName="parentText_6" op="lte"/>
              <dgm:constr type="primFontSz" for="des" forName="childText_4" refType="primFontSz" refFor="des" refForName="parentText_6" op="lte"/>
              <dgm:constr type="primFontSz" for="des" forName="childText_5" refType="primFontSz" refFor="des" refForName="parentText_6" op="lte"/>
              <dgm:constr type="primFontSz" for="des" forName="childText_6" refType="primFontSz" refFor="des" refForName="parentText_6" op="lte"/>
              <dgm:constr type="primFontSz" for="des" forName="childText_7" refType="primFontSz" refFor="des" refForName="parentText_6" op="lte"/>
              <dgm:constr type="primFontSz" for="des" forName="childText_1" refType="primFontSz" refFor="des" refForName="parentText_7" op="lte"/>
              <dgm:constr type="primFontSz" for="des" forName="childText_2" refType="primFontSz" refFor="des" refForName="parentText_7" op="lte"/>
              <dgm:constr type="primFontSz" for="des" forName="childText_3" refType="primFontSz" refFor="des" refForName="parentText_7" op="lte"/>
              <dgm:constr type="primFontSz" for="des" forName="childText_4" refType="primFontSz" refFor="des" refForName="parentText_7" op="lte"/>
              <dgm:constr type="primFontSz" for="des" forName="childText_5" refType="primFontSz" refFor="des" refForName="parentText_7" op="lte"/>
              <dgm:constr type="primFontSz" for="des" forName="childText_6" refType="primFontSz" refFor="des" refForName="parentText_7" op="lte"/>
              <dgm:constr type="primFontSz" for="des" forName="childText_7" refType="primFontSz" refFor="des" refForName="parentText_7" op="lte"/>
              <dgm:constr type="primFontSz" for="des" forName="parentText_2" refType="primFontSz" refFor="des" refForName="parentText_1" op="equ"/>
              <dgm:constr type="primFontSz" for="des" forName="parentText_3" refType="primFontSz" refFor="des" refForName="parentText_1" op="equ"/>
              <dgm:constr type="primFontSz" for="des" forName="parentText_4" refType="primFontSz" refFor="des" refForName="parentText_1" op="equ"/>
              <dgm:constr type="primFontSz" for="des" forName="parentText_5" refType="primFontSz" refFor="des" refForName="parentText_1" op="equ"/>
              <dgm:constr type="primFontSz" for="des" forName="parentText_6" refType="primFontSz" refFor="des" refForName="parentText_1" op="equ"/>
              <dgm:constr type="primFontSz" for="des" forName="parentText_7" refType="primFontSz" refFor="des" refForName="parentText_1" op="equ"/>
              <dgm:constr type="primFontSz" for="des" forName="childText_2" refType="primFontSz" refFor="des" refForName="childText_1" op="equ"/>
              <dgm:constr type="primFontSz" for="des" forName="childText_3" refType="primFontSz" refFor="des" refForName="childText_1" op="equ"/>
              <dgm:constr type="primFontSz" for="des" forName="childText_4" refType="primFontSz" refFor="des" refForName="childText_1" op="equ"/>
              <dgm:constr type="primFontSz" for="des" forName="childText_5" refType="primFontSz" refFor="des" refForName="childText_1" op="equ"/>
              <dgm:constr type="primFontSz" for="des" forName="childText_6" refType="primFontSz" refFor="des" refForName="childText_1" op="equ"/>
              <dgm:constr type="primFontSz" for="des" forName="childText_7" refType="primFontSz" refFor="des" refForName="childText_1" op="equ"/>
              <dgm:constr type="l" for="ch" forName="accentShape_7" refType="w" fact="0"/>
              <dgm:constr type="t" for="ch" forName="accentShape_1" refType="h" fact="0"/>
              <dgm:constr type="w" for="ch" forName="accentShape_1" refType="w" fact="0.1269"/>
              <dgm:constr type="h" for="ch" forName="accentShape_1" refType="h"/>
              <dgm:constr type="l" for="ch" forName="accentShape_6" refType="w" fact="0.1385"/>
              <dgm:constr type="t" for="ch" forName="accentShape_2" refType="h" fact="0.0833"/>
              <dgm:constr type="w" for="ch" forName="accentShape_2" refType="w" fact="0.1269"/>
              <dgm:constr type="h" for="ch" forName="accentShape_2" refType="h" fact="0.9165"/>
              <dgm:constr type="l" for="ch" forName="accentShape_5" refType="w" fact="0.277"/>
              <dgm:constr type="t" for="ch" forName="accentShape_3" refType="h" fact="0.1666"/>
              <dgm:constr type="w" for="ch" forName="accentShape_3" refType="w" fact="0.1269"/>
              <dgm:constr type="h" for="ch" forName="accentShape_3" refType="h" fact="0.8332"/>
              <dgm:constr type="l" for="ch" forName="accentShape_4" refType="w" fact="0.4155"/>
              <dgm:constr type="t" for="ch" forName="accentShape_4" refType="h" fact="0.2499"/>
              <dgm:constr type="w" for="ch" forName="accentShape_4" refType="w" fact="0.1269"/>
              <dgm:constr type="h" for="ch" forName="accentShape_4" refType="h" fact="0.7499"/>
              <dgm:constr type="l" for="ch" forName="accentShape_3" refType="w" fact="0.5539"/>
              <dgm:constr type="t" for="ch" forName="accentShape_5" refType="h" fact="0.3332"/>
              <dgm:constr type="w" for="ch" forName="accentShape_5" refType="w" fact="0.1269"/>
              <dgm:constr type="h" for="ch" forName="accentShape_5" refType="h" fact="0.6666"/>
              <dgm:constr type="l" for="ch" forName="accentShape_2" refType="w" fact="0.6938"/>
              <dgm:constr type="t" for="ch" forName="accentShape_6" refType="h" fact="0.4165"/>
              <dgm:constr type="w" for="ch" forName="accentShape_6" refType="w" fact="0.1269"/>
              <dgm:constr type="h" for="ch" forName="accentShape_6" refType="h" fact="0.5833"/>
              <dgm:constr type="l" for="ch" forName="accentShape_1" refType="w" fact="0.8326"/>
              <dgm:constr type="t" for="ch" forName="accentShape_7" refType="h" fact="0.5"/>
              <dgm:constr type="w" for="ch" forName="accentShape_7" refType="w" fact="0.1269"/>
              <dgm:constr type="h" for="ch" forName="accentShape_7" refType="h" fact="0.5"/>
              <dgm:constr type="l" for="ch" forName="parentText_7" refType="w" fact="0.0888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refFor="ch" refForName="accentShape_1" fact="0.9"/>
              <dgm:constr type="l" for="ch" forName="parentText_6" refType="w" fact="0.2273"/>
              <dgm:constr type="t" for="ch" forName="parentText_2" refType="h" fact="0.0833"/>
              <dgm:constr type="w" for="ch" forName="parentText_2" refType="w" refFor="ch" refForName="accentShape_2" fact="0.26"/>
              <dgm:constr type="h" for="ch" forName="parentText_2" refType="h" refFor="ch" refForName="accentShape_2" fact="0.9"/>
              <dgm:constr type="l" for="ch" forName="parentText_5" refType="w" fact="0.36583"/>
              <dgm:constr type="t" for="ch" forName="parentText_3" refType="h" fact="0.1666"/>
              <dgm:constr type="w" for="ch" forName="parentText_3" refType="w" refFor="ch" refForName="accentShape_3" fact="0.26"/>
              <dgm:constr type="h" for="ch" forName="parentText_3" refType="h" refFor="ch" refForName="accentShape_3" fact="0.9"/>
              <dgm:constr type="l" for="ch" forName="parentText_4" refType="w" fact="0.5043"/>
              <dgm:constr type="t" for="ch" forName="parentText_4" refType="h" fact="0.2499"/>
              <dgm:constr type="w" for="ch" forName="parentText_4" refType="w" refFor="ch" refForName="accentShape_4" fact="0.26"/>
              <dgm:constr type="h" for="ch" forName="parentText_4" refType="h" refFor="ch" refForName="accentShape_4" fact="0.9"/>
              <dgm:constr type="l" for="ch" forName="parentText_3" refType="w" fact="0.6427"/>
              <dgm:constr type="t" for="ch" forName="parentText_5" refType="h" fact="0.3332"/>
              <dgm:constr type="w" for="ch" forName="parentText_5" refType="w" refFor="ch" refForName="accentShape_5" fact="0.26"/>
              <dgm:constr type="h" for="ch" forName="parentText_5" refType="h" refFor="ch" refForName="accentShape_5" fact="0.9"/>
              <dgm:constr type="l" for="ch" forName="parentText_2" refType="w" fact="0.78263"/>
              <dgm:constr type="t" for="ch" forName="parentText_6" refType="h" fact="0.4165"/>
              <dgm:constr type="w" for="ch" forName="parentText_6" refType="w" refFor="ch" refForName="accentShape_6" fact="0.26"/>
              <dgm:constr type="h" for="ch" forName="parentText_6" refType="h" refFor="ch" refForName="accentShape_6" fact="0.9"/>
              <dgm:constr type="l" for="ch" forName="parentText_1" refType="w" fact="0.92143"/>
              <dgm:constr type="t" for="ch" forName="parentText_7" refType="h" fact="0.5"/>
              <dgm:constr type="w" for="ch" forName="parentText_7" refType="w" refFor="ch" refForName="accentShape_7" fact="0.26"/>
              <dgm:constr type="h" for="ch" forName="parentText_7" refType="h" refFor="ch" refForName="accentShape_7" fact="0.9"/>
              <dgm:constr type="l" for="ch" forName="childText_7" refType="w" fact="0"/>
              <dgm:constr type="t" for="ch" forName="childText_1" refType="h" fact="0"/>
              <dgm:constr type="w" for="ch" forName="childText_1" refType="w" refFor="ch" refForName="accentShape_1" fact="0.7"/>
              <dgm:constr type="h" for="ch" forName="childText_1" refType="h" refFor="ch" refForName="accentShape_1"/>
              <dgm:constr type="l" for="ch" forName="childText_6" refType="w" fact="0.1385"/>
              <dgm:constr type="t" for="ch" forName="childText_2" refType="h" fact="0.0833"/>
              <dgm:constr type="w" for="ch" forName="childText_2" refType="w" refFor="ch" refForName="accentShape_2" fact="0.7"/>
              <dgm:constr type="h" for="ch" forName="childText_2" refType="h" refFor="ch" refForName="accentShape_2"/>
              <dgm:constr type="l" for="ch" forName="childText_5" refType="w" fact="0.277"/>
              <dgm:constr type="t" for="ch" forName="childText_3" refType="h" fact="0.1666"/>
              <dgm:constr type="w" for="ch" forName="childText_3" refType="w" refFor="ch" refForName="accentShape_3" fact="0.7"/>
              <dgm:constr type="h" for="ch" forName="childText_3" refType="h" refFor="ch" refForName="accentShape_3"/>
              <dgm:constr type="l" for="ch" forName="childText_4" refType="w" fact="0.4155"/>
              <dgm:constr type="t" for="ch" forName="childText_4" refType="h" fact="0.2499"/>
              <dgm:constr type="w" for="ch" forName="childText_4" refType="w" refFor="ch" refForName="accentShape_4" fact="0.7"/>
              <dgm:constr type="h" for="ch" forName="childText_4" refType="h" refFor="ch" refForName="accentShape_4"/>
              <dgm:constr type="l" for="ch" forName="childText_3" refType="w" fact="0.5539"/>
              <dgm:constr type="t" for="ch" forName="childText_5" refType="h" fact="0.3332"/>
              <dgm:constr type="w" for="ch" forName="childText_5" refType="w" refFor="ch" refForName="accentShape_5" fact="0.7"/>
              <dgm:constr type="h" for="ch" forName="childText_5" refType="h" refFor="ch" refForName="accentShape_5"/>
              <dgm:constr type="l" for="ch" forName="childText_2" refType="w" fact="0.6938"/>
              <dgm:constr type="t" for="ch" forName="childText_6" refType="h" fact="0.4165"/>
              <dgm:constr type="w" for="ch" forName="childText_6" refType="w" refFor="ch" refForName="accentShape_6" fact="0.7"/>
              <dgm:constr type="h" for="ch" forName="childText_6" refType="h" refFor="ch" refForName="accentShape_6"/>
              <dgm:constr type="l" for="ch" forName="childText_1" refType="w" fact="0.8326"/>
              <dgm:constr type="t" for="ch" forName="childText_7" refType="h" fact="0.5"/>
              <dgm:constr type="w" for="ch" forName="childText_7" refType="w" refFor="ch" refForName="accentShape_7" fact="0.7"/>
              <dgm:constr type="h" for="ch" forName="childText_7" refType="h" refFor="ch" refForName="accentShape_7"/>
            </dgm:constrLst>
          </dgm:else>
        </dgm:choose>
      </dgm:else>
    </dgm:choose>
    <dgm:forEach name="wrapper" axis="self" ptType="parTrans">
      <dgm:forEach name="accentRepeat" axis="self">
        <dgm:layoutNode name="imageRepeatNode" styleLbl="node1">
          <dgm:alg type="sp"/>
          <dgm:shape xmlns:r="http://schemas.openxmlformats.org/officeDocument/2006/relationships" type="rect" r:blip="" zOrderOff="-10">
            <dgm:adjLst/>
          </dgm:shape>
          <dgm:presOf axis="self"/>
        </dgm:layoutNode>
      </dgm:forEach>
    </dgm:forEach>
    <dgm:forEach name="Name30" axis="ch" ptType="node" cnt="1">
      <dgm:layoutNode name="parentText_1" styleLbl="node1">
        <dgm:varLst>
          <dgm:chMax val="1"/>
          <dgm:chPref val="1"/>
          <dgm:bulletEnabled val="1"/>
        </dgm:varLst>
        <dgm:alg type="tx">
          <dgm:param type="parTxLTRAlign" val="r"/>
          <dgm:param type="shpTxLTRAlignCh" val="r"/>
          <dgm:param type="txAnchorVertCh" val="mid"/>
          <dgm:param type="autoTxRot" val="grav"/>
        </dgm:alg>
        <dgm:shape xmlns:r="http://schemas.openxmlformats.org/officeDocument/2006/relationships" rot="-90" type="rect" r:blip="" hideGeom="1">
          <dgm:adjLst/>
        </dgm:shape>
        <dgm:presOf axis="self" ptType="node"/>
        <dgm:constrLst>
          <dgm:constr type="lMarg" refType="primFontSz" fact="0.3"/>
          <dgm:constr type="rMarg" refType="primFontSz" fact="0.45"/>
          <dgm:constr type="tMarg" refType="primFontSz" fact="0"/>
          <dgm:constr type="bMarg" refType="primFontSz" fact="0.1"/>
        </dgm:constrLst>
        <dgm:ruleLst>
          <dgm:rule type="primFontSz" val="5" fact="NaN" max="NaN"/>
        </dgm:ruleLst>
      </dgm:layoutNode>
      <dgm:layoutNode name="childText_1" styleLbl="node1">
        <dgm:varLst>
          <dgm:chMax val="0"/>
          <dgm:chPref val="0"/>
          <dgm:bulletEnabled val="1"/>
        </dgm:varLst>
        <dgm:alg type="tx">
          <dgm:param type="txAnchorVert" val="t"/>
          <dgm:param type="parTxLTRAlign" val="l"/>
        </dgm:alg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Shape_1">
        <dgm:alg type="sp"/>
        <dgm:shape xmlns:r="http://schemas.openxmlformats.org/officeDocument/2006/relationships" r:blip="">
          <dgm:adjLst/>
        </dgm:shape>
        <dgm:presOf/>
        <dgm:constrLst/>
        <dgm:forEach name="Name31" ref="accentRepeat"/>
      </dgm:layoutNode>
    </dgm:forEach>
    <dgm:forEach name="Name32" axis="ch" ptType="node" st="2" cnt="1">
      <dgm:layoutNode name="parentText_2">
        <dgm:varLst>
          <dgm:chMax val="1"/>
          <dgm:chPref val="1"/>
          <dgm:bulletEnabled val="1"/>
        </dgm:varLst>
        <dgm:alg type="tx">
          <dgm:param type="parTxLTRAlign" val="r"/>
          <dgm:param type="shpTxLTRAlignCh" val="r"/>
          <dgm:param type="txAnchorVertCh" val="mid"/>
          <dgm:param type="autoTxRot" val="grav"/>
        </dgm:alg>
        <dgm:shape xmlns:r="http://schemas.openxmlformats.org/officeDocument/2006/relationships" rot="-90" type="rect" r:blip="" hideGeom="1">
          <dgm:adjLst/>
        </dgm:shape>
        <dgm:presOf axis="self" ptType="node"/>
        <dgm:constrLst>
          <dgm:constr type="lMarg" refType="primFontSz" fact="0.3"/>
          <dgm:constr type="rMarg" refType="primFontSz" fact="0.45"/>
          <dgm:constr type="tMarg" refType="primFontSz" fact="0"/>
          <dgm:constr type="bMarg" refType="primFontSz" fact="0.1"/>
        </dgm:constrLst>
        <dgm:ruleLst>
          <dgm:rule type="primFontSz" val="5" fact="NaN" max="NaN"/>
        </dgm:ruleLst>
      </dgm:layoutNode>
      <dgm:layoutNode name="childText_2">
        <dgm:varLst>
          <dgm:chMax val="0"/>
          <dgm:chPref val="0"/>
          <dgm:bulletEnabled val="1"/>
        </dgm:varLst>
        <dgm:alg type="tx">
          <dgm:param type="txAnchorVert" val="t"/>
          <dgm:param type="parTxLTRAlign" val="l"/>
        </dgm:alg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Shape_2">
        <dgm:alg type="sp"/>
        <dgm:shape xmlns:r="http://schemas.openxmlformats.org/officeDocument/2006/relationships" r:blip="">
          <dgm:adjLst/>
        </dgm:shape>
        <dgm:presOf/>
        <dgm:constrLst/>
        <dgm:forEach name="Name33" ref="accentRepeat"/>
      </dgm:layoutNode>
    </dgm:forEach>
    <dgm:forEach name="Name34" axis="ch" ptType="node" st="3" cnt="1">
      <dgm:layoutNode name="parentText_3">
        <dgm:varLst>
          <dgm:chMax val="1"/>
          <dgm:chPref val="1"/>
          <dgm:bulletEnabled val="1"/>
        </dgm:varLst>
        <dgm:alg type="tx">
          <dgm:param type="parTxLTRAlign" val="r"/>
          <dgm:param type="shpTxLTRAlignCh" val="r"/>
          <dgm:param type="txAnchorVertCh" val="mid"/>
          <dgm:param type="autoTxRot" val="grav"/>
        </dgm:alg>
        <dgm:shape xmlns:r="http://schemas.openxmlformats.org/officeDocument/2006/relationships" rot="-90" type="rect" r:blip="" hideGeom="1">
          <dgm:adjLst/>
        </dgm:shape>
        <dgm:presOf axis="self" ptType="node"/>
        <dgm:constrLst>
          <dgm:constr type="lMarg" refType="primFontSz" fact="0.3"/>
          <dgm:constr type="rMarg" refType="primFontSz" fact="0.45"/>
          <dgm:constr type="tMarg" refType="primFontSz" fact="0"/>
          <dgm:constr type="bMarg" refType="primFontSz" fact="0.1"/>
        </dgm:constrLst>
        <dgm:ruleLst>
          <dgm:rule type="primFontSz" val="5" fact="NaN" max="NaN"/>
        </dgm:ruleLst>
      </dgm:layoutNode>
      <dgm:layoutNode name="childText_3">
        <dgm:varLst>
          <dgm:chMax val="0"/>
          <dgm:chPref val="0"/>
          <dgm:bulletEnabled val="1"/>
        </dgm:varLst>
        <dgm:alg type="tx">
          <dgm:param type="txAnchorVert" val="t"/>
          <dgm:param type="parTxLTRAlign" val="l"/>
        </dgm:alg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Shape_3">
        <dgm:alg type="sp"/>
        <dgm:shape xmlns:r="http://schemas.openxmlformats.org/officeDocument/2006/relationships" r:blip="">
          <dgm:adjLst/>
        </dgm:shape>
        <dgm:presOf/>
        <dgm:constrLst/>
        <dgm:forEach name="Name35" ref="accentRepeat"/>
      </dgm:layoutNode>
    </dgm:forEach>
    <dgm:forEach name="Name36" axis="ch" ptType="node" st="4" cnt="1">
      <dgm:layoutNode name="parentText_4">
        <dgm:varLst>
          <dgm:chMax val="1"/>
          <dgm:chPref val="1"/>
          <dgm:bulletEnabled val="1"/>
        </dgm:varLst>
        <dgm:alg type="tx">
          <dgm:param type="parTxLTRAlign" val="r"/>
          <dgm:param type="shpTxLTRAlignCh" val="r"/>
          <dgm:param type="txAnchorVertCh" val="mid"/>
          <dgm:param type="autoTxRot" val="grav"/>
        </dgm:alg>
        <dgm:shape xmlns:r="http://schemas.openxmlformats.org/officeDocument/2006/relationships" rot="-90" type="rect" r:blip="" hideGeom="1">
          <dgm:adjLst/>
        </dgm:shape>
        <dgm:presOf axis="self" ptType="node"/>
        <dgm:constrLst>
          <dgm:constr type="lMarg" refType="primFontSz" fact="0.3"/>
          <dgm:constr type="rMarg" refType="primFontSz" fact="0.45"/>
          <dgm:constr type="tMarg" refType="primFontSz" fact="0"/>
          <dgm:constr type="bMarg" refType="primFontSz" fact="0.1"/>
        </dgm:constrLst>
        <dgm:ruleLst>
          <dgm:rule type="primFontSz" val="5" fact="NaN" max="NaN"/>
        </dgm:ruleLst>
      </dgm:layoutNode>
      <dgm:layoutNode name="childText_4">
        <dgm:varLst>
          <dgm:chMax val="0"/>
          <dgm:chPref val="0"/>
          <dgm:bulletEnabled val="1"/>
        </dgm:varLst>
        <dgm:alg type="tx">
          <dgm:param type="txAnchorVert" val="t"/>
          <dgm:param type="parTxLTRAlign" val="l"/>
        </dgm:alg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Shape_4">
        <dgm:alg type="sp"/>
        <dgm:shape xmlns:r="http://schemas.openxmlformats.org/officeDocument/2006/relationships" r:blip="">
          <dgm:adjLst/>
        </dgm:shape>
        <dgm:presOf/>
        <dgm:constrLst/>
        <dgm:forEach name="Name37" ref="accentRepeat"/>
      </dgm:layoutNode>
    </dgm:forEach>
    <dgm:forEach name="Name38" axis="ch" ptType="node" st="5" cnt="1">
      <dgm:layoutNode name="parentText_5">
        <dgm:varLst>
          <dgm:chMax val="1"/>
          <dgm:chPref val="1"/>
          <dgm:bulletEnabled val="1"/>
        </dgm:varLst>
        <dgm:alg type="tx">
          <dgm:param type="parTxLTRAlign" val="r"/>
          <dgm:param type="shpTxLTRAlignCh" val="r"/>
          <dgm:param type="txAnchorVertCh" val="mid"/>
          <dgm:param type="autoTxRot" val="grav"/>
        </dgm:alg>
        <dgm:shape xmlns:r="http://schemas.openxmlformats.org/officeDocument/2006/relationships" rot="-90" type="rect" r:blip="" hideGeom="1">
          <dgm:adjLst/>
        </dgm:shape>
        <dgm:presOf axis="self" ptType="node"/>
        <dgm:constrLst>
          <dgm:constr type="lMarg" refType="primFontSz" fact="0.3"/>
          <dgm:constr type="rMarg" refType="primFontSz" fact="0.45"/>
          <dgm:constr type="tMarg" refType="primFontSz" fact="0"/>
          <dgm:constr type="bMarg" refType="primFontSz" fact="0.1"/>
        </dgm:constrLst>
        <dgm:ruleLst>
          <dgm:rule type="primFontSz" val="5" fact="NaN" max="NaN"/>
        </dgm:ruleLst>
      </dgm:layoutNode>
      <dgm:layoutNode name="childText_5">
        <dgm:varLst>
          <dgm:chMax val="0"/>
          <dgm:chPref val="0"/>
          <dgm:bulletEnabled val="1"/>
        </dgm:varLst>
        <dgm:alg type="tx">
          <dgm:param type="txAnchorVert" val="t"/>
          <dgm:param type="parTxLTRAlign" val="l"/>
        </dgm:alg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Shape_5">
        <dgm:alg type="sp"/>
        <dgm:shape xmlns:r="http://schemas.openxmlformats.org/officeDocument/2006/relationships" r:blip="">
          <dgm:adjLst/>
        </dgm:shape>
        <dgm:presOf/>
        <dgm:constrLst/>
        <dgm:forEach name="Name39" ref="accentRepeat"/>
      </dgm:layoutNode>
    </dgm:forEach>
    <dgm:forEach name="Name40" axis="ch" ptType="node" st="6" cnt="1">
      <dgm:layoutNode name="parentText_6">
        <dgm:varLst>
          <dgm:chMax val="1"/>
          <dgm:chPref val="1"/>
          <dgm:bulletEnabled val="1"/>
        </dgm:varLst>
        <dgm:alg type="tx">
          <dgm:param type="parTxLTRAlign" val="r"/>
          <dgm:param type="shpTxLTRAlignCh" val="r"/>
          <dgm:param type="txAnchorVertCh" val="mid"/>
          <dgm:param type="autoTxRot" val="grav"/>
        </dgm:alg>
        <dgm:shape xmlns:r="http://schemas.openxmlformats.org/officeDocument/2006/relationships" rot="-90" type="rect" r:blip="" hideGeom="1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"/>
          <dgm:constr type="bMarg" refType="primFontSz" fact="0.1"/>
        </dgm:constrLst>
        <dgm:ruleLst>
          <dgm:rule type="primFontSz" val="5" fact="NaN" max="NaN"/>
        </dgm:ruleLst>
      </dgm:layoutNode>
      <dgm:layoutNode name="childText_6">
        <dgm:varLst>
          <dgm:chMax val="0"/>
          <dgm:chPref val="0"/>
          <dgm:bulletEnabled val="1"/>
        </dgm:varLst>
        <dgm:alg type="tx">
          <dgm:param type="txAnchorVert" val="t"/>
          <dgm:param type="parTxLTRAlign" val="l"/>
        </dgm:alg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Shape_6">
        <dgm:alg type="sp"/>
        <dgm:shape xmlns:r="http://schemas.openxmlformats.org/officeDocument/2006/relationships" r:blip="">
          <dgm:adjLst/>
        </dgm:shape>
        <dgm:presOf/>
        <dgm:constrLst/>
        <dgm:forEach name="Name41" ref="accentRepeat"/>
      </dgm:layoutNode>
    </dgm:forEach>
    <dgm:forEach name="Name42" axis="ch" ptType="node" st="7" cnt="1">
      <dgm:layoutNode name="parentText_7">
        <dgm:varLst>
          <dgm:chMax val="1"/>
          <dgm:chPref val="1"/>
          <dgm:bulletEnabled val="1"/>
        </dgm:varLst>
        <dgm:alg type="tx">
          <dgm:param type="parTxLTRAlign" val="r"/>
          <dgm:param type="shpTxLTRAlignCh" val="r"/>
          <dgm:param type="txAnchorVertCh" val="mid"/>
          <dgm:param type="autoTxRot" val="grav"/>
        </dgm:alg>
        <dgm:shape xmlns:r="http://schemas.openxmlformats.org/officeDocument/2006/relationships" rot="-90" type="rect" r:blip="" hideGeom="1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"/>
          <dgm:constr type="bMarg" refType="primFontSz" fact="0.1"/>
        </dgm:constrLst>
        <dgm:ruleLst>
          <dgm:rule type="primFontSz" val="5" fact="NaN" max="NaN"/>
        </dgm:ruleLst>
      </dgm:layoutNode>
      <dgm:layoutNode name="childText_7">
        <dgm:varLst>
          <dgm:chMax val="0"/>
          <dgm:chPref val="0"/>
          <dgm:bulletEnabled val="1"/>
        </dgm:varLst>
        <dgm:alg type="tx">
          <dgm:param type="txAnchorVert" val="t"/>
          <dgm:param type="parTxLTRAlign" val="l"/>
        </dgm:alg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Shape_7">
        <dgm:alg type="sp"/>
        <dgm:shape xmlns:r="http://schemas.openxmlformats.org/officeDocument/2006/relationships" r:blip="">
          <dgm:adjLst/>
        </dgm:shape>
        <dgm:presOf/>
        <dgm:constrLst/>
        <dgm:forEach name="Name43" ref="accentRepeat"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1" descr="Tag=AccentColor&#10;Flavor=Light&#10;Target=Fill">
            <a:extLst>
              <a:ext uri="{FF2B5EF4-FFF2-40B4-BE49-F238E27FC236}">
                <a16:creationId xmlns:a16="http://schemas.microsoft.com/office/drawing/2014/main" id="{0D57E7FA-E8FC-45AC-868F-CDC8144939D6}"/>
              </a:ext>
            </a:extLst>
          </p:cNvPr>
          <p:cNvSpPr/>
          <p:nvPr/>
        </p:nvSpPr>
        <p:spPr>
          <a:xfrm rot="10800000" flipV="1">
            <a:off x="2599854" y="527562"/>
            <a:ext cx="6992292" cy="5102484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7094A5-EB6F-441D-88F8-CD7A30C847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8760" y="1591056"/>
            <a:ext cx="5705856" cy="3264408"/>
          </a:xfrm>
        </p:spPr>
        <p:txBody>
          <a:bodyPr anchor="b"/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7CE1E3-3929-42A6-81B7-056BD88EF3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8616"/>
            <a:ext cx="5705856" cy="996696"/>
          </a:xfrm>
        </p:spPr>
        <p:txBody>
          <a:bodyPr/>
          <a:lstStyle>
            <a:lvl1pPr marL="0" indent="0" algn="l">
              <a:buNone/>
              <a:defRPr sz="2400" cap="all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E951E3-0794-422C-AF76-0AD4A7FB1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9/4/2022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EBFA8-0291-4D77-A9D9-B17FC2382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7AC4D4-C4EE-4624-A329-C608A1D5A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792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raphic 1" descr="Tag=AccentColor&#10;Flavor=Light&#10;Target=Fill">
            <a:extLst>
              <a:ext uri="{FF2B5EF4-FFF2-40B4-BE49-F238E27FC236}">
                <a16:creationId xmlns:a16="http://schemas.microsoft.com/office/drawing/2014/main" id="{0EE21C0F-70D8-4F3C-9392-07559C90EE6E}"/>
              </a:ext>
            </a:extLst>
          </p:cNvPr>
          <p:cNvSpPr/>
          <p:nvPr/>
        </p:nvSpPr>
        <p:spPr>
          <a:xfrm rot="10800000" flipH="1" flipV="1">
            <a:off x="684965" y="1332237"/>
            <a:ext cx="5263732" cy="3841102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B1DFE-8154-440D-93CF-FEF7860E8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9032" y="2523744"/>
            <a:ext cx="3831336" cy="1453896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D9D1F5-05CC-48F3-A314-315EF17030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711696" y="640079"/>
            <a:ext cx="4837176" cy="556869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1807DE-1178-4BBB-89D8-9046239C2D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55064" y="4087368"/>
            <a:ext cx="3319272" cy="649224"/>
          </a:xfrm>
        </p:spPr>
        <p:txBody>
          <a:bodyPr>
            <a:noAutofit/>
          </a:bodyPr>
          <a:lstStyle>
            <a:lvl1pPr marL="0" indent="0" algn="ctr">
              <a:buNone/>
              <a:defRPr sz="2000" cap="all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48EA59-A1BC-48B7-9495-6D5C6035B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9/4/2022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F85A72-B50F-440E-AAD3-53C099F6D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C2D00B-4207-4720-8C68-605CAFDD5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272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C888B-58B8-4428-8B1D-4E26FC5DD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14F67B-D516-42FA-A2CA-2DCD37CFE8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2BA5FF-4919-4FF8-9C04-06CE156B7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9/4/2022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EDA970-128E-4150-8E5A-A1B056E83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EC6CD1-EE5E-42EF-B76D-BB803BA6A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2089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0C2A1B-34CA-4877-9435-D77DF32575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255E5E-4A81-44CC-8D99-F56E625D46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CEECF-A221-4ECC-AD9C-E197D516D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9/4/2022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8F41AE-0DDE-49ED-9F0C-E0E16F599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B47FB7-77F0-4C43-B81E-D04B31C95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576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13B7BB51-92B8-4089-8DAB-1202A4D1C6A3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030E26-A86A-417A-AA64-699AA8DD3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CF97E-0E6E-41E9-B75B-0371E744D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1680"/>
            <a:ext cx="1051560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BAE770-8363-44CD-8A22-AB26C5C53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9/4/2022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E618F2-3B8E-4449-91E7-F8AA49609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3428F0-E5C2-42A1-AB2F-1A19FFAD1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354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9" descr="Tag=AccentColor&#10;Flavor=Light&#10;Target=Fill">
            <a:extLst>
              <a:ext uri="{FF2B5EF4-FFF2-40B4-BE49-F238E27FC236}">
                <a16:creationId xmlns:a16="http://schemas.microsoft.com/office/drawing/2014/main" id="{DB2CE8D6-5B4E-4EBE-9ED5-A1DA7E2A5CDA}"/>
              </a:ext>
            </a:extLst>
          </p:cNvPr>
          <p:cNvSpPr/>
          <p:nvPr/>
        </p:nvSpPr>
        <p:spPr>
          <a:xfrm>
            <a:off x="7209816" y="0"/>
            <a:ext cx="4143984" cy="5747660"/>
          </a:xfrm>
          <a:custGeom>
            <a:avLst/>
            <a:gdLst>
              <a:gd name="connsiteX0" fmla="*/ 0 w 3843750"/>
              <a:gd name="connsiteY0" fmla="*/ 346 h 5956080"/>
              <a:gd name="connsiteX1" fmla="*/ 72373 w 3843750"/>
              <a:gd name="connsiteY1" fmla="*/ 2447534 h 5956080"/>
              <a:gd name="connsiteX2" fmla="*/ 145093 w 3843750"/>
              <a:gd name="connsiteY2" fmla="*/ 3878724 h 5956080"/>
              <a:gd name="connsiteX3" fmla="*/ 237897 w 3843750"/>
              <a:gd name="connsiteY3" fmla="*/ 4208041 h 5956080"/>
              <a:gd name="connsiteX4" fmla="*/ 281875 w 3843750"/>
              <a:gd name="connsiteY4" fmla="*/ 4677601 h 5956080"/>
              <a:gd name="connsiteX5" fmla="*/ 360135 w 3843750"/>
              <a:gd name="connsiteY5" fmla="*/ 5287407 h 5956080"/>
              <a:gd name="connsiteX6" fmla="*/ 414155 w 3843750"/>
              <a:gd name="connsiteY6" fmla="*/ 5817914 h 5956080"/>
              <a:gd name="connsiteX7" fmla="*/ 681487 w 3843750"/>
              <a:gd name="connsiteY7" fmla="*/ 5914873 h 5956080"/>
              <a:gd name="connsiteX8" fmla="*/ 892373 w 3843750"/>
              <a:gd name="connsiteY8" fmla="*/ 5605295 h 5956080"/>
              <a:gd name="connsiteX9" fmla="*/ 1027770 w 3843750"/>
              <a:gd name="connsiteY9" fmla="*/ 5804063 h 5956080"/>
              <a:gd name="connsiteX10" fmla="*/ 1200566 w 3843750"/>
              <a:gd name="connsiteY10" fmla="*/ 5527036 h 5956080"/>
              <a:gd name="connsiteX11" fmla="*/ 1348083 w 3843750"/>
              <a:gd name="connsiteY11" fmla="*/ 5363590 h 5956080"/>
              <a:gd name="connsiteX12" fmla="*/ 1425997 w 3843750"/>
              <a:gd name="connsiteY12" fmla="*/ 4800532 h 5956080"/>
              <a:gd name="connsiteX13" fmla="*/ 1517416 w 3843750"/>
              <a:gd name="connsiteY13" fmla="*/ 4640549 h 5956080"/>
              <a:gd name="connsiteX14" fmla="*/ 1569705 w 3843750"/>
              <a:gd name="connsiteY14" fmla="*/ 4803995 h 5956080"/>
              <a:gd name="connsiteX15" fmla="*/ 1530921 w 3843750"/>
              <a:gd name="connsiteY15" fmla="*/ 5433885 h 5956080"/>
              <a:gd name="connsiteX16" fmla="*/ 1614721 w 3843750"/>
              <a:gd name="connsiteY16" fmla="*/ 5319957 h 5956080"/>
              <a:gd name="connsiteX17" fmla="*/ 1800676 w 3843750"/>
              <a:gd name="connsiteY17" fmla="*/ 4608691 h 5956080"/>
              <a:gd name="connsiteX18" fmla="*/ 1918759 w 3843750"/>
              <a:gd name="connsiteY18" fmla="*/ 4486799 h 5956080"/>
              <a:gd name="connsiteX19" fmla="*/ 2009139 w 3843750"/>
              <a:gd name="connsiteY19" fmla="*/ 4715000 h 5956080"/>
              <a:gd name="connsiteX20" fmla="*/ 2135532 w 3843750"/>
              <a:gd name="connsiteY20" fmla="*/ 5321689 h 5956080"/>
              <a:gd name="connsiteX21" fmla="*/ 2209291 w 3843750"/>
              <a:gd name="connsiteY21" fmla="*/ 5028733 h 5956080"/>
              <a:gd name="connsiteX22" fmla="*/ 2501208 w 3843750"/>
              <a:gd name="connsiteY22" fmla="*/ 4457711 h 5956080"/>
              <a:gd name="connsiteX23" fmla="*/ 2695127 w 3843750"/>
              <a:gd name="connsiteY23" fmla="*/ 4973674 h 5956080"/>
              <a:gd name="connsiteX24" fmla="*/ 2825329 w 3843750"/>
              <a:gd name="connsiteY24" fmla="*/ 4563328 h 5956080"/>
              <a:gd name="connsiteX25" fmla="*/ 2904628 w 3843750"/>
              <a:gd name="connsiteY25" fmla="*/ 4466368 h 5956080"/>
              <a:gd name="connsiteX26" fmla="*/ 2922635 w 3843750"/>
              <a:gd name="connsiteY26" fmla="*/ 4519696 h 5956080"/>
              <a:gd name="connsiteX27" fmla="*/ 3089544 w 3843750"/>
              <a:gd name="connsiteY27" fmla="*/ 3606545 h 5956080"/>
              <a:gd name="connsiteX28" fmla="*/ 3150490 w 3843750"/>
              <a:gd name="connsiteY28" fmla="*/ 3989882 h 5956080"/>
              <a:gd name="connsiteX29" fmla="*/ 3755448 w 3843750"/>
              <a:gd name="connsiteY29" fmla="*/ 1538193 h 5956080"/>
              <a:gd name="connsiteX30" fmla="*/ 3850330 w 3843750"/>
              <a:gd name="connsiteY30" fmla="*/ 0 h 5956080"/>
              <a:gd name="connsiteX31" fmla="*/ 0 w 3843750"/>
              <a:gd name="connsiteY31" fmla="*/ 0 h 5956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843750" h="5956080">
                <a:moveTo>
                  <a:pt x="0" y="346"/>
                </a:moveTo>
                <a:cubicBezTo>
                  <a:pt x="12120" y="1234155"/>
                  <a:pt x="72720" y="2447534"/>
                  <a:pt x="72373" y="2447534"/>
                </a:cubicBezTo>
                <a:cubicBezTo>
                  <a:pt x="72720" y="2449265"/>
                  <a:pt x="114274" y="3641520"/>
                  <a:pt x="145093" y="3878724"/>
                </a:cubicBezTo>
                <a:cubicBezTo>
                  <a:pt x="176258" y="4119392"/>
                  <a:pt x="210194" y="3969797"/>
                  <a:pt x="237897" y="4208041"/>
                </a:cubicBezTo>
                <a:cubicBezTo>
                  <a:pt x="250017" y="4367677"/>
                  <a:pt x="237204" y="4527661"/>
                  <a:pt x="281875" y="4677601"/>
                </a:cubicBezTo>
                <a:cubicBezTo>
                  <a:pt x="278758" y="4908226"/>
                  <a:pt x="338319" y="5059552"/>
                  <a:pt x="360135" y="5287407"/>
                </a:cubicBezTo>
                <a:cubicBezTo>
                  <a:pt x="370177" y="5468860"/>
                  <a:pt x="348015" y="5649274"/>
                  <a:pt x="414155" y="5817914"/>
                </a:cubicBezTo>
                <a:cubicBezTo>
                  <a:pt x="467137" y="5947770"/>
                  <a:pt x="534662" y="6049578"/>
                  <a:pt x="681487" y="5914873"/>
                </a:cubicBezTo>
                <a:cubicBezTo>
                  <a:pt x="680448" y="5747964"/>
                  <a:pt x="925963" y="5772897"/>
                  <a:pt x="892373" y="5605295"/>
                </a:cubicBezTo>
                <a:cubicBezTo>
                  <a:pt x="1003184" y="5641309"/>
                  <a:pt x="945009" y="5759046"/>
                  <a:pt x="1027770" y="5804063"/>
                </a:cubicBezTo>
                <a:cubicBezTo>
                  <a:pt x="1099105" y="5719915"/>
                  <a:pt x="1051664" y="5551968"/>
                  <a:pt x="1200566" y="5527036"/>
                </a:cubicBezTo>
                <a:cubicBezTo>
                  <a:pt x="1352931" y="5564088"/>
                  <a:pt x="1336655" y="5453970"/>
                  <a:pt x="1348083" y="5363590"/>
                </a:cubicBezTo>
                <a:cubicBezTo>
                  <a:pt x="1370938" y="5149586"/>
                  <a:pt x="1389291" y="5009687"/>
                  <a:pt x="1425997" y="4800532"/>
                </a:cubicBezTo>
                <a:cubicBezTo>
                  <a:pt x="1436385" y="4748243"/>
                  <a:pt x="1415608" y="4628775"/>
                  <a:pt x="1517416" y="4640549"/>
                </a:cubicBezTo>
                <a:cubicBezTo>
                  <a:pt x="1596022" y="4651976"/>
                  <a:pt x="1566242" y="4746512"/>
                  <a:pt x="1569705" y="4803995"/>
                </a:cubicBezTo>
                <a:cubicBezTo>
                  <a:pt x="1600177" y="5128809"/>
                  <a:pt x="1532998" y="5109763"/>
                  <a:pt x="1530921" y="5433885"/>
                </a:cubicBezTo>
                <a:cubicBezTo>
                  <a:pt x="1530574" y="5446697"/>
                  <a:pt x="1580786" y="5458125"/>
                  <a:pt x="1614721" y="5319957"/>
                </a:cubicBezTo>
                <a:cubicBezTo>
                  <a:pt x="1681208" y="5047432"/>
                  <a:pt x="1760507" y="4832736"/>
                  <a:pt x="1800676" y="4608691"/>
                </a:cubicBezTo>
                <a:cubicBezTo>
                  <a:pt x="1848463" y="4656824"/>
                  <a:pt x="1889671" y="4439704"/>
                  <a:pt x="1918759" y="4486799"/>
                </a:cubicBezTo>
                <a:cubicBezTo>
                  <a:pt x="1932264" y="4566098"/>
                  <a:pt x="1956503" y="4642626"/>
                  <a:pt x="2009139" y="4715000"/>
                </a:cubicBezTo>
                <a:cubicBezTo>
                  <a:pt x="2054502" y="4933851"/>
                  <a:pt x="2004983" y="5137812"/>
                  <a:pt x="2135532" y="5321689"/>
                </a:cubicBezTo>
                <a:cubicBezTo>
                  <a:pt x="2135532" y="5321689"/>
                  <a:pt x="2137610" y="5265245"/>
                  <a:pt x="2209291" y="5028733"/>
                </a:cubicBezTo>
                <a:cubicBezTo>
                  <a:pt x="2267120" y="4838277"/>
                  <a:pt x="2341225" y="4936622"/>
                  <a:pt x="2501208" y="4457711"/>
                </a:cubicBezTo>
                <a:cubicBezTo>
                  <a:pt x="2545186" y="4641934"/>
                  <a:pt x="2446495" y="4877753"/>
                  <a:pt x="2695127" y="4973674"/>
                </a:cubicBezTo>
                <a:cubicBezTo>
                  <a:pt x="2743260" y="4833775"/>
                  <a:pt x="2706208" y="4662365"/>
                  <a:pt x="2825329" y="4563328"/>
                </a:cubicBezTo>
                <a:cubicBezTo>
                  <a:pt x="2859958" y="4534586"/>
                  <a:pt x="2884890" y="4501689"/>
                  <a:pt x="2904628" y="4466368"/>
                </a:cubicBezTo>
                <a:cubicBezTo>
                  <a:pt x="2910515" y="4484375"/>
                  <a:pt x="2916749" y="4503074"/>
                  <a:pt x="2922635" y="4519696"/>
                </a:cubicBezTo>
                <a:cubicBezTo>
                  <a:pt x="2946529" y="4491647"/>
                  <a:pt x="3082618" y="3784882"/>
                  <a:pt x="3089544" y="3606545"/>
                </a:cubicBezTo>
                <a:cubicBezTo>
                  <a:pt x="3124172" y="3733285"/>
                  <a:pt x="3150490" y="3989882"/>
                  <a:pt x="3150490" y="3989882"/>
                </a:cubicBezTo>
                <a:cubicBezTo>
                  <a:pt x="3150490" y="3989882"/>
                  <a:pt x="3300085" y="3936900"/>
                  <a:pt x="3755448" y="1538193"/>
                </a:cubicBezTo>
                <a:cubicBezTo>
                  <a:pt x="3791461" y="1348775"/>
                  <a:pt x="3824704" y="697762"/>
                  <a:pt x="3850330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4AD5705-B027-4C44-B38A-60296E29E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078991"/>
            <a:ext cx="5266944" cy="3136392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8BBAC4-9088-44CF-BA2D-B8DD24FB5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279392"/>
            <a:ext cx="5266944" cy="1500187"/>
          </a:xfrm>
        </p:spPr>
        <p:txBody>
          <a:bodyPr/>
          <a:lstStyle>
            <a:lvl1pPr marL="0" indent="0">
              <a:buNone/>
              <a:defRPr sz="24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93FB3F-D2A6-4919-B57B-C08861D46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9/4/2022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9049E0-6BE5-43FA-A4D4-ACAFC871A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8C28D-1479-4F15-B906-0AEBBCCA8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800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FD51F360-8860-4FB5-A0A5-773473DD8B39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A77EC9-372A-4ECA-9088-780532AF0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C882CE-1B27-414A-9B06-AA5D2DB683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397E60-5D92-4530-96D1-FC09AF3C27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9088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4240FE-0C6A-47E9-9B0A-7B3C60877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9/4/2022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71AE1B-BB18-4C7E-AA77-3A4D401A5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FA7B1D-FEDD-4E29-A352-29E5F498B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947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 descr="Tag=AccentColor&#10;Flavor=Light&#10;Target=Fill">
            <a:extLst>
              <a:ext uri="{FF2B5EF4-FFF2-40B4-BE49-F238E27FC236}">
                <a16:creationId xmlns:a16="http://schemas.microsoft.com/office/drawing/2014/main" id="{527D753D-3426-457C-9082-B92894509EC0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4D2B94-0682-4185-BCE3-89AF214A4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65C47E-B85E-4B3E-A669-DEEC7F5DF2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24517F-FE8C-49AD-9A52-0F43010526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0C73EC-7117-4DC2-9075-14102F2E28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190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D9A323-865B-4177-8F98-9BA304E022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190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A4E5D6-7075-4584-BD43-D966F0B58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9/4/2022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38B83D-8A05-4F3C-A409-1602C9630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D250E7-8A73-449C-A140-A2A2582D7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551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raphic 1" descr="Tag=AccentColor&#10;Flavor=Light&#10;Target=Fill">
            <a:extLst>
              <a:ext uri="{FF2B5EF4-FFF2-40B4-BE49-F238E27FC236}">
                <a16:creationId xmlns:a16="http://schemas.microsoft.com/office/drawing/2014/main" id="{AAFBE1F6-FC6D-4C3D-9AC3-97028E6F18C7}"/>
              </a:ext>
            </a:extLst>
          </p:cNvPr>
          <p:cNvSpPr/>
          <p:nvPr/>
        </p:nvSpPr>
        <p:spPr>
          <a:xfrm rot="10800000" flipV="1">
            <a:off x="1969639" y="181596"/>
            <a:ext cx="8252722" cy="6022258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2825A4-268B-4301-8432-F9E9B2661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3784" y="1572768"/>
            <a:ext cx="6501384" cy="4096512"/>
          </a:xfrm>
        </p:spPr>
        <p:txBody>
          <a:bodyPr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33410F-8A90-47F6-BD39-4AC0E4358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9/4/2022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D819A9-F8DE-4E5C-AFC3-E0105ACD8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E25320-A12F-4F3E-8EC9-11292FF36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050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9/4/2022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716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 descr="Mask ID=&#10;Mask position=bottom, center&#10;Mask family= brushstroke, landscape, wide">
            <a:extLst>
              <a:ext uri="{FF2B5EF4-FFF2-40B4-BE49-F238E27FC236}">
                <a16:creationId xmlns:a16="http://schemas.microsoft.com/office/drawing/2014/main" id="{736BF44D-E8DD-45FA-931D-CBCC67D57944}"/>
              </a:ext>
            </a:extLst>
          </p:cNvPr>
          <p:cNvSpPr/>
          <p:nvPr/>
        </p:nvSpPr>
        <p:spPr>
          <a:xfrm>
            <a:off x="1768100" y="-1"/>
            <a:ext cx="10423900" cy="5920155"/>
          </a:xfrm>
          <a:custGeom>
            <a:avLst/>
            <a:gdLst>
              <a:gd name="connsiteX0" fmla="*/ 10423900 w 10423900"/>
              <a:gd name="connsiteY0" fmla="*/ 0 h 5491534"/>
              <a:gd name="connsiteX1" fmla="*/ 3493157 w 10423900"/>
              <a:gd name="connsiteY1" fmla="*/ 0 h 5491534"/>
              <a:gd name="connsiteX2" fmla="*/ 3493018 w 10423900"/>
              <a:gd name="connsiteY2" fmla="*/ 31 h 5491534"/>
              <a:gd name="connsiteX3" fmla="*/ 3245493 w 10423900"/>
              <a:gd name="connsiteY3" fmla="*/ 104839 h 5491534"/>
              <a:gd name="connsiteX4" fmla="*/ 4434802 w 10423900"/>
              <a:gd name="connsiteY4" fmla="*/ 284558 h 5491534"/>
              <a:gd name="connsiteX5" fmla="*/ 4011937 w 10423900"/>
              <a:gd name="connsiteY5" fmla="*/ 395559 h 5491534"/>
              <a:gd name="connsiteX6" fmla="*/ 3573213 w 10423900"/>
              <a:gd name="connsiteY6" fmla="*/ 474847 h 5491534"/>
              <a:gd name="connsiteX7" fmla="*/ 3097489 w 10423900"/>
              <a:gd name="connsiteY7" fmla="*/ 532990 h 5491534"/>
              <a:gd name="connsiteX8" fmla="*/ 2664052 w 10423900"/>
              <a:gd name="connsiteY8" fmla="*/ 649279 h 5491534"/>
              <a:gd name="connsiteX9" fmla="*/ 3795218 w 10423900"/>
              <a:gd name="connsiteY9" fmla="*/ 696852 h 5491534"/>
              <a:gd name="connsiteX10" fmla="*/ 3208492 w 10423900"/>
              <a:gd name="connsiteY10" fmla="*/ 802568 h 5491534"/>
              <a:gd name="connsiteX11" fmla="*/ 2727483 w 10423900"/>
              <a:gd name="connsiteY11" fmla="*/ 939999 h 5491534"/>
              <a:gd name="connsiteX12" fmla="*/ 2389190 w 10423900"/>
              <a:gd name="connsiteY12" fmla="*/ 1003429 h 5491534"/>
              <a:gd name="connsiteX13" fmla="*/ 2029754 w 10423900"/>
              <a:gd name="connsiteY13" fmla="*/ 1019287 h 5491534"/>
              <a:gd name="connsiteX14" fmla="*/ 1945181 w 10423900"/>
              <a:gd name="connsiteY14" fmla="*/ 1119716 h 5491534"/>
              <a:gd name="connsiteX15" fmla="*/ 2056184 w 10423900"/>
              <a:gd name="connsiteY15" fmla="*/ 1225434 h 5491534"/>
              <a:gd name="connsiteX16" fmla="*/ 2225329 w 10423900"/>
              <a:gd name="connsiteY16" fmla="*/ 1236004 h 5491534"/>
              <a:gd name="connsiteX17" fmla="*/ 3234920 w 10423900"/>
              <a:gd name="connsiteY17" fmla="*/ 1262435 h 5491534"/>
              <a:gd name="connsiteX18" fmla="*/ 0 w 10423900"/>
              <a:gd name="connsiteY18" fmla="*/ 1495009 h 5491534"/>
              <a:gd name="connsiteX19" fmla="*/ 438724 w 10423900"/>
              <a:gd name="connsiteY19" fmla="*/ 1637728 h 5491534"/>
              <a:gd name="connsiteX20" fmla="*/ 586726 w 10423900"/>
              <a:gd name="connsiteY20" fmla="*/ 2028877 h 5491534"/>
              <a:gd name="connsiteX21" fmla="*/ 1125878 w 10423900"/>
              <a:gd name="connsiteY21" fmla="*/ 2250882 h 5491534"/>
              <a:gd name="connsiteX22" fmla="*/ 1474744 w 10423900"/>
              <a:gd name="connsiteY22" fmla="*/ 2330169 h 5491534"/>
              <a:gd name="connsiteX23" fmla="*/ 2272901 w 10423900"/>
              <a:gd name="connsiteY23" fmla="*/ 2446458 h 5491534"/>
              <a:gd name="connsiteX24" fmla="*/ 2389190 w 10423900"/>
              <a:gd name="connsiteY24" fmla="*/ 2636747 h 5491534"/>
              <a:gd name="connsiteX25" fmla="*/ 2489621 w 10423900"/>
              <a:gd name="connsiteY25" fmla="*/ 2848179 h 5491534"/>
              <a:gd name="connsiteX26" fmla="*/ 2701053 w 10423900"/>
              <a:gd name="connsiteY26" fmla="*/ 2985611 h 5491534"/>
              <a:gd name="connsiteX27" fmla="*/ 1057165 w 10423900"/>
              <a:gd name="connsiteY27" fmla="*/ 2964468 h 5491534"/>
              <a:gd name="connsiteX28" fmla="*/ 2912485 w 10423900"/>
              <a:gd name="connsiteY28" fmla="*/ 3408477 h 5491534"/>
              <a:gd name="connsiteX29" fmla="*/ 2748626 w 10423900"/>
              <a:gd name="connsiteY29" fmla="*/ 3582909 h 5491534"/>
              <a:gd name="connsiteX30" fmla="*/ 3763503 w 10423900"/>
              <a:gd name="connsiteY30" fmla="*/ 3820771 h 5491534"/>
              <a:gd name="connsiteX31" fmla="*/ 3219063 w 10423900"/>
              <a:gd name="connsiteY31" fmla="*/ 3847199 h 5491534"/>
              <a:gd name="connsiteX32" fmla="*/ 6385269 w 10423900"/>
              <a:gd name="connsiteY32" fmla="*/ 4840933 h 5491534"/>
              <a:gd name="connsiteX33" fmla="*/ 10285854 w 10423900"/>
              <a:gd name="connsiteY33" fmla="*/ 5471118 h 5491534"/>
              <a:gd name="connsiteX34" fmla="*/ 10423900 w 10423900"/>
              <a:gd name="connsiteY34" fmla="*/ 5491534 h 5491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3900" h="5491534">
                <a:moveTo>
                  <a:pt x="10423900" y="0"/>
                </a:moveTo>
                <a:lnTo>
                  <a:pt x="3493157" y="0"/>
                </a:lnTo>
                <a:lnTo>
                  <a:pt x="3493018" y="31"/>
                </a:lnTo>
                <a:cubicBezTo>
                  <a:pt x="3414969" y="12668"/>
                  <a:pt x="3328744" y="21588"/>
                  <a:pt x="3245493" y="104839"/>
                </a:cubicBezTo>
                <a:cubicBezTo>
                  <a:pt x="3668357" y="162984"/>
                  <a:pt x="4075366" y="51981"/>
                  <a:pt x="4434802" y="284558"/>
                </a:cubicBezTo>
                <a:cubicBezTo>
                  <a:pt x="4302656" y="400846"/>
                  <a:pt x="4154654" y="374416"/>
                  <a:pt x="4011937" y="395559"/>
                </a:cubicBezTo>
                <a:cubicBezTo>
                  <a:pt x="3863934" y="416704"/>
                  <a:pt x="3721217" y="453704"/>
                  <a:pt x="3573213" y="474847"/>
                </a:cubicBezTo>
                <a:cubicBezTo>
                  <a:pt x="3414639" y="501275"/>
                  <a:pt x="3256063" y="506562"/>
                  <a:pt x="3097489" y="532990"/>
                </a:cubicBezTo>
                <a:cubicBezTo>
                  <a:pt x="2965345" y="554135"/>
                  <a:pt x="2822627" y="517133"/>
                  <a:pt x="2664052" y="649279"/>
                </a:cubicBezTo>
                <a:cubicBezTo>
                  <a:pt x="3055203" y="744424"/>
                  <a:pt x="3409352" y="601706"/>
                  <a:pt x="3795218" y="696852"/>
                </a:cubicBezTo>
                <a:cubicBezTo>
                  <a:pt x="3567928" y="781425"/>
                  <a:pt x="3382924" y="754995"/>
                  <a:pt x="3208492" y="802568"/>
                </a:cubicBezTo>
                <a:cubicBezTo>
                  <a:pt x="3049916" y="850140"/>
                  <a:pt x="2859627" y="797282"/>
                  <a:pt x="2727483" y="939999"/>
                </a:cubicBezTo>
                <a:cubicBezTo>
                  <a:pt x="2627052" y="1051000"/>
                  <a:pt x="2521336" y="1066858"/>
                  <a:pt x="2389190" y="1003429"/>
                </a:cubicBezTo>
                <a:cubicBezTo>
                  <a:pt x="2272901" y="945284"/>
                  <a:pt x="2146043" y="961142"/>
                  <a:pt x="2029754" y="1019287"/>
                </a:cubicBezTo>
                <a:cubicBezTo>
                  <a:pt x="1987468" y="1040430"/>
                  <a:pt x="1945181" y="1066858"/>
                  <a:pt x="1945181" y="1119716"/>
                </a:cubicBezTo>
                <a:cubicBezTo>
                  <a:pt x="1945181" y="1193719"/>
                  <a:pt x="1998039" y="1214862"/>
                  <a:pt x="2056184" y="1225434"/>
                </a:cubicBezTo>
                <a:cubicBezTo>
                  <a:pt x="2109042" y="1236004"/>
                  <a:pt x="2172471" y="1246577"/>
                  <a:pt x="2225329" y="1236004"/>
                </a:cubicBezTo>
                <a:cubicBezTo>
                  <a:pt x="2563622" y="1177861"/>
                  <a:pt x="2896629" y="1273005"/>
                  <a:pt x="3234920" y="1262435"/>
                </a:cubicBezTo>
                <a:cubicBezTo>
                  <a:pt x="2172471" y="1489724"/>
                  <a:pt x="1099450" y="1415723"/>
                  <a:pt x="0" y="1495009"/>
                </a:cubicBezTo>
                <a:cubicBezTo>
                  <a:pt x="142717" y="1653583"/>
                  <a:pt x="327721" y="1521439"/>
                  <a:pt x="438724" y="1637728"/>
                </a:cubicBezTo>
                <a:cubicBezTo>
                  <a:pt x="333006" y="1880875"/>
                  <a:pt x="375293" y="2013020"/>
                  <a:pt x="586726" y="2028877"/>
                </a:cubicBezTo>
                <a:cubicBezTo>
                  <a:pt x="792873" y="2044734"/>
                  <a:pt x="1014877" y="1960161"/>
                  <a:pt x="1125878" y="2250882"/>
                </a:cubicBezTo>
                <a:cubicBezTo>
                  <a:pt x="1157593" y="2340740"/>
                  <a:pt x="1353170" y="2314312"/>
                  <a:pt x="1474744" y="2330169"/>
                </a:cubicBezTo>
                <a:cubicBezTo>
                  <a:pt x="1739034" y="2367170"/>
                  <a:pt x="2019183" y="2330169"/>
                  <a:pt x="2272901" y="2446458"/>
                </a:cubicBezTo>
                <a:cubicBezTo>
                  <a:pt x="2373332" y="2488744"/>
                  <a:pt x="2442048" y="2520459"/>
                  <a:pt x="2389190" y="2636747"/>
                </a:cubicBezTo>
                <a:cubicBezTo>
                  <a:pt x="2336332" y="2758321"/>
                  <a:pt x="2405048" y="2800607"/>
                  <a:pt x="2489621" y="2848179"/>
                </a:cubicBezTo>
                <a:cubicBezTo>
                  <a:pt x="2553051" y="2885180"/>
                  <a:pt x="2648195" y="2874609"/>
                  <a:pt x="2701053" y="2985611"/>
                </a:cubicBezTo>
                <a:cubicBezTo>
                  <a:pt x="2146043" y="2969753"/>
                  <a:pt x="1606888" y="2879895"/>
                  <a:pt x="1057165" y="2964468"/>
                </a:cubicBezTo>
                <a:cubicBezTo>
                  <a:pt x="1659748" y="3175900"/>
                  <a:pt x="2320474" y="3165328"/>
                  <a:pt x="2912485" y="3408477"/>
                </a:cubicBezTo>
                <a:cubicBezTo>
                  <a:pt x="2891342" y="3493050"/>
                  <a:pt x="2753911" y="3456048"/>
                  <a:pt x="2748626" y="3582909"/>
                </a:cubicBezTo>
                <a:cubicBezTo>
                  <a:pt x="3060489" y="3715055"/>
                  <a:pt x="3435782" y="3625195"/>
                  <a:pt x="3763503" y="3820771"/>
                </a:cubicBezTo>
                <a:cubicBezTo>
                  <a:pt x="3573213" y="3910629"/>
                  <a:pt x="3398782" y="3762626"/>
                  <a:pt x="3219063" y="3847199"/>
                </a:cubicBezTo>
                <a:cubicBezTo>
                  <a:pt x="3277208" y="3974060"/>
                  <a:pt x="5909545" y="4756360"/>
                  <a:pt x="6385269" y="4840933"/>
                </a:cubicBezTo>
                <a:cubicBezTo>
                  <a:pt x="7171204" y="4982659"/>
                  <a:pt x="9157515" y="5302348"/>
                  <a:pt x="10285854" y="5471118"/>
                </a:cubicBezTo>
                <a:lnTo>
                  <a:pt x="10423900" y="5491534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9/4/2022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873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76C5A8FA-6B61-4934-AF55-C595090CA5DC}"/>
              </a:ext>
            </a:extLst>
          </p:cNvPr>
          <p:cNvSpPr/>
          <p:nvPr/>
        </p:nvSpPr>
        <p:spPr>
          <a:xfrm>
            <a:off x="4726728" y="0"/>
            <a:ext cx="7472381" cy="6858000"/>
          </a:xfrm>
          <a:custGeom>
            <a:avLst/>
            <a:gdLst>
              <a:gd name="connsiteX0" fmla="*/ 1232666 w 7472381"/>
              <a:gd name="connsiteY0" fmla="*/ 0 h 6886575"/>
              <a:gd name="connsiteX1" fmla="*/ 7472381 w 7472381"/>
              <a:gd name="connsiteY1" fmla="*/ 0 h 6886575"/>
              <a:gd name="connsiteX2" fmla="*/ 7472381 w 7472381"/>
              <a:gd name="connsiteY2" fmla="*/ 814388 h 6886575"/>
              <a:gd name="connsiteX3" fmla="*/ 7472381 w 7472381"/>
              <a:gd name="connsiteY3" fmla="*/ 6411516 h 6886575"/>
              <a:gd name="connsiteX4" fmla="*/ 7472381 w 7472381"/>
              <a:gd name="connsiteY4" fmla="*/ 6886575 h 6886575"/>
              <a:gd name="connsiteX5" fmla="*/ 6992676 w 7472381"/>
              <a:gd name="connsiteY5" fmla="*/ 6886575 h 6886575"/>
              <a:gd name="connsiteX6" fmla="*/ 1946893 w 7472381"/>
              <a:gd name="connsiteY6" fmla="*/ 6886575 h 6886575"/>
              <a:gd name="connsiteX7" fmla="*/ 1506276 w 7472381"/>
              <a:gd name="connsiteY7" fmla="*/ 6686550 h 6886575"/>
              <a:gd name="connsiteX8" fmla="*/ 1314394 w 7472381"/>
              <a:gd name="connsiteY8" fmla="*/ 6457949 h 6886575"/>
              <a:gd name="connsiteX9" fmla="*/ 1246880 w 7472381"/>
              <a:gd name="connsiteY9" fmla="*/ 6393656 h 6886575"/>
              <a:gd name="connsiteX10" fmla="*/ 1079872 w 7472381"/>
              <a:gd name="connsiteY10" fmla="*/ 6307931 h 6886575"/>
              <a:gd name="connsiteX11" fmla="*/ 788495 w 7472381"/>
              <a:gd name="connsiteY11" fmla="*/ 6125765 h 6886575"/>
              <a:gd name="connsiteX12" fmla="*/ 895097 w 7472381"/>
              <a:gd name="connsiteY12" fmla="*/ 6082903 h 6886575"/>
              <a:gd name="connsiteX13" fmla="*/ 1204239 w 7472381"/>
              <a:gd name="connsiteY13" fmla="*/ 6193631 h 6886575"/>
              <a:gd name="connsiteX14" fmla="*/ 1428102 w 7472381"/>
              <a:gd name="connsiteY14" fmla="*/ 6222206 h 6886575"/>
              <a:gd name="connsiteX15" fmla="*/ 1111852 w 7472381"/>
              <a:gd name="connsiteY15" fmla="*/ 6029325 h 6886575"/>
              <a:gd name="connsiteX16" fmla="*/ 806262 w 7472381"/>
              <a:gd name="connsiteY16" fmla="*/ 5779294 h 6886575"/>
              <a:gd name="connsiteX17" fmla="*/ 1040785 w 7472381"/>
              <a:gd name="connsiteY17" fmla="*/ 5825728 h 6886575"/>
              <a:gd name="connsiteX18" fmla="*/ 1051445 w 7472381"/>
              <a:gd name="connsiteY18" fmla="*/ 5793581 h 6886575"/>
              <a:gd name="connsiteX19" fmla="*/ 845349 w 7472381"/>
              <a:gd name="connsiteY19" fmla="*/ 5497115 h 6886575"/>
              <a:gd name="connsiteX20" fmla="*/ 745855 w 7472381"/>
              <a:gd name="connsiteY20" fmla="*/ 5375672 h 6886575"/>
              <a:gd name="connsiteX21" fmla="*/ 291024 w 7472381"/>
              <a:gd name="connsiteY21" fmla="*/ 5014913 h 6886575"/>
              <a:gd name="connsiteX22" fmla="*/ 724535 w 7472381"/>
              <a:gd name="connsiteY22" fmla="*/ 5175647 h 6886575"/>
              <a:gd name="connsiteX23" fmla="*/ 276811 w 7472381"/>
              <a:gd name="connsiteY23" fmla="*/ 4825603 h 6886575"/>
              <a:gd name="connsiteX24" fmla="*/ 60055 w 7472381"/>
              <a:gd name="connsiteY24" fmla="*/ 4697016 h 6886575"/>
              <a:gd name="connsiteX25" fmla="*/ 6755 w 7472381"/>
              <a:gd name="connsiteY25" fmla="*/ 4622006 h 6886575"/>
              <a:gd name="connsiteX26" fmla="*/ 102696 w 7472381"/>
              <a:gd name="connsiteY26" fmla="*/ 4604146 h 6886575"/>
              <a:gd name="connsiteX27" fmla="*/ 397625 w 7472381"/>
              <a:gd name="connsiteY27" fmla="*/ 4632722 h 6886575"/>
              <a:gd name="connsiteX28" fmla="*/ 31628 w 7472381"/>
              <a:gd name="connsiteY28" fmla="*/ 4396978 h 6886575"/>
              <a:gd name="connsiteX29" fmla="*/ 305237 w 7472381"/>
              <a:gd name="connsiteY29" fmla="*/ 4432697 h 6886575"/>
              <a:gd name="connsiteX30" fmla="*/ 383412 w 7472381"/>
              <a:gd name="connsiteY30" fmla="*/ 4339828 h 6886575"/>
              <a:gd name="connsiteX31" fmla="*/ 511333 w 7472381"/>
              <a:gd name="connsiteY31" fmla="*/ 4189810 h 6886575"/>
              <a:gd name="connsiteX32" fmla="*/ 600167 w 7472381"/>
              <a:gd name="connsiteY32" fmla="*/ 4107656 h 6886575"/>
              <a:gd name="connsiteX33" fmla="*/ 635701 w 7472381"/>
              <a:gd name="connsiteY33" fmla="*/ 3843337 h 6886575"/>
              <a:gd name="connsiteX34" fmla="*/ 561080 w 7472381"/>
              <a:gd name="connsiteY34" fmla="*/ 3554015 h 6886575"/>
              <a:gd name="connsiteX35" fmla="*/ 354985 w 7472381"/>
              <a:gd name="connsiteY35" fmla="*/ 3407569 h 6886575"/>
              <a:gd name="connsiteX36" fmla="*/ 415392 w 7472381"/>
              <a:gd name="connsiteY36" fmla="*/ 3243263 h 6886575"/>
              <a:gd name="connsiteX37" fmla="*/ 852456 w 7472381"/>
              <a:gd name="connsiteY37" fmla="*/ 3343275 h 6886575"/>
              <a:gd name="connsiteX38" fmla="*/ 202190 w 7472381"/>
              <a:gd name="connsiteY38" fmla="*/ 2953940 h 6886575"/>
              <a:gd name="connsiteX39" fmla="*/ 312344 w 7472381"/>
              <a:gd name="connsiteY39" fmla="*/ 2936081 h 6886575"/>
              <a:gd name="connsiteX40" fmla="*/ 706768 w 7472381"/>
              <a:gd name="connsiteY40" fmla="*/ 2714625 h 6886575"/>
              <a:gd name="connsiteX41" fmla="*/ 728088 w 7472381"/>
              <a:gd name="connsiteY41" fmla="*/ 2703909 h 6886575"/>
              <a:gd name="connsiteX42" fmla="*/ 795602 w 7472381"/>
              <a:gd name="connsiteY42" fmla="*/ 2564606 h 6886575"/>
              <a:gd name="connsiteX43" fmla="*/ 1008804 w 7472381"/>
              <a:gd name="connsiteY43" fmla="*/ 2543175 h 6886575"/>
              <a:gd name="connsiteX44" fmla="*/ 1186473 w 7472381"/>
              <a:gd name="connsiteY44" fmla="*/ 2575322 h 6886575"/>
              <a:gd name="connsiteX45" fmla="*/ 1378355 w 7472381"/>
              <a:gd name="connsiteY45" fmla="*/ 2536031 h 6886575"/>
              <a:gd name="connsiteX46" fmla="*/ 1548916 w 7472381"/>
              <a:gd name="connsiteY46" fmla="*/ 2553891 h 6886575"/>
              <a:gd name="connsiteX47" fmla="*/ 1694604 w 7472381"/>
              <a:gd name="connsiteY47" fmla="*/ 2528888 h 6886575"/>
              <a:gd name="connsiteX48" fmla="*/ 1552469 w 7472381"/>
              <a:gd name="connsiteY48" fmla="*/ 2411015 h 6886575"/>
              <a:gd name="connsiteX49" fmla="*/ 1353481 w 7472381"/>
              <a:gd name="connsiteY49" fmla="*/ 2411015 h 6886575"/>
              <a:gd name="connsiteX50" fmla="*/ 1211346 w 7472381"/>
              <a:gd name="connsiteY50" fmla="*/ 2336007 h 6886575"/>
              <a:gd name="connsiteX51" fmla="*/ 1076318 w 7472381"/>
              <a:gd name="connsiteY51" fmla="*/ 2200275 h 6886575"/>
              <a:gd name="connsiteX52" fmla="*/ 600167 w 7472381"/>
              <a:gd name="connsiteY52" fmla="*/ 1982390 h 6886575"/>
              <a:gd name="connsiteX53" fmla="*/ 514886 w 7472381"/>
              <a:gd name="connsiteY53" fmla="*/ 1900238 h 6886575"/>
              <a:gd name="connsiteX54" fmla="*/ 1872273 w 7472381"/>
              <a:gd name="connsiteY54" fmla="*/ 2218135 h 6886575"/>
              <a:gd name="connsiteX55" fmla="*/ 1452975 w 7472381"/>
              <a:gd name="connsiteY55" fmla="*/ 2085975 h 6886575"/>
              <a:gd name="connsiteX56" fmla="*/ 1737245 w 7472381"/>
              <a:gd name="connsiteY56" fmla="*/ 2110978 h 6886575"/>
              <a:gd name="connsiteX57" fmla="*/ 1893593 w 7472381"/>
              <a:gd name="connsiteY57" fmla="*/ 2021681 h 6886575"/>
              <a:gd name="connsiteX58" fmla="*/ 1893593 w 7472381"/>
              <a:gd name="connsiteY58" fmla="*/ 1993106 h 6886575"/>
              <a:gd name="connsiteX59" fmla="*/ 1776332 w 7472381"/>
              <a:gd name="connsiteY59" fmla="*/ 1910953 h 6886575"/>
              <a:gd name="connsiteX60" fmla="*/ 1708818 w 7472381"/>
              <a:gd name="connsiteY60" fmla="*/ 1857375 h 6886575"/>
              <a:gd name="connsiteX61" fmla="*/ 1524043 w 7472381"/>
              <a:gd name="connsiteY61" fmla="*/ 1664493 h 6886575"/>
              <a:gd name="connsiteX62" fmla="*/ 1655517 w 7472381"/>
              <a:gd name="connsiteY62" fmla="*/ 1643062 h 6886575"/>
              <a:gd name="connsiteX63" fmla="*/ 1705264 w 7472381"/>
              <a:gd name="connsiteY63" fmla="*/ 1603772 h 6886575"/>
              <a:gd name="connsiteX64" fmla="*/ 1669731 w 7472381"/>
              <a:gd name="connsiteY64" fmla="*/ 1546622 h 6886575"/>
              <a:gd name="connsiteX65" fmla="*/ 1261093 w 7472381"/>
              <a:gd name="connsiteY65" fmla="*/ 1371600 h 6886575"/>
              <a:gd name="connsiteX66" fmla="*/ 1229113 w 7472381"/>
              <a:gd name="connsiteY66" fmla="*/ 1235869 h 6886575"/>
              <a:gd name="connsiteX67" fmla="*/ 1307287 w 7472381"/>
              <a:gd name="connsiteY67" fmla="*/ 1214437 h 6886575"/>
              <a:gd name="connsiteX68" fmla="*/ 1396121 w 7472381"/>
              <a:gd name="connsiteY68" fmla="*/ 1225153 h 6886575"/>
              <a:gd name="connsiteX69" fmla="*/ 1325054 w 7472381"/>
              <a:gd name="connsiteY69" fmla="*/ 1117997 h 6886575"/>
              <a:gd name="connsiteX70" fmla="*/ 1037231 w 7472381"/>
              <a:gd name="connsiteY70" fmla="*/ 1010841 h 6886575"/>
              <a:gd name="connsiteX71" fmla="*/ 983931 w 7472381"/>
              <a:gd name="connsiteY71" fmla="*/ 953690 h 6886575"/>
              <a:gd name="connsiteX72" fmla="*/ 1054998 w 7472381"/>
              <a:gd name="connsiteY72" fmla="*/ 925115 h 6886575"/>
              <a:gd name="connsiteX73" fmla="*/ 1108299 w 7472381"/>
              <a:gd name="connsiteY73" fmla="*/ 914400 h 6886575"/>
              <a:gd name="connsiteX74" fmla="*/ 6755 w 7472381"/>
              <a:gd name="connsiteY74" fmla="*/ 467915 h 6886575"/>
              <a:gd name="connsiteX75" fmla="*/ 255490 w 7472381"/>
              <a:gd name="connsiteY75" fmla="*/ 464344 h 6886575"/>
              <a:gd name="connsiteX76" fmla="*/ 500673 w 7472381"/>
              <a:gd name="connsiteY76" fmla="*/ 535781 h 6886575"/>
              <a:gd name="connsiteX77" fmla="*/ 760069 w 7472381"/>
              <a:gd name="connsiteY77" fmla="*/ 525066 h 6886575"/>
              <a:gd name="connsiteX78" fmla="*/ 1005251 w 7472381"/>
              <a:gd name="connsiteY78" fmla="*/ 560785 h 6886575"/>
              <a:gd name="connsiteX79" fmla="*/ 1218453 w 7472381"/>
              <a:gd name="connsiteY79" fmla="*/ 560785 h 6886575"/>
              <a:gd name="connsiteX80" fmla="*/ 1019464 w 7472381"/>
              <a:gd name="connsiteY80" fmla="*/ 507206 h 6886575"/>
              <a:gd name="connsiteX81" fmla="*/ 944844 w 7472381"/>
              <a:gd name="connsiteY81" fmla="*/ 417909 h 6886575"/>
              <a:gd name="connsiteX82" fmla="*/ 969717 w 7472381"/>
              <a:gd name="connsiteY82" fmla="*/ 335757 h 6886575"/>
              <a:gd name="connsiteX83" fmla="*/ 1051445 w 7472381"/>
              <a:gd name="connsiteY83" fmla="*/ 360759 h 6886575"/>
              <a:gd name="connsiteX84" fmla="*/ 1147386 w 7472381"/>
              <a:gd name="connsiteY84" fmla="*/ 453629 h 6886575"/>
              <a:gd name="connsiteX85" fmla="*/ 1168706 w 7472381"/>
              <a:gd name="connsiteY85" fmla="*/ 396478 h 6886575"/>
              <a:gd name="connsiteX86" fmla="*/ 1225560 w 7472381"/>
              <a:gd name="connsiteY86" fmla="*/ 353615 h 6886575"/>
              <a:gd name="connsiteX87" fmla="*/ 1552469 w 7472381"/>
              <a:gd name="connsiteY87" fmla="*/ 375047 h 6886575"/>
              <a:gd name="connsiteX88" fmla="*/ 1335714 w 7472381"/>
              <a:gd name="connsiteY88" fmla="*/ 192881 h 6886575"/>
              <a:gd name="connsiteX89" fmla="*/ 1197133 w 7472381"/>
              <a:gd name="connsiteY89" fmla="*/ 164306 h 6886575"/>
              <a:gd name="connsiteX90" fmla="*/ 1165153 w 7472381"/>
              <a:gd name="connsiteY90" fmla="*/ 89297 h 6886575"/>
              <a:gd name="connsiteX91" fmla="*/ 1229113 w 7472381"/>
              <a:gd name="connsiteY91" fmla="*/ 71437 h 6886575"/>
              <a:gd name="connsiteX92" fmla="*/ 1548916 w 7472381"/>
              <a:gd name="connsiteY92" fmla="*/ 135731 h 6886575"/>
              <a:gd name="connsiteX93" fmla="*/ 1602217 w 7472381"/>
              <a:gd name="connsiteY93" fmla="*/ 110728 h 6886575"/>
              <a:gd name="connsiteX94" fmla="*/ 1232666 w 7472381"/>
              <a:gd name="connsiteY94" fmla="*/ 0 h 6886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7472381" h="6886575">
                <a:moveTo>
                  <a:pt x="1232666" y="0"/>
                </a:moveTo>
                <a:lnTo>
                  <a:pt x="7472381" y="0"/>
                </a:lnTo>
                <a:lnTo>
                  <a:pt x="7472381" y="814388"/>
                </a:lnTo>
                <a:lnTo>
                  <a:pt x="7472381" y="6411516"/>
                </a:lnTo>
                <a:lnTo>
                  <a:pt x="7472381" y="6886575"/>
                </a:lnTo>
                <a:lnTo>
                  <a:pt x="6992676" y="6886575"/>
                </a:lnTo>
                <a:lnTo>
                  <a:pt x="1946893" y="6886575"/>
                </a:lnTo>
                <a:cubicBezTo>
                  <a:pt x="1801205" y="6815137"/>
                  <a:pt x="1662624" y="6729412"/>
                  <a:pt x="1506276" y="6686550"/>
                </a:cubicBezTo>
                <a:cubicBezTo>
                  <a:pt x="1399675" y="6657975"/>
                  <a:pt x="1296627" y="6607969"/>
                  <a:pt x="1314394" y="6457949"/>
                </a:cubicBezTo>
                <a:cubicBezTo>
                  <a:pt x="1317947" y="6415087"/>
                  <a:pt x="1289520" y="6382941"/>
                  <a:pt x="1246880" y="6393656"/>
                </a:cubicBezTo>
                <a:cubicBezTo>
                  <a:pt x="1165153" y="6415087"/>
                  <a:pt x="1126065" y="6354365"/>
                  <a:pt x="1079872" y="6307931"/>
                </a:cubicBezTo>
                <a:cubicBezTo>
                  <a:pt x="998144" y="6225779"/>
                  <a:pt x="919970" y="6140052"/>
                  <a:pt x="788495" y="6125765"/>
                </a:cubicBezTo>
                <a:cubicBezTo>
                  <a:pt x="813369" y="6061471"/>
                  <a:pt x="856009" y="6068615"/>
                  <a:pt x="895097" y="6082903"/>
                </a:cubicBezTo>
                <a:cubicBezTo>
                  <a:pt x="998144" y="6118622"/>
                  <a:pt x="1101192" y="6157912"/>
                  <a:pt x="1204239" y="6193631"/>
                </a:cubicBezTo>
                <a:cubicBezTo>
                  <a:pt x="1271754" y="6215062"/>
                  <a:pt x="1339267" y="6247209"/>
                  <a:pt x="1428102" y="6222206"/>
                </a:cubicBezTo>
                <a:cubicBezTo>
                  <a:pt x="1349928" y="6093619"/>
                  <a:pt x="1218453" y="6068615"/>
                  <a:pt x="1111852" y="6029325"/>
                </a:cubicBezTo>
                <a:cubicBezTo>
                  <a:pt x="980377" y="5979319"/>
                  <a:pt x="902203" y="5886450"/>
                  <a:pt x="806262" y="5779294"/>
                </a:cubicBezTo>
                <a:cubicBezTo>
                  <a:pt x="902203" y="5750719"/>
                  <a:pt x="962610" y="5829300"/>
                  <a:pt x="1040785" y="5825728"/>
                </a:cubicBezTo>
                <a:cubicBezTo>
                  <a:pt x="1044338" y="5815012"/>
                  <a:pt x="1051445" y="5793581"/>
                  <a:pt x="1051445" y="5793581"/>
                </a:cubicBezTo>
                <a:cubicBezTo>
                  <a:pt x="923523" y="5736431"/>
                  <a:pt x="866670" y="5629275"/>
                  <a:pt x="845349" y="5497115"/>
                </a:cubicBezTo>
                <a:cubicBezTo>
                  <a:pt x="838243" y="5429250"/>
                  <a:pt x="792049" y="5407819"/>
                  <a:pt x="745855" y="5375672"/>
                </a:cubicBezTo>
                <a:cubicBezTo>
                  <a:pt x="589507" y="5264943"/>
                  <a:pt x="422499" y="5164931"/>
                  <a:pt x="291024" y="5014913"/>
                </a:cubicBezTo>
                <a:cubicBezTo>
                  <a:pt x="443819" y="5032771"/>
                  <a:pt x="564633" y="5132784"/>
                  <a:pt x="724535" y="5175647"/>
                </a:cubicBezTo>
                <a:cubicBezTo>
                  <a:pt x="596614" y="5011340"/>
                  <a:pt x="429605" y="4925615"/>
                  <a:pt x="276811" y="4825603"/>
                </a:cubicBezTo>
                <a:cubicBezTo>
                  <a:pt x="205743" y="4779169"/>
                  <a:pt x="141783" y="4722018"/>
                  <a:pt x="60055" y="4697016"/>
                </a:cubicBezTo>
                <a:cubicBezTo>
                  <a:pt x="31628" y="4689872"/>
                  <a:pt x="-18119" y="4672013"/>
                  <a:pt x="6755" y="4622006"/>
                </a:cubicBezTo>
                <a:cubicBezTo>
                  <a:pt x="28075" y="4579144"/>
                  <a:pt x="67162" y="4593432"/>
                  <a:pt x="102696" y="4604146"/>
                </a:cubicBezTo>
                <a:cubicBezTo>
                  <a:pt x="187976" y="4632722"/>
                  <a:pt x="280364" y="4632722"/>
                  <a:pt x="397625" y="4632722"/>
                </a:cubicBezTo>
                <a:cubicBezTo>
                  <a:pt x="298131" y="4496990"/>
                  <a:pt x="116909" y="4539853"/>
                  <a:pt x="31628" y="4396978"/>
                </a:cubicBezTo>
                <a:cubicBezTo>
                  <a:pt x="138229" y="4371976"/>
                  <a:pt x="219957" y="4421982"/>
                  <a:pt x="305237" y="4432697"/>
                </a:cubicBezTo>
                <a:cubicBezTo>
                  <a:pt x="383412" y="4443413"/>
                  <a:pt x="401178" y="4418409"/>
                  <a:pt x="383412" y="4339828"/>
                </a:cubicBezTo>
                <a:cubicBezTo>
                  <a:pt x="354985" y="4218385"/>
                  <a:pt x="397625" y="4157662"/>
                  <a:pt x="511333" y="4189810"/>
                </a:cubicBezTo>
                <a:cubicBezTo>
                  <a:pt x="617934" y="4221956"/>
                  <a:pt x="628594" y="4175522"/>
                  <a:pt x="600167" y="4107656"/>
                </a:cubicBezTo>
                <a:cubicBezTo>
                  <a:pt x="557527" y="4007644"/>
                  <a:pt x="603720" y="3929063"/>
                  <a:pt x="635701" y="3843337"/>
                </a:cubicBezTo>
                <a:cubicBezTo>
                  <a:pt x="685448" y="3714750"/>
                  <a:pt x="664128" y="3650456"/>
                  <a:pt x="561080" y="3554015"/>
                </a:cubicBezTo>
                <a:cubicBezTo>
                  <a:pt x="500673" y="3500438"/>
                  <a:pt x="440265" y="3454003"/>
                  <a:pt x="354985" y="3407569"/>
                </a:cubicBezTo>
                <a:cubicBezTo>
                  <a:pt x="550420" y="3382565"/>
                  <a:pt x="347878" y="3296841"/>
                  <a:pt x="415392" y="3243263"/>
                </a:cubicBezTo>
                <a:cubicBezTo>
                  <a:pt x="553973" y="3221831"/>
                  <a:pt x="664128" y="3393282"/>
                  <a:pt x="852456" y="3343275"/>
                </a:cubicBezTo>
                <a:cubicBezTo>
                  <a:pt x="625041" y="3196828"/>
                  <a:pt x="369198" y="3150393"/>
                  <a:pt x="202190" y="2953940"/>
                </a:cubicBezTo>
                <a:cubicBezTo>
                  <a:pt x="241277" y="2911078"/>
                  <a:pt x="280364" y="2953940"/>
                  <a:pt x="312344" y="2936081"/>
                </a:cubicBezTo>
                <a:cubicBezTo>
                  <a:pt x="312344" y="2925365"/>
                  <a:pt x="685448" y="2993232"/>
                  <a:pt x="706768" y="2714625"/>
                </a:cubicBezTo>
                <a:cubicBezTo>
                  <a:pt x="713875" y="2714625"/>
                  <a:pt x="720982" y="2714625"/>
                  <a:pt x="728088" y="2703909"/>
                </a:cubicBezTo>
                <a:cubicBezTo>
                  <a:pt x="767175" y="2664619"/>
                  <a:pt x="731642" y="2571750"/>
                  <a:pt x="795602" y="2564606"/>
                </a:cubicBezTo>
                <a:cubicBezTo>
                  <a:pt x="866670" y="2557462"/>
                  <a:pt x="934184" y="2525315"/>
                  <a:pt x="1008804" y="2543175"/>
                </a:cubicBezTo>
                <a:cubicBezTo>
                  <a:pt x="1065658" y="2557462"/>
                  <a:pt x="1126065" y="2575322"/>
                  <a:pt x="1186473" y="2575322"/>
                </a:cubicBezTo>
                <a:cubicBezTo>
                  <a:pt x="1250433" y="2575322"/>
                  <a:pt x="1339267" y="2696766"/>
                  <a:pt x="1378355" y="2536031"/>
                </a:cubicBezTo>
                <a:cubicBezTo>
                  <a:pt x="1378355" y="2528888"/>
                  <a:pt x="1488509" y="2546747"/>
                  <a:pt x="1548916" y="2553891"/>
                </a:cubicBezTo>
                <a:cubicBezTo>
                  <a:pt x="1598663" y="2561035"/>
                  <a:pt x="1659071" y="2593181"/>
                  <a:pt x="1694604" y="2528888"/>
                </a:cubicBezTo>
                <a:cubicBezTo>
                  <a:pt x="1712371" y="2489596"/>
                  <a:pt x="1627090" y="2418159"/>
                  <a:pt x="1552469" y="2411015"/>
                </a:cubicBezTo>
                <a:cubicBezTo>
                  <a:pt x="1484956" y="2403872"/>
                  <a:pt x="1417442" y="2396728"/>
                  <a:pt x="1353481" y="2411015"/>
                </a:cubicBezTo>
                <a:cubicBezTo>
                  <a:pt x="1275307" y="2428875"/>
                  <a:pt x="1232666" y="2400300"/>
                  <a:pt x="1211346" y="2336007"/>
                </a:cubicBezTo>
                <a:cubicBezTo>
                  <a:pt x="1186473" y="2268141"/>
                  <a:pt x="1140279" y="2232422"/>
                  <a:pt x="1076318" y="2200275"/>
                </a:cubicBezTo>
                <a:cubicBezTo>
                  <a:pt x="919970" y="2121694"/>
                  <a:pt x="770729" y="2028825"/>
                  <a:pt x="600167" y="1982390"/>
                </a:cubicBezTo>
                <a:cubicBezTo>
                  <a:pt x="568187" y="1975246"/>
                  <a:pt x="529100" y="1960959"/>
                  <a:pt x="514886" y="1900238"/>
                </a:cubicBezTo>
                <a:cubicBezTo>
                  <a:pt x="976824" y="1993106"/>
                  <a:pt x="1396121" y="2232422"/>
                  <a:pt x="1872273" y="2218135"/>
                </a:cubicBezTo>
                <a:cubicBezTo>
                  <a:pt x="1744351" y="2143125"/>
                  <a:pt x="1591557" y="2139554"/>
                  <a:pt x="1452975" y="2085975"/>
                </a:cubicBezTo>
                <a:cubicBezTo>
                  <a:pt x="1552469" y="2046685"/>
                  <a:pt x="1644857" y="2089547"/>
                  <a:pt x="1737245" y="2110978"/>
                </a:cubicBezTo>
                <a:cubicBezTo>
                  <a:pt x="1815419" y="2128837"/>
                  <a:pt x="1886486" y="2132410"/>
                  <a:pt x="1893593" y="2021681"/>
                </a:cubicBezTo>
                <a:cubicBezTo>
                  <a:pt x="1893593" y="2010965"/>
                  <a:pt x="1893593" y="2003821"/>
                  <a:pt x="1893593" y="1993106"/>
                </a:cubicBezTo>
                <a:cubicBezTo>
                  <a:pt x="1865166" y="1946672"/>
                  <a:pt x="1826079" y="1925240"/>
                  <a:pt x="1776332" y="1910953"/>
                </a:cubicBezTo>
                <a:cubicBezTo>
                  <a:pt x="1747905" y="1903809"/>
                  <a:pt x="1708818" y="1889522"/>
                  <a:pt x="1708818" y="1857375"/>
                </a:cubicBezTo>
                <a:cubicBezTo>
                  <a:pt x="1712371" y="1735931"/>
                  <a:pt x="1616430" y="1700212"/>
                  <a:pt x="1524043" y="1664493"/>
                </a:cubicBezTo>
                <a:cubicBezTo>
                  <a:pt x="1573790" y="1603772"/>
                  <a:pt x="1616430" y="1646635"/>
                  <a:pt x="1655517" y="1643062"/>
                </a:cubicBezTo>
                <a:cubicBezTo>
                  <a:pt x="1680391" y="1639491"/>
                  <a:pt x="1705264" y="1635919"/>
                  <a:pt x="1705264" y="1603772"/>
                </a:cubicBezTo>
                <a:cubicBezTo>
                  <a:pt x="1705264" y="1578769"/>
                  <a:pt x="1694604" y="1546622"/>
                  <a:pt x="1669731" y="1546622"/>
                </a:cubicBezTo>
                <a:cubicBezTo>
                  <a:pt x="1513383" y="1543050"/>
                  <a:pt x="1424548" y="1371600"/>
                  <a:pt x="1261093" y="1371600"/>
                </a:cubicBezTo>
                <a:cubicBezTo>
                  <a:pt x="1161599" y="1371600"/>
                  <a:pt x="1310841" y="1275159"/>
                  <a:pt x="1229113" y="1235869"/>
                </a:cubicBezTo>
                <a:cubicBezTo>
                  <a:pt x="1211346" y="1225153"/>
                  <a:pt x="1278860" y="1210866"/>
                  <a:pt x="1307287" y="1214437"/>
                </a:cubicBezTo>
                <a:cubicBezTo>
                  <a:pt x="1335714" y="1218009"/>
                  <a:pt x="1360588" y="1243013"/>
                  <a:pt x="1396121" y="1225153"/>
                </a:cubicBezTo>
                <a:cubicBezTo>
                  <a:pt x="1413888" y="1160860"/>
                  <a:pt x="1367694" y="1135856"/>
                  <a:pt x="1325054" y="1117997"/>
                </a:cubicBezTo>
                <a:cubicBezTo>
                  <a:pt x="1232666" y="1075135"/>
                  <a:pt x="1140279" y="1025129"/>
                  <a:pt x="1037231" y="1010841"/>
                </a:cubicBezTo>
                <a:cubicBezTo>
                  <a:pt x="1001698" y="1007269"/>
                  <a:pt x="980377" y="989409"/>
                  <a:pt x="983931" y="953690"/>
                </a:cubicBezTo>
                <a:cubicBezTo>
                  <a:pt x="991037" y="907256"/>
                  <a:pt x="1026571" y="921544"/>
                  <a:pt x="1054998" y="925115"/>
                </a:cubicBezTo>
                <a:cubicBezTo>
                  <a:pt x="1072765" y="928688"/>
                  <a:pt x="1090532" y="939403"/>
                  <a:pt x="1108299" y="914400"/>
                </a:cubicBezTo>
                <a:cubicBezTo>
                  <a:pt x="692555" y="660797"/>
                  <a:pt x="472246" y="675085"/>
                  <a:pt x="6755" y="467915"/>
                </a:cubicBezTo>
                <a:cubicBezTo>
                  <a:pt x="109802" y="428625"/>
                  <a:pt x="184423" y="457200"/>
                  <a:pt x="255490" y="464344"/>
                </a:cubicBezTo>
                <a:cubicBezTo>
                  <a:pt x="433159" y="482203"/>
                  <a:pt x="323004" y="514350"/>
                  <a:pt x="500673" y="535781"/>
                </a:cubicBezTo>
                <a:cubicBezTo>
                  <a:pt x="585954" y="546497"/>
                  <a:pt x="664128" y="582216"/>
                  <a:pt x="760069" y="525066"/>
                </a:cubicBezTo>
                <a:cubicBezTo>
                  <a:pt x="824029" y="485775"/>
                  <a:pt x="927077" y="528637"/>
                  <a:pt x="1005251" y="560785"/>
                </a:cubicBezTo>
                <a:cubicBezTo>
                  <a:pt x="1069212" y="589360"/>
                  <a:pt x="1133172" y="596503"/>
                  <a:pt x="1218453" y="560785"/>
                </a:cubicBezTo>
                <a:cubicBezTo>
                  <a:pt x="1140279" y="539354"/>
                  <a:pt x="1079872" y="521494"/>
                  <a:pt x="1019464" y="507206"/>
                </a:cubicBezTo>
                <a:cubicBezTo>
                  <a:pt x="969717" y="496491"/>
                  <a:pt x="941290" y="471488"/>
                  <a:pt x="944844" y="417909"/>
                </a:cubicBezTo>
                <a:cubicBezTo>
                  <a:pt x="944844" y="389334"/>
                  <a:pt x="934184" y="350044"/>
                  <a:pt x="969717" y="335757"/>
                </a:cubicBezTo>
                <a:cubicBezTo>
                  <a:pt x="998144" y="321469"/>
                  <a:pt x="1037231" y="335757"/>
                  <a:pt x="1051445" y="360759"/>
                </a:cubicBezTo>
                <a:cubicBezTo>
                  <a:pt x="1069212" y="407194"/>
                  <a:pt x="1086978" y="450056"/>
                  <a:pt x="1147386" y="453629"/>
                </a:cubicBezTo>
                <a:cubicBezTo>
                  <a:pt x="1229113" y="460771"/>
                  <a:pt x="1182919" y="432197"/>
                  <a:pt x="1168706" y="396478"/>
                </a:cubicBezTo>
                <a:cubicBezTo>
                  <a:pt x="1154492" y="357188"/>
                  <a:pt x="1197133" y="346472"/>
                  <a:pt x="1225560" y="353615"/>
                </a:cubicBezTo>
                <a:cubicBezTo>
                  <a:pt x="1332161" y="385763"/>
                  <a:pt x="1442315" y="328613"/>
                  <a:pt x="1552469" y="375047"/>
                </a:cubicBezTo>
                <a:cubicBezTo>
                  <a:pt x="1524043" y="260747"/>
                  <a:pt x="1463635" y="210741"/>
                  <a:pt x="1335714" y="192881"/>
                </a:cubicBezTo>
                <a:cubicBezTo>
                  <a:pt x="1289520" y="189310"/>
                  <a:pt x="1239773" y="196453"/>
                  <a:pt x="1197133" y="164306"/>
                </a:cubicBezTo>
                <a:cubicBezTo>
                  <a:pt x="1172259" y="146447"/>
                  <a:pt x="1147386" y="125016"/>
                  <a:pt x="1165153" y="89297"/>
                </a:cubicBezTo>
                <a:cubicBezTo>
                  <a:pt x="1175813" y="64294"/>
                  <a:pt x="1204239" y="64294"/>
                  <a:pt x="1229113" y="71437"/>
                </a:cubicBezTo>
                <a:cubicBezTo>
                  <a:pt x="1332161" y="110728"/>
                  <a:pt x="1442315" y="121444"/>
                  <a:pt x="1548916" y="135731"/>
                </a:cubicBezTo>
                <a:cubicBezTo>
                  <a:pt x="1566683" y="139303"/>
                  <a:pt x="1584450" y="146447"/>
                  <a:pt x="1602217" y="110728"/>
                </a:cubicBezTo>
                <a:cubicBezTo>
                  <a:pt x="1477849" y="78581"/>
                  <a:pt x="1357034" y="35719"/>
                  <a:pt x="1232666" y="0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6AD042-DE90-4088-8A07-B9A64C2CE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40080"/>
            <a:ext cx="3886200" cy="29535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FFC98-62A0-445A-BEDA-785BE925A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9168" y="640080"/>
            <a:ext cx="4489704" cy="5596128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4D7827-8489-4EE4-88EE-16685FE6DE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776472"/>
            <a:ext cx="3886200" cy="246888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33534F-EA91-4A50-B0F6-10D689E45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9/4/2022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20F3F7-8B4B-4015-AA9C-109D05B2F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0B6EE2-78A1-4D01-87BE-A1487FBD2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924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615C6B-1C98-4B1C-AB4B-1E1898E59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lIns="109728" tIns="109728" rIns="109728" bIns="91440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8DFF97-B7FD-47F9-BC7F-DD4B4C5EA2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lIns="109728" tIns="109728" rIns="109728" bIns="9144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831D22-079E-43E3-86A4-BA12DB888C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lIns="109728" tIns="109728" rIns="109728" bIns="91440" anchor="ctr"/>
          <a:lstStyle>
            <a:lvl1pPr algn="l">
              <a:defRPr sz="1200" spc="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4E684-10F4-4CC3-A0B9-F03AA7BE37CF}" type="datetimeFigureOut">
              <a:rPr lang="en-US" smtClean="0"/>
              <a:t>9/4/2022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4C30A2-140B-4A5D-BEEC-C1314AF1F3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lIns="109728" tIns="109728" rIns="109728" bIns="91440" anchor="ctr"/>
          <a:lstStyle>
            <a:lvl1pPr algn="ctr">
              <a:defRPr sz="1200" spc="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1BA8F-7826-496D-91F8-B3ECDF34DA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lIns="109728" tIns="109728" rIns="109728" bIns="91440" anchor="ctr"/>
          <a:lstStyle>
            <a:lvl1pPr algn="r">
              <a:defRPr sz="1200" spc="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137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0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i="0" kern="1200" spc="13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 spc="13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 spc="13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 spc="13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spc="13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spc="13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64E0904-5ABD-4DC7-8562-C38580C953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colorful abstract line and shape art with pastel colors.">
            <a:extLst>
              <a:ext uri="{FF2B5EF4-FFF2-40B4-BE49-F238E27FC236}">
                <a16:creationId xmlns:a16="http://schemas.microsoft.com/office/drawing/2014/main" id="{2090D974-C9CA-50E1-24F0-7E786C8EBAB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3112" b="1"/>
          <a:stretch/>
        </p:blipFill>
        <p:spPr>
          <a:xfrm>
            <a:off x="20" y="10"/>
            <a:ext cx="12191980" cy="685799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11560655" y="6858000"/>
                </a:lnTo>
                <a:lnTo>
                  <a:pt x="11572884" y="6759738"/>
                </a:lnTo>
                <a:cubicBezTo>
                  <a:pt x="11663744" y="6693104"/>
                  <a:pt x="11749315" y="6619456"/>
                  <a:pt x="11812292" y="6532282"/>
                </a:cubicBezTo>
                <a:cubicBezTo>
                  <a:pt x="11851232" y="6478675"/>
                  <a:pt x="11886807" y="6425068"/>
                  <a:pt x="11956995" y="6386992"/>
                </a:cubicBezTo>
                <a:cubicBezTo>
                  <a:pt x="11918054" y="6334888"/>
                  <a:pt x="11851232" y="6322863"/>
                  <a:pt x="11801234" y="6284788"/>
                </a:cubicBezTo>
                <a:cubicBezTo>
                  <a:pt x="11797390" y="6253224"/>
                  <a:pt x="11876711" y="6262743"/>
                  <a:pt x="11856520" y="6193604"/>
                </a:cubicBezTo>
                <a:cubicBezTo>
                  <a:pt x="11829119" y="6101419"/>
                  <a:pt x="11858923" y="5996209"/>
                  <a:pt x="11722875" y="5956630"/>
                </a:cubicBezTo>
                <a:cubicBezTo>
                  <a:pt x="11686819" y="5866950"/>
                  <a:pt x="11676724" y="5723664"/>
                  <a:pt x="11763258" y="5635988"/>
                </a:cubicBezTo>
                <a:cubicBezTo>
                  <a:pt x="11892094" y="5505226"/>
                  <a:pt x="11871424" y="5422059"/>
                  <a:pt x="11706050" y="5351418"/>
                </a:cubicBezTo>
                <a:cubicBezTo>
                  <a:pt x="11684896" y="5342400"/>
                  <a:pt x="11707491" y="4786287"/>
                  <a:pt x="11697876" y="4763241"/>
                </a:cubicBezTo>
                <a:cubicBezTo>
                  <a:pt x="11713260" y="4731677"/>
                  <a:pt x="11749315" y="4739192"/>
                  <a:pt x="11776236" y="4730675"/>
                </a:cubicBezTo>
                <a:cubicBezTo>
                  <a:pt x="11894018" y="4694603"/>
                  <a:pt x="11897864" y="4694603"/>
                  <a:pt x="11868540" y="4584884"/>
                </a:cubicBezTo>
                <a:cubicBezTo>
                  <a:pt x="11859884" y="4551817"/>
                  <a:pt x="11880076" y="4538289"/>
                  <a:pt x="11898825" y="4517749"/>
                </a:cubicBezTo>
                <a:cubicBezTo>
                  <a:pt x="11969013" y="4441095"/>
                  <a:pt x="11969494" y="4440094"/>
                  <a:pt x="11897864" y="4375464"/>
                </a:cubicBezTo>
                <a:cubicBezTo>
                  <a:pt x="11877192" y="4356928"/>
                  <a:pt x="11863252" y="4336887"/>
                  <a:pt x="11854116" y="4311838"/>
                </a:cubicBezTo>
                <a:cubicBezTo>
                  <a:pt x="11837290" y="4266245"/>
                  <a:pt x="11837771" y="4228169"/>
                  <a:pt x="11901709" y="4203620"/>
                </a:cubicBezTo>
                <a:cubicBezTo>
                  <a:pt x="11946418" y="4186086"/>
                  <a:pt x="11971897" y="4166044"/>
                  <a:pt x="11974782" y="4114442"/>
                </a:cubicBezTo>
                <a:cubicBezTo>
                  <a:pt x="11976706" y="4071355"/>
                  <a:pt x="11981993" y="4043299"/>
                  <a:pt x="11932476" y="4024762"/>
                </a:cubicBezTo>
                <a:cubicBezTo>
                  <a:pt x="11892576" y="4009732"/>
                  <a:pt x="11881038" y="3977668"/>
                  <a:pt x="11885365" y="3939592"/>
                </a:cubicBezTo>
                <a:cubicBezTo>
                  <a:pt x="11895460" y="3846405"/>
                  <a:pt x="11841137" y="3791796"/>
                  <a:pt x="11751719" y="3749211"/>
                </a:cubicBezTo>
                <a:cubicBezTo>
                  <a:pt x="11666628" y="3708629"/>
                  <a:pt x="11592115" y="3654019"/>
                  <a:pt x="11513754" y="3604420"/>
                </a:cubicBezTo>
                <a:cubicBezTo>
                  <a:pt x="11426740" y="3549310"/>
                  <a:pt x="11325786" y="3516243"/>
                  <a:pt x="11220504" y="3488188"/>
                </a:cubicBezTo>
                <a:cubicBezTo>
                  <a:pt x="11239734" y="3448108"/>
                  <a:pt x="11306076" y="3470653"/>
                  <a:pt x="11312805" y="3414541"/>
                </a:cubicBezTo>
                <a:cubicBezTo>
                  <a:pt x="11148394" y="3366945"/>
                  <a:pt x="10991193" y="3295301"/>
                  <a:pt x="10805146" y="3277767"/>
                </a:cubicBezTo>
                <a:cubicBezTo>
                  <a:pt x="10955618" y="3286784"/>
                  <a:pt x="11092147" y="3222154"/>
                  <a:pt x="11234926" y="3203117"/>
                </a:cubicBezTo>
                <a:cubicBezTo>
                  <a:pt x="11248386" y="3171554"/>
                  <a:pt x="11217140" y="3179569"/>
                  <a:pt x="11204640" y="3174060"/>
                </a:cubicBezTo>
                <a:cubicBezTo>
                  <a:pt x="11192140" y="3168047"/>
                  <a:pt x="11176757" y="3166042"/>
                  <a:pt x="11174834" y="3143498"/>
                </a:cubicBezTo>
                <a:cubicBezTo>
                  <a:pt x="11243580" y="3110932"/>
                  <a:pt x="11329632" y="3132475"/>
                  <a:pt x="11400780" y="3099410"/>
                </a:cubicBezTo>
                <a:cubicBezTo>
                  <a:pt x="11384916" y="3051314"/>
                  <a:pt x="11323382" y="3080371"/>
                  <a:pt x="11297902" y="3041793"/>
                </a:cubicBezTo>
                <a:cubicBezTo>
                  <a:pt x="11364246" y="3034780"/>
                  <a:pt x="11425779" y="3031774"/>
                  <a:pt x="11485870" y="3021253"/>
                </a:cubicBezTo>
                <a:cubicBezTo>
                  <a:pt x="11532984" y="3013236"/>
                  <a:pt x="11545964" y="2972154"/>
                  <a:pt x="11513754" y="2944098"/>
                </a:cubicBezTo>
                <a:cubicBezTo>
                  <a:pt x="11484909" y="2919049"/>
                  <a:pt x="11442604" y="2917044"/>
                  <a:pt x="11405107" y="2906523"/>
                </a:cubicBezTo>
                <a:cubicBezTo>
                  <a:pt x="11137817" y="2833377"/>
                  <a:pt x="10857066" y="2809829"/>
                  <a:pt x="10572950" y="2803317"/>
                </a:cubicBezTo>
                <a:cubicBezTo>
                  <a:pt x="10117210" y="2792795"/>
                  <a:pt x="9660028" y="2793297"/>
                  <a:pt x="9205250" y="2778767"/>
                </a:cubicBezTo>
                <a:cubicBezTo>
                  <a:pt x="8996489" y="2772379"/>
                  <a:pt x="8788540" y="2761765"/>
                  <a:pt x="8579578" y="2759181"/>
                </a:cubicBezTo>
                <a:cubicBezTo>
                  <a:pt x="8509922" y="2758320"/>
                  <a:pt x="8440155" y="2758352"/>
                  <a:pt x="8370208" y="2759730"/>
                </a:cubicBezTo>
                <a:cubicBezTo>
                  <a:pt x="8070708" y="2765742"/>
                  <a:pt x="7771690" y="2764238"/>
                  <a:pt x="7470748" y="2819849"/>
                </a:cubicBezTo>
                <a:cubicBezTo>
                  <a:pt x="7316911" y="2848407"/>
                  <a:pt x="7156825" y="2838887"/>
                  <a:pt x="7001547" y="2861432"/>
                </a:cubicBezTo>
                <a:cubicBezTo>
                  <a:pt x="6765024" y="2896002"/>
                  <a:pt x="6528501" y="2936583"/>
                  <a:pt x="6295343" y="2988688"/>
                </a:cubicBezTo>
                <a:cubicBezTo>
                  <a:pt x="6222271" y="3005220"/>
                  <a:pt x="6131892" y="3015241"/>
                  <a:pt x="6075166" y="3078367"/>
                </a:cubicBezTo>
                <a:cubicBezTo>
                  <a:pt x="5985266" y="3038288"/>
                  <a:pt x="5929502" y="3113938"/>
                  <a:pt x="5859314" y="3139490"/>
                </a:cubicBezTo>
                <a:cubicBezTo>
                  <a:pt x="5831912" y="3149510"/>
                  <a:pt x="5795857" y="3163538"/>
                  <a:pt x="5800183" y="3195101"/>
                </a:cubicBezTo>
                <a:cubicBezTo>
                  <a:pt x="5804030" y="3234680"/>
                  <a:pt x="5844410" y="3260231"/>
                  <a:pt x="5882870" y="3252215"/>
                </a:cubicBezTo>
                <a:cubicBezTo>
                  <a:pt x="6002574" y="3227164"/>
                  <a:pt x="6109777" y="3283277"/>
                  <a:pt x="6232848" y="3274760"/>
                </a:cubicBezTo>
                <a:cubicBezTo>
                  <a:pt x="6125643" y="3298808"/>
                  <a:pt x="6018918" y="3323358"/>
                  <a:pt x="5911715" y="3347407"/>
                </a:cubicBezTo>
                <a:cubicBezTo>
                  <a:pt x="6070839" y="3366444"/>
                  <a:pt x="6227559" y="3332376"/>
                  <a:pt x="6384279" y="3312836"/>
                </a:cubicBezTo>
                <a:cubicBezTo>
                  <a:pt x="6434757" y="3306824"/>
                  <a:pt x="6513117" y="3260732"/>
                  <a:pt x="6526097" y="3325362"/>
                </a:cubicBezTo>
                <a:cubicBezTo>
                  <a:pt x="6534750" y="3368448"/>
                  <a:pt x="6450622" y="3371454"/>
                  <a:pt x="6403028" y="3383478"/>
                </a:cubicBezTo>
                <a:cubicBezTo>
                  <a:pt x="6192945" y="3435081"/>
                  <a:pt x="5979497" y="3465141"/>
                  <a:pt x="5767013" y="3500713"/>
                </a:cubicBezTo>
                <a:cubicBezTo>
                  <a:pt x="5746822" y="3504220"/>
                  <a:pt x="5720381" y="3501214"/>
                  <a:pt x="5706920" y="3511233"/>
                </a:cubicBezTo>
                <a:cubicBezTo>
                  <a:pt x="5598272" y="3591895"/>
                  <a:pt x="5460782" y="3618449"/>
                  <a:pt x="5310793" y="3677066"/>
                </a:cubicBezTo>
                <a:cubicBezTo>
                  <a:pt x="5405498" y="3704622"/>
                  <a:pt x="5469435" y="3648007"/>
                  <a:pt x="5548276" y="3660533"/>
                </a:cubicBezTo>
                <a:cubicBezTo>
                  <a:pt x="5467993" y="3721154"/>
                  <a:pt x="5374730" y="3732677"/>
                  <a:pt x="5293005" y="3765743"/>
                </a:cubicBezTo>
                <a:cubicBezTo>
                  <a:pt x="5234355" y="3789291"/>
                  <a:pt x="5016580" y="3862938"/>
                  <a:pt x="4983410" y="3883981"/>
                </a:cubicBezTo>
                <a:cubicBezTo>
                  <a:pt x="4883416" y="3949110"/>
                  <a:pt x="4756501" y="3979672"/>
                  <a:pt x="4674775" y="4068850"/>
                </a:cubicBezTo>
                <a:cubicBezTo>
                  <a:pt x="4617087" y="4131477"/>
                  <a:pt x="4520939" y="4119952"/>
                  <a:pt x="4453155" y="4163539"/>
                </a:cubicBezTo>
                <a:cubicBezTo>
                  <a:pt x="4429119" y="4204622"/>
                  <a:pt x="4475751" y="4215143"/>
                  <a:pt x="4492095" y="4237188"/>
                </a:cubicBezTo>
                <a:cubicBezTo>
                  <a:pt x="4513728" y="4266746"/>
                  <a:pt x="4475269" y="4283280"/>
                  <a:pt x="4464213" y="4318851"/>
                </a:cubicBezTo>
                <a:cubicBezTo>
                  <a:pt x="4591608" y="4278771"/>
                  <a:pt x="4713234" y="4255223"/>
                  <a:pt x="4857456" y="4241696"/>
                </a:cubicBezTo>
                <a:cubicBezTo>
                  <a:pt x="4809862" y="4299311"/>
                  <a:pt x="4752174" y="4274261"/>
                  <a:pt x="4713234" y="4295303"/>
                </a:cubicBezTo>
                <a:cubicBezTo>
                  <a:pt x="4687756" y="4308830"/>
                  <a:pt x="4648816" y="4314843"/>
                  <a:pt x="4656026" y="4348410"/>
                </a:cubicBezTo>
                <a:cubicBezTo>
                  <a:pt x="4661795" y="4374963"/>
                  <a:pt x="4694486" y="4371456"/>
                  <a:pt x="4718523" y="4368951"/>
                </a:cubicBezTo>
                <a:cubicBezTo>
                  <a:pt x="4810825" y="4359433"/>
                  <a:pt x="4900722" y="4356425"/>
                  <a:pt x="4989178" y="4420054"/>
                </a:cubicBezTo>
                <a:cubicBezTo>
                  <a:pt x="4764193" y="4512739"/>
                  <a:pt x="4505557" y="4473661"/>
                  <a:pt x="4304127" y="4609933"/>
                </a:cubicBezTo>
                <a:cubicBezTo>
                  <a:pt x="4332491" y="4652018"/>
                  <a:pt x="4372871" y="4629473"/>
                  <a:pt x="4402677" y="4624463"/>
                </a:cubicBezTo>
                <a:cubicBezTo>
                  <a:pt x="4598338" y="4590394"/>
                  <a:pt x="5297331" y="4651016"/>
                  <a:pt x="5398287" y="4608430"/>
                </a:cubicBezTo>
                <a:cubicBezTo>
                  <a:pt x="5460301" y="4582379"/>
                  <a:pt x="5525682" y="4569853"/>
                  <a:pt x="5592504" y="4585886"/>
                </a:cubicBezTo>
                <a:cubicBezTo>
                  <a:pt x="5656923" y="4601416"/>
                  <a:pt x="5640578" y="4819353"/>
                  <a:pt x="5411266" y="4964142"/>
                </a:cubicBezTo>
                <a:cubicBezTo>
                  <a:pt x="5378575" y="4984684"/>
                  <a:pt x="5524721" y="5014244"/>
                  <a:pt x="5480493" y="5031277"/>
                </a:cubicBezTo>
                <a:cubicBezTo>
                  <a:pt x="5445880" y="5044804"/>
                  <a:pt x="5276179" y="5037289"/>
                  <a:pt x="5233393" y="5047810"/>
                </a:cubicBezTo>
                <a:cubicBezTo>
                  <a:pt x="5216567" y="5052318"/>
                  <a:pt x="4701216" y="5221157"/>
                  <a:pt x="4750251" y="5256728"/>
                </a:cubicBezTo>
                <a:cubicBezTo>
                  <a:pt x="4896877" y="5363441"/>
                  <a:pt x="5388190" y="5558833"/>
                  <a:pt x="4508440" y="5624965"/>
                </a:cubicBezTo>
                <a:cubicBezTo>
                  <a:pt x="4536323" y="5663542"/>
                  <a:pt x="4613241" y="5638994"/>
                  <a:pt x="4602665" y="5706629"/>
                </a:cubicBezTo>
                <a:cubicBezTo>
                  <a:pt x="4485845" y="5743202"/>
                  <a:pt x="4350758" y="5741198"/>
                  <a:pt x="4215189" y="5797811"/>
                </a:cubicBezTo>
                <a:cubicBezTo>
                  <a:pt x="4276245" y="5838893"/>
                  <a:pt x="4346432" y="5813844"/>
                  <a:pt x="4407966" y="5826870"/>
                </a:cubicBezTo>
                <a:cubicBezTo>
                  <a:pt x="4373353" y="5878473"/>
                  <a:pt x="4313741" y="5870457"/>
                  <a:pt x="4265186" y="5881478"/>
                </a:cubicBezTo>
                <a:cubicBezTo>
                  <a:pt x="4220479" y="5892001"/>
                  <a:pt x="4125774" y="5981680"/>
                  <a:pt x="4145964" y="5977170"/>
                </a:cubicBezTo>
                <a:cubicBezTo>
                  <a:pt x="4332971" y="5937091"/>
                  <a:pt x="4522862" y="5948113"/>
                  <a:pt x="4710350" y="5909035"/>
                </a:cubicBezTo>
                <a:cubicBezTo>
                  <a:pt x="4772366" y="5896009"/>
                  <a:pt x="4842554" y="5870958"/>
                  <a:pt x="4870916" y="5949616"/>
                </a:cubicBezTo>
                <a:cubicBezTo>
                  <a:pt x="4879571" y="5972663"/>
                  <a:pt x="4873320" y="5980177"/>
                  <a:pt x="4960333" y="5949115"/>
                </a:cubicBezTo>
                <a:cubicBezTo>
                  <a:pt x="4994466" y="5937091"/>
                  <a:pt x="5039656" y="5924065"/>
                  <a:pt x="5073788" y="5953623"/>
                </a:cubicBezTo>
                <a:cubicBezTo>
                  <a:pt x="5052154" y="5990698"/>
                  <a:pt x="5010331" y="5979675"/>
                  <a:pt x="4979084" y="5990197"/>
                </a:cubicBezTo>
                <a:cubicBezTo>
                  <a:pt x="4896397" y="6017250"/>
                  <a:pt x="5180513" y="6120457"/>
                  <a:pt x="5100228" y="6151519"/>
                </a:cubicBezTo>
                <a:cubicBezTo>
                  <a:pt x="4935817" y="6215148"/>
                  <a:pt x="4832938" y="6196611"/>
                  <a:pt x="4666602" y="6266250"/>
                </a:cubicBezTo>
                <a:cubicBezTo>
                  <a:pt x="4723331" y="6264746"/>
                  <a:pt x="4706024" y="6288795"/>
                  <a:pt x="4762750" y="6288795"/>
                </a:cubicBezTo>
                <a:cubicBezTo>
                  <a:pt x="4788229" y="6288795"/>
                  <a:pt x="4815151" y="6294807"/>
                  <a:pt x="4815151" y="6322363"/>
                </a:cubicBezTo>
                <a:cubicBezTo>
                  <a:pt x="4815151" y="6348414"/>
                  <a:pt x="4516613" y="6491199"/>
                  <a:pt x="4558918" y="6504727"/>
                </a:cubicBezTo>
                <a:cubicBezTo>
                  <a:pt x="4674295" y="6541299"/>
                  <a:pt x="4970431" y="6429075"/>
                  <a:pt x="4899280" y="6480679"/>
                </a:cubicBezTo>
                <a:cubicBezTo>
                  <a:pt x="4791114" y="6559337"/>
                  <a:pt x="4774769" y="6574868"/>
                  <a:pt x="4692563" y="6586391"/>
                </a:cubicBezTo>
                <a:cubicBezTo>
                  <a:pt x="4621894" y="6596411"/>
                  <a:pt x="4373353" y="6816352"/>
                  <a:pt x="4303645" y="6834888"/>
                </a:cubicBezTo>
                <a:cubicBezTo>
                  <a:pt x="4288262" y="6838896"/>
                  <a:pt x="4291687" y="6845065"/>
                  <a:pt x="4307829" y="6852361"/>
                </a:cubicBezTo>
                <a:lnTo>
                  <a:pt x="4323786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EB9B82C-C706-D824-2636-1EBC8A9BAA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rot="20513083">
            <a:off x="4408120" y="4169352"/>
            <a:ext cx="7129885" cy="1701570"/>
          </a:xfrm>
        </p:spPr>
        <p:txBody>
          <a:bodyPr anchor="b">
            <a:normAutofit fontScale="90000"/>
          </a:bodyPr>
          <a:lstStyle/>
          <a:p>
            <a:pPr algn="ctr"/>
            <a:r>
              <a:rPr lang="en-US" sz="4400"/>
              <a:t>	</a:t>
            </a:r>
            <a:r>
              <a:rPr lang="en-US" sz="6000">
                <a:solidFill>
                  <a:srgbClr val="FF0000"/>
                </a:solidFill>
              </a:rPr>
              <a:t>WELCOME TO MY CLASS!</a:t>
            </a:r>
            <a:endParaRPr lang="en-US" sz="6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01492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raphic 1">
            <a:extLst>
              <a:ext uri="{FF2B5EF4-FFF2-40B4-BE49-F238E27FC236}">
                <a16:creationId xmlns:a16="http://schemas.microsoft.com/office/drawing/2014/main" id="{0D57E7FA-E8FC-45AC-868F-CDC814493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2599854" y="527562"/>
            <a:ext cx="6992292" cy="5102484"/>
          </a:xfrm>
          <a:custGeom>
            <a:avLst/>
            <a:gdLst/>
            <a:ahLst/>
            <a:cxnLst/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214DB47B-6C2B-46D1-9B08-00E098C72C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7CA52DFE-2ED3-F814-0D60-9F60769F57F0}"/>
              </a:ext>
            </a:extLst>
          </p:cNvPr>
          <p:cNvSpPr/>
          <p:nvPr/>
        </p:nvSpPr>
        <p:spPr>
          <a:xfrm>
            <a:off x="5234267" y="4608177"/>
            <a:ext cx="6105136" cy="1271505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rmAutofit fontScale="92500" lnSpcReduction="10000"/>
          </a:bodyPr>
          <a:lstStyle/>
          <a:p>
            <a:pPr algn="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4100" b="1" dirty="0">
              <a:solidFill>
                <a:schemeClr val="tx1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100" b="1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ASK ME PLEASE</a:t>
            </a:r>
          </a:p>
        </p:txBody>
      </p:sp>
      <p:pic>
        <p:nvPicPr>
          <p:cNvPr id="6" name="Picture 5" descr="A person sitting at a table&#10;&#10;Description automatically generated with medium confidence">
            <a:extLst>
              <a:ext uri="{FF2B5EF4-FFF2-40B4-BE49-F238E27FC236}">
                <a16:creationId xmlns:a16="http://schemas.microsoft.com/office/drawing/2014/main" id="{43BAD6A2-696F-25CB-1A2D-01CD93BF2A3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" b="9280"/>
          <a:stretch/>
        </p:blipFill>
        <p:spPr>
          <a:xfrm>
            <a:off x="0" y="1107534"/>
            <a:ext cx="4295775" cy="4391216"/>
          </a:xfrm>
          <a:custGeom>
            <a:avLst/>
            <a:gdLst/>
            <a:ahLst/>
            <a:cxnLst/>
            <a:rect l="l" t="t" r="r" b="b"/>
            <a:pathLst>
              <a:path w="6105136" h="6240787">
                <a:moveTo>
                  <a:pt x="0" y="0"/>
                </a:moveTo>
                <a:lnTo>
                  <a:pt x="4523152" y="0"/>
                </a:lnTo>
                <a:lnTo>
                  <a:pt x="4608623" y="39946"/>
                </a:lnTo>
                <a:cubicBezTo>
                  <a:pt x="4678991" y="74838"/>
                  <a:pt x="4748927" y="110669"/>
                  <a:pt x="4823827" y="132755"/>
                </a:cubicBezTo>
                <a:cubicBezTo>
                  <a:pt x="4855776" y="142154"/>
                  <a:pt x="4894198" y="175047"/>
                  <a:pt x="4905422" y="207003"/>
                </a:cubicBezTo>
                <a:cubicBezTo>
                  <a:pt x="4941685" y="310386"/>
                  <a:pt x="5665659" y="600325"/>
                  <a:pt x="5580181" y="692427"/>
                </a:cubicBezTo>
                <a:cubicBezTo>
                  <a:pt x="5544781" y="730492"/>
                  <a:pt x="5499020" y="757748"/>
                  <a:pt x="5451100" y="795341"/>
                </a:cubicBezTo>
                <a:cubicBezTo>
                  <a:pt x="5523197" y="866299"/>
                  <a:pt x="5604356" y="897314"/>
                  <a:pt x="5690699" y="918459"/>
                </a:cubicBezTo>
                <a:cubicBezTo>
                  <a:pt x="5716602" y="925039"/>
                  <a:pt x="5742073" y="938195"/>
                  <a:pt x="5744662" y="970151"/>
                </a:cubicBezTo>
                <a:cubicBezTo>
                  <a:pt x="5747252" y="1003514"/>
                  <a:pt x="5720917" y="1016670"/>
                  <a:pt x="5698902" y="1032179"/>
                </a:cubicBezTo>
                <a:cubicBezTo>
                  <a:pt x="5668250" y="1053794"/>
                  <a:pt x="5638462" y="1072593"/>
                  <a:pt x="5599609" y="1075412"/>
                </a:cubicBezTo>
                <a:cubicBezTo>
                  <a:pt x="5535715" y="1079641"/>
                  <a:pt x="5505065" y="1139790"/>
                  <a:pt x="5467939" y="1184902"/>
                </a:cubicBezTo>
                <a:cubicBezTo>
                  <a:pt x="5447216" y="1210280"/>
                  <a:pt x="5436855" y="1261499"/>
                  <a:pt x="5473118" y="1270428"/>
                </a:cubicBezTo>
                <a:cubicBezTo>
                  <a:pt x="5560323" y="1292044"/>
                  <a:pt x="5553415" y="1354544"/>
                  <a:pt x="5551259" y="1425502"/>
                </a:cubicBezTo>
                <a:cubicBezTo>
                  <a:pt x="5548236" y="1513377"/>
                  <a:pt x="5496862" y="1553789"/>
                  <a:pt x="5433832" y="1587625"/>
                </a:cubicBezTo>
                <a:cubicBezTo>
                  <a:pt x="5412247" y="1599371"/>
                  <a:pt x="5381597" y="1598900"/>
                  <a:pt x="5373392" y="1635554"/>
                </a:cubicBezTo>
                <a:cubicBezTo>
                  <a:pt x="5408793" y="1670331"/>
                  <a:pt x="5451964" y="1642134"/>
                  <a:pt x="5489956" y="1652001"/>
                </a:cubicBezTo>
                <a:cubicBezTo>
                  <a:pt x="5521470" y="1659991"/>
                  <a:pt x="5573707" y="1655762"/>
                  <a:pt x="5530536" y="1719670"/>
                </a:cubicBezTo>
                <a:cubicBezTo>
                  <a:pt x="5518014" y="1737997"/>
                  <a:pt x="5532692" y="1752096"/>
                  <a:pt x="5548668" y="1753506"/>
                </a:cubicBezTo>
                <a:cubicBezTo>
                  <a:pt x="5676454" y="1768073"/>
                  <a:pt x="5617741" y="1897301"/>
                  <a:pt x="5658753" y="1965440"/>
                </a:cubicBezTo>
                <a:cubicBezTo>
                  <a:pt x="5669976" y="1984234"/>
                  <a:pt x="5657889" y="2016659"/>
                  <a:pt x="5640189" y="2024647"/>
                </a:cubicBezTo>
                <a:cubicBezTo>
                  <a:pt x="5527080" y="2077279"/>
                  <a:pt x="5511540" y="2202748"/>
                  <a:pt x="5456712" y="2310829"/>
                </a:cubicBezTo>
                <a:cubicBezTo>
                  <a:pt x="5516289" y="2353591"/>
                  <a:pt x="5587520" y="2362989"/>
                  <a:pt x="5651844" y="2390715"/>
                </a:cubicBezTo>
                <a:cubicBezTo>
                  <a:pt x="5718760" y="2419850"/>
                  <a:pt x="5718760" y="2441466"/>
                  <a:pt x="5663501" y="2526050"/>
                </a:cubicBezTo>
                <a:cubicBezTo>
                  <a:pt x="5807259" y="2544380"/>
                  <a:pt x="5807259" y="2544380"/>
                  <a:pt x="5762794" y="2677365"/>
                </a:cubicBezTo>
                <a:cubicBezTo>
                  <a:pt x="5883243" y="2689583"/>
                  <a:pt x="5962676" y="2752552"/>
                  <a:pt x="5981237" y="2890238"/>
                </a:cubicBezTo>
                <a:cubicBezTo>
                  <a:pt x="5990305" y="2956967"/>
                  <a:pt x="6044700" y="2988450"/>
                  <a:pt x="6105136" y="3033093"/>
                </a:cubicBezTo>
                <a:cubicBezTo>
                  <a:pt x="6030022" y="3076327"/>
                  <a:pt x="5979081" y="3166550"/>
                  <a:pt x="5891443" y="3071156"/>
                </a:cubicBezTo>
                <a:cubicBezTo>
                  <a:pt x="5859498" y="3036383"/>
                  <a:pt x="5862517" y="3080554"/>
                  <a:pt x="5858202" y="3093243"/>
                </a:cubicBezTo>
                <a:cubicBezTo>
                  <a:pt x="5847842" y="3124256"/>
                  <a:pt x="5869424" y="3144934"/>
                  <a:pt x="5883673" y="3168428"/>
                </a:cubicBezTo>
                <a:cubicBezTo>
                  <a:pt x="5897486" y="3191926"/>
                  <a:pt x="5913893" y="3216830"/>
                  <a:pt x="5917778" y="3243149"/>
                </a:cubicBezTo>
                <a:cubicBezTo>
                  <a:pt x="5920365" y="3261475"/>
                  <a:pt x="5907848" y="3288257"/>
                  <a:pt x="5894034" y="3301887"/>
                </a:cubicBezTo>
                <a:cubicBezTo>
                  <a:pt x="5821506" y="3373784"/>
                  <a:pt x="5864677" y="3535437"/>
                  <a:pt x="5727393" y="3556115"/>
                </a:cubicBezTo>
                <a:cubicBezTo>
                  <a:pt x="5665659" y="3565510"/>
                  <a:pt x="5635872" y="3624721"/>
                  <a:pt x="5590543" y="3657145"/>
                </a:cubicBezTo>
                <a:cubicBezTo>
                  <a:pt x="5432970" y="3770396"/>
                  <a:pt x="5327632" y="3916071"/>
                  <a:pt x="5278850" y="4116255"/>
                </a:cubicBezTo>
                <a:cubicBezTo>
                  <a:pt x="5265468" y="4171705"/>
                  <a:pt x="5214092" y="4216350"/>
                  <a:pt x="5180851" y="4265220"/>
                </a:cubicBezTo>
                <a:cubicBezTo>
                  <a:pt x="5196826" y="4300933"/>
                  <a:pt x="5284029" y="4223867"/>
                  <a:pt x="5253380" y="4317849"/>
                </a:cubicBezTo>
                <a:cubicBezTo>
                  <a:pt x="5230067" y="4388339"/>
                  <a:pt x="5170490" y="4432042"/>
                  <a:pt x="5114368" y="4473866"/>
                </a:cubicBezTo>
                <a:cubicBezTo>
                  <a:pt x="5050475" y="4521325"/>
                  <a:pt x="4979676" y="4559388"/>
                  <a:pt x="4950749" y="4647262"/>
                </a:cubicBezTo>
                <a:cubicBezTo>
                  <a:pt x="4944706" y="4666061"/>
                  <a:pt x="4925279" y="4685796"/>
                  <a:pt x="4908013" y="4693317"/>
                </a:cubicBezTo>
                <a:cubicBezTo>
                  <a:pt x="4007468" y="6239820"/>
                  <a:pt x="1790648" y="6250156"/>
                  <a:pt x="1535079" y="6239347"/>
                </a:cubicBezTo>
                <a:cubicBezTo>
                  <a:pt x="1225543" y="6225721"/>
                  <a:pt x="932844" y="6130326"/>
                  <a:pt x="645760" y="6011438"/>
                </a:cubicBezTo>
                <a:cubicBezTo>
                  <a:pt x="524448" y="5961158"/>
                  <a:pt x="411775" y="5889730"/>
                  <a:pt x="293915" y="5834280"/>
                </a:cubicBezTo>
                <a:cubicBezTo>
                  <a:pt x="212539" y="5795981"/>
                  <a:pt x="140444" y="5740295"/>
                  <a:pt x="68403" y="5686489"/>
                </a:cubicBezTo>
                <a:lnTo>
                  <a:pt x="0" y="5638313"/>
                </a:lnTo>
                <a:close/>
              </a:path>
            </a:pathLst>
          </a:custGeom>
          <a:solidFill>
            <a:srgbClr val="FFFFFF"/>
          </a:solidFill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pic>
        <p:nvPicPr>
          <p:cNvPr id="8" name="Picture 7" descr="A picture containing clipart&#10;&#10;Description automatically generated">
            <a:extLst>
              <a:ext uri="{FF2B5EF4-FFF2-40B4-BE49-F238E27FC236}">
                <a16:creationId xmlns:a16="http://schemas.microsoft.com/office/drawing/2014/main" id="{B2AD2B68-B188-80AA-9FC4-4031B9617C5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715" r="2" b="7061"/>
          <a:stretch/>
        </p:blipFill>
        <p:spPr>
          <a:xfrm>
            <a:off x="5686575" y="123099"/>
            <a:ext cx="5200520" cy="4080616"/>
          </a:xfrm>
          <a:custGeom>
            <a:avLst/>
            <a:gdLst/>
            <a:ahLst/>
            <a:cxnLst/>
            <a:rect l="l" t="t" r="r" b="b"/>
            <a:pathLst>
              <a:path w="4569568" h="3877363">
                <a:moveTo>
                  <a:pt x="3843224" y="17"/>
                </a:moveTo>
                <a:cubicBezTo>
                  <a:pt x="3853657" y="-269"/>
                  <a:pt x="3863732" y="3160"/>
                  <a:pt x="3872078" y="16745"/>
                </a:cubicBezTo>
                <a:cubicBezTo>
                  <a:pt x="3827725" y="52547"/>
                  <a:pt x="3771210" y="39089"/>
                  <a:pt x="3711358" y="79463"/>
                </a:cubicBezTo>
                <a:cubicBezTo>
                  <a:pt x="3808648" y="66766"/>
                  <a:pt x="3885671" y="56609"/>
                  <a:pt x="3962692" y="46454"/>
                </a:cubicBezTo>
                <a:cubicBezTo>
                  <a:pt x="3964124" y="53563"/>
                  <a:pt x="3965554" y="60673"/>
                  <a:pt x="3966984" y="67782"/>
                </a:cubicBezTo>
                <a:cubicBezTo>
                  <a:pt x="3868502" y="82763"/>
                  <a:pt x="3777410" y="121359"/>
                  <a:pt x="3681550" y="148529"/>
                </a:cubicBezTo>
                <a:cubicBezTo>
                  <a:pt x="3690374" y="165289"/>
                  <a:pt x="3699196" y="161987"/>
                  <a:pt x="3707066" y="160972"/>
                </a:cubicBezTo>
                <a:cubicBezTo>
                  <a:pt x="3758334" y="154369"/>
                  <a:pt x="3809602" y="147768"/>
                  <a:pt x="3858724" y="129739"/>
                </a:cubicBezTo>
                <a:cubicBezTo>
                  <a:pt x="3869693" y="125675"/>
                  <a:pt x="3883047" y="125675"/>
                  <a:pt x="3889247" y="137864"/>
                </a:cubicBezTo>
                <a:cubicBezTo>
                  <a:pt x="3898070" y="155131"/>
                  <a:pt x="3885433" y="166304"/>
                  <a:pt x="3874225" y="175697"/>
                </a:cubicBezTo>
                <a:cubicBezTo>
                  <a:pt x="3854670" y="191949"/>
                  <a:pt x="3831064" y="187379"/>
                  <a:pt x="3808410" y="190425"/>
                </a:cubicBezTo>
                <a:cubicBezTo>
                  <a:pt x="3748081" y="198297"/>
                  <a:pt x="3719226" y="222927"/>
                  <a:pt x="3705872" y="279299"/>
                </a:cubicBezTo>
                <a:cubicBezTo>
                  <a:pt x="3758811" y="256445"/>
                  <a:pt x="3809842" y="284631"/>
                  <a:pt x="3861109" y="268633"/>
                </a:cubicBezTo>
                <a:cubicBezTo>
                  <a:pt x="3874463" y="264571"/>
                  <a:pt x="3895685" y="270664"/>
                  <a:pt x="3888532" y="290216"/>
                </a:cubicBezTo>
                <a:cubicBezTo>
                  <a:pt x="3881854" y="308499"/>
                  <a:pt x="3859678" y="321702"/>
                  <a:pt x="3899025" y="318148"/>
                </a:cubicBezTo>
                <a:cubicBezTo>
                  <a:pt x="3927162" y="315608"/>
                  <a:pt x="3982246" y="336176"/>
                  <a:pt x="3959116" y="341254"/>
                </a:cubicBezTo>
                <a:cubicBezTo>
                  <a:pt x="3930024" y="347603"/>
                  <a:pt x="3901646" y="356744"/>
                  <a:pt x="3864685" y="367154"/>
                </a:cubicBezTo>
                <a:cubicBezTo>
                  <a:pt x="3905463" y="384166"/>
                  <a:pt x="3934793" y="380611"/>
                  <a:pt x="3965554" y="367154"/>
                </a:cubicBezTo>
                <a:cubicBezTo>
                  <a:pt x="4002753" y="350903"/>
                  <a:pt x="4051161" y="331098"/>
                  <a:pt x="4081445" y="349381"/>
                </a:cubicBezTo>
                <a:cubicBezTo>
                  <a:pt x="4126752" y="376803"/>
                  <a:pt x="4164428" y="359536"/>
                  <a:pt x="4204966" y="354966"/>
                </a:cubicBezTo>
                <a:cubicBezTo>
                  <a:pt x="4287472" y="345570"/>
                  <a:pt x="4369264" y="329827"/>
                  <a:pt x="4452008" y="322211"/>
                </a:cubicBezTo>
                <a:cubicBezTo>
                  <a:pt x="4485154" y="319164"/>
                  <a:pt x="4520922" y="304691"/>
                  <a:pt x="4569568" y="324495"/>
                </a:cubicBezTo>
                <a:cubicBezTo>
                  <a:pt x="4349232" y="425810"/>
                  <a:pt x="4112683" y="419463"/>
                  <a:pt x="3915955" y="544899"/>
                </a:cubicBezTo>
                <a:cubicBezTo>
                  <a:pt x="3924301" y="556833"/>
                  <a:pt x="3966745" y="590858"/>
                  <a:pt x="3949339" y="593397"/>
                </a:cubicBezTo>
                <a:cubicBezTo>
                  <a:pt x="3900455" y="600761"/>
                  <a:pt x="3857056" y="625645"/>
                  <a:pt x="3812464" y="646212"/>
                </a:cubicBezTo>
                <a:cubicBezTo>
                  <a:pt x="3793148" y="655100"/>
                  <a:pt x="3769780" y="666781"/>
                  <a:pt x="3778841" y="698520"/>
                </a:cubicBezTo>
                <a:cubicBezTo>
                  <a:pt x="3795295" y="707407"/>
                  <a:pt x="3807456" y="694965"/>
                  <a:pt x="3821047" y="693950"/>
                </a:cubicBezTo>
                <a:cubicBezTo>
                  <a:pt x="3834878" y="692935"/>
                  <a:pt x="3865879" y="699535"/>
                  <a:pt x="3857293" y="703852"/>
                </a:cubicBezTo>
                <a:cubicBezTo>
                  <a:pt x="3818186" y="723405"/>
                  <a:pt x="3888532" y="770380"/>
                  <a:pt x="3842271" y="770380"/>
                </a:cubicBezTo>
                <a:cubicBezTo>
                  <a:pt x="3764772" y="770633"/>
                  <a:pt x="3723519" y="853919"/>
                  <a:pt x="3648882" y="856205"/>
                </a:cubicBezTo>
                <a:cubicBezTo>
                  <a:pt x="3636960" y="856458"/>
                  <a:pt x="3631236" y="871185"/>
                  <a:pt x="3631474" y="884136"/>
                </a:cubicBezTo>
                <a:cubicBezTo>
                  <a:pt x="3631474" y="899626"/>
                  <a:pt x="3642444" y="902418"/>
                  <a:pt x="3654605" y="903942"/>
                </a:cubicBezTo>
                <a:cubicBezTo>
                  <a:pt x="3673205" y="906226"/>
                  <a:pt x="3692520" y="884136"/>
                  <a:pt x="3717081" y="914098"/>
                </a:cubicBezTo>
                <a:cubicBezTo>
                  <a:pt x="3672966" y="931618"/>
                  <a:pt x="3628852" y="949140"/>
                  <a:pt x="3629568" y="1009319"/>
                </a:cubicBezTo>
                <a:cubicBezTo>
                  <a:pt x="3629805" y="1025569"/>
                  <a:pt x="3611444" y="1031663"/>
                  <a:pt x="3597613" y="1035726"/>
                </a:cubicBezTo>
                <a:cubicBezTo>
                  <a:pt x="3574721" y="1042329"/>
                  <a:pt x="3555408" y="1054009"/>
                  <a:pt x="3543006" y="1076608"/>
                </a:cubicBezTo>
                <a:cubicBezTo>
                  <a:pt x="3543246" y="1080925"/>
                  <a:pt x="3543484" y="1085495"/>
                  <a:pt x="3542052" y="1089050"/>
                </a:cubicBezTo>
                <a:cubicBezTo>
                  <a:pt x="3546106" y="1143642"/>
                  <a:pt x="3579490" y="1142118"/>
                  <a:pt x="3616451" y="1132978"/>
                </a:cubicBezTo>
                <a:cubicBezTo>
                  <a:pt x="3660566" y="1121805"/>
                  <a:pt x="3704204" y="1101491"/>
                  <a:pt x="3750703" y="1121043"/>
                </a:cubicBezTo>
                <a:cubicBezTo>
                  <a:pt x="3685126" y="1147197"/>
                  <a:pt x="3613828" y="1149228"/>
                  <a:pt x="3552307" y="1186555"/>
                </a:cubicBezTo>
                <a:cubicBezTo>
                  <a:pt x="3777410" y="1193411"/>
                  <a:pt x="3976284" y="1075591"/>
                  <a:pt x="4194473" y="1030395"/>
                </a:cubicBezTo>
                <a:cubicBezTo>
                  <a:pt x="4187082" y="1060610"/>
                  <a:pt x="4169436" y="1066704"/>
                  <a:pt x="4153459" y="1071275"/>
                </a:cubicBezTo>
                <a:cubicBezTo>
                  <a:pt x="4072860" y="1094129"/>
                  <a:pt x="4002278" y="1139581"/>
                  <a:pt x="3928831" y="1178936"/>
                </a:cubicBezTo>
                <a:cubicBezTo>
                  <a:pt x="3898548" y="1195188"/>
                  <a:pt x="3876608" y="1211440"/>
                  <a:pt x="3865164" y="1246481"/>
                </a:cubicBezTo>
                <a:cubicBezTo>
                  <a:pt x="3854908" y="1278221"/>
                  <a:pt x="3835117" y="1292948"/>
                  <a:pt x="3798395" y="1283806"/>
                </a:cubicBezTo>
                <a:cubicBezTo>
                  <a:pt x="3768588" y="1276188"/>
                  <a:pt x="3735920" y="1280251"/>
                  <a:pt x="3704681" y="1283045"/>
                </a:cubicBezTo>
                <a:cubicBezTo>
                  <a:pt x="3668674" y="1286092"/>
                  <a:pt x="3628374" y="1321895"/>
                  <a:pt x="3638151" y="1340431"/>
                </a:cubicBezTo>
                <a:cubicBezTo>
                  <a:pt x="3654843" y="1371917"/>
                  <a:pt x="3682743" y="1356174"/>
                  <a:pt x="3707542" y="1352619"/>
                </a:cubicBezTo>
                <a:cubicBezTo>
                  <a:pt x="3735681" y="1348303"/>
                  <a:pt x="3787902" y="1339415"/>
                  <a:pt x="3788856" y="1343224"/>
                </a:cubicBezTo>
                <a:cubicBezTo>
                  <a:pt x="3807219" y="1422193"/>
                  <a:pt x="3936463" y="1353382"/>
                  <a:pt x="3964363" y="1346270"/>
                </a:cubicBezTo>
                <a:cubicBezTo>
                  <a:pt x="3999176" y="1337384"/>
                  <a:pt x="4031845" y="1353635"/>
                  <a:pt x="4064991" y="1357443"/>
                </a:cubicBezTo>
                <a:cubicBezTo>
                  <a:pt x="4094560" y="1360998"/>
                  <a:pt x="4261720" y="1371917"/>
                  <a:pt x="4296295" y="1338398"/>
                </a:cubicBezTo>
                <a:cubicBezTo>
                  <a:pt x="4301064" y="1364552"/>
                  <a:pt x="4291050" y="1375217"/>
                  <a:pt x="4282702" y="1387152"/>
                </a:cubicBezTo>
                <a:cubicBezTo>
                  <a:pt x="4271019" y="1404164"/>
                  <a:pt x="4269110" y="1416099"/>
                  <a:pt x="4291288" y="1429556"/>
                </a:cubicBezTo>
                <a:cubicBezTo>
                  <a:pt x="4354480" y="1468154"/>
                  <a:pt x="4353524" y="1469422"/>
                  <a:pt x="4294626" y="1521730"/>
                </a:cubicBezTo>
                <a:cubicBezTo>
                  <a:pt x="4291763" y="1524015"/>
                  <a:pt x="4292957" y="1531633"/>
                  <a:pt x="4292480" y="1536712"/>
                </a:cubicBezTo>
                <a:cubicBezTo>
                  <a:pt x="4307980" y="1544836"/>
                  <a:pt x="4326102" y="1524523"/>
                  <a:pt x="4344224" y="1546361"/>
                </a:cubicBezTo>
                <a:cubicBezTo>
                  <a:pt x="4265296" y="1642341"/>
                  <a:pt x="4144874" y="1665955"/>
                  <a:pt x="4035898" y="1738070"/>
                </a:cubicBezTo>
                <a:cubicBezTo>
                  <a:pt x="4124128" y="1761938"/>
                  <a:pt x="4177066" y="1678652"/>
                  <a:pt x="4241926" y="1689317"/>
                </a:cubicBezTo>
                <a:cubicBezTo>
                  <a:pt x="4274357" y="1715471"/>
                  <a:pt x="4178020" y="1757368"/>
                  <a:pt x="4269826" y="1769810"/>
                </a:cubicBezTo>
                <a:cubicBezTo>
                  <a:pt x="4230002" y="1792663"/>
                  <a:pt x="4200434" y="1815006"/>
                  <a:pt x="4173012" y="1841415"/>
                </a:cubicBezTo>
                <a:cubicBezTo>
                  <a:pt x="4124128" y="1888644"/>
                  <a:pt x="4114590" y="1919623"/>
                  <a:pt x="4137244" y="1983103"/>
                </a:cubicBezTo>
                <a:cubicBezTo>
                  <a:pt x="4152029" y="2024746"/>
                  <a:pt x="4173728" y="2063089"/>
                  <a:pt x="4154652" y="2112602"/>
                </a:cubicBezTo>
                <a:cubicBezTo>
                  <a:pt x="4141298" y="2146628"/>
                  <a:pt x="4146544" y="2168972"/>
                  <a:pt x="4196142" y="2153737"/>
                </a:cubicBezTo>
                <a:cubicBezTo>
                  <a:pt x="4249557" y="2137485"/>
                  <a:pt x="4269587" y="2167956"/>
                  <a:pt x="4256234" y="2227627"/>
                </a:cubicBezTo>
                <a:cubicBezTo>
                  <a:pt x="4247650" y="2265970"/>
                  <a:pt x="4256712" y="2277649"/>
                  <a:pt x="4293433" y="2273333"/>
                </a:cubicBezTo>
                <a:cubicBezTo>
                  <a:pt x="4333972" y="2268509"/>
                  <a:pt x="4372602" y="2243370"/>
                  <a:pt x="4422678" y="2255559"/>
                </a:cubicBezTo>
                <a:cubicBezTo>
                  <a:pt x="4382618" y="2325134"/>
                  <a:pt x="4297010" y="2305328"/>
                  <a:pt x="4250272" y="2371602"/>
                </a:cubicBezTo>
                <a:cubicBezTo>
                  <a:pt x="4306072" y="2371854"/>
                  <a:pt x="4348756" y="2371602"/>
                  <a:pt x="4390009" y="2357127"/>
                </a:cubicBezTo>
                <a:cubicBezTo>
                  <a:pt x="4407179" y="2351286"/>
                  <a:pt x="4426018" y="2345194"/>
                  <a:pt x="4435554" y="2365252"/>
                </a:cubicBezTo>
                <a:cubicBezTo>
                  <a:pt x="4446762" y="2389375"/>
                  <a:pt x="4423632" y="2398516"/>
                  <a:pt x="4409562" y="2402832"/>
                </a:cubicBezTo>
                <a:cubicBezTo>
                  <a:pt x="4369978" y="2415021"/>
                  <a:pt x="4339695" y="2443968"/>
                  <a:pt x="4307026" y="2466566"/>
                </a:cubicBezTo>
                <a:cubicBezTo>
                  <a:pt x="4235250" y="2516082"/>
                  <a:pt x="4156558" y="2557470"/>
                  <a:pt x="4095751" y="2639233"/>
                </a:cubicBezTo>
                <a:cubicBezTo>
                  <a:pt x="4172297" y="2618411"/>
                  <a:pt x="4229288" y="2569913"/>
                  <a:pt x="4300350" y="2560010"/>
                </a:cubicBezTo>
                <a:cubicBezTo>
                  <a:pt x="4238826" y="2634409"/>
                  <a:pt x="4159659" y="2683415"/>
                  <a:pt x="4084784" y="2737500"/>
                </a:cubicBezTo>
                <a:cubicBezTo>
                  <a:pt x="4063322" y="2752735"/>
                  <a:pt x="4041622" y="2763146"/>
                  <a:pt x="4036853" y="2796409"/>
                </a:cubicBezTo>
                <a:cubicBezTo>
                  <a:pt x="4027552" y="2860905"/>
                  <a:pt x="3999653" y="2914228"/>
                  <a:pt x="3940039" y="2942666"/>
                </a:cubicBezTo>
                <a:cubicBezTo>
                  <a:pt x="3939562" y="2942922"/>
                  <a:pt x="3942900" y="2952571"/>
                  <a:pt x="3944808" y="2959171"/>
                </a:cubicBezTo>
                <a:cubicBezTo>
                  <a:pt x="3981292" y="2961204"/>
                  <a:pt x="4010145" y="2923115"/>
                  <a:pt x="4056645" y="2935557"/>
                </a:cubicBezTo>
                <a:cubicBezTo>
                  <a:pt x="4012052" y="2987356"/>
                  <a:pt x="3974853" y="3033825"/>
                  <a:pt x="3911662" y="3058455"/>
                </a:cubicBezTo>
                <a:cubicBezTo>
                  <a:pt x="3861109" y="3078006"/>
                  <a:pt x="3798633" y="3089433"/>
                  <a:pt x="3761910" y="3152912"/>
                </a:cubicBezTo>
                <a:cubicBezTo>
                  <a:pt x="3804594" y="3165356"/>
                  <a:pt x="3836310" y="3149613"/>
                  <a:pt x="3868264" y="3138440"/>
                </a:cubicBezTo>
                <a:cubicBezTo>
                  <a:pt x="3917147" y="3121173"/>
                  <a:pt x="3965554" y="3101622"/>
                  <a:pt x="4014438" y="3084354"/>
                </a:cubicBezTo>
                <a:cubicBezTo>
                  <a:pt x="4033038" y="3077753"/>
                  <a:pt x="4053307" y="3073181"/>
                  <a:pt x="4065229" y="3104668"/>
                </a:cubicBezTo>
                <a:cubicBezTo>
                  <a:pt x="4002991" y="3111271"/>
                  <a:pt x="3965792" y="3153929"/>
                  <a:pt x="3926686" y="3194048"/>
                </a:cubicBezTo>
                <a:cubicBezTo>
                  <a:pt x="3904746" y="3216647"/>
                  <a:pt x="3886862" y="3246864"/>
                  <a:pt x="3847279" y="3235438"/>
                </a:cubicBezTo>
                <a:cubicBezTo>
                  <a:pt x="3826532" y="3229344"/>
                  <a:pt x="3813418" y="3246355"/>
                  <a:pt x="3815565" y="3267177"/>
                </a:cubicBezTo>
                <a:cubicBezTo>
                  <a:pt x="3823433" y="3340561"/>
                  <a:pt x="3775026" y="3366206"/>
                  <a:pt x="3724950" y="3380425"/>
                </a:cubicBezTo>
                <a:cubicBezTo>
                  <a:pt x="3630043" y="3407087"/>
                  <a:pt x="3551113" y="3469805"/>
                  <a:pt x="3458831" y="3504084"/>
                </a:cubicBezTo>
                <a:cubicBezTo>
                  <a:pt x="3369170" y="3537348"/>
                  <a:pt x="3299779" y="3616317"/>
                  <a:pt x="3209882" y="3657707"/>
                </a:cubicBezTo>
                <a:cubicBezTo>
                  <a:pt x="3144781" y="3687670"/>
                  <a:pt x="3082544" y="3726265"/>
                  <a:pt x="3015536" y="3753434"/>
                </a:cubicBezTo>
                <a:cubicBezTo>
                  <a:pt x="2856963" y="3817676"/>
                  <a:pt x="2695288" y="3869222"/>
                  <a:pt x="2524314" y="3876585"/>
                </a:cubicBezTo>
                <a:cubicBezTo>
                  <a:pt x="2383147" y="3882426"/>
                  <a:pt x="1158667" y="3876841"/>
                  <a:pt x="661243" y="3041189"/>
                </a:cubicBezTo>
                <a:cubicBezTo>
                  <a:pt x="651705" y="3037125"/>
                  <a:pt x="640975" y="3026461"/>
                  <a:pt x="637637" y="3016303"/>
                </a:cubicBezTo>
                <a:cubicBezTo>
                  <a:pt x="621659" y="2968820"/>
                  <a:pt x="582552" y="2948253"/>
                  <a:pt x="547261" y="2922608"/>
                </a:cubicBezTo>
                <a:cubicBezTo>
                  <a:pt x="516261" y="2900009"/>
                  <a:pt x="483353" y="2876394"/>
                  <a:pt x="470476" y="2838305"/>
                </a:cubicBezTo>
                <a:cubicBezTo>
                  <a:pt x="453546" y="2787522"/>
                  <a:pt x="501714" y="2829165"/>
                  <a:pt x="510538" y="2809867"/>
                </a:cubicBezTo>
                <a:cubicBezTo>
                  <a:pt x="492177" y="2783460"/>
                  <a:pt x="463799" y="2759336"/>
                  <a:pt x="456407" y="2729374"/>
                </a:cubicBezTo>
                <a:cubicBezTo>
                  <a:pt x="429463" y="2621204"/>
                  <a:pt x="371278" y="2542489"/>
                  <a:pt x="284241" y="2481294"/>
                </a:cubicBezTo>
                <a:cubicBezTo>
                  <a:pt x="259203" y="2463774"/>
                  <a:pt x="242750" y="2431779"/>
                  <a:pt x="208651" y="2426702"/>
                </a:cubicBezTo>
                <a:cubicBezTo>
                  <a:pt x="132821" y="2415529"/>
                  <a:pt x="156667" y="2328180"/>
                  <a:pt x="116605" y="2289331"/>
                </a:cubicBezTo>
                <a:cubicBezTo>
                  <a:pt x="108974" y="2281966"/>
                  <a:pt x="102060" y="2267494"/>
                  <a:pt x="103490" y="2257592"/>
                </a:cubicBezTo>
                <a:cubicBezTo>
                  <a:pt x="105635" y="2243370"/>
                  <a:pt x="114698" y="2229913"/>
                  <a:pt x="122328" y="2217216"/>
                </a:cubicBezTo>
                <a:cubicBezTo>
                  <a:pt x="130198" y="2204521"/>
                  <a:pt x="142119" y="2193348"/>
                  <a:pt x="136397" y="2176590"/>
                </a:cubicBezTo>
                <a:cubicBezTo>
                  <a:pt x="134014" y="2169734"/>
                  <a:pt x="135681" y="2145866"/>
                  <a:pt x="118036" y="2164655"/>
                </a:cubicBezTo>
                <a:cubicBezTo>
                  <a:pt x="69629" y="2216201"/>
                  <a:pt x="41491" y="2167450"/>
                  <a:pt x="0" y="2144088"/>
                </a:cubicBezTo>
                <a:cubicBezTo>
                  <a:pt x="33383" y="2119965"/>
                  <a:pt x="63429" y="2102953"/>
                  <a:pt x="68437" y="2066897"/>
                </a:cubicBezTo>
                <a:cubicBezTo>
                  <a:pt x="78690" y="1992498"/>
                  <a:pt x="122565" y="1958473"/>
                  <a:pt x="189096" y="1951871"/>
                </a:cubicBezTo>
                <a:cubicBezTo>
                  <a:pt x="164535" y="1880012"/>
                  <a:pt x="164535" y="1880012"/>
                  <a:pt x="243942" y="1870107"/>
                </a:cubicBezTo>
                <a:cubicBezTo>
                  <a:pt x="213419" y="1824403"/>
                  <a:pt x="213419" y="1812722"/>
                  <a:pt x="250381" y="1796979"/>
                </a:cubicBezTo>
                <a:cubicBezTo>
                  <a:pt x="285911" y="1781998"/>
                  <a:pt x="325255" y="1776919"/>
                  <a:pt x="358164" y="1753813"/>
                </a:cubicBezTo>
                <a:cubicBezTo>
                  <a:pt x="327879" y="1695412"/>
                  <a:pt x="319295" y="1627615"/>
                  <a:pt x="256819" y="1599175"/>
                </a:cubicBezTo>
                <a:cubicBezTo>
                  <a:pt x="247042" y="1594859"/>
                  <a:pt x="240366" y="1577338"/>
                  <a:pt x="246564" y="1567182"/>
                </a:cubicBezTo>
                <a:cubicBezTo>
                  <a:pt x="269218" y="1530364"/>
                  <a:pt x="236788" y="1460535"/>
                  <a:pt x="307371" y="1452664"/>
                </a:cubicBezTo>
                <a:cubicBezTo>
                  <a:pt x="316195" y="1451902"/>
                  <a:pt x="324303" y="1444284"/>
                  <a:pt x="317387" y="1434381"/>
                </a:cubicBezTo>
                <a:cubicBezTo>
                  <a:pt x="293540" y="1399848"/>
                  <a:pt x="322394" y="1402133"/>
                  <a:pt x="339801" y="1397816"/>
                </a:cubicBezTo>
                <a:cubicBezTo>
                  <a:pt x="360787" y="1392485"/>
                  <a:pt x="384632" y="1407720"/>
                  <a:pt x="404186" y="1388929"/>
                </a:cubicBezTo>
                <a:cubicBezTo>
                  <a:pt x="399654" y="1369123"/>
                  <a:pt x="382725" y="1369377"/>
                  <a:pt x="370802" y="1363030"/>
                </a:cubicBezTo>
                <a:cubicBezTo>
                  <a:pt x="335987" y="1344747"/>
                  <a:pt x="307609" y="1322911"/>
                  <a:pt x="305940" y="1275427"/>
                </a:cubicBezTo>
                <a:cubicBezTo>
                  <a:pt x="304749" y="1237085"/>
                  <a:pt x="300933" y="1203314"/>
                  <a:pt x="349102" y="1191633"/>
                </a:cubicBezTo>
                <a:cubicBezTo>
                  <a:pt x="369132" y="1186808"/>
                  <a:pt x="363408" y="1159132"/>
                  <a:pt x="351962" y="1145419"/>
                </a:cubicBezTo>
                <a:cubicBezTo>
                  <a:pt x="331455" y="1121043"/>
                  <a:pt x="314526" y="1088542"/>
                  <a:pt x="279233" y="1086257"/>
                </a:cubicBezTo>
                <a:cubicBezTo>
                  <a:pt x="257772" y="1084734"/>
                  <a:pt x="241318" y="1074575"/>
                  <a:pt x="224388" y="1062896"/>
                </a:cubicBezTo>
                <a:cubicBezTo>
                  <a:pt x="212228" y="1054515"/>
                  <a:pt x="197681" y="1047406"/>
                  <a:pt x="199111" y="1029379"/>
                </a:cubicBezTo>
                <a:cubicBezTo>
                  <a:pt x="200542" y="1012112"/>
                  <a:pt x="214610" y="1005002"/>
                  <a:pt x="228919" y="1001447"/>
                </a:cubicBezTo>
                <a:cubicBezTo>
                  <a:pt x="276611" y="990021"/>
                  <a:pt x="321440" y="973262"/>
                  <a:pt x="361264" y="934920"/>
                </a:cubicBezTo>
                <a:cubicBezTo>
                  <a:pt x="334794" y="914607"/>
                  <a:pt x="309518" y="899879"/>
                  <a:pt x="289964" y="879311"/>
                </a:cubicBezTo>
                <a:cubicBezTo>
                  <a:pt x="242750" y="829544"/>
                  <a:pt x="642644" y="672875"/>
                  <a:pt x="662674" y="617012"/>
                </a:cubicBezTo>
                <a:cubicBezTo>
                  <a:pt x="668873" y="599745"/>
                  <a:pt x="690096" y="581971"/>
                  <a:pt x="707744" y="576892"/>
                </a:cubicBezTo>
                <a:cubicBezTo>
                  <a:pt x="790487" y="553024"/>
                  <a:pt x="862262" y="499446"/>
                  <a:pt x="946915" y="479640"/>
                </a:cubicBezTo>
                <a:cubicBezTo>
                  <a:pt x="1026799" y="460851"/>
                  <a:pt x="1105490" y="435712"/>
                  <a:pt x="1193003" y="410829"/>
                </a:cubicBezTo>
                <a:cubicBezTo>
                  <a:pt x="1139351" y="348364"/>
                  <a:pt x="1044206" y="355728"/>
                  <a:pt x="1022030" y="265586"/>
                </a:cubicBezTo>
                <a:cubicBezTo>
                  <a:pt x="1108590" y="242225"/>
                  <a:pt x="1199679" y="268888"/>
                  <a:pt x="1283141" y="231814"/>
                </a:cubicBezTo>
                <a:cubicBezTo>
                  <a:pt x="1290295" y="228514"/>
                  <a:pt x="1300072" y="231814"/>
                  <a:pt x="1308655" y="232831"/>
                </a:cubicBezTo>
                <a:cubicBezTo>
                  <a:pt x="1480584" y="252636"/>
                  <a:pt x="1651797" y="235371"/>
                  <a:pt x="1821341" y="210485"/>
                </a:cubicBezTo>
                <a:cubicBezTo>
                  <a:pt x="2065522" y="174938"/>
                  <a:pt x="2310657" y="152338"/>
                  <a:pt x="2556268" y="136340"/>
                </a:cubicBezTo>
                <a:cubicBezTo>
                  <a:pt x="2759196" y="123136"/>
                  <a:pt x="2962599" y="117297"/>
                  <a:pt x="3164574" y="91905"/>
                </a:cubicBezTo>
                <a:cubicBezTo>
                  <a:pt x="3380616" y="64736"/>
                  <a:pt x="3596420" y="34011"/>
                  <a:pt x="3812226" y="5572"/>
                </a:cubicBezTo>
                <a:cubicBezTo>
                  <a:pt x="3822002" y="4301"/>
                  <a:pt x="3832792" y="302"/>
                  <a:pt x="3843224" y="17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213666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raphic 1">
            <a:extLst>
              <a:ext uri="{FF2B5EF4-FFF2-40B4-BE49-F238E27FC236}">
                <a16:creationId xmlns:a16="http://schemas.microsoft.com/office/drawing/2014/main" id="{0D57E7FA-E8FC-45AC-868F-CDC814493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2599854" y="527562"/>
            <a:ext cx="6992292" cy="5102484"/>
          </a:xfrm>
          <a:custGeom>
            <a:avLst/>
            <a:gdLst/>
            <a:ahLst/>
            <a:cxnLst/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B7BD7FCF-A254-4A97-A15C-319B67622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52FFAF72-6204-4676-9C6F-9A4CC4D918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5962785" cy="6858000"/>
          </a:xfrm>
          <a:custGeom>
            <a:avLst/>
            <a:gdLst>
              <a:gd name="connsiteX0" fmla="*/ 1044839 w 5962785"/>
              <a:gd name="connsiteY0" fmla="*/ 0 h 6858000"/>
              <a:gd name="connsiteX1" fmla="*/ 5962785 w 5962785"/>
              <a:gd name="connsiteY1" fmla="*/ 0 h 6858000"/>
              <a:gd name="connsiteX2" fmla="*/ 5962785 w 5962785"/>
              <a:gd name="connsiteY2" fmla="*/ 6858000 h 6858000"/>
              <a:gd name="connsiteX3" fmla="*/ 1469886 w 5962785"/>
              <a:gd name="connsiteY3" fmla="*/ 6858000 h 6858000"/>
              <a:gd name="connsiteX4" fmla="*/ 1416006 w 5962785"/>
              <a:gd name="connsiteY4" fmla="*/ 6823984 h 6858000"/>
              <a:gd name="connsiteX5" fmla="*/ 1232473 w 5962785"/>
              <a:gd name="connsiteY5" fmla="*/ 6733873 h 6858000"/>
              <a:gd name="connsiteX6" fmla="*/ 1075471 w 5962785"/>
              <a:gd name="connsiteY6" fmla="*/ 6503186 h 6858000"/>
              <a:gd name="connsiteX7" fmla="*/ 1020229 w 5962785"/>
              <a:gd name="connsiteY7" fmla="*/ 6438306 h 6858000"/>
              <a:gd name="connsiteX8" fmla="*/ 883579 w 5962785"/>
              <a:gd name="connsiteY8" fmla="*/ 6351798 h 6858000"/>
              <a:gd name="connsiteX9" fmla="*/ 645167 w 5962785"/>
              <a:gd name="connsiteY9" fmla="*/ 6167969 h 6858000"/>
              <a:gd name="connsiteX10" fmla="*/ 732391 w 5962785"/>
              <a:gd name="connsiteY10" fmla="*/ 6124716 h 6858000"/>
              <a:gd name="connsiteX11" fmla="*/ 985339 w 5962785"/>
              <a:gd name="connsiteY11" fmla="*/ 6236455 h 6858000"/>
              <a:gd name="connsiteX12" fmla="*/ 1168509 w 5962785"/>
              <a:gd name="connsiteY12" fmla="*/ 6265291 h 6858000"/>
              <a:gd name="connsiteX13" fmla="*/ 909746 w 5962785"/>
              <a:gd name="connsiteY13" fmla="*/ 6070649 h 6858000"/>
              <a:gd name="connsiteX14" fmla="*/ 659704 w 5962785"/>
              <a:gd name="connsiteY14" fmla="*/ 5818335 h 6858000"/>
              <a:gd name="connsiteX15" fmla="*/ 851597 w 5962785"/>
              <a:gd name="connsiteY15" fmla="*/ 5865193 h 6858000"/>
              <a:gd name="connsiteX16" fmla="*/ 860319 w 5962785"/>
              <a:gd name="connsiteY16" fmla="*/ 5832753 h 6858000"/>
              <a:gd name="connsiteX17" fmla="*/ 691686 w 5962785"/>
              <a:gd name="connsiteY17" fmla="*/ 5533581 h 6858000"/>
              <a:gd name="connsiteX18" fmla="*/ 610278 w 5962785"/>
              <a:gd name="connsiteY18" fmla="*/ 5411029 h 6858000"/>
              <a:gd name="connsiteX19" fmla="*/ 238123 w 5962785"/>
              <a:gd name="connsiteY19" fmla="*/ 5046976 h 6858000"/>
              <a:gd name="connsiteX20" fmla="*/ 592833 w 5962785"/>
              <a:gd name="connsiteY20" fmla="*/ 5209177 h 6858000"/>
              <a:gd name="connsiteX21" fmla="*/ 226494 w 5962785"/>
              <a:gd name="connsiteY21" fmla="*/ 4855939 h 6858000"/>
              <a:gd name="connsiteX22" fmla="*/ 49139 w 5962785"/>
              <a:gd name="connsiteY22" fmla="*/ 4726177 h 6858000"/>
              <a:gd name="connsiteX23" fmla="*/ 5527 w 5962785"/>
              <a:gd name="connsiteY23" fmla="*/ 4650483 h 6858000"/>
              <a:gd name="connsiteX24" fmla="*/ 84029 w 5962785"/>
              <a:gd name="connsiteY24" fmla="*/ 4632460 h 6858000"/>
              <a:gd name="connsiteX25" fmla="*/ 325347 w 5962785"/>
              <a:gd name="connsiteY25" fmla="*/ 4661296 h 6858000"/>
              <a:gd name="connsiteX26" fmla="*/ 25879 w 5962785"/>
              <a:gd name="connsiteY26" fmla="*/ 4423401 h 6858000"/>
              <a:gd name="connsiteX27" fmla="*/ 249753 w 5962785"/>
              <a:gd name="connsiteY27" fmla="*/ 4459446 h 6858000"/>
              <a:gd name="connsiteX28" fmla="*/ 313718 w 5962785"/>
              <a:gd name="connsiteY28" fmla="*/ 4365729 h 6858000"/>
              <a:gd name="connsiteX29" fmla="*/ 418386 w 5962785"/>
              <a:gd name="connsiteY29" fmla="*/ 4214341 h 6858000"/>
              <a:gd name="connsiteX30" fmla="*/ 491072 w 5962785"/>
              <a:gd name="connsiteY30" fmla="*/ 4131438 h 6858000"/>
              <a:gd name="connsiteX31" fmla="*/ 520147 w 5962785"/>
              <a:gd name="connsiteY31" fmla="*/ 3864706 h 6858000"/>
              <a:gd name="connsiteX32" fmla="*/ 459090 w 5962785"/>
              <a:gd name="connsiteY32" fmla="*/ 3572743 h 6858000"/>
              <a:gd name="connsiteX33" fmla="*/ 290458 w 5962785"/>
              <a:gd name="connsiteY33" fmla="*/ 3424959 h 6858000"/>
              <a:gd name="connsiteX34" fmla="*/ 339884 w 5962785"/>
              <a:gd name="connsiteY34" fmla="*/ 3259153 h 6858000"/>
              <a:gd name="connsiteX35" fmla="*/ 697501 w 5962785"/>
              <a:gd name="connsiteY35" fmla="*/ 3360078 h 6858000"/>
              <a:gd name="connsiteX36" fmla="*/ 165437 w 5962785"/>
              <a:gd name="connsiteY36" fmla="*/ 2967190 h 6858000"/>
              <a:gd name="connsiteX37" fmla="*/ 255568 w 5962785"/>
              <a:gd name="connsiteY37" fmla="*/ 2949167 h 6858000"/>
              <a:gd name="connsiteX38" fmla="*/ 578296 w 5962785"/>
              <a:gd name="connsiteY38" fmla="*/ 2725691 h 6858000"/>
              <a:gd name="connsiteX39" fmla="*/ 595740 w 5962785"/>
              <a:gd name="connsiteY39" fmla="*/ 2714876 h 6858000"/>
              <a:gd name="connsiteX40" fmla="*/ 650982 w 5962785"/>
              <a:gd name="connsiteY40" fmla="*/ 2574301 h 6858000"/>
              <a:gd name="connsiteX41" fmla="*/ 825429 w 5962785"/>
              <a:gd name="connsiteY41" fmla="*/ 2552674 h 6858000"/>
              <a:gd name="connsiteX42" fmla="*/ 970802 w 5962785"/>
              <a:gd name="connsiteY42" fmla="*/ 2585115 h 6858000"/>
              <a:gd name="connsiteX43" fmla="*/ 1127805 w 5962785"/>
              <a:gd name="connsiteY43" fmla="*/ 2545465 h 6858000"/>
              <a:gd name="connsiteX44" fmla="*/ 1267362 w 5962785"/>
              <a:gd name="connsiteY44" fmla="*/ 2563488 h 6858000"/>
              <a:gd name="connsiteX45" fmla="*/ 1386568 w 5962785"/>
              <a:gd name="connsiteY45" fmla="*/ 2538257 h 6858000"/>
              <a:gd name="connsiteX46" fmla="*/ 1270270 w 5962785"/>
              <a:gd name="connsiteY46" fmla="*/ 2419309 h 6858000"/>
              <a:gd name="connsiteX47" fmla="*/ 1107453 w 5962785"/>
              <a:gd name="connsiteY47" fmla="*/ 2419309 h 6858000"/>
              <a:gd name="connsiteX48" fmla="*/ 991154 w 5962785"/>
              <a:gd name="connsiteY48" fmla="*/ 2343615 h 6858000"/>
              <a:gd name="connsiteX49" fmla="*/ 880671 w 5962785"/>
              <a:gd name="connsiteY49" fmla="*/ 2206645 h 6858000"/>
              <a:gd name="connsiteX50" fmla="*/ 491072 w 5962785"/>
              <a:gd name="connsiteY50" fmla="*/ 1986771 h 6858000"/>
              <a:gd name="connsiteX51" fmla="*/ 421293 w 5962785"/>
              <a:gd name="connsiteY51" fmla="*/ 1903868 h 6858000"/>
              <a:gd name="connsiteX52" fmla="*/ 1531941 w 5962785"/>
              <a:gd name="connsiteY52" fmla="*/ 2224667 h 6858000"/>
              <a:gd name="connsiteX53" fmla="*/ 1188861 w 5962785"/>
              <a:gd name="connsiteY53" fmla="*/ 2091301 h 6858000"/>
              <a:gd name="connsiteX54" fmla="*/ 1421458 w 5962785"/>
              <a:gd name="connsiteY54" fmla="*/ 2116532 h 6858000"/>
              <a:gd name="connsiteX55" fmla="*/ 1549386 w 5962785"/>
              <a:gd name="connsiteY55" fmla="*/ 2026420 h 6858000"/>
              <a:gd name="connsiteX56" fmla="*/ 1549386 w 5962785"/>
              <a:gd name="connsiteY56" fmla="*/ 1997584 h 6858000"/>
              <a:gd name="connsiteX57" fmla="*/ 1453440 w 5962785"/>
              <a:gd name="connsiteY57" fmla="*/ 1914682 h 6858000"/>
              <a:gd name="connsiteX58" fmla="*/ 1398198 w 5962785"/>
              <a:gd name="connsiteY58" fmla="*/ 1860614 h 6858000"/>
              <a:gd name="connsiteX59" fmla="*/ 1247011 w 5962785"/>
              <a:gd name="connsiteY59" fmla="*/ 1665972 h 6858000"/>
              <a:gd name="connsiteX60" fmla="*/ 1354586 w 5962785"/>
              <a:gd name="connsiteY60" fmla="*/ 1644345 h 6858000"/>
              <a:gd name="connsiteX61" fmla="*/ 1395290 w 5962785"/>
              <a:gd name="connsiteY61" fmla="*/ 1604696 h 6858000"/>
              <a:gd name="connsiteX62" fmla="*/ 1366216 w 5962785"/>
              <a:gd name="connsiteY62" fmla="*/ 1547025 h 6858000"/>
              <a:gd name="connsiteX63" fmla="*/ 1031858 w 5962785"/>
              <a:gd name="connsiteY63" fmla="*/ 1370405 h 6858000"/>
              <a:gd name="connsiteX64" fmla="*/ 1005692 w 5962785"/>
              <a:gd name="connsiteY64" fmla="*/ 1233435 h 6858000"/>
              <a:gd name="connsiteX65" fmla="*/ 1069655 w 5962785"/>
              <a:gd name="connsiteY65" fmla="*/ 1211808 h 6858000"/>
              <a:gd name="connsiteX66" fmla="*/ 1142342 w 5962785"/>
              <a:gd name="connsiteY66" fmla="*/ 1222621 h 6858000"/>
              <a:gd name="connsiteX67" fmla="*/ 1084193 w 5962785"/>
              <a:gd name="connsiteY67" fmla="*/ 1114487 h 6858000"/>
              <a:gd name="connsiteX68" fmla="*/ 848689 w 5962785"/>
              <a:gd name="connsiteY68" fmla="*/ 1006353 h 6858000"/>
              <a:gd name="connsiteX69" fmla="*/ 805077 w 5962785"/>
              <a:gd name="connsiteY69" fmla="*/ 948681 h 6858000"/>
              <a:gd name="connsiteX70" fmla="*/ 863226 w 5962785"/>
              <a:gd name="connsiteY70" fmla="*/ 919844 h 6858000"/>
              <a:gd name="connsiteX71" fmla="*/ 906838 w 5962785"/>
              <a:gd name="connsiteY71" fmla="*/ 909031 h 6858000"/>
              <a:gd name="connsiteX72" fmla="*/ 5527 w 5962785"/>
              <a:gd name="connsiteY72" fmla="*/ 458471 h 6858000"/>
              <a:gd name="connsiteX73" fmla="*/ 209049 w 5962785"/>
              <a:gd name="connsiteY73" fmla="*/ 454867 h 6858000"/>
              <a:gd name="connsiteX74" fmla="*/ 409664 w 5962785"/>
              <a:gd name="connsiteY74" fmla="*/ 526956 h 6858000"/>
              <a:gd name="connsiteX75" fmla="*/ 621908 w 5962785"/>
              <a:gd name="connsiteY75" fmla="*/ 516143 h 6858000"/>
              <a:gd name="connsiteX76" fmla="*/ 822522 w 5962785"/>
              <a:gd name="connsiteY76" fmla="*/ 552188 h 6858000"/>
              <a:gd name="connsiteX77" fmla="*/ 996969 w 5962785"/>
              <a:gd name="connsiteY77" fmla="*/ 552188 h 6858000"/>
              <a:gd name="connsiteX78" fmla="*/ 834151 w 5962785"/>
              <a:gd name="connsiteY78" fmla="*/ 498120 h 6858000"/>
              <a:gd name="connsiteX79" fmla="*/ 773095 w 5962785"/>
              <a:gd name="connsiteY79" fmla="*/ 408008 h 6858000"/>
              <a:gd name="connsiteX80" fmla="*/ 793447 w 5962785"/>
              <a:gd name="connsiteY80" fmla="*/ 325106 h 6858000"/>
              <a:gd name="connsiteX81" fmla="*/ 860319 w 5962785"/>
              <a:gd name="connsiteY81" fmla="*/ 350336 h 6858000"/>
              <a:gd name="connsiteX82" fmla="*/ 938820 w 5962785"/>
              <a:gd name="connsiteY82" fmla="*/ 444054 h 6858000"/>
              <a:gd name="connsiteX83" fmla="*/ 956265 w 5962785"/>
              <a:gd name="connsiteY83" fmla="*/ 386381 h 6858000"/>
              <a:gd name="connsiteX84" fmla="*/ 1002784 w 5962785"/>
              <a:gd name="connsiteY84" fmla="*/ 343127 h 6858000"/>
              <a:gd name="connsiteX85" fmla="*/ 1270270 w 5962785"/>
              <a:gd name="connsiteY85" fmla="*/ 364755 h 6858000"/>
              <a:gd name="connsiteX86" fmla="*/ 1092915 w 5962785"/>
              <a:gd name="connsiteY86" fmla="*/ 180926 h 6858000"/>
              <a:gd name="connsiteX87" fmla="*/ 979525 w 5962785"/>
              <a:gd name="connsiteY87" fmla="*/ 152090 h 6858000"/>
              <a:gd name="connsiteX88" fmla="*/ 953358 w 5962785"/>
              <a:gd name="connsiteY88" fmla="*/ 76396 h 6858000"/>
              <a:gd name="connsiteX89" fmla="*/ 1005692 w 5962785"/>
              <a:gd name="connsiteY89" fmla="*/ 58373 h 6858000"/>
              <a:gd name="connsiteX90" fmla="*/ 1267362 w 5962785"/>
              <a:gd name="connsiteY90" fmla="*/ 123254 h 6858000"/>
              <a:gd name="connsiteX91" fmla="*/ 1310975 w 5962785"/>
              <a:gd name="connsiteY91" fmla="*/ 98023 h 6858000"/>
              <a:gd name="connsiteX92" fmla="*/ 1159787 w 5962785"/>
              <a:gd name="connsiteY92" fmla="*/ 4350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</a:cxnLst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9" name="Content Placeholder 8" descr="A picture containing text, clipart, vector graphics&#10;&#10;Description automatically generated">
            <a:extLst>
              <a:ext uri="{FF2B5EF4-FFF2-40B4-BE49-F238E27FC236}">
                <a16:creationId xmlns:a16="http://schemas.microsoft.com/office/drawing/2014/main" id="{29BC03ED-148B-4BCA-B18F-113789A5A25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6841" y="183419"/>
            <a:ext cx="4194579" cy="4194579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B01641F4-2D47-3982-9393-F318A19FDEE2}"/>
              </a:ext>
            </a:extLst>
          </p:cNvPr>
          <p:cNvSpPr txBox="1"/>
          <p:nvPr/>
        </p:nvSpPr>
        <p:spPr>
          <a:xfrm>
            <a:off x="215860" y="3702990"/>
            <a:ext cx="550380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Take a balloon and discover the secret inside. </a:t>
            </a:r>
          </a:p>
          <a:p>
            <a:pPr marL="285750" indent="-285750">
              <a:buFontTx/>
              <a:buChar char="-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you finish my challenge, you will have a gift.</a:t>
            </a:r>
          </a:p>
        </p:txBody>
      </p:sp>
      <p:pic>
        <p:nvPicPr>
          <p:cNvPr id="15" name="Picture 14" descr="A picture containing text, light&#10;&#10;Description automatically generated">
            <a:extLst>
              <a:ext uri="{FF2B5EF4-FFF2-40B4-BE49-F238E27FC236}">
                <a16:creationId xmlns:a16="http://schemas.microsoft.com/office/drawing/2014/main" id="{C1715ACB-48CE-401F-4338-E7415900214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231" y="463114"/>
            <a:ext cx="4036616" cy="2615689"/>
          </a:xfrm>
          <a:prstGeom prst="roundRect">
            <a:avLst>
              <a:gd name="adj" fmla="val 11111"/>
            </a:avLst>
          </a:prstGeom>
          <a:ln w="190500" cap="rnd">
            <a:solidFill>
              <a:srgbClr val="C8C6BD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  <p:cxnSp>
        <p:nvCxnSpPr>
          <p:cNvPr id="20" name="Connector: Curved 19">
            <a:extLst>
              <a:ext uri="{FF2B5EF4-FFF2-40B4-BE49-F238E27FC236}">
                <a16:creationId xmlns:a16="http://schemas.microsoft.com/office/drawing/2014/main" id="{24525A91-DCA9-967A-0114-5A56EE49BB34}"/>
              </a:ext>
            </a:extLst>
          </p:cNvPr>
          <p:cNvCxnSpPr>
            <a:cxnSpLocks/>
          </p:cNvCxnSpPr>
          <p:nvPr/>
        </p:nvCxnSpPr>
        <p:spPr>
          <a:xfrm rot="16200000" flipH="1">
            <a:off x="8516203" y="4889789"/>
            <a:ext cx="2302720" cy="1266864"/>
          </a:xfrm>
          <a:prstGeom prst="curvedConnector3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52274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FF1715-DFD4-B4DE-7E86-5ABEE675E7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0837" y="150521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PERIOD 1: INTRODUCTION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77FF0AE7-65DB-EA1F-9903-762AD93C1561}"/>
              </a:ext>
            </a:extLst>
          </p:cNvPr>
          <p:cNvSpPr/>
          <p:nvPr/>
        </p:nvSpPr>
        <p:spPr>
          <a:xfrm>
            <a:off x="746448" y="2565919"/>
            <a:ext cx="3517641" cy="292048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35 weeks/ school year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D1A4C6E7-8C33-9B79-BFE5-3B11262FE73F}"/>
              </a:ext>
            </a:extLst>
          </p:cNvPr>
          <p:cNvCxnSpPr>
            <a:stCxn id="4" idx="6"/>
          </p:cNvCxnSpPr>
          <p:nvPr/>
        </p:nvCxnSpPr>
        <p:spPr>
          <a:xfrm flipV="1">
            <a:off x="4264089" y="2855167"/>
            <a:ext cx="1831911" cy="11709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4500E8D3-E85B-B631-C79B-467F0310926E}"/>
              </a:ext>
            </a:extLst>
          </p:cNvPr>
          <p:cNvCxnSpPr>
            <a:stCxn id="4" idx="6"/>
          </p:cNvCxnSpPr>
          <p:nvPr/>
        </p:nvCxnSpPr>
        <p:spPr>
          <a:xfrm>
            <a:off x="4264089" y="4026160"/>
            <a:ext cx="1934548" cy="16375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185252E7-5B02-8758-4F30-9E19AD726972}"/>
              </a:ext>
            </a:extLst>
          </p:cNvPr>
          <p:cNvSpPr/>
          <p:nvPr/>
        </p:nvSpPr>
        <p:spPr>
          <a:xfrm>
            <a:off x="6096000" y="2024743"/>
            <a:ext cx="3673151" cy="1170993"/>
          </a:xfrm>
          <a:prstGeom prst="rect">
            <a:avLst/>
          </a:prstGeom>
          <a:ln w="19050">
            <a:solidFill>
              <a:srgbClr val="FF9966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18 weeks </a:t>
            </a:r>
          </a:p>
          <a:p>
            <a:pPr algn="ctr"/>
            <a:r>
              <a:rPr lang="en-US" sz="2400" b="1" dirty="0"/>
              <a:t>(Unit 1 – Unit 6)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F993908-5467-4694-B01B-3B641695B047}"/>
              </a:ext>
            </a:extLst>
          </p:cNvPr>
          <p:cNvSpPr/>
          <p:nvPr/>
        </p:nvSpPr>
        <p:spPr>
          <a:xfrm>
            <a:off x="6198637" y="4985658"/>
            <a:ext cx="3673151" cy="1170993"/>
          </a:xfrm>
          <a:prstGeom prst="rect">
            <a:avLst/>
          </a:prstGeom>
          <a:ln w="19050">
            <a:solidFill>
              <a:srgbClr val="FF9966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17 weeks </a:t>
            </a:r>
          </a:p>
          <a:p>
            <a:pPr algn="ctr"/>
            <a:r>
              <a:rPr lang="en-US" sz="2400" b="1" dirty="0"/>
              <a:t>(Unit 7 – Unit 12)</a:t>
            </a:r>
          </a:p>
        </p:txBody>
      </p:sp>
    </p:spTree>
    <p:extLst>
      <p:ext uri="{BB962C8B-B14F-4D97-AF65-F5344CB8AC3E}">
        <p14:creationId xmlns:p14="http://schemas.microsoft.com/office/powerpoint/2010/main" val="33904305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" name="Diagram 25">
            <a:extLst>
              <a:ext uri="{FF2B5EF4-FFF2-40B4-BE49-F238E27FC236}">
                <a16:creationId xmlns:a16="http://schemas.microsoft.com/office/drawing/2014/main" id="{5ADDAA91-F273-2D2F-C722-54BC5D294B3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41221746"/>
              </p:ext>
            </p:extLst>
          </p:nvPr>
        </p:nvGraphicFramePr>
        <p:xfrm>
          <a:off x="-65314" y="900778"/>
          <a:ext cx="12257314" cy="57706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7" name="TextBox 26">
            <a:extLst>
              <a:ext uri="{FF2B5EF4-FFF2-40B4-BE49-F238E27FC236}">
                <a16:creationId xmlns:a16="http://schemas.microsoft.com/office/drawing/2014/main" id="{D2759F52-2CCE-2D4B-C400-EB27B90499E1}"/>
              </a:ext>
            </a:extLst>
          </p:cNvPr>
          <p:cNvSpPr txBox="1"/>
          <p:nvPr/>
        </p:nvSpPr>
        <p:spPr>
          <a:xfrm>
            <a:off x="177282" y="1629670"/>
            <a:ext cx="16701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L1:</a:t>
            </a:r>
          </a:p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Getting started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788C19D-18CE-36B3-193C-4BA81B603823}"/>
              </a:ext>
            </a:extLst>
          </p:cNvPr>
          <p:cNvSpPr txBox="1"/>
          <p:nvPr/>
        </p:nvSpPr>
        <p:spPr>
          <a:xfrm>
            <a:off x="177282" y="3027888"/>
            <a:ext cx="16701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Introduce the topic.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New words.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5B88481-C9E9-56F2-C2CC-D33B7E4FE918}"/>
              </a:ext>
            </a:extLst>
          </p:cNvPr>
          <p:cNvSpPr txBox="1"/>
          <p:nvPr/>
        </p:nvSpPr>
        <p:spPr>
          <a:xfrm>
            <a:off x="1852122" y="2103584"/>
            <a:ext cx="16701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L2:</a:t>
            </a:r>
          </a:p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closer look 1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5238517-CAE7-ACC6-03F2-4BCDE3BBC522}"/>
              </a:ext>
            </a:extLst>
          </p:cNvPr>
          <p:cNvSpPr txBox="1"/>
          <p:nvPr/>
        </p:nvSpPr>
        <p:spPr>
          <a:xfrm>
            <a:off x="1819468" y="3651380"/>
            <a:ext cx="18847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New words.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Pronunciation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4D2DAC6-A2D7-B02D-F626-1567B9735185}"/>
              </a:ext>
            </a:extLst>
          </p:cNvPr>
          <p:cNvSpPr txBox="1"/>
          <p:nvPr/>
        </p:nvSpPr>
        <p:spPr>
          <a:xfrm>
            <a:off x="3545632" y="2516664"/>
            <a:ext cx="16701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L3:</a:t>
            </a:r>
          </a:p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closer look 2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05EF4D1-8117-2CE4-02C2-2AFEB8DE5BA5}"/>
              </a:ext>
            </a:extLst>
          </p:cNvPr>
          <p:cNvSpPr txBox="1"/>
          <p:nvPr/>
        </p:nvSpPr>
        <p:spPr>
          <a:xfrm>
            <a:off x="3732245" y="4153278"/>
            <a:ext cx="18847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Grammar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74A4C104-5680-5FE2-1FBA-8ED1287363AB}"/>
              </a:ext>
            </a:extLst>
          </p:cNvPr>
          <p:cNvSpPr txBox="1"/>
          <p:nvPr/>
        </p:nvSpPr>
        <p:spPr>
          <a:xfrm>
            <a:off x="5134946" y="2884181"/>
            <a:ext cx="18847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L4:</a:t>
            </a:r>
          </a:p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Communication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CBDED28B-C070-B663-B97B-F2504BDA842C}"/>
              </a:ext>
            </a:extLst>
          </p:cNvPr>
          <p:cNvSpPr txBox="1"/>
          <p:nvPr/>
        </p:nvSpPr>
        <p:spPr>
          <a:xfrm>
            <a:off x="5197145" y="4337944"/>
            <a:ext cx="18847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Communicating</a:t>
            </a:r>
          </a:p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skill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005EB8DA-10CF-5788-9B16-C3243C1CF81A}"/>
              </a:ext>
            </a:extLst>
          </p:cNvPr>
          <p:cNvSpPr txBox="1"/>
          <p:nvPr/>
        </p:nvSpPr>
        <p:spPr>
          <a:xfrm>
            <a:off x="6887541" y="3345846"/>
            <a:ext cx="18847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L5:</a:t>
            </a:r>
          </a:p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Skills 1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C9421058-2376-A18A-9A9E-1C9413A7012B}"/>
              </a:ext>
            </a:extLst>
          </p:cNvPr>
          <p:cNvSpPr txBox="1"/>
          <p:nvPr/>
        </p:nvSpPr>
        <p:spPr>
          <a:xfrm>
            <a:off x="7192348" y="4506468"/>
            <a:ext cx="18847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Reading.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Speaking.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3D0DAB24-7253-2D68-4AF8-83C1E45F80D0}"/>
              </a:ext>
            </a:extLst>
          </p:cNvPr>
          <p:cNvSpPr txBox="1"/>
          <p:nvPr/>
        </p:nvSpPr>
        <p:spPr>
          <a:xfrm>
            <a:off x="8597379" y="3720674"/>
            <a:ext cx="18847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L6:</a:t>
            </a:r>
          </a:p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Skills 2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13C6BB7E-36A2-7F46-856E-5345D6C121BC}"/>
              </a:ext>
            </a:extLst>
          </p:cNvPr>
          <p:cNvSpPr txBox="1"/>
          <p:nvPr/>
        </p:nvSpPr>
        <p:spPr>
          <a:xfrm>
            <a:off x="8874969" y="4785394"/>
            <a:ext cx="18847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Listening.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Writing.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4FB60EC8-02A4-8A00-69F9-BCC250D78B0F}"/>
              </a:ext>
            </a:extLst>
          </p:cNvPr>
          <p:cNvSpPr txBox="1"/>
          <p:nvPr/>
        </p:nvSpPr>
        <p:spPr>
          <a:xfrm>
            <a:off x="10360875" y="4033481"/>
            <a:ext cx="188478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L7:</a:t>
            </a:r>
          </a:p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Looking back &amp; project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F2B013CC-B4E8-DD6B-C8CB-12704C30C0AC}"/>
              </a:ext>
            </a:extLst>
          </p:cNvPr>
          <p:cNvSpPr txBox="1"/>
          <p:nvPr/>
        </p:nvSpPr>
        <p:spPr>
          <a:xfrm>
            <a:off x="10360875" y="5035893"/>
            <a:ext cx="18847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Review unit.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Do a project.</a:t>
            </a:r>
          </a:p>
        </p:txBody>
      </p:sp>
      <p:sp>
        <p:nvSpPr>
          <p:cNvPr id="44" name="Arrow: Right 43">
            <a:extLst>
              <a:ext uri="{FF2B5EF4-FFF2-40B4-BE49-F238E27FC236}">
                <a16:creationId xmlns:a16="http://schemas.microsoft.com/office/drawing/2014/main" id="{E749BD3E-990B-F3D1-D1E0-4EFA6FE1C555}"/>
              </a:ext>
            </a:extLst>
          </p:cNvPr>
          <p:cNvSpPr/>
          <p:nvPr/>
        </p:nvSpPr>
        <p:spPr>
          <a:xfrm rot="10800000">
            <a:off x="10972800" y="6172431"/>
            <a:ext cx="1219200" cy="54561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Wave 44">
            <a:extLst>
              <a:ext uri="{FF2B5EF4-FFF2-40B4-BE49-F238E27FC236}">
                <a16:creationId xmlns:a16="http://schemas.microsoft.com/office/drawing/2014/main" id="{1EE9D8B2-3806-7929-92F4-C7084D7A3488}"/>
              </a:ext>
            </a:extLst>
          </p:cNvPr>
          <p:cNvSpPr/>
          <p:nvPr/>
        </p:nvSpPr>
        <p:spPr>
          <a:xfrm>
            <a:off x="4774159" y="158122"/>
            <a:ext cx="4764832" cy="1814517"/>
          </a:xfrm>
          <a:prstGeom prst="wave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8B6F30EB-BA73-9744-BD50-B8ADA6F2D22B}"/>
              </a:ext>
            </a:extLst>
          </p:cNvPr>
          <p:cNvSpPr txBox="1"/>
          <p:nvPr/>
        </p:nvSpPr>
        <p:spPr>
          <a:xfrm>
            <a:off x="5557930" y="660989"/>
            <a:ext cx="319729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Lessons/ Unit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91410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croll: Horizontal 3">
            <a:extLst>
              <a:ext uri="{FF2B5EF4-FFF2-40B4-BE49-F238E27FC236}">
                <a16:creationId xmlns:a16="http://schemas.microsoft.com/office/drawing/2014/main" id="{612350CE-599C-9D5A-18AF-4941D3816329}"/>
              </a:ext>
            </a:extLst>
          </p:cNvPr>
          <p:cNvSpPr/>
          <p:nvPr/>
        </p:nvSpPr>
        <p:spPr>
          <a:xfrm>
            <a:off x="1959429" y="1212979"/>
            <a:ext cx="8425542" cy="4786604"/>
          </a:xfrm>
          <a:prstGeom prst="horizontalScroll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2">
                <a:lumMod val="90000"/>
                <a:lumOff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045799C-8C20-DE76-5573-C651CC7FC5F7}"/>
              </a:ext>
            </a:extLst>
          </p:cNvPr>
          <p:cNvSpPr txBox="1"/>
          <p:nvPr/>
        </p:nvSpPr>
        <p:spPr>
          <a:xfrm>
            <a:off x="4236098" y="601052"/>
            <a:ext cx="41707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FIRST TERM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69CF39E-0220-6AD4-58BD-D848B109D62E}"/>
              </a:ext>
            </a:extLst>
          </p:cNvPr>
          <p:cNvSpPr txBox="1"/>
          <p:nvPr/>
        </p:nvSpPr>
        <p:spPr>
          <a:xfrm>
            <a:off x="3180183" y="2398082"/>
            <a:ext cx="690620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Unit 1 -&gt; Unit 6.</a:t>
            </a:r>
          </a:p>
          <a:p>
            <a:pPr marL="285750" indent="-285750">
              <a:buFontTx/>
              <a:buChar char="-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Revision on the mid – term test: Period 25.</a:t>
            </a:r>
          </a:p>
          <a:p>
            <a:pPr marL="285750" indent="-285750">
              <a:buFontTx/>
              <a:buChar char="-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the mid – term test: Period 26.</a:t>
            </a:r>
          </a:p>
          <a:p>
            <a:pPr marL="285750" indent="-285750">
              <a:buFontTx/>
              <a:buChar char="-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the first term test: Period 51.</a:t>
            </a:r>
          </a:p>
          <a:p>
            <a:pPr marL="285750" indent="-285750">
              <a:buFontTx/>
              <a:buChar char="-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Check the test: Period 54.</a:t>
            </a:r>
          </a:p>
        </p:txBody>
      </p:sp>
    </p:spTree>
    <p:extLst>
      <p:ext uri="{BB962C8B-B14F-4D97-AF65-F5344CB8AC3E}">
        <p14:creationId xmlns:p14="http://schemas.microsoft.com/office/powerpoint/2010/main" val="10461640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croll: Horizontal 3">
            <a:extLst>
              <a:ext uri="{FF2B5EF4-FFF2-40B4-BE49-F238E27FC236}">
                <a16:creationId xmlns:a16="http://schemas.microsoft.com/office/drawing/2014/main" id="{612350CE-599C-9D5A-18AF-4941D3816329}"/>
              </a:ext>
            </a:extLst>
          </p:cNvPr>
          <p:cNvSpPr/>
          <p:nvPr/>
        </p:nvSpPr>
        <p:spPr>
          <a:xfrm>
            <a:off x="1959429" y="1212979"/>
            <a:ext cx="8425542" cy="4786604"/>
          </a:xfrm>
          <a:prstGeom prst="horizontalScroll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2">
                <a:lumMod val="90000"/>
                <a:lumOff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045799C-8C20-DE76-5573-C651CC7FC5F7}"/>
              </a:ext>
            </a:extLst>
          </p:cNvPr>
          <p:cNvSpPr txBox="1"/>
          <p:nvPr/>
        </p:nvSpPr>
        <p:spPr>
          <a:xfrm>
            <a:off x="4236098" y="601052"/>
            <a:ext cx="41707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SECOND TERM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69CF39E-0220-6AD4-58BD-D848B109D62E}"/>
              </a:ext>
            </a:extLst>
          </p:cNvPr>
          <p:cNvSpPr txBox="1"/>
          <p:nvPr/>
        </p:nvSpPr>
        <p:spPr>
          <a:xfrm>
            <a:off x="2862942" y="2052009"/>
            <a:ext cx="720478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Unit 7 -&gt; Unit 12.</a:t>
            </a:r>
          </a:p>
          <a:p>
            <a:pPr marL="285750" indent="-285750">
              <a:buFontTx/>
              <a:buChar char="-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Revision on the mid – term test: Period 76, 77.</a:t>
            </a:r>
          </a:p>
          <a:p>
            <a:pPr marL="285750" indent="-285750">
              <a:buFontTx/>
              <a:buChar char="-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the mid – term test: Period 78.</a:t>
            </a:r>
          </a:p>
          <a:p>
            <a:pPr marL="285750" indent="-285750">
              <a:buFontTx/>
              <a:buChar char="-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Check the mid – term test: Period 84.</a:t>
            </a:r>
          </a:p>
          <a:p>
            <a:pPr marL="285750" indent="-285750">
              <a:buFontTx/>
              <a:buChar char="-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Revision on the second term test: Period 103</a:t>
            </a:r>
          </a:p>
          <a:p>
            <a:pPr marL="285750" indent="-285750">
              <a:buFontTx/>
              <a:buChar char="-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the second term test: Period 104.</a:t>
            </a:r>
          </a:p>
          <a:p>
            <a:pPr marL="285750" indent="-285750">
              <a:buFontTx/>
              <a:buChar char="-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Check the test: Period 105.</a:t>
            </a:r>
          </a:p>
        </p:txBody>
      </p:sp>
    </p:spTree>
    <p:extLst>
      <p:ext uri="{BB962C8B-B14F-4D97-AF65-F5344CB8AC3E}">
        <p14:creationId xmlns:p14="http://schemas.microsoft.com/office/powerpoint/2010/main" val="35868449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4C8ABCE-B64D-7DC2-0628-D40F3C040D28}"/>
              </a:ext>
            </a:extLst>
          </p:cNvPr>
          <p:cNvSpPr txBox="1"/>
          <p:nvPr/>
        </p:nvSpPr>
        <p:spPr>
          <a:xfrm>
            <a:off x="2425959" y="1754156"/>
            <a:ext cx="87427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How many lessons do you have in a unit?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2A455F1-FBAE-5D65-EE15-B2B63FEF804B}"/>
              </a:ext>
            </a:extLst>
          </p:cNvPr>
          <p:cNvSpPr txBox="1"/>
          <p:nvPr/>
        </p:nvSpPr>
        <p:spPr>
          <a:xfrm>
            <a:off x="2425959" y="2653005"/>
            <a:ext cx="87427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Tell me 3 topics in the first term.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4328A69-F198-B074-462F-2F84410CFD02}"/>
              </a:ext>
            </a:extLst>
          </p:cNvPr>
          <p:cNvSpPr txBox="1"/>
          <p:nvPr/>
        </p:nvSpPr>
        <p:spPr>
          <a:xfrm>
            <a:off x="2425959" y="3680736"/>
            <a:ext cx="87427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How many tests do you do in a term?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52C7BF3-B4E0-D093-3A3C-C1946C1107EF}"/>
              </a:ext>
            </a:extLst>
          </p:cNvPr>
          <p:cNvSpPr txBox="1"/>
          <p:nvPr/>
        </p:nvSpPr>
        <p:spPr>
          <a:xfrm>
            <a:off x="2425959" y="4779620"/>
            <a:ext cx="976604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What kind of pens do you have to when you study in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Ms.Nhat’s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class?</a:t>
            </a:r>
          </a:p>
        </p:txBody>
      </p:sp>
      <p:sp>
        <p:nvSpPr>
          <p:cNvPr id="10" name="Star: 5 Points 9">
            <a:extLst>
              <a:ext uri="{FF2B5EF4-FFF2-40B4-BE49-F238E27FC236}">
                <a16:creationId xmlns:a16="http://schemas.microsoft.com/office/drawing/2014/main" id="{713C20F8-CAB1-3191-337A-88F795F4A72C}"/>
              </a:ext>
            </a:extLst>
          </p:cNvPr>
          <p:cNvSpPr/>
          <p:nvPr/>
        </p:nvSpPr>
        <p:spPr>
          <a:xfrm>
            <a:off x="1296955" y="1660850"/>
            <a:ext cx="597159" cy="584775"/>
          </a:xfrm>
          <a:prstGeom prst="star5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Cloud 12">
            <a:extLst>
              <a:ext uri="{FF2B5EF4-FFF2-40B4-BE49-F238E27FC236}">
                <a16:creationId xmlns:a16="http://schemas.microsoft.com/office/drawing/2014/main" id="{41DDB4B6-D7BA-B468-B30B-CF7292BFC70D}"/>
              </a:ext>
            </a:extLst>
          </p:cNvPr>
          <p:cNvSpPr/>
          <p:nvPr/>
        </p:nvSpPr>
        <p:spPr>
          <a:xfrm>
            <a:off x="1338943" y="3750906"/>
            <a:ext cx="597159" cy="584775"/>
          </a:xfrm>
          <a:prstGeom prst="cloud">
            <a:avLst/>
          </a:prstGeom>
          <a:solidFill>
            <a:srgbClr val="FFFF00"/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Sun 13">
            <a:extLst>
              <a:ext uri="{FF2B5EF4-FFF2-40B4-BE49-F238E27FC236}">
                <a16:creationId xmlns:a16="http://schemas.microsoft.com/office/drawing/2014/main" id="{3D34CC8C-1D7F-BA8C-7530-02460022A0D8}"/>
              </a:ext>
            </a:extLst>
          </p:cNvPr>
          <p:cNvSpPr/>
          <p:nvPr/>
        </p:nvSpPr>
        <p:spPr>
          <a:xfrm>
            <a:off x="1268962" y="4848807"/>
            <a:ext cx="737119" cy="743662"/>
          </a:xfrm>
          <a:prstGeom prst="su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Moon 14">
            <a:extLst>
              <a:ext uri="{FF2B5EF4-FFF2-40B4-BE49-F238E27FC236}">
                <a16:creationId xmlns:a16="http://schemas.microsoft.com/office/drawing/2014/main" id="{1D417DE0-1094-B003-04B6-5374136CDC66}"/>
              </a:ext>
            </a:extLst>
          </p:cNvPr>
          <p:cNvSpPr/>
          <p:nvPr/>
        </p:nvSpPr>
        <p:spPr>
          <a:xfrm>
            <a:off x="1338943" y="2755698"/>
            <a:ext cx="489857" cy="454089"/>
          </a:xfrm>
          <a:prstGeom prst="moon">
            <a:avLst>
              <a:gd name="adj" fmla="val 69048"/>
            </a:avLst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0931C71-E112-B942-8EDF-8B1FBA3A641A}"/>
              </a:ext>
            </a:extLst>
          </p:cNvPr>
          <p:cNvSpPr txBox="1"/>
          <p:nvPr/>
        </p:nvSpPr>
        <p:spPr>
          <a:xfrm>
            <a:off x="5131837" y="548073"/>
            <a:ext cx="308843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REVIEW</a:t>
            </a:r>
          </a:p>
        </p:txBody>
      </p:sp>
      <p:pic>
        <p:nvPicPr>
          <p:cNvPr id="18" name="Picture 17" descr="A yellow smiley face&#10;&#10;Description automatically generated with low confidence">
            <a:extLst>
              <a:ext uri="{FF2B5EF4-FFF2-40B4-BE49-F238E27FC236}">
                <a16:creationId xmlns:a16="http://schemas.microsoft.com/office/drawing/2014/main" id="{4454798E-1F8D-45A4-0C57-B3B3BA572E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1764" y="104183"/>
            <a:ext cx="1793957" cy="17939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0759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9">
            <a:extLst>
              <a:ext uri="{FF2B5EF4-FFF2-40B4-BE49-F238E27FC236}">
                <a16:creationId xmlns:a16="http://schemas.microsoft.com/office/drawing/2014/main" id="{736F0DFD-0954-464F-BF12-DD2E6F6E03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983504" cy="6858000"/>
          </a:xfrm>
          <a:custGeom>
            <a:avLst/>
            <a:gdLst>
              <a:gd name="connsiteX0" fmla="*/ 0 w 1983504"/>
              <a:gd name="connsiteY0" fmla="*/ 0 h 6858000"/>
              <a:gd name="connsiteX1" fmla="*/ 1376658 w 1983504"/>
              <a:gd name="connsiteY1" fmla="*/ 0 h 6858000"/>
              <a:gd name="connsiteX2" fmla="*/ 1690650 w 1983504"/>
              <a:gd name="connsiteY2" fmla="*/ 110269 h 6858000"/>
              <a:gd name="connsiteX3" fmla="*/ 1645361 w 1983504"/>
              <a:gd name="connsiteY3" fmla="*/ 135168 h 6858000"/>
              <a:gd name="connsiteX4" fmla="*/ 1373640 w 1983504"/>
              <a:gd name="connsiteY4" fmla="*/ 71141 h 6858000"/>
              <a:gd name="connsiteX5" fmla="*/ 1319295 w 1983504"/>
              <a:gd name="connsiteY5" fmla="*/ 88927 h 6858000"/>
              <a:gd name="connsiteX6" fmla="*/ 1346468 w 1983504"/>
              <a:gd name="connsiteY6" fmla="*/ 163625 h 6858000"/>
              <a:gd name="connsiteX7" fmla="*/ 1464213 w 1983504"/>
              <a:gd name="connsiteY7" fmla="*/ 192082 h 6858000"/>
              <a:gd name="connsiteX8" fmla="*/ 1648381 w 1983504"/>
              <a:gd name="connsiteY8" fmla="*/ 373491 h 6858000"/>
              <a:gd name="connsiteX9" fmla="*/ 1370620 w 1983504"/>
              <a:gd name="connsiteY9" fmla="*/ 352148 h 6858000"/>
              <a:gd name="connsiteX10" fmla="*/ 1322314 w 1983504"/>
              <a:gd name="connsiteY10" fmla="*/ 394834 h 6858000"/>
              <a:gd name="connsiteX11" fmla="*/ 1304199 w 1983504"/>
              <a:gd name="connsiteY11" fmla="*/ 451747 h 6858000"/>
              <a:gd name="connsiteX12" fmla="*/ 1222682 w 1983504"/>
              <a:gd name="connsiteY12" fmla="*/ 359262 h 6858000"/>
              <a:gd name="connsiteX13" fmla="*/ 1153242 w 1983504"/>
              <a:gd name="connsiteY13" fmla="*/ 334364 h 6858000"/>
              <a:gd name="connsiteX14" fmla="*/ 1132108 w 1983504"/>
              <a:gd name="connsiteY14" fmla="*/ 416176 h 6858000"/>
              <a:gd name="connsiteX15" fmla="*/ 1195509 w 1983504"/>
              <a:gd name="connsiteY15" fmla="*/ 505101 h 6858000"/>
              <a:gd name="connsiteX16" fmla="*/ 1364582 w 1983504"/>
              <a:gd name="connsiteY16" fmla="*/ 558458 h 6858000"/>
              <a:gd name="connsiteX17" fmla="*/ 1183434 w 1983504"/>
              <a:gd name="connsiteY17" fmla="*/ 558458 h 6858000"/>
              <a:gd name="connsiteX18" fmla="*/ 975114 w 1983504"/>
              <a:gd name="connsiteY18" fmla="*/ 522887 h 6858000"/>
              <a:gd name="connsiteX19" fmla="*/ 754716 w 1983504"/>
              <a:gd name="connsiteY19" fmla="*/ 533558 h 6858000"/>
              <a:gd name="connsiteX20" fmla="*/ 546395 w 1983504"/>
              <a:gd name="connsiteY20" fmla="*/ 462417 h 6858000"/>
              <a:gd name="connsiteX21" fmla="*/ 335056 w 1983504"/>
              <a:gd name="connsiteY21" fmla="*/ 465975 h 6858000"/>
              <a:gd name="connsiteX22" fmla="*/ 1270988 w 1983504"/>
              <a:gd name="connsiteY22" fmla="*/ 910606 h 6858000"/>
              <a:gd name="connsiteX23" fmla="*/ 1225701 w 1983504"/>
              <a:gd name="connsiteY23" fmla="*/ 921277 h 6858000"/>
              <a:gd name="connsiteX24" fmla="*/ 1165318 w 1983504"/>
              <a:gd name="connsiteY24" fmla="*/ 949734 h 6858000"/>
              <a:gd name="connsiteX25" fmla="*/ 1210606 w 1983504"/>
              <a:gd name="connsiteY25" fmla="*/ 1006647 h 6858000"/>
              <a:gd name="connsiteX26" fmla="*/ 1455156 w 1983504"/>
              <a:gd name="connsiteY26" fmla="*/ 1113358 h 6858000"/>
              <a:gd name="connsiteX27" fmla="*/ 1515538 w 1983504"/>
              <a:gd name="connsiteY27" fmla="*/ 1220069 h 6858000"/>
              <a:gd name="connsiteX28" fmla="*/ 1440060 w 1983504"/>
              <a:gd name="connsiteY28" fmla="*/ 1209399 h 6858000"/>
              <a:gd name="connsiteX29" fmla="*/ 1373640 w 1983504"/>
              <a:gd name="connsiteY29" fmla="*/ 1230741 h 6858000"/>
              <a:gd name="connsiteX30" fmla="*/ 1400810 w 1983504"/>
              <a:gd name="connsiteY30" fmla="*/ 1365909 h 6858000"/>
              <a:gd name="connsiteX31" fmla="*/ 1748012 w 1983504"/>
              <a:gd name="connsiteY31" fmla="*/ 1540204 h 6858000"/>
              <a:gd name="connsiteX32" fmla="*/ 1778203 w 1983504"/>
              <a:gd name="connsiteY32" fmla="*/ 1597117 h 6858000"/>
              <a:gd name="connsiteX33" fmla="*/ 1735936 w 1983504"/>
              <a:gd name="connsiteY33" fmla="*/ 1636245 h 6858000"/>
              <a:gd name="connsiteX34" fmla="*/ 1624228 w 1983504"/>
              <a:gd name="connsiteY34" fmla="*/ 1657587 h 6858000"/>
              <a:gd name="connsiteX35" fmla="*/ 1781223 w 1983504"/>
              <a:gd name="connsiteY35" fmla="*/ 1849668 h 6858000"/>
              <a:gd name="connsiteX36" fmla="*/ 1838587 w 1983504"/>
              <a:gd name="connsiteY36" fmla="*/ 1903025 h 6858000"/>
              <a:gd name="connsiteX37" fmla="*/ 1938218 w 1983504"/>
              <a:gd name="connsiteY37" fmla="*/ 1984836 h 6858000"/>
              <a:gd name="connsiteX38" fmla="*/ 1938218 w 1983504"/>
              <a:gd name="connsiteY38" fmla="*/ 2013292 h 6858000"/>
              <a:gd name="connsiteX39" fmla="*/ 1805376 w 1983504"/>
              <a:gd name="connsiteY39" fmla="*/ 2102219 h 6858000"/>
              <a:gd name="connsiteX40" fmla="*/ 1563844 w 1983504"/>
              <a:gd name="connsiteY40" fmla="*/ 2077320 h 6858000"/>
              <a:gd name="connsiteX41" fmla="*/ 1920104 w 1983504"/>
              <a:gd name="connsiteY41" fmla="*/ 2208931 h 6858000"/>
              <a:gd name="connsiteX42" fmla="*/ 766792 w 1983504"/>
              <a:gd name="connsiteY42" fmla="*/ 1892353 h 6858000"/>
              <a:gd name="connsiteX43" fmla="*/ 839252 w 1983504"/>
              <a:gd name="connsiteY43" fmla="*/ 1974165 h 6858000"/>
              <a:gd name="connsiteX44" fmla="*/ 1243816 w 1983504"/>
              <a:gd name="connsiteY44" fmla="*/ 2191146 h 6858000"/>
              <a:gd name="connsiteX45" fmla="*/ 1358543 w 1983504"/>
              <a:gd name="connsiteY45" fmla="*/ 2326314 h 6858000"/>
              <a:gd name="connsiteX46" fmla="*/ 1479310 w 1983504"/>
              <a:gd name="connsiteY46" fmla="*/ 2401012 h 6858000"/>
              <a:gd name="connsiteX47" fmla="*/ 1648381 w 1983504"/>
              <a:gd name="connsiteY47" fmla="*/ 2401012 h 6858000"/>
              <a:gd name="connsiteX48" fmla="*/ 1769146 w 1983504"/>
              <a:gd name="connsiteY48" fmla="*/ 2518395 h 6858000"/>
              <a:gd name="connsiteX49" fmla="*/ 1645361 w 1983504"/>
              <a:gd name="connsiteY49" fmla="*/ 2543294 h 6858000"/>
              <a:gd name="connsiteX50" fmla="*/ 1500444 w 1983504"/>
              <a:gd name="connsiteY50" fmla="*/ 2525509 h 6858000"/>
              <a:gd name="connsiteX51" fmla="*/ 1337410 w 1983504"/>
              <a:gd name="connsiteY51" fmla="*/ 2564636 h 6858000"/>
              <a:gd name="connsiteX52" fmla="*/ 1186452 w 1983504"/>
              <a:gd name="connsiteY52" fmla="*/ 2532623 h 6858000"/>
              <a:gd name="connsiteX53" fmla="*/ 1005304 w 1983504"/>
              <a:gd name="connsiteY53" fmla="*/ 2553965 h 6858000"/>
              <a:gd name="connsiteX54" fmla="*/ 947940 w 1983504"/>
              <a:gd name="connsiteY54" fmla="*/ 2692689 h 6858000"/>
              <a:gd name="connsiteX55" fmla="*/ 929826 w 1983504"/>
              <a:gd name="connsiteY55" fmla="*/ 2703362 h 6858000"/>
              <a:gd name="connsiteX56" fmla="*/ 594701 w 1983504"/>
              <a:gd name="connsiteY56" fmla="*/ 2923898 h 6858000"/>
              <a:gd name="connsiteX57" fmla="*/ 501108 w 1983504"/>
              <a:gd name="connsiteY57" fmla="*/ 2941684 h 6858000"/>
              <a:gd name="connsiteX58" fmla="*/ 1053610 w 1983504"/>
              <a:gd name="connsiteY58" fmla="*/ 3329402 h 6858000"/>
              <a:gd name="connsiteX59" fmla="*/ 682256 w 1983504"/>
              <a:gd name="connsiteY59" fmla="*/ 3229805 h 6858000"/>
              <a:gd name="connsiteX60" fmla="*/ 630932 w 1983504"/>
              <a:gd name="connsiteY60" fmla="*/ 3393429 h 6858000"/>
              <a:gd name="connsiteX61" fmla="*/ 806041 w 1983504"/>
              <a:gd name="connsiteY61" fmla="*/ 3539269 h 6858000"/>
              <a:gd name="connsiteX62" fmla="*/ 869444 w 1983504"/>
              <a:gd name="connsiteY62" fmla="*/ 3827390 h 6858000"/>
              <a:gd name="connsiteX63" fmla="*/ 839252 w 1983504"/>
              <a:gd name="connsiteY63" fmla="*/ 4090612 h 6858000"/>
              <a:gd name="connsiteX64" fmla="*/ 763774 w 1983504"/>
              <a:gd name="connsiteY64" fmla="*/ 4172424 h 6858000"/>
              <a:gd name="connsiteX65" fmla="*/ 655085 w 1983504"/>
              <a:gd name="connsiteY65" fmla="*/ 4321821 h 6858000"/>
              <a:gd name="connsiteX66" fmla="*/ 588662 w 1983504"/>
              <a:gd name="connsiteY66" fmla="*/ 4414305 h 6858000"/>
              <a:gd name="connsiteX67" fmla="*/ 356189 w 1983504"/>
              <a:gd name="connsiteY67" fmla="*/ 4378734 h 6858000"/>
              <a:gd name="connsiteX68" fmla="*/ 667160 w 1983504"/>
              <a:gd name="connsiteY68" fmla="*/ 4613499 h 6858000"/>
              <a:gd name="connsiteX69" fmla="*/ 416573 w 1983504"/>
              <a:gd name="connsiteY69" fmla="*/ 4585042 h 6858000"/>
              <a:gd name="connsiteX70" fmla="*/ 335056 w 1983504"/>
              <a:gd name="connsiteY70" fmla="*/ 4602828 h 6858000"/>
              <a:gd name="connsiteX71" fmla="*/ 380342 w 1983504"/>
              <a:gd name="connsiteY71" fmla="*/ 4677526 h 6858000"/>
              <a:gd name="connsiteX72" fmla="*/ 564510 w 1983504"/>
              <a:gd name="connsiteY72" fmla="*/ 4805580 h 6858000"/>
              <a:gd name="connsiteX73" fmla="*/ 944922 w 1983504"/>
              <a:gd name="connsiteY73" fmla="*/ 5154171 h 6858000"/>
              <a:gd name="connsiteX74" fmla="*/ 576586 w 1983504"/>
              <a:gd name="connsiteY74" fmla="*/ 4994104 h 6858000"/>
              <a:gd name="connsiteX75" fmla="*/ 963036 w 1983504"/>
              <a:gd name="connsiteY75" fmla="*/ 5353367 h 6858000"/>
              <a:gd name="connsiteX76" fmla="*/ 1047572 w 1983504"/>
              <a:gd name="connsiteY76" fmla="*/ 5474306 h 6858000"/>
              <a:gd name="connsiteX77" fmla="*/ 1222682 w 1983504"/>
              <a:gd name="connsiteY77" fmla="*/ 5769542 h 6858000"/>
              <a:gd name="connsiteX78" fmla="*/ 1213626 w 1983504"/>
              <a:gd name="connsiteY78" fmla="*/ 5801555 h 6858000"/>
              <a:gd name="connsiteX79" fmla="*/ 1014361 w 1983504"/>
              <a:gd name="connsiteY79" fmla="*/ 5755314 h 6858000"/>
              <a:gd name="connsiteX80" fmla="*/ 1274008 w 1983504"/>
              <a:gd name="connsiteY80" fmla="*/ 6004307 h 6858000"/>
              <a:gd name="connsiteX81" fmla="*/ 1542711 w 1983504"/>
              <a:gd name="connsiteY81" fmla="*/ 6196388 h 6858000"/>
              <a:gd name="connsiteX82" fmla="*/ 1352504 w 1983504"/>
              <a:gd name="connsiteY82" fmla="*/ 6167932 h 6858000"/>
              <a:gd name="connsiteX83" fmla="*/ 1089840 w 1983504"/>
              <a:gd name="connsiteY83" fmla="*/ 6057663 h 6858000"/>
              <a:gd name="connsiteX84" fmla="*/ 999266 w 1983504"/>
              <a:gd name="connsiteY84" fmla="*/ 6100347 h 6858000"/>
              <a:gd name="connsiteX85" fmla="*/ 1246836 w 1983504"/>
              <a:gd name="connsiteY85" fmla="*/ 6281757 h 6858000"/>
              <a:gd name="connsiteX86" fmla="*/ 1388735 w 1983504"/>
              <a:gd name="connsiteY86" fmla="*/ 6367127 h 6858000"/>
              <a:gd name="connsiteX87" fmla="*/ 1446099 w 1983504"/>
              <a:gd name="connsiteY87" fmla="*/ 6431153 h 6858000"/>
              <a:gd name="connsiteX88" fmla="*/ 1609132 w 1983504"/>
              <a:gd name="connsiteY88" fmla="*/ 6658805 h 6858000"/>
              <a:gd name="connsiteX89" fmla="*/ 1983504 w 1983504"/>
              <a:gd name="connsiteY89" fmla="*/ 6858000 h 6858000"/>
              <a:gd name="connsiteX90" fmla="*/ 0 w 1983504"/>
              <a:gd name="connsiteY9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</a:cxnLst>
            <a:rect l="l" t="t" r="r" b="b"/>
            <a:pathLst>
              <a:path w="1983504" h="6858000">
                <a:moveTo>
                  <a:pt x="0" y="0"/>
                </a:moveTo>
                <a:lnTo>
                  <a:pt x="1376658" y="0"/>
                </a:lnTo>
                <a:cubicBezTo>
                  <a:pt x="1482328" y="35571"/>
                  <a:pt x="1584980" y="78255"/>
                  <a:pt x="1690650" y="110269"/>
                </a:cubicBezTo>
                <a:cubicBezTo>
                  <a:pt x="1675553" y="145839"/>
                  <a:pt x="1660458" y="138725"/>
                  <a:pt x="1645361" y="135168"/>
                </a:cubicBezTo>
                <a:cubicBezTo>
                  <a:pt x="1554788" y="120941"/>
                  <a:pt x="1461194" y="110269"/>
                  <a:pt x="1373640" y="71141"/>
                </a:cubicBezTo>
                <a:cubicBezTo>
                  <a:pt x="1352504" y="64027"/>
                  <a:pt x="1328352" y="64027"/>
                  <a:pt x="1319295" y="88927"/>
                </a:cubicBezTo>
                <a:cubicBezTo>
                  <a:pt x="1304199" y="124497"/>
                  <a:pt x="1325332" y="145839"/>
                  <a:pt x="1346468" y="163625"/>
                </a:cubicBezTo>
                <a:cubicBezTo>
                  <a:pt x="1382696" y="195638"/>
                  <a:pt x="1424964" y="188525"/>
                  <a:pt x="1464213" y="192082"/>
                </a:cubicBezTo>
                <a:cubicBezTo>
                  <a:pt x="1572902" y="209867"/>
                  <a:pt x="1624228" y="259665"/>
                  <a:pt x="1648381" y="373491"/>
                </a:cubicBezTo>
                <a:cubicBezTo>
                  <a:pt x="1554788" y="327250"/>
                  <a:pt x="1461194" y="384162"/>
                  <a:pt x="1370620" y="352148"/>
                </a:cubicBezTo>
                <a:cubicBezTo>
                  <a:pt x="1346468" y="345034"/>
                  <a:pt x="1310237" y="355706"/>
                  <a:pt x="1322314" y="394834"/>
                </a:cubicBezTo>
                <a:cubicBezTo>
                  <a:pt x="1334390" y="430405"/>
                  <a:pt x="1373640" y="458860"/>
                  <a:pt x="1304199" y="451747"/>
                </a:cubicBezTo>
                <a:cubicBezTo>
                  <a:pt x="1252873" y="448189"/>
                  <a:pt x="1237778" y="405504"/>
                  <a:pt x="1222682" y="359262"/>
                </a:cubicBezTo>
                <a:cubicBezTo>
                  <a:pt x="1210606" y="334364"/>
                  <a:pt x="1177395" y="320135"/>
                  <a:pt x="1153242" y="334364"/>
                </a:cubicBezTo>
                <a:cubicBezTo>
                  <a:pt x="1123051" y="348592"/>
                  <a:pt x="1132108" y="387720"/>
                  <a:pt x="1132108" y="416176"/>
                </a:cubicBezTo>
                <a:cubicBezTo>
                  <a:pt x="1129088" y="469532"/>
                  <a:pt x="1153242" y="494431"/>
                  <a:pt x="1195509" y="505101"/>
                </a:cubicBezTo>
                <a:cubicBezTo>
                  <a:pt x="1246836" y="519330"/>
                  <a:pt x="1298160" y="537116"/>
                  <a:pt x="1364582" y="558458"/>
                </a:cubicBezTo>
                <a:cubicBezTo>
                  <a:pt x="1292122" y="594028"/>
                  <a:pt x="1237778" y="586915"/>
                  <a:pt x="1183434" y="558458"/>
                </a:cubicBezTo>
                <a:cubicBezTo>
                  <a:pt x="1117012" y="526444"/>
                  <a:pt x="1029458" y="483759"/>
                  <a:pt x="975114" y="522887"/>
                </a:cubicBezTo>
                <a:cubicBezTo>
                  <a:pt x="893597" y="579800"/>
                  <a:pt x="827176" y="544229"/>
                  <a:pt x="754716" y="533558"/>
                </a:cubicBezTo>
                <a:cubicBezTo>
                  <a:pt x="603758" y="512216"/>
                  <a:pt x="697352" y="480203"/>
                  <a:pt x="546395" y="462417"/>
                </a:cubicBezTo>
                <a:cubicBezTo>
                  <a:pt x="486012" y="455303"/>
                  <a:pt x="422610" y="426847"/>
                  <a:pt x="335056" y="465975"/>
                </a:cubicBezTo>
                <a:cubicBezTo>
                  <a:pt x="730563" y="672284"/>
                  <a:pt x="917750" y="658055"/>
                  <a:pt x="1270988" y="910606"/>
                </a:cubicBezTo>
                <a:cubicBezTo>
                  <a:pt x="1255893" y="935506"/>
                  <a:pt x="1240798" y="924835"/>
                  <a:pt x="1225701" y="921277"/>
                </a:cubicBezTo>
                <a:cubicBezTo>
                  <a:pt x="1201548" y="917720"/>
                  <a:pt x="1171356" y="903491"/>
                  <a:pt x="1165318" y="949734"/>
                </a:cubicBezTo>
                <a:cubicBezTo>
                  <a:pt x="1162298" y="985305"/>
                  <a:pt x="1180415" y="1003089"/>
                  <a:pt x="1210606" y="1006647"/>
                </a:cubicBezTo>
                <a:cubicBezTo>
                  <a:pt x="1298160" y="1020875"/>
                  <a:pt x="1376658" y="1070674"/>
                  <a:pt x="1455156" y="1113358"/>
                </a:cubicBezTo>
                <a:cubicBezTo>
                  <a:pt x="1491385" y="1131144"/>
                  <a:pt x="1530634" y="1156043"/>
                  <a:pt x="1515538" y="1220069"/>
                </a:cubicBezTo>
                <a:cubicBezTo>
                  <a:pt x="1485348" y="1237855"/>
                  <a:pt x="1464213" y="1212955"/>
                  <a:pt x="1440060" y="1209399"/>
                </a:cubicBezTo>
                <a:cubicBezTo>
                  <a:pt x="1415907" y="1205842"/>
                  <a:pt x="1358543" y="1220069"/>
                  <a:pt x="1373640" y="1230741"/>
                </a:cubicBezTo>
                <a:cubicBezTo>
                  <a:pt x="1443080" y="1269868"/>
                  <a:pt x="1316276" y="1365909"/>
                  <a:pt x="1400810" y="1365909"/>
                </a:cubicBezTo>
                <a:cubicBezTo>
                  <a:pt x="1539691" y="1365909"/>
                  <a:pt x="1615170" y="1536647"/>
                  <a:pt x="1748012" y="1540204"/>
                </a:cubicBezTo>
                <a:cubicBezTo>
                  <a:pt x="1769146" y="1540204"/>
                  <a:pt x="1778203" y="1572219"/>
                  <a:pt x="1778203" y="1597117"/>
                </a:cubicBezTo>
                <a:cubicBezTo>
                  <a:pt x="1778203" y="1629132"/>
                  <a:pt x="1757070" y="1632688"/>
                  <a:pt x="1735936" y="1636245"/>
                </a:cubicBezTo>
                <a:cubicBezTo>
                  <a:pt x="1702725" y="1639802"/>
                  <a:pt x="1666496" y="1597117"/>
                  <a:pt x="1624228" y="1657587"/>
                </a:cubicBezTo>
                <a:cubicBezTo>
                  <a:pt x="1702725" y="1693158"/>
                  <a:pt x="1784242" y="1728729"/>
                  <a:pt x="1781223" y="1849668"/>
                </a:cubicBezTo>
                <a:cubicBezTo>
                  <a:pt x="1781223" y="1881683"/>
                  <a:pt x="1814434" y="1895910"/>
                  <a:pt x="1838587" y="1903025"/>
                </a:cubicBezTo>
                <a:cubicBezTo>
                  <a:pt x="1880854" y="1917252"/>
                  <a:pt x="1914065" y="1938595"/>
                  <a:pt x="1938218" y="1984836"/>
                </a:cubicBezTo>
                <a:cubicBezTo>
                  <a:pt x="1938218" y="1995507"/>
                  <a:pt x="1938218" y="2002622"/>
                  <a:pt x="1938218" y="2013292"/>
                </a:cubicBezTo>
                <a:cubicBezTo>
                  <a:pt x="1932180" y="2123562"/>
                  <a:pt x="1871798" y="2120004"/>
                  <a:pt x="1805376" y="2102219"/>
                </a:cubicBezTo>
                <a:cubicBezTo>
                  <a:pt x="1726878" y="2080877"/>
                  <a:pt x="1648381" y="2038192"/>
                  <a:pt x="1563844" y="2077320"/>
                </a:cubicBezTo>
                <a:cubicBezTo>
                  <a:pt x="1681592" y="2130676"/>
                  <a:pt x="1811414" y="2134233"/>
                  <a:pt x="1920104" y="2208931"/>
                </a:cubicBezTo>
                <a:cubicBezTo>
                  <a:pt x="1515538" y="2223159"/>
                  <a:pt x="1159280" y="1984836"/>
                  <a:pt x="766792" y="1892353"/>
                </a:cubicBezTo>
                <a:cubicBezTo>
                  <a:pt x="778869" y="1952823"/>
                  <a:pt x="812080" y="1967051"/>
                  <a:pt x="839252" y="1974165"/>
                </a:cubicBezTo>
                <a:cubicBezTo>
                  <a:pt x="984170" y="2020407"/>
                  <a:pt x="1110974" y="2112891"/>
                  <a:pt x="1243816" y="2191146"/>
                </a:cubicBezTo>
                <a:cubicBezTo>
                  <a:pt x="1298160" y="2223159"/>
                  <a:pt x="1337410" y="2258731"/>
                  <a:pt x="1358543" y="2326314"/>
                </a:cubicBezTo>
                <a:cubicBezTo>
                  <a:pt x="1376658" y="2390340"/>
                  <a:pt x="1412888" y="2418796"/>
                  <a:pt x="1479310" y="2401012"/>
                </a:cubicBezTo>
                <a:cubicBezTo>
                  <a:pt x="1533654" y="2386784"/>
                  <a:pt x="1591018" y="2393898"/>
                  <a:pt x="1648381" y="2401012"/>
                </a:cubicBezTo>
                <a:cubicBezTo>
                  <a:pt x="1711782" y="2408126"/>
                  <a:pt x="1784242" y="2479267"/>
                  <a:pt x="1769146" y="2518395"/>
                </a:cubicBezTo>
                <a:cubicBezTo>
                  <a:pt x="1738956" y="2582422"/>
                  <a:pt x="1687630" y="2550408"/>
                  <a:pt x="1645361" y="2543294"/>
                </a:cubicBezTo>
                <a:cubicBezTo>
                  <a:pt x="1594036" y="2536181"/>
                  <a:pt x="1500444" y="2518395"/>
                  <a:pt x="1500444" y="2525509"/>
                </a:cubicBezTo>
                <a:cubicBezTo>
                  <a:pt x="1467232" y="2685576"/>
                  <a:pt x="1391754" y="2564636"/>
                  <a:pt x="1337410" y="2564636"/>
                </a:cubicBezTo>
                <a:cubicBezTo>
                  <a:pt x="1286084" y="2564636"/>
                  <a:pt x="1234759" y="2546851"/>
                  <a:pt x="1186452" y="2532623"/>
                </a:cubicBezTo>
                <a:cubicBezTo>
                  <a:pt x="1123051" y="2514837"/>
                  <a:pt x="1065688" y="2546851"/>
                  <a:pt x="1005304" y="2553965"/>
                </a:cubicBezTo>
                <a:cubicBezTo>
                  <a:pt x="950960" y="2561080"/>
                  <a:pt x="981150" y="2653563"/>
                  <a:pt x="947940" y="2692689"/>
                </a:cubicBezTo>
                <a:cubicBezTo>
                  <a:pt x="941903" y="2703362"/>
                  <a:pt x="935864" y="2703362"/>
                  <a:pt x="929826" y="2703362"/>
                </a:cubicBezTo>
                <a:cubicBezTo>
                  <a:pt x="911711" y="2980812"/>
                  <a:pt x="594701" y="2913227"/>
                  <a:pt x="594701" y="2923898"/>
                </a:cubicBezTo>
                <a:cubicBezTo>
                  <a:pt x="567529" y="2941684"/>
                  <a:pt x="534318" y="2899000"/>
                  <a:pt x="501108" y="2941684"/>
                </a:cubicBezTo>
                <a:cubicBezTo>
                  <a:pt x="643007" y="3137322"/>
                  <a:pt x="860386" y="3183563"/>
                  <a:pt x="1053610" y="3329402"/>
                </a:cubicBezTo>
                <a:cubicBezTo>
                  <a:pt x="893597" y="3379202"/>
                  <a:pt x="800002" y="3208463"/>
                  <a:pt x="682256" y="3229805"/>
                </a:cubicBezTo>
                <a:cubicBezTo>
                  <a:pt x="624893" y="3283162"/>
                  <a:pt x="796984" y="3368530"/>
                  <a:pt x="630932" y="3393429"/>
                </a:cubicBezTo>
                <a:cubicBezTo>
                  <a:pt x="703390" y="3439672"/>
                  <a:pt x="754716" y="3485914"/>
                  <a:pt x="806041" y="3539269"/>
                </a:cubicBezTo>
                <a:cubicBezTo>
                  <a:pt x="893597" y="3635309"/>
                  <a:pt x="911711" y="3699337"/>
                  <a:pt x="869444" y="3827390"/>
                </a:cubicBezTo>
                <a:cubicBezTo>
                  <a:pt x="842270" y="3912759"/>
                  <a:pt x="803022" y="3991015"/>
                  <a:pt x="839252" y="4090612"/>
                </a:cubicBezTo>
                <a:cubicBezTo>
                  <a:pt x="863405" y="4158196"/>
                  <a:pt x="854347" y="4204438"/>
                  <a:pt x="763774" y="4172424"/>
                </a:cubicBezTo>
                <a:cubicBezTo>
                  <a:pt x="667160" y="4140411"/>
                  <a:pt x="630932" y="4200882"/>
                  <a:pt x="655085" y="4321821"/>
                </a:cubicBezTo>
                <a:cubicBezTo>
                  <a:pt x="670179" y="4400076"/>
                  <a:pt x="655085" y="4424975"/>
                  <a:pt x="588662" y="4414305"/>
                </a:cubicBezTo>
                <a:cubicBezTo>
                  <a:pt x="516204" y="4403633"/>
                  <a:pt x="446764" y="4353835"/>
                  <a:pt x="356189" y="4378734"/>
                </a:cubicBezTo>
                <a:cubicBezTo>
                  <a:pt x="428648" y="4521016"/>
                  <a:pt x="582626" y="4478331"/>
                  <a:pt x="667160" y="4613499"/>
                </a:cubicBezTo>
                <a:cubicBezTo>
                  <a:pt x="567529" y="4613499"/>
                  <a:pt x="489031" y="4613499"/>
                  <a:pt x="416573" y="4585042"/>
                </a:cubicBezTo>
                <a:cubicBezTo>
                  <a:pt x="386381" y="4574373"/>
                  <a:pt x="353170" y="4560144"/>
                  <a:pt x="335056" y="4602828"/>
                </a:cubicBezTo>
                <a:cubicBezTo>
                  <a:pt x="313920" y="4652628"/>
                  <a:pt x="356189" y="4670412"/>
                  <a:pt x="380342" y="4677526"/>
                </a:cubicBezTo>
                <a:cubicBezTo>
                  <a:pt x="449784" y="4702425"/>
                  <a:pt x="504126" y="4759339"/>
                  <a:pt x="564510" y="4805580"/>
                </a:cubicBezTo>
                <a:cubicBezTo>
                  <a:pt x="694332" y="4905177"/>
                  <a:pt x="836233" y="4990547"/>
                  <a:pt x="944922" y="5154171"/>
                </a:cubicBezTo>
                <a:cubicBezTo>
                  <a:pt x="809060" y="5111487"/>
                  <a:pt x="706410" y="5011889"/>
                  <a:pt x="576586" y="4994104"/>
                </a:cubicBezTo>
                <a:cubicBezTo>
                  <a:pt x="688296" y="5143500"/>
                  <a:pt x="830194" y="5243097"/>
                  <a:pt x="963036" y="5353367"/>
                </a:cubicBezTo>
                <a:cubicBezTo>
                  <a:pt x="1002286" y="5385379"/>
                  <a:pt x="1041534" y="5406721"/>
                  <a:pt x="1047572" y="5474306"/>
                </a:cubicBezTo>
                <a:cubicBezTo>
                  <a:pt x="1065688" y="5605917"/>
                  <a:pt x="1113992" y="5712629"/>
                  <a:pt x="1222682" y="5769542"/>
                </a:cubicBezTo>
                <a:cubicBezTo>
                  <a:pt x="1222682" y="5769542"/>
                  <a:pt x="1216644" y="5790884"/>
                  <a:pt x="1213626" y="5801555"/>
                </a:cubicBezTo>
                <a:cubicBezTo>
                  <a:pt x="1147203" y="5805112"/>
                  <a:pt x="1095878" y="5726858"/>
                  <a:pt x="1014361" y="5755314"/>
                </a:cubicBezTo>
                <a:cubicBezTo>
                  <a:pt x="1095878" y="5862025"/>
                  <a:pt x="1162298" y="5954508"/>
                  <a:pt x="1274008" y="6004307"/>
                </a:cubicBezTo>
                <a:cubicBezTo>
                  <a:pt x="1364582" y="6043434"/>
                  <a:pt x="1476290" y="6068335"/>
                  <a:pt x="1542711" y="6196388"/>
                </a:cubicBezTo>
                <a:cubicBezTo>
                  <a:pt x="1467232" y="6221287"/>
                  <a:pt x="1409868" y="6189274"/>
                  <a:pt x="1352504" y="6167932"/>
                </a:cubicBezTo>
                <a:cubicBezTo>
                  <a:pt x="1264950" y="6132361"/>
                  <a:pt x="1177395" y="6093234"/>
                  <a:pt x="1089840" y="6057663"/>
                </a:cubicBezTo>
                <a:cubicBezTo>
                  <a:pt x="1056628" y="6043434"/>
                  <a:pt x="1020400" y="6036320"/>
                  <a:pt x="999266" y="6100347"/>
                </a:cubicBezTo>
                <a:cubicBezTo>
                  <a:pt x="1110974" y="6114575"/>
                  <a:pt x="1177395" y="6199945"/>
                  <a:pt x="1246836" y="6281757"/>
                </a:cubicBezTo>
                <a:cubicBezTo>
                  <a:pt x="1286084" y="6327999"/>
                  <a:pt x="1319295" y="6388469"/>
                  <a:pt x="1388735" y="6367127"/>
                </a:cubicBezTo>
                <a:cubicBezTo>
                  <a:pt x="1424964" y="6356456"/>
                  <a:pt x="1449118" y="6388469"/>
                  <a:pt x="1446099" y="6431153"/>
                </a:cubicBezTo>
                <a:cubicBezTo>
                  <a:pt x="1431002" y="6580550"/>
                  <a:pt x="1518558" y="6630349"/>
                  <a:pt x="1609132" y="6658805"/>
                </a:cubicBezTo>
                <a:cubicBezTo>
                  <a:pt x="1741974" y="6701489"/>
                  <a:pt x="1859720" y="6786859"/>
                  <a:pt x="1983504" y="6858000"/>
                </a:cubicBez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85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Picture 4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6ACA295E-95F8-6736-2DCB-0935C4F995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4710" y="1135545"/>
            <a:ext cx="9173823" cy="45869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3794144"/>
      </p:ext>
    </p:extLst>
  </p:cSld>
  <p:clrMapOvr>
    <a:masterClrMapping/>
  </p:clrMapOvr>
</p:sld>
</file>

<file path=ppt/theme/theme1.xml><?xml version="1.0" encoding="utf-8"?>
<a:theme xmlns:a="http://schemas.openxmlformats.org/drawingml/2006/main" name="BrushVTI">
  <a:themeElements>
    <a:clrScheme name="AnalogousFromLightSeed_2SEEDS">
      <a:dk1>
        <a:srgbClr val="000000"/>
      </a:dk1>
      <a:lt1>
        <a:srgbClr val="FFFFFF"/>
      </a:lt1>
      <a:dk2>
        <a:srgbClr val="233A3E"/>
      </a:dk2>
      <a:lt2>
        <a:srgbClr val="E2E7E8"/>
      </a:lt2>
      <a:accent1>
        <a:srgbClr val="EB6E4E"/>
      </a:accent1>
      <a:accent2>
        <a:srgbClr val="EE6E89"/>
      </a:accent2>
      <a:accent3>
        <a:srgbClr val="D69529"/>
      </a:accent3>
      <a:accent4>
        <a:srgbClr val="35B794"/>
      </a:accent4>
      <a:accent5>
        <a:srgbClr val="2AB1C8"/>
      </a:accent5>
      <a:accent6>
        <a:srgbClr val="4E92EB"/>
      </a:accent6>
      <a:hlink>
        <a:srgbClr val="5B8B97"/>
      </a:hlink>
      <a:folHlink>
        <a:srgbClr val="7F7F7F"/>
      </a:folHlink>
    </a:clrScheme>
    <a:fontScheme name="Custom 3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rushVTI" id="{7102FA3A-9D7B-4497-8C4B-FB535AAFDE06}" vid="{C6D41F62-6FAB-440A-BEC7-CB7BF190811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F0926E8FE72EA42A9A9EA59DACB26C9" ma:contentTypeVersion="0" ma:contentTypeDescription="Create a new document." ma:contentTypeScope="" ma:versionID="34833ee347c5e3267cc5015acfdad809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e70ebbbe370524a37bd64d1fa07a05a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8733793-496F-469F-A125-D6C354E3D66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E8568E36-6725-4AA9-8A66-B1FA93BBAC1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ADBF061-D11C-402E-AFE1-CC979068FB85}">
  <ds:schemaRefs>
    <ds:schemaRef ds:uri="http://schemas.microsoft.com/office/2006/metadata/properties"/>
    <ds:schemaRef ds:uri="http://www.w3.org/XML/1998/namespace"/>
    <ds:schemaRef ds:uri="http://purl.org/dc/terms/"/>
    <ds:schemaRef ds:uri="http://schemas.openxmlformats.org/package/2006/metadata/core-properties"/>
    <ds:schemaRef ds:uri="http://purl.org/dc/elements/1.1/"/>
    <ds:schemaRef ds:uri="http://purl.org/dc/dcmitype/"/>
    <ds:schemaRef ds:uri="http://schemas.microsoft.com/office/2006/documentManagement/typ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279</TotalTime>
  <Words>300</Words>
  <Application>Microsoft Office PowerPoint</Application>
  <PresentationFormat>Widescreen</PresentationFormat>
  <Paragraphs>58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Century Gothic</vt:lpstr>
      <vt:lpstr>Times New Roman</vt:lpstr>
      <vt:lpstr>BrushVTI</vt:lpstr>
      <vt:lpstr> WELCOME TO MY CLASS!</vt:lpstr>
      <vt:lpstr>PowerPoint Presentation</vt:lpstr>
      <vt:lpstr>PowerPoint Presentation</vt:lpstr>
      <vt:lpstr>PERIOD 1: INTRODUCTION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MY CLASS!</dc:title>
  <dc:creator>Justin Nguyen</dc:creator>
  <cp:lastModifiedBy>Justin Nguyen</cp:lastModifiedBy>
  <cp:revision>2</cp:revision>
  <dcterms:created xsi:type="dcterms:W3CDTF">2022-09-04T03:33:18Z</dcterms:created>
  <dcterms:modified xsi:type="dcterms:W3CDTF">2022-09-04T08:12:49Z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0x0101001F0926E8FE72EA42A9A9EA59DACB26C9</vt:lpwstr>
  </property>
</Properties>
</file>