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257" r:id="rId3"/>
    <p:sldId id="258" r:id="rId4"/>
    <p:sldId id="259" r:id="rId5"/>
    <p:sldId id="493" r:id="rId6"/>
    <p:sldId id="260" r:id="rId7"/>
    <p:sldId id="494" r:id="rId8"/>
    <p:sldId id="262" r:id="rId9"/>
    <p:sldId id="263" r:id="rId10"/>
    <p:sldId id="264" r:id="rId11"/>
    <p:sldId id="268" r:id="rId12"/>
    <p:sldId id="496" r:id="rId13"/>
    <p:sldId id="271" r:id="rId14"/>
    <p:sldId id="497" r:id="rId15"/>
    <p:sldId id="270" r:id="rId16"/>
    <p:sldId id="498" r:id="rId17"/>
    <p:sldId id="499" r:id="rId18"/>
    <p:sldId id="272" r:id="rId19"/>
    <p:sldId id="495" r:id="rId20"/>
    <p:sldId id="273" r:id="rId21"/>
    <p:sldId id="274" r:id="rId22"/>
    <p:sldId id="275" r:id="rId23"/>
    <p:sldId id="276" r:id="rId24"/>
    <p:sldId id="500" r:id="rId25"/>
    <p:sldId id="501" r:id="rId26"/>
    <p:sldId id="502" r:id="rId27"/>
    <p:sldId id="503" r:id="rId28"/>
    <p:sldId id="281" r:id="rId29"/>
    <p:sldId id="282" r:id="rId30"/>
    <p:sldId id="277" r:id="rId31"/>
    <p:sldId id="278" r:id="rId32"/>
    <p:sldId id="279" r:id="rId33"/>
    <p:sldId id="504" r:id="rId34"/>
    <p:sldId id="505" r:id="rId35"/>
    <p:sldId id="280" r:id="rId36"/>
    <p:sldId id="506" r:id="rId37"/>
    <p:sldId id="507" r:id="rId38"/>
    <p:sldId id="508" r:id="rId39"/>
    <p:sldId id="509" r:id="rId40"/>
    <p:sldId id="291" r:id="rId41"/>
    <p:sldId id="400" r:id="rId42"/>
    <p:sldId id="435" r:id="rId43"/>
    <p:sldId id="474" r:id="rId44"/>
    <p:sldId id="473" r:id="rId45"/>
    <p:sldId id="478" r:id="rId46"/>
    <p:sldId id="490" r:id="rId47"/>
    <p:sldId id="436" r:id="rId48"/>
    <p:sldId id="470" r:id="rId49"/>
    <p:sldId id="491" r:id="rId50"/>
    <p:sldId id="492" r:id="rId51"/>
    <p:sldId id="29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A61"/>
    <a:srgbClr val="CBDECD"/>
    <a:srgbClr val="F05555"/>
    <a:srgbClr val="232932"/>
    <a:srgbClr val="EA9A96"/>
    <a:srgbClr val="8FAADC"/>
    <a:srgbClr val="F8B250"/>
    <a:srgbClr val="31485F"/>
    <a:srgbClr val="E6E6E6"/>
    <a:srgbClr val="F4EE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33" autoAdjust="0"/>
  </p:normalViewPr>
  <p:slideViewPr>
    <p:cSldViewPr snapToGrid="0">
      <p:cViewPr>
        <p:scale>
          <a:sx n="68" d="100"/>
          <a:sy n="68" d="100"/>
        </p:scale>
        <p:origin x="658" y="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E4D46-8611-4D81-A184-9B63FCA0DD68}" type="datetimeFigureOut">
              <a:rPr lang="en-US" smtClean="0"/>
              <a:t>7/20/2022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4CC9C-A9C2-4D60-A4BF-864EF986BA0A}" type="slidenum">
              <a:rPr lang="en-US" smtClean="0"/>
              <a:t>‹#›</a:t>
            </a:fld>
            <a:endParaRPr lang="en-US"/>
          </a:p>
        </p:txBody>
      </p:sp>
    </p:spTree>
    <p:extLst>
      <p:ext uri="{BB962C8B-B14F-4D97-AF65-F5344CB8AC3E}">
        <p14:creationId xmlns:p14="http://schemas.microsoft.com/office/powerpoint/2010/main" val="156075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E913-1EF7-94B2-2A8B-7933B1759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B51BCD-2611-B921-1A6F-A98A684E64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C3D310-E78E-A27F-E08D-8AE41F6D9188}"/>
              </a:ext>
            </a:extLst>
          </p:cNvPr>
          <p:cNvSpPr>
            <a:spLocks noGrp="1"/>
          </p:cNvSpPr>
          <p:nvPr>
            <p:ph type="dt" sz="half" idx="10"/>
          </p:nvPr>
        </p:nvSpPr>
        <p:spPr/>
        <p:txBody>
          <a:bodyPr/>
          <a:lstStyle/>
          <a:p>
            <a:fld id="{DA63A8FD-F172-4A04-96EE-955E99988523}" type="datetimeFigureOut">
              <a:rPr lang="en-US" smtClean="0"/>
              <a:t>7/20/2022</a:t>
            </a:fld>
            <a:endParaRPr lang="en-US"/>
          </a:p>
        </p:txBody>
      </p:sp>
      <p:sp>
        <p:nvSpPr>
          <p:cNvPr id="5" name="Footer Placeholder 4">
            <a:extLst>
              <a:ext uri="{FF2B5EF4-FFF2-40B4-BE49-F238E27FC236}">
                <a16:creationId xmlns:a16="http://schemas.microsoft.com/office/drawing/2014/main" id="{7FD1B65B-18EC-656C-9050-A9E72231D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C2E66-0F9C-4347-0572-B0D06C8F8F40}"/>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935545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283F-9F5E-63F2-DFF0-2061EC8DED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64C8B-8E26-4881-A584-82DA9EF45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D1151-E5B6-7EF9-DB23-BFEAA99BAD70}"/>
              </a:ext>
            </a:extLst>
          </p:cNvPr>
          <p:cNvSpPr>
            <a:spLocks noGrp="1"/>
          </p:cNvSpPr>
          <p:nvPr>
            <p:ph type="dt" sz="half" idx="10"/>
          </p:nvPr>
        </p:nvSpPr>
        <p:spPr/>
        <p:txBody>
          <a:bodyPr/>
          <a:lstStyle/>
          <a:p>
            <a:fld id="{DA63A8FD-F172-4A04-96EE-955E99988523}" type="datetimeFigureOut">
              <a:rPr lang="en-US" smtClean="0"/>
              <a:t>7/20/2022</a:t>
            </a:fld>
            <a:endParaRPr lang="en-US"/>
          </a:p>
        </p:txBody>
      </p:sp>
      <p:sp>
        <p:nvSpPr>
          <p:cNvPr id="5" name="Footer Placeholder 4">
            <a:extLst>
              <a:ext uri="{FF2B5EF4-FFF2-40B4-BE49-F238E27FC236}">
                <a16:creationId xmlns:a16="http://schemas.microsoft.com/office/drawing/2014/main" id="{009CA393-741E-506A-781D-6EC240234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734A8-2896-BA20-3701-764549B7168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874430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575250-C318-EBDE-8024-6A203BF5DB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15D04-87E4-C714-BE8C-1B444C1FEA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67CE1-4E16-5132-45AB-DD32EC58B69D}"/>
              </a:ext>
            </a:extLst>
          </p:cNvPr>
          <p:cNvSpPr>
            <a:spLocks noGrp="1"/>
          </p:cNvSpPr>
          <p:nvPr>
            <p:ph type="dt" sz="half" idx="10"/>
          </p:nvPr>
        </p:nvSpPr>
        <p:spPr/>
        <p:txBody>
          <a:bodyPr/>
          <a:lstStyle/>
          <a:p>
            <a:fld id="{DA63A8FD-F172-4A04-96EE-955E99988523}" type="datetimeFigureOut">
              <a:rPr lang="en-US" smtClean="0"/>
              <a:t>7/20/2022</a:t>
            </a:fld>
            <a:endParaRPr lang="en-US"/>
          </a:p>
        </p:txBody>
      </p:sp>
      <p:sp>
        <p:nvSpPr>
          <p:cNvPr id="5" name="Footer Placeholder 4">
            <a:extLst>
              <a:ext uri="{FF2B5EF4-FFF2-40B4-BE49-F238E27FC236}">
                <a16:creationId xmlns:a16="http://schemas.microsoft.com/office/drawing/2014/main" id="{C601A813-EFEF-E6FC-7C27-BB5F96CA6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0A249-8F70-0A1B-68F7-43D823B13E6E}"/>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20803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43942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2022/7/20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72907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32280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96044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92262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2414189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154019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439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C8B7-B346-A71A-8A27-384F449A9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51BE7-32DD-06FA-CC51-9404EB4AFC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61C5D-1B0C-A9D0-3ACA-6B4A11988892}"/>
              </a:ext>
            </a:extLst>
          </p:cNvPr>
          <p:cNvSpPr>
            <a:spLocks noGrp="1"/>
          </p:cNvSpPr>
          <p:nvPr>
            <p:ph type="dt" sz="half" idx="10"/>
          </p:nvPr>
        </p:nvSpPr>
        <p:spPr/>
        <p:txBody>
          <a:bodyPr/>
          <a:lstStyle/>
          <a:p>
            <a:fld id="{DA63A8FD-F172-4A04-96EE-955E99988523}" type="datetimeFigureOut">
              <a:rPr lang="en-US" smtClean="0"/>
              <a:t>7/20/2022</a:t>
            </a:fld>
            <a:endParaRPr lang="en-US"/>
          </a:p>
        </p:txBody>
      </p:sp>
      <p:sp>
        <p:nvSpPr>
          <p:cNvPr id="5" name="Footer Placeholder 4">
            <a:extLst>
              <a:ext uri="{FF2B5EF4-FFF2-40B4-BE49-F238E27FC236}">
                <a16:creationId xmlns:a16="http://schemas.microsoft.com/office/drawing/2014/main" id="{BDAA3DCD-D1EC-7AF4-EBE1-7E694B804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4518F-67AA-EFEA-3A06-617F9D28D745}"/>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607403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6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740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594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251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30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646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792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543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34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18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8FFE-D0D3-5117-5A6B-DCA78FAB5E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C5420E-6A5D-175B-50D3-0E6CFB26E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66523-EAC6-ABAC-C970-8E463E37ECB7}"/>
              </a:ext>
            </a:extLst>
          </p:cNvPr>
          <p:cNvSpPr>
            <a:spLocks noGrp="1"/>
          </p:cNvSpPr>
          <p:nvPr>
            <p:ph type="dt" sz="half" idx="10"/>
          </p:nvPr>
        </p:nvSpPr>
        <p:spPr/>
        <p:txBody>
          <a:bodyPr/>
          <a:lstStyle/>
          <a:p>
            <a:fld id="{DA63A8FD-F172-4A04-96EE-955E99988523}" type="datetimeFigureOut">
              <a:rPr lang="en-US" smtClean="0"/>
              <a:t>7/20/2022</a:t>
            </a:fld>
            <a:endParaRPr lang="en-US"/>
          </a:p>
        </p:txBody>
      </p:sp>
      <p:sp>
        <p:nvSpPr>
          <p:cNvPr id="5" name="Footer Placeholder 4">
            <a:extLst>
              <a:ext uri="{FF2B5EF4-FFF2-40B4-BE49-F238E27FC236}">
                <a16:creationId xmlns:a16="http://schemas.microsoft.com/office/drawing/2014/main" id="{4DC18E72-65B6-7596-9DEC-9A6CDF2CA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0E1FB-5E1D-F9E6-9D98-B23D9FAE3A0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556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922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124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A7AD-E115-012B-553A-CD013BFDB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519951-2DD7-A233-C168-F4FA1ABB1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A26D6-8FBC-35C3-7134-4409655B6F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3B3F5-7CDC-8D28-74B2-1D6C1E1EFBE7}"/>
              </a:ext>
            </a:extLst>
          </p:cNvPr>
          <p:cNvSpPr>
            <a:spLocks noGrp="1"/>
          </p:cNvSpPr>
          <p:nvPr>
            <p:ph type="dt" sz="half" idx="10"/>
          </p:nvPr>
        </p:nvSpPr>
        <p:spPr/>
        <p:txBody>
          <a:bodyPr/>
          <a:lstStyle/>
          <a:p>
            <a:fld id="{DA63A8FD-F172-4A04-96EE-955E99988523}" type="datetimeFigureOut">
              <a:rPr lang="en-US" smtClean="0"/>
              <a:t>7/20/2022</a:t>
            </a:fld>
            <a:endParaRPr lang="en-US"/>
          </a:p>
        </p:txBody>
      </p:sp>
      <p:sp>
        <p:nvSpPr>
          <p:cNvPr id="6" name="Footer Placeholder 5">
            <a:extLst>
              <a:ext uri="{FF2B5EF4-FFF2-40B4-BE49-F238E27FC236}">
                <a16:creationId xmlns:a16="http://schemas.microsoft.com/office/drawing/2014/main" id="{640947F1-8229-7CBD-09B7-9C4C0625F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3A46E-5E6B-FAD7-9293-B9B2297FE643}"/>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004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9989-EC22-4577-84C5-7C2483EAE9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D0F74-F4DF-E1E5-3196-4CFF75DC4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F0687F-ED32-50B5-2D9D-CC4D9EB036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8B360B-2574-8796-7736-F53E3D776C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7A7E5D-2494-C74A-56C0-9C41E15F3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20875-BAD1-ECD9-3104-09C2BF63CB93}"/>
              </a:ext>
            </a:extLst>
          </p:cNvPr>
          <p:cNvSpPr>
            <a:spLocks noGrp="1"/>
          </p:cNvSpPr>
          <p:nvPr>
            <p:ph type="dt" sz="half" idx="10"/>
          </p:nvPr>
        </p:nvSpPr>
        <p:spPr/>
        <p:txBody>
          <a:bodyPr/>
          <a:lstStyle/>
          <a:p>
            <a:fld id="{DA63A8FD-F172-4A04-96EE-955E99988523}" type="datetimeFigureOut">
              <a:rPr lang="en-US" smtClean="0"/>
              <a:t>7/20/2022</a:t>
            </a:fld>
            <a:endParaRPr lang="en-US"/>
          </a:p>
        </p:txBody>
      </p:sp>
      <p:sp>
        <p:nvSpPr>
          <p:cNvPr id="8" name="Footer Placeholder 7">
            <a:extLst>
              <a:ext uri="{FF2B5EF4-FFF2-40B4-BE49-F238E27FC236}">
                <a16:creationId xmlns:a16="http://schemas.microsoft.com/office/drawing/2014/main" id="{F954243A-3278-6483-59EC-009AD2BEBC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8D6B56-D498-8962-4FB0-AAE023113E1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306178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B9F98-F73B-4FA3-6148-C2504F4114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3DD4EC-DAE1-FFCB-3797-7CF57C399758}"/>
              </a:ext>
            </a:extLst>
          </p:cNvPr>
          <p:cNvSpPr>
            <a:spLocks noGrp="1"/>
          </p:cNvSpPr>
          <p:nvPr>
            <p:ph type="dt" sz="half" idx="10"/>
          </p:nvPr>
        </p:nvSpPr>
        <p:spPr/>
        <p:txBody>
          <a:bodyPr/>
          <a:lstStyle/>
          <a:p>
            <a:fld id="{DA63A8FD-F172-4A04-96EE-955E99988523}" type="datetimeFigureOut">
              <a:rPr lang="en-US" smtClean="0"/>
              <a:t>7/20/2022</a:t>
            </a:fld>
            <a:endParaRPr lang="en-US"/>
          </a:p>
        </p:txBody>
      </p:sp>
      <p:sp>
        <p:nvSpPr>
          <p:cNvPr id="4" name="Footer Placeholder 3">
            <a:extLst>
              <a:ext uri="{FF2B5EF4-FFF2-40B4-BE49-F238E27FC236}">
                <a16:creationId xmlns:a16="http://schemas.microsoft.com/office/drawing/2014/main" id="{142716B8-04C2-0C81-17FF-1089F28F94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CAA24C-CCA4-9A7C-F575-E97E7D70B5B8}"/>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6611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21293-3882-99D7-4DBF-997948735FC2}"/>
              </a:ext>
            </a:extLst>
          </p:cNvPr>
          <p:cNvSpPr>
            <a:spLocks noGrp="1"/>
          </p:cNvSpPr>
          <p:nvPr>
            <p:ph type="dt" sz="half" idx="10"/>
          </p:nvPr>
        </p:nvSpPr>
        <p:spPr/>
        <p:txBody>
          <a:bodyPr/>
          <a:lstStyle/>
          <a:p>
            <a:fld id="{DA63A8FD-F172-4A04-96EE-955E99988523}" type="datetimeFigureOut">
              <a:rPr lang="en-US" smtClean="0"/>
              <a:t>7/20/2022</a:t>
            </a:fld>
            <a:endParaRPr lang="en-US"/>
          </a:p>
        </p:txBody>
      </p:sp>
      <p:sp>
        <p:nvSpPr>
          <p:cNvPr id="3" name="Footer Placeholder 2">
            <a:extLst>
              <a:ext uri="{FF2B5EF4-FFF2-40B4-BE49-F238E27FC236}">
                <a16:creationId xmlns:a16="http://schemas.microsoft.com/office/drawing/2014/main" id="{AA27BE22-E978-E546-9EDE-7589944537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62FA2-6B0E-F896-87C6-AAE8E6CB36C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8033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EC15-D6AA-18B1-0076-10815FC26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0586AA-6947-5AAD-85A9-E1AFD323D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9DBDD5-1F8A-4885-F5DF-E775AF156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E7A1D-AB29-25E5-85EB-A8E49867FE59}"/>
              </a:ext>
            </a:extLst>
          </p:cNvPr>
          <p:cNvSpPr>
            <a:spLocks noGrp="1"/>
          </p:cNvSpPr>
          <p:nvPr>
            <p:ph type="dt" sz="half" idx="10"/>
          </p:nvPr>
        </p:nvSpPr>
        <p:spPr/>
        <p:txBody>
          <a:bodyPr/>
          <a:lstStyle/>
          <a:p>
            <a:fld id="{DA63A8FD-F172-4A04-96EE-955E99988523}" type="datetimeFigureOut">
              <a:rPr lang="en-US" smtClean="0"/>
              <a:t>7/20/2022</a:t>
            </a:fld>
            <a:endParaRPr lang="en-US"/>
          </a:p>
        </p:txBody>
      </p:sp>
      <p:sp>
        <p:nvSpPr>
          <p:cNvPr id="6" name="Footer Placeholder 5">
            <a:extLst>
              <a:ext uri="{FF2B5EF4-FFF2-40B4-BE49-F238E27FC236}">
                <a16:creationId xmlns:a16="http://schemas.microsoft.com/office/drawing/2014/main" id="{30AB795C-8CFB-07A4-FAE7-47EA3B941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730AC-E667-259E-7FE4-61AD8914E6F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751792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7595-4586-D4E8-B09F-2CE404D57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0E36AD-547B-487D-9D49-965E67140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B7C02-0E3F-C2E6-5900-7B2F1F20A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82EE2-C7C1-2D28-1F32-6C7295C7A708}"/>
              </a:ext>
            </a:extLst>
          </p:cNvPr>
          <p:cNvSpPr>
            <a:spLocks noGrp="1"/>
          </p:cNvSpPr>
          <p:nvPr>
            <p:ph type="dt" sz="half" idx="10"/>
          </p:nvPr>
        </p:nvSpPr>
        <p:spPr/>
        <p:txBody>
          <a:bodyPr/>
          <a:lstStyle/>
          <a:p>
            <a:fld id="{DA63A8FD-F172-4A04-96EE-955E99988523}" type="datetimeFigureOut">
              <a:rPr lang="en-US" smtClean="0"/>
              <a:t>7/20/2022</a:t>
            </a:fld>
            <a:endParaRPr lang="en-US"/>
          </a:p>
        </p:txBody>
      </p:sp>
      <p:sp>
        <p:nvSpPr>
          <p:cNvPr id="6" name="Footer Placeholder 5">
            <a:extLst>
              <a:ext uri="{FF2B5EF4-FFF2-40B4-BE49-F238E27FC236}">
                <a16:creationId xmlns:a16="http://schemas.microsoft.com/office/drawing/2014/main" id="{04D64E31-8E50-509E-20F6-905ECB85B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59602-37B0-BDE5-0637-5FF16F30F4B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36330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7602C-D5F6-BC3C-F08F-57E752311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DB1E39-8020-FD2B-5F9B-11D7F6259E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9CCC7-0432-AD58-C364-DDA7E76F0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3A8FD-F172-4A04-96EE-955E99988523}" type="datetimeFigureOut">
              <a:rPr lang="en-US" smtClean="0"/>
              <a:t>7/20/2022</a:t>
            </a:fld>
            <a:endParaRPr lang="en-US"/>
          </a:p>
        </p:txBody>
      </p:sp>
      <p:sp>
        <p:nvSpPr>
          <p:cNvPr id="5" name="Footer Placeholder 4">
            <a:extLst>
              <a:ext uri="{FF2B5EF4-FFF2-40B4-BE49-F238E27FC236}">
                <a16:creationId xmlns:a16="http://schemas.microsoft.com/office/drawing/2014/main" id="{62FEE90C-6F0B-422F-B13B-4B629223F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8DB3D7-E90F-F6BC-F87B-1F210A4979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47A468-AEA9-445A-BDC0-05BB529ABD51}" type="slidenum">
              <a:rPr lang="en-US" smtClean="0"/>
              <a:t>‹#›</a:t>
            </a:fld>
            <a:endParaRPr lang="en-US"/>
          </a:p>
        </p:txBody>
      </p:sp>
    </p:spTree>
    <p:extLst>
      <p:ext uri="{BB962C8B-B14F-4D97-AF65-F5344CB8AC3E}">
        <p14:creationId xmlns:p14="http://schemas.microsoft.com/office/powerpoint/2010/main" val="424321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ea typeface="Yeseva One" panose="00000500000000000000" charset="0"/>
              </a:defRPr>
            </a:lvl1pPr>
          </a:lstStyle>
          <a:p>
            <a:fld id="{0CEB1B6A-AEF1-4ACD-BD61-958570690F55}" type="datetimeFigureOut">
              <a:rPr lang="zh-CN" altLang="en-US" smtClean="0"/>
              <a:t>2022/7/20</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92645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Yeseva One" panose="00000500000000000000" charset="0"/>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Yeseva One" panose="00000500000000000000" charset="0"/>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Yeseva One" panose="00000500000000000000" charset="0"/>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Yeseva One" panose="00000500000000000000" charset="0"/>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svg"/><Relationship Id="rId7"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svg"/><Relationship Id="rId7"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7.sv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8.gi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8.gi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8.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7.svg"/><Relationship Id="rId7"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8.png"/><Relationship Id="rId4" Type="http://schemas.openxmlformats.org/officeDocument/2006/relationships/image" Target="../media/image26.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5.svg"/></Relationships>
</file>

<file path=ppt/slides/_rels/slide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00.png"/><Relationship Id="rId1" Type="http://schemas.openxmlformats.org/officeDocument/2006/relationships/slideLayout" Target="../slideLayouts/slideLayout16.xml"/><Relationship Id="rId4" Type="http://schemas.openxmlformats.org/officeDocument/2006/relationships/image" Target="../media/image47.gif"/></Relationships>
</file>

<file path=ppt/slides/_rels/slide4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31.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40D57486-0561-5C5B-1D96-57F5A46EE5FC}"/>
              </a:ext>
            </a:extLst>
          </p:cNvPr>
          <p:cNvGrpSpPr/>
          <p:nvPr/>
        </p:nvGrpSpPr>
        <p:grpSpPr>
          <a:xfrm rot="2851351">
            <a:off x="894788" y="-1980959"/>
            <a:ext cx="11568206" cy="12094976"/>
            <a:chOff x="1348896" y="1051554"/>
            <a:chExt cx="4118106" cy="4398992"/>
          </a:xfrm>
          <a:solidFill>
            <a:srgbClr val="EA9A96"/>
          </a:solidFill>
        </p:grpSpPr>
        <p:sp>
          <p:nvSpPr>
            <p:cNvPr id="10" name="Freeform: Shape 9">
              <a:extLst>
                <a:ext uri="{FF2B5EF4-FFF2-40B4-BE49-F238E27FC236}">
                  <a16:creationId xmlns:a16="http://schemas.microsoft.com/office/drawing/2014/main" id="{01E52CA6-3E57-8279-EA70-5C26C5B96B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8A7A862-5316-1976-DB96-268E917D8D4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8" name="TextBox 7">
            <a:extLst>
              <a:ext uri="{FF2B5EF4-FFF2-40B4-BE49-F238E27FC236}">
                <a16:creationId xmlns:a16="http://schemas.microsoft.com/office/drawing/2014/main" id="{969AF307-4F28-32FA-75E1-E7AEEED773AA}"/>
              </a:ext>
            </a:extLst>
          </p:cNvPr>
          <p:cNvSpPr txBox="1"/>
          <p:nvPr/>
        </p:nvSpPr>
        <p:spPr>
          <a:xfrm>
            <a:off x="638013" y="1804704"/>
            <a:ext cx="2924605" cy="1101135"/>
          </a:xfrm>
          <a:prstGeom prst="rect">
            <a:avLst/>
          </a:prstGeom>
          <a:noFill/>
        </p:spPr>
        <p:txBody>
          <a:bodyPr wrap="square" rtlCol="0">
            <a:spAutoFit/>
          </a:bodyPr>
          <a:lstStyle/>
          <a:p>
            <a:pPr algn="ctr">
              <a:lnSpc>
                <a:spcPct val="120000"/>
              </a:lnSpc>
            </a:pPr>
            <a:r>
              <a:rPr lang="vi-VN" sz="6000" dirty="0">
                <a:solidFill>
                  <a:srgbClr val="313A61"/>
                </a:solidFill>
                <a:latin typeface="#9Slide07 IcielCadena" panose="02000503000000020004" pitchFamily="2" charset="0"/>
                <a:cs typeface="#9Slide03 Arima Madurai Black" panose="00000A00000000000000" pitchFamily="2" charset="0"/>
              </a:rPr>
              <a:t>BÀI 1</a:t>
            </a:r>
            <a:r>
              <a:rPr lang="en-US" sz="6000" dirty="0">
                <a:solidFill>
                  <a:srgbClr val="313A61"/>
                </a:solidFill>
                <a:latin typeface="#9Slide07 IcielCadena" panose="02000503000000020004" pitchFamily="2" charset="0"/>
                <a:cs typeface="#9Slide03 Arima Madurai Black" panose="00000A00000000000000" pitchFamily="2" charset="0"/>
              </a:rPr>
              <a:t>3</a:t>
            </a:r>
          </a:p>
        </p:txBody>
      </p:sp>
      <p:sp>
        <p:nvSpPr>
          <p:cNvPr id="9" name="TextBox 8">
            <a:extLst>
              <a:ext uri="{FF2B5EF4-FFF2-40B4-BE49-F238E27FC236}">
                <a16:creationId xmlns:a16="http://schemas.microsoft.com/office/drawing/2014/main" id="{6CE66A90-7A27-44B5-D80B-426BDCB91365}"/>
              </a:ext>
            </a:extLst>
          </p:cNvPr>
          <p:cNvSpPr txBox="1"/>
          <p:nvPr/>
        </p:nvSpPr>
        <p:spPr>
          <a:xfrm>
            <a:off x="964759" y="2961963"/>
            <a:ext cx="5867273" cy="2209131"/>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pPr algn="l"/>
            <a:r>
              <a:rPr lang="en-US" sz="6000" dirty="0">
                <a:solidFill>
                  <a:srgbClr val="313A61"/>
                </a:solidFill>
              </a:rPr>
              <a:t>ĐỘ TO VÀ ĐỘ CAO CỦA ÂM</a:t>
            </a:r>
          </a:p>
        </p:txBody>
      </p:sp>
      <p:pic>
        <p:nvPicPr>
          <p:cNvPr id="3" name="Picture 2">
            <a:extLst>
              <a:ext uri="{FF2B5EF4-FFF2-40B4-BE49-F238E27FC236}">
                <a16:creationId xmlns:a16="http://schemas.microsoft.com/office/drawing/2014/main" id="{33D3013C-96CC-D70F-B7E0-FFB54F5DF53C}"/>
              </a:ext>
            </a:extLst>
          </p:cNvPr>
          <p:cNvPicPr>
            <a:picLocks noChangeAspect="1"/>
          </p:cNvPicPr>
          <p:nvPr/>
        </p:nvPicPr>
        <p:blipFill>
          <a:blip r:embed="rId2"/>
          <a:stretch>
            <a:fillRect/>
          </a:stretch>
        </p:blipFill>
        <p:spPr>
          <a:xfrm>
            <a:off x="-2384213" y="-193220"/>
            <a:ext cx="1314633" cy="2419688"/>
          </a:xfrm>
          <a:prstGeom prst="rect">
            <a:avLst/>
          </a:prstGeom>
        </p:spPr>
      </p:pic>
      <p:pic>
        <p:nvPicPr>
          <p:cNvPr id="6" name="Picture 5">
            <a:extLst>
              <a:ext uri="{FF2B5EF4-FFF2-40B4-BE49-F238E27FC236}">
                <a16:creationId xmlns:a16="http://schemas.microsoft.com/office/drawing/2014/main" id="{B1F6F997-3C03-5BDB-5C6C-D75B17E29278}"/>
              </a:ext>
            </a:extLst>
          </p:cNvPr>
          <p:cNvPicPr>
            <a:picLocks noChangeAspect="1"/>
          </p:cNvPicPr>
          <p:nvPr/>
        </p:nvPicPr>
        <p:blipFill>
          <a:blip r:embed="rId3"/>
          <a:stretch>
            <a:fillRect/>
          </a:stretch>
        </p:blipFill>
        <p:spPr>
          <a:xfrm>
            <a:off x="-3088203" y="3370296"/>
            <a:ext cx="1314633" cy="2381582"/>
          </a:xfrm>
          <a:prstGeom prst="rect">
            <a:avLst/>
          </a:prstGeom>
        </p:spPr>
      </p:pic>
      <p:pic>
        <p:nvPicPr>
          <p:cNvPr id="135" name="Graphic 134">
            <a:extLst>
              <a:ext uri="{FF2B5EF4-FFF2-40B4-BE49-F238E27FC236}">
                <a16:creationId xmlns:a16="http://schemas.microsoft.com/office/drawing/2014/main" id="{52BD4D81-FCE2-8701-40D0-5D0FA9EE78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68006" y="-492125"/>
            <a:ext cx="7842249" cy="7842249"/>
          </a:xfrm>
          <a:prstGeom prst="rect">
            <a:avLst/>
          </a:prstGeom>
        </p:spPr>
      </p:pic>
      <p:grpSp>
        <p:nvGrpSpPr>
          <p:cNvPr id="136" name="Graphic 2">
            <a:extLst>
              <a:ext uri="{FF2B5EF4-FFF2-40B4-BE49-F238E27FC236}">
                <a16:creationId xmlns:a16="http://schemas.microsoft.com/office/drawing/2014/main" id="{0183D710-C187-FB65-4D1E-0E5DE214DBBA}"/>
              </a:ext>
            </a:extLst>
          </p:cNvPr>
          <p:cNvGrpSpPr/>
          <p:nvPr/>
        </p:nvGrpSpPr>
        <p:grpSpPr>
          <a:xfrm rot="1862115">
            <a:off x="-3210343" y="-2087463"/>
            <a:ext cx="2723533" cy="2644656"/>
            <a:chOff x="1348896" y="1051554"/>
            <a:chExt cx="4118106" cy="4398992"/>
          </a:xfrm>
          <a:solidFill>
            <a:schemeClr val="accent1">
              <a:lumMod val="60000"/>
              <a:lumOff val="40000"/>
            </a:schemeClr>
          </a:solidFill>
        </p:grpSpPr>
        <p:sp>
          <p:nvSpPr>
            <p:cNvPr id="137" name="Freeform: Shape 136">
              <a:extLst>
                <a:ext uri="{FF2B5EF4-FFF2-40B4-BE49-F238E27FC236}">
                  <a16:creationId xmlns:a16="http://schemas.microsoft.com/office/drawing/2014/main" id="{3AF73AB2-BE64-6CD0-5BFD-A6CEEAE028C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70011B6-9F27-0A2E-8D11-5D3E6143F6C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9" name="Graphic 2">
            <a:extLst>
              <a:ext uri="{FF2B5EF4-FFF2-40B4-BE49-F238E27FC236}">
                <a16:creationId xmlns:a16="http://schemas.microsoft.com/office/drawing/2014/main" id="{4DDE40B1-E94E-F412-C4F8-D59B1036989B}"/>
              </a:ext>
            </a:extLst>
          </p:cNvPr>
          <p:cNvGrpSpPr/>
          <p:nvPr/>
        </p:nvGrpSpPr>
        <p:grpSpPr>
          <a:xfrm rot="11782034">
            <a:off x="-2324872" y="6755063"/>
            <a:ext cx="4339984" cy="1661013"/>
            <a:chOff x="1348896" y="1051554"/>
            <a:chExt cx="4118106" cy="4398992"/>
          </a:xfrm>
          <a:solidFill>
            <a:srgbClr val="EA9A96"/>
          </a:solidFill>
        </p:grpSpPr>
        <p:sp>
          <p:nvSpPr>
            <p:cNvPr id="140" name="Freeform: Shape 139">
              <a:extLst>
                <a:ext uri="{FF2B5EF4-FFF2-40B4-BE49-F238E27FC236}">
                  <a16:creationId xmlns:a16="http://schemas.microsoft.com/office/drawing/2014/main" id="{CB630C73-F041-35D3-D2CA-9EA1EF7CF2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D4E423E8-E4F5-4B2F-94C2-12DF51233DE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42" name="Graphic 2">
            <a:extLst>
              <a:ext uri="{FF2B5EF4-FFF2-40B4-BE49-F238E27FC236}">
                <a16:creationId xmlns:a16="http://schemas.microsoft.com/office/drawing/2014/main" id="{30EFFE2E-5838-292D-7C0E-76BD1AF0384D}"/>
              </a:ext>
            </a:extLst>
          </p:cNvPr>
          <p:cNvGrpSpPr/>
          <p:nvPr/>
        </p:nvGrpSpPr>
        <p:grpSpPr>
          <a:xfrm>
            <a:off x="12866381" y="7350124"/>
            <a:ext cx="2338384" cy="2497879"/>
            <a:chOff x="1348896" y="1051554"/>
            <a:chExt cx="4118106" cy="4398992"/>
          </a:xfrm>
          <a:solidFill>
            <a:srgbClr val="313A61"/>
          </a:solidFill>
        </p:grpSpPr>
        <p:sp>
          <p:nvSpPr>
            <p:cNvPr id="143" name="Freeform: Shape 142">
              <a:extLst>
                <a:ext uri="{FF2B5EF4-FFF2-40B4-BE49-F238E27FC236}">
                  <a16:creationId xmlns:a16="http://schemas.microsoft.com/office/drawing/2014/main" id="{431ACD6B-B344-6406-E9F2-A12BF20EBEA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C244F55-9FB8-0531-5DCA-BCE78309368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45" name="Graphic 2">
            <a:extLst>
              <a:ext uri="{FF2B5EF4-FFF2-40B4-BE49-F238E27FC236}">
                <a16:creationId xmlns:a16="http://schemas.microsoft.com/office/drawing/2014/main" id="{118EBA46-DC25-658A-19FA-36EE2937DDD2}"/>
              </a:ext>
            </a:extLst>
          </p:cNvPr>
          <p:cNvGrpSpPr/>
          <p:nvPr/>
        </p:nvGrpSpPr>
        <p:grpSpPr>
          <a:xfrm>
            <a:off x="13681354" y="-2252639"/>
            <a:ext cx="2338384" cy="2497879"/>
            <a:chOff x="1348896" y="1051554"/>
            <a:chExt cx="4118106" cy="4398992"/>
          </a:xfrm>
          <a:solidFill>
            <a:srgbClr val="F05555"/>
          </a:solidFill>
        </p:grpSpPr>
        <p:sp>
          <p:nvSpPr>
            <p:cNvPr id="146" name="Freeform: Shape 145">
              <a:extLst>
                <a:ext uri="{FF2B5EF4-FFF2-40B4-BE49-F238E27FC236}">
                  <a16:creationId xmlns:a16="http://schemas.microsoft.com/office/drawing/2014/main" id="{730A9FC8-5D26-ED4F-5496-C59805ED0F5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F497EEF-01C9-2528-A210-F32FE7806F7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48" name="Graphic 2">
            <a:extLst>
              <a:ext uri="{FF2B5EF4-FFF2-40B4-BE49-F238E27FC236}">
                <a16:creationId xmlns:a16="http://schemas.microsoft.com/office/drawing/2014/main" id="{B173F29D-95F8-9FD7-4CAD-7AC8BEEA2874}"/>
              </a:ext>
            </a:extLst>
          </p:cNvPr>
          <p:cNvGrpSpPr/>
          <p:nvPr/>
        </p:nvGrpSpPr>
        <p:grpSpPr>
          <a:xfrm>
            <a:off x="2793828" y="-2611582"/>
            <a:ext cx="2338384" cy="1212335"/>
            <a:chOff x="1348896" y="1051554"/>
            <a:chExt cx="4118106" cy="4398992"/>
          </a:xfrm>
          <a:solidFill>
            <a:srgbClr val="EA9A96"/>
          </a:solidFill>
        </p:grpSpPr>
        <p:sp>
          <p:nvSpPr>
            <p:cNvPr id="149" name="Freeform: Shape 148">
              <a:extLst>
                <a:ext uri="{FF2B5EF4-FFF2-40B4-BE49-F238E27FC236}">
                  <a16:creationId xmlns:a16="http://schemas.microsoft.com/office/drawing/2014/main" id="{C33F9F7A-AE8A-CE92-F3A6-E802F87B3FD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B0F004F-2088-6EAE-58EB-699040E71E2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51" name="Graphic 2">
            <a:extLst>
              <a:ext uri="{FF2B5EF4-FFF2-40B4-BE49-F238E27FC236}">
                <a16:creationId xmlns:a16="http://schemas.microsoft.com/office/drawing/2014/main" id="{E9178DE4-D107-2C7C-E5D8-4976D03CCEBD}"/>
              </a:ext>
            </a:extLst>
          </p:cNvPr>
          <p:cNvGrpSpPr/>
          <p:nvPr/>
        </p:nvGrpSpPr>
        <p:grpSpPr>
          <a:xfrm>
            <a:off x="3562618" y="7214807"/>
            <a:ext cx="1297649" cy="1212335"/>
            <a:chOff x="1348896" y="1051554"/>
            <a:chExt cx="4118106" cy="4398992"/>
          </a:xfrm>
          <a:solidFill>
            <a:schemeClr val="accent1">
              <a:lumMod val="75000"/>
            </a:schemeClr>
          </a:solidFill>
        </p:grpSpPr>
        <p:sp>
          <p:nvSpPr>
            <p:cNvPr id="152" name="Freeform: Shape 151">
              <a:extLst>
                <a:ext uri="{FF2B5EF4-FFF2-40B4-BE49-F238E27FC236}">
                  <a16:creationId xmlns:a16="http://schemas.microsoft.com/office/drawing/2014/main" id="{D9BA5D6E-0656-FB23-B805-C13353AC08A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B9B4B5B-B37D-593C-90C8-3E65DF49E90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54" name="Graphic 2">
            <a:extLst>
              <a:ext uri="{FF2B5EF4-FFF2-40B4-BE49-F238E27FC236}">
                <a16:creationId xmlns:a16="http://schemas.microsoft.com/office/drawing/2014/main" id="{A397F87C-559B-5D30-0290-2A2AAAE14698}"/>
              </a:ext>
            </a:extLst>
          </p:cNvPr>
          <p:cNvGrpSpPr/>
          <p:nvPr/>
        </p:nvGrpSpPr>
        <p:grpSpPr>
          <a:xfrm>
            <a:off x="6844396" y="-3206420"/>
            <a:ext cx="2338384" cy="1212335"/>
            <a:chOff x="1348896" y="1051554"/>
            <a:chExt cx="4118106" cy="4398992"/>
          </a:xfrm>
          <a:solidFill>
            <a:srgbClr val="313A61"/>
          </a:solidFill>
        </p:grpSpPr>
        <p:sp>
          <p:nvSpPr>
            <p:cNvPr id="155" name="Freeform: Shape 154">
              <a:extLst>
                <a:ext uri="{FF2B5EF4-FFF2-40B4-BE49-F238E27FC236}">
                  <a16:creationId xmlns:a16="http://schemas.microsoft.com/office/drawing/2014/main" id="{C8044966-6C26-BD4D-1681-86F271FD668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B5CA294-0E07-D23C-4DBA-1DAB87F0C96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57" name="Graphic 2">
            <a:extLst>
              <a:ext uri="{FF2B5EF4-FFF2-40B4-BE49-F238E27FC236}">
                <a16:creationId xmlns:a16="http://schemas.microsoft.com/office/drawing/2014/main" id="{53500BA5-A722-7939-13A3-B2E3B9B9C9B6}"/>
              </a:ext>
            </a:extLst>
          </p:cNvPr>
          <p:cNvGrpSpPr/>
          <p:nvPr/>
        </p:nvGrpSpPr>
        <p:grpSpPr>
          <a:xfrm>
            <a:off x="6715939" y="8737268"/>
            <a:ext cx="1297649" cy="1212335"/>
            <a:chOff x="1348896" y="1051554"/>
            <a:chExt cx="4118106" cy="4398992"/>
          </a:xfrm>
          <a:solidFill>
            <a:srgbClr val="F05555"/>
          </a:solidFill>
        </p:grpSpPr>
        <p:sp>
          <p:nvSpPr>
            <p:cNvPr id="158" name="Freeform: Shape 157">
              <a:extLst>
                <a:ext uri="{FF2B5EF4-FFF2-40B4-BE49-F238E27FC236}">
                  <a16:creationId xmlns:a16="http://schemas.microsoft.com/office/drawing/2014/main" id="{84BFA4B2-D385-12BE-682A-96EB96A3A37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51625B37-32C8-3BF4-42CF-9380E5D135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Tree>
    <p:extLst>
      <p:ext uri="{BB962C8B-B14F-4D97-AF65-F5344CB8AC3E}">
        <p14:creationId xmlns:p14="http://schemas.microsoft.com/office/powerpoint/2010/main" val="2477592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style.rotation</p:attrName>
                                        </p:attrNameLst>
                                      </p:cBhvr>
                                      <p:tavLst>
                                        <p:tav tm="0">
                                          <p:val>
                                            <p:fltVal val="720"/>
                                          </p:val>
                                        </p:tav>
                                        <p:tav tm="100000">
                                          <p:val>
                                            <p:fltVal val="0"/>
                                          </p:val>
                                        </p:tav>
                                      </p:tavLst>
                                    </p:anim>
                                    <p:anim calcmode="lin" valueType="num">
                                      <p:cBhvr>
                                        <p:cTn id="9" dur="1000" fill="hold"/>
                                        <p:tgtEl>
                                          <p:spTgt spid="7"/>
                                        </p:tgtEl>
                                        <p:attrNameLst>
                                          <p:attrName>ppt_h</p:attrName>
                                        </p:attrNameLst>
                                      </p:cBhvr>
                                      <p:tavLst>
                                        <p:tav tm="0">
                                          <p:val>
                                            <p:fltVal val="0"/>
                                          </p:val>
                                        </p:tav>
                                        <p:tav tm="100000">
                                          <p:val>
                                            <p:strVal val="#ppt_h"/>
                                          </p:val>
                                        </p:tav>
                                      </p:tavLst>
                                    </p:anim>
                                    <p:anim calcmode="lin" valueType="num">
                                      <p:cBhvr>
                                        <p:cTn id="10" dur="1000" fill="hold"/>
                                        <p:tgtEl>
                                          <p:spTgt spid="7"/>
                                        </p:tgtEl>
                                        <p:attrNameLst>
                                          <p:attrName>ppt_w</p:attrName>
                                        </p:attrNameLst>
                                      </p:cBhvr>
                                      <p:tavLst>
                                        <p:tav tm="0">
                                          <p:val>
                                            <p:fltVal val="0"/>
                                          </p:val>
                                        </p:tav>
                                        <p:tav tm="100000">
                                          <p:val>
                                            <p:strVal val="#ppt_w"/>
                                          </p:val>
                                        </p:tav>
                                      </p:tavLst>
                                    </p:anim>
                                  </p:childTnLst>
                                </p:cTn>
                              </p:par>
                              <p:par>
                                <p:cTn id="11" presetID="22" presetClass="entr" presetSubtype="8" fill="hold" grpId="0" nodeType="withEffect">
                                  <p:stCondLst>
                                    <p:cond delay="0"/>
                                  </p:stCondLst>
                                  <p:iterate type="lt">
                                    <p:tmPct val="7000"/>
                                  </p:iterate>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500"/>
                                  </p:stCondLst>
                                  <p:iterate type="lt">
                                    <p:tmPct val="7000"/>
                                  </p:iterate>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30" presetClass="entr" presetSubtype="0" fill="hold" nodeType="withEffect">
                                  <p:stCondLst>
                                    <p:cond delay="500"/>
                                  </p:stCondLst>
                                  <p:childTnLst>
                                    <p:set>
                                      <p:cBhvr>
                                        <p:cTn id="18" dur="1" fill="hold">
                                          <p:stCondLst>
                                            <p:cond delay="0"/>
                                          </p:stCondLst>
                                        </p:cTn>
                                        <p:tgtEl>
                                          <p:spTgt spid="135"/>
                                        </p:tgtEl>
                                        <p:attrNameLst>
                                          <p:attrName>style.visibility</p:attrName>
                                        </p:attrNameLst>
                                      </p:cBhvr>
                                      <p:to>
                                        <p:strVal val="visible"/>
                                      </p:to>
                                    </p:set>
                                    <p:animEffect transition="in" filter="fade">
                                      <p:cBhvr>
                                        <p:cTn id="19" dur="800" decel="100000"/>
                                        <p:tgtEl>
                                          <p:spTgt spid="135"/>
                                        </p:tgtEl>
                                      </p:cBhvr>
                                    </p:animEffect>
                                    <p:anim calcmode="lin" valueType="num">
                                      <p:cBhvr>
                                        <p:cTn id="20" dur="800" decel="100000" fill="hold"/>
                                        <p:tgtEl>
                                          <p:spTgt spid="135"/>
                                        </p:tgtEl>
                                        <p:attrNameLst>
                                          <p:attrName>style.rotation</p:attrName>
                                        </p:attrNameLst>
                                      </p:cBhvr>
                                      <p:tavLst>
                                        <p:tav tm="0">
                                          <p:val>
                                            <p:fltVal val="-90"/>
                                          </p:val>
                                        </p:tav>
                                        <p:tav tm="100000">
                                          <p:val>
                                            <p:fltVal val="0"/>
                                          </p:val>
                                        </p:tav>
                                      </p:tavLst>
                                    </p:anim>
                                    <p:anim calcmode="lin" valueType="num">
                                      <p:cBhvr>
                                        <p:cTn id="21" dur="800" decel="100000" fill="hold"/>
                                        <p:tgtEl>
                                          <p:spTgt spid="135"/>
                                        </p:tgtEl>
                                        <p:attrNameLst>
                                          <p:attrName>ppt_x</p:attrName>
                                        </p:attrNameLst>
                                      </p:cBhvr>
                                      <p:tavLst>
                                        <p:tav tm="0">
                                          <p:val>
                                            <p:strVal val="#ppt_x+0.4"/>
                                          </p:val>
                                        </p:tav>
                                        <p:tav tm="100000">
                                          <p:val>
                                            <p:strVal val="#ppt_x-0.05"/>
                                          </p:val>
                                        </p:tav>
                                      </p:tavLst>
                                    </p:anim>
                                    <p:anim calcmode="lin" valueType="num">
                                      <p:cBhvr>
                                        <p:cTn id="22" dur="800" decel="100000" fill="hold"/>
                                        <p:tgtEl>
                                          <p:spTgt spid="13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3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3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C091CAD-9ACE-8728-00A9-17EED0CF6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933" y="2096670"/>
            <a:ext cx="6743558" cy="2991503"/>
          </a:xfrm>
          <a:prstGeom prst="rect">
            <a:avLst/>
          </a:prstGeom>
        </p:spPr>
      </p:pic>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2167557" y="1932039"/>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683307" y="654795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5" name="Rectangle: Rounded Corners 34">
            <a:extLst>
              <a:ext uri="{FF2B5EF4-FFF2-40B4-BE49-F238E27FC236}">
                <a16:creationId xmlns:a16="http://schemas.microsoft.com/office/drawing/2014/main" id="{7364C641-CA83-8FC2-FA5A-49E7B38CAF09}"/>
              </a:ext>
            </a:extLst>
          </p:cNvPr>
          <p:cNvSpPr/>
          <p:nvPr/>
        </p:nvSpPr>
        <p:spPr>
          <a:xfrm>
            <a:off x="598021" y="293156"/>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a16="http://schemas.microsoft.com/office/drawing/2014/main" id="{E1B6864B-39F4-3975-F43F-38354E6816C5}"/>
              </a:ext>
            </a:extLst>
          </p:cNvPr>
          <p:cNvSpPr txBox="1"/>
          <p:nvPr/>
        </p:nvSpPr>
        <p:spPr>
          <a:xfrm>
            <a:off x="1037019" y="303542"/>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D78C2C5E-51B5-C7E1-4B98-FFE7123FA0B3}"/>
              </a:ext>
            </a:extLst>
          </p:cNvPr>
          <p:cNvSpPr/>
          <p:nvPr/>
        </p:nvSpPr>
        <p:spPr>
          <a:xfrm>
            <a:off x="263432" y="233386"/>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6" name="Picture 4">
            <a:extLst>
              <a:ext uri="{FF2B5EF4-FFF2-40B4-BE49-F238E27FC236}">
                <a16:creationId xmlns:a16="http://schemas.microsoft.com/office/drawing/2014/main" id="{75F168EB-FFF7-2D2A-798B-796235331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86" y="376131"/>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997DF87-22F0-9C8E-5210-C7506A20E969}"/>
              </a:ext>
            </a:extLst>
          </p:cNvPr>
          <p:cNvSpPr txBox="1"/>
          <p:nvPr/>
        </p:nvSpPr>
        <p:spPr>
          <a:xfrm>
            <a:off x="100824" y="941284"/>
            <a:ext cx="11990352"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2800" dirty="0" err="1">
                <a:latin typeface="#9Slide07 IcielBaliho Script" pitchFamily="2" charset="0"/>
              </a:rPr>
              <a:t>Mối</a:t>
            </a:r>
            <a:r>
              <a:rPr lang="en-US" sz="2800" dirty="0">
                <a:latin typeface="#9Slide07 IcielBaliho Script" pitchFamily="2" charset="0"/>
              </a:rPr>
              <a:t> </a:t>
            </a:r>
            <a:r>
              <a:rPr lang="en-US" sz="2800" dirty="0" err="1">
                <a:latin typeface="#9Slide07 IcielBaliho Script" pitchFamily="2" charset="0"/>
              </a:rPr>
              <a:t>quan</a:t>
            </a:r>
            <a:r>
              <a:rPr lang="en-US" sz="2800" dirty="0">
                <a:latin typeface="#9Slide07 IcielBaliho Script" pitchFamily="2" charset="0"/>
              </a:rPr>
              <a:t> </a:t>
            </a:r>
            <a:r>
              <a:rPr lang="en-US" sz="2800" dirty="0" err="1">
                <a:latin typeface="#9Slide07 IcielBaliho Script" pitchFamily="2" charset="0"/>
              </a:rPr>
              <a:t>hệ</a:t>
            </a:r>
            <a:r>
              <a:rPr lang="en-US" sz="2800" dirty="0">
                <a:latin typeface="#9Slide07 IcielBaliho Script" pitchFamily="2" charset="0"/>
              </a:rPr>
              <a:t> </a:t>
            </a:r>
            <a:r>
              <a:rPr lang="en-US" sz="2800" dirty="0" err="1">
                <a:latin typeface="#9Slide07 IcielBaliho Script" pitchFamily="2" charset="0"/>
              </a:rPr>
              <a:t>giữa</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dao</a:t>
            </a:r>
            <a:r>
              <a:rPr lang="en-US" sz="2800" dirty="0">
                <a:latin typeface="#9Slide07 IcielBaliho Script" pitchFamily="2" charset="0"/>
              </a:rPr>
              <a:t> </a:t>
            </a:r>
            <a:r>
              <a:rPr lang="en-US" sz="2800" dirty="0" err="1">
                <a:latin typeface="#9Slide07 IcielBaliho Script" pitchFamily="2" charset="0"/>
              </a:rPr>
              <a:t>động</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nguồn</a:t>
            </a:r>
            <a:r>
              <a:rPr lang="en-US" sz="2800" dirty="0">
                <a:latin typeface="#9Slide07 IcielBaliho Script" pitchFamily="2" charset="0"/>
              </a:rPr>
              <a:t> </a:t>
            </a:r>
            <a:r>
              <a:rPr lang="en-US" sz="2800" dirty="0" err="1">
                <a:latin typeface="#9Slide07 IcielBaliho Script" pitchFamily="2" charset="0"/>
              </a:rPr>
              <a:t>âm</a:t>
            </a:r>
            <a:r>
              <a:rPr lang="en-US" sz="2800" dirty="0">
                <a:latin typeface="#9Slide07 IcielBaliho Script" pitchFamily="2" charset="0"/>
              </a:rPr>
              <a:t> </a:t>
            </a:r>
            <a:r>
              <a:rPr lang="en-US" sz="2800" dirty="0" err="1">
                <a:latin typeface="#9Slide07 IcielBaliho Script" pitchFamily="2" charset="0"/>
              </a:rPr>
              <a:t>và</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sóng</a:t>
            </a:r>
            <a:r>
              <a:rPr lang="en-US" sz="2800" dirty="0">
                <a:latin typeface="#9Slide07 IcielBaliho Script" pitchFamily="2" charset="0"/>
              </a:rPr>
              <a:t> </a:t>
            </a:r>
            <a:r>
              <a:rPr lang="en-US" sz="2800" dirty="0" err="1">
                <a:latin typeface="#9Slide07 IcielBaliho Script" pitchFamily="2" charset="0"/>
              </a:rPr>
              <a:t>âm</a:t>
            </a:r>
            <a:endParaRPr lang="en-US" sz="4400" dirty="0">
              <a:latin typeface="#9Slide07 IcielBaliho Script" pitchFamily="2" charset="0"/>
            </a:endParaRPr>
          </a:p>
        </p:txBody>
      </p:sp>
      <p:sp>
        <p:nvSpPr>
          <p:cNvPr id="48" name="TextBox 47">
            <a:extLst>
              <a:ext uri="{FF2B5EF4-FFF2-40B4-BE49-F238E27FC236}">
                <a16:creationId xmlns:a16="http://schemas.microsoft.com/office/drawing/2014/main" id="{24B98912-7C95-1EF3-A911-F2754AF7DF0A}"/>
              </a:ext>
            </a:extLst>
          </p:cNvPr>
          <p:cNvSpPr txBox="1"/>
          <p:nvPr/>
        </p:nvSpPr>
        <p:spPr>
          <a:xfrm>
            <a:off x="1777729" y="5425829"/>
            <a:ext cx="8151139"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a) Khi </a:t>
            </a:r>
            <a:r>
              <a:rPr lang="en-US" dirty="0" err="1"/>
              <a:t>nguồn</a:t>
            </a:r>
            <a:r>
              <a:rPr lang="en-US" dirty="0"/>
              <a:t> </a:t>
            </a:r>
            <a:r>
              <a:rPr lang="en-US" dirty="0" err="1"/>
              <a:t>âm</a:t>
            </a:r>
            <a:r>
              <a:rPr lang="en-US" dirty="0"/>
              <a:t> chưa </a:t>
            </a:r>
            <a:r>
              <a:rPr lang="en-US" dirty="0" err="1"/>
              <a:t>hoạt</a:t>
            </a:r>
            <a:r>
              <a:rPr lang="en-US" dirty="0"/>
              <a:t> </a:t>
            </a:r>
            <a:r>
              <a:rPr lang="en-US" dirty="0" err="1"/>
              <a:t>động</a:t>
            </a:r>
            <a:r>
              <a:rPr lang="en-US" dirty="0"/>
              <a:t>, chưa </a:t>
            </a:r>
            <a:r>
              <a:rPr lang="en-US" dirty="0" err="1"/>
              <a:t>phát</a:t>
            </a:r>
            <a:r>
              <a:rPr lang="en-US" dirty="0"/>
              <a:t> </a:t>
            </a:r>
            <a:r>
              <a:rPr lang="en-US" dirty="0" err="1"/>
              <a:t>ra</a:t>
            </a:r>
            <a:r>
              <a:rPr lang="en-US" dirty="0"/>
              <a:t> </a:t>
            </a:r>
            <a:r>
              <a:rPr lang="en-US" dirty="0" err="1"/>
              <a:t>âm</a:t>
            </a:r>
            <a:endParaRPr lang="en-US" sz="4000" dirty="0"/>
          </a:p>
        </p:txBody>
      </p:sp>
      <p:pic>
        <p:nvPicPr>
          <p:cNvPr id="49" name="Picture 48">
            <a:extLst>
              <a:ext uri="{FF2B5EF4-FFF2-40B4-BE49-F238E27FC236}">
                <a16:creationId xmlns:a16="http://schemas.microsoft.com/office/drawing/2014/main" id="{835BFFC8-3A6D-6762-3444-9D20C205D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3511" y="4035997"/>
            <a:ext cx="2213540" cy="1052176"/>
          </a:xfrm>
          <a:prstGeom prst="rect">
            <a:avLst/>
          </a:prstGeom>
        </p:spPr>
      </p:pic>
      <p:pic>
        <p:nvPicPr>
          <p:cNvPr id="50" name="Picture 49">
            <a:extLst>
              <a:ext uri="{FF2B5EF4-FFF2-40B4-BE49-F238E27FC236}">
                <a16:creationId xmlns:a16="http://schemas.microsoft.com/office/drawing/2014/main" id="{423080B5-4314-236A-F14B-A4E268160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752" y="3219577"/>
            <a:ext cx="2677604" cy="1102543"/>
          </a:xfrm>
          <a:prstGeom prst="rect">
            <a:avLst/>
          </a:prstGeom>
        </p:spPr>
      </p:pic>
    </p:spTree>
    <p:extLst>
      <p:ext uri="{BB962C8B-B14F-4D97-AF65-F5344CB8AC3E}">
        <p14:creationId xmlns:p14="http://schemas.microsoft.com/office/powerpoint/2010/main" val="3322922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4000"/>
                                  </p:iterate>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2059954-8788-71BB-C3A6-AC454DD21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113" y="2101508"/>
            <a:ext cx="5093058" cy="2420915"/>
          </a:xfrm>
          <a:prstGeom prst="rect">
            <a:avLst/>
          </a:prstGeom>
        </p:spPr>
      </p:pic>
      <p:pic>
        <p:nvPicPr>
          <p:cNvPr id="20" name="Picture 19">
            <a:extLst>
              <a:ext uri="{FF2B5EF4-FFF2-40B4-BE49-F238E27FC236}">
                <a16:creationId xmlns:a16="http://schemas.microsoft.com/office/drawing/2014/main" id="{4C091CAD-9ACE-8728-00A9-17EED0CF6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681" y="7500107"/>
            <a:ext cx="2710996" cy="1202622"/>
          </a:xfrm>
          <a:prstGeom prst="rect">
            <a:avLst/>
          </a:prstGeom>
        </p:spPr>
      </p:pic>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2167557" y="1932039"/>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4"/>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683307" y="654795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5" name="Rectangle: Rounded Corners 34">
            <a:extLst>
              <a:ext uri="{FF2B5EF4-FFF2-40B4-BE49-F238E27FC236}">
                <a16:creationId xmlns:a16="http://schemas.microsoft.com/office/drawing/2014/main" id="{7364C641-CA83-8FC2-FA5A-49E7B38CAF09}"/>
              </a:ext>
            </a:extLst>
          </p:cNvPr>
          <p:cNvSpPr/>
          <p:nvPr/>
        </p:nvSpPr>
        <p:spPr>
          <a:xfrm>
            <a:off x="598021" y="230802"/>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a16="http://schemas.microsoft.com/office/drawing/2014/main" id="{E1B6864B-39F4-3975-F43F-38354E6816C5}"/>
              </a:ext>
            </a:extLst>
          </p:cNvPr>
          <p:cNvSpPr txBox="1"/>
          <p:nvPr/>
        </p:nvSpPr>
        <p:spPr>
          <a:xfrm>
            <a:off x="1037019" y="241188"/>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D78C2C5E-51B5-C7E1-4B98-FFE7123FA0B3}"/>
              </a:ext>
            </a:extLst>
          </p:cNvPr>
          <p:cNvSpPr/>
          <p:nvPr/>
        </p:nvSpPr>
        <p:spPr>
          <a:xfrm>
            <a:off x="263432" y="171032"/>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6" name="Picture 4">
            <a:extLst>
              <a:ext uri="{FF2B5EF4-FFF2-40B4-BE49-F238E27FC236}">
                <a16:creationId xmlns:a16="http://schemas.microsoft.com/office/drawing/2014/main" id="{75F168EB-FFF7-2D2A-798B-796235331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586" y="313777"/>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997DF87-22F0-9C8E-5210-C7506A20E969}"/>
              </a:ext>
            </a:extLst>
          </p:cNvPr>
          <p:cNvSpPr txBox="1"/>
          <p:nvPr/>
        </p:nvSpPr>
        <p:spPr>
          <a:xfrm>
            <a:off x="100824" y="803586"/>
            <a:ext cx="11990352"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2800" dirty="0" err="1">
                <a:latin typeface="#9Slide07 IcielBaliho Script" pitchFamily="2" charset="0"/>
              </a:rPr>
              <a:t>Mối</a:t>
            </a:r>
            <a:r>
              <a:rPr lang="en-US" sz="2800" dirty="0">
                <a:latin typeface="#9Slide07 IcielBaliho Script" pitchFamily="2" charset="0"/>
              </a:rPr>
              <a:t> </a:t>
            </a:r>
            <a:r>
              <a:rPr lang="en-US" sz="2800" dirty="0" err="1">
                <a:latin typeface="#9Slide07 IcielBaliho Script" pitchFamily="2" charset="0"/>
              </a:rPr>
              <a:t>quan</a:t>
            </a:r>
            <a:r>
              <a:rPr lang="en-US" sz="2800" dirty="0">
                <a:latin typeface="#9Slide07 IcielBaliho Script" pitchFamily="2" charset="0"/>
              </a:rPr>
              <a:t> </a:t>
            </a:r>
            <a:r>
              <a:rPr lang="en-US" sz="2800" dirty="0" err="1">
                <a:latin typeface="#9Slide07 IcielBaliho Script" pitchFamily="2" charset="0"/>
              </a:rPr>
              <a:t>hệ</a:t>
            </a:r>
            <a:r>
              <a:rPr lang="en-US" sz="2800" dirty="0">
                <a:latin typeface="#9Slide07 IcielBaliho Script" pitchFamily="2" charset="0"/>
              </a:rPr>
              <a:t> </a:t>
            </a:r>
            <a:r>
              <a:rPr lang="en-US" sz="2800" dirty="0" err="1">
                <a:latin typeface="#9Slide07 IcielBaliho Script" pitchFamily="2" charset="0"/>
              </a:rPr>
              <a:t>giữa</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dao</a:t>
            </a:r>
            <a:r>
              <a:rPr lang="en-US" sz="2800" dirty="0">
                <a:latin typeface="#9Slide07 IcielBaliho Script" pitchFamily="2" charset="0"/>
              </a:rPr>
              <a:t> </a:t>
            </a:r>
            <a:r>
              <a:rPr lang="en-US" sz="2800" dirty="0" err="1">
                <a:latin typeface="#9Slide07 IcielBaliho Script" pitchFamily="2" charset="0"/>
              </a:rPr>
              <a:t>động</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nguồn</a:t>
            </a:r>
            <a:r>
              <a:rPr lang="en-US" sz="2800" dirty="0">
                <a:latin typeface="#9Slide07 IcielBaliho Script" pitchFamily="2" charset="0"/>
              </a:rPr>
              <a:t> </a:t>
            </a:r>
            <a:r>
              <a:rPr lang="en-US" sz="2800" dirty="0" err="1">
                <a:latin typeface="#9Slide07 IcielBaliho Script" pitchFamily="2" charset="0"/>
              </a:rPr>
              <a:t>âm</a:t>
            </a:r>
            <a:r>
              <a:rPr lang="en-US" sz="2800" dirty="0">
                <a:latin typeface="#9Slide07 IcielBaliho Script" pitchFamily="2" charset="0"/>
              </a:rPr>
              <a:t> </a:t>
            </a:r>
            <a:r>
              <a:rPr lang="en-US" sz="2800" dirty="0" err="1">
                <a:latin typeface="#9Slide07 IcielBaliho Script" pitchFamily="2" charset="0"/>
              </a:rPr>
              <a:t>và</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sóng</a:t>
            </a:r>
            <a:r>
              <a:rPr lang="en-US" sz="2800" dirty="0">
                <a:latin typeface="#9Slide07 IcielBaliho Script" pitchFamily="2" charset="0"/>
              </a:rPr>
              <a:t> </a:t>
            </a:r>
            <a:r>
              <a:rPr lang="en-US" sz="2800" dirty="0" err="1">
                <a:latin typeface="#9Slide07 IcielBaliho Script" pitchFamily="2" charset="0"/>
              </a:rPr>
              <a:t>âm</a:t>
            </a:r>
            <a:endParaRPr lang="en-US" sz="4400" dirty="0">
              <a:latin typeface="#9Slide07 IcielBaliho Script" pitchFamily="2" charset="0"/>
            </a:endParaRPr>
          </a:p>
        </p:txBody>
      </p:sp>
      <p:pic>
        <p:nvPicPr>
          <p:cNvPr id="23" name="Picture 22">
            <a:extLst>
              <a:ext uri="{FF2B5EF4-FFF2-40B4-BE49-F238E27FC236}">
                <a16:creationId xmlns:a16="http://schemas.microsoft.com/office/drawing/2014/main" id="{AC07BCCD-8B22-63C1-A7C9-8299FDD8F3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977" y="2120943"/>
            <a:ext cx="5714628" cy="2353082"/>
          </a:xfrm>
          <a:prstGeom prst="rect">
            <a:avLst/>
          </a:prstGeom>
        </p:spPr>
      </p:pic>
      <p:sp>
        <p:nvSpPr>
          <p:cNvPr id="24" name="TextBox 23">
            <a:extLst>
              <a:ext uri="{FF2B5EF4-FFF2-40B4-BE49-F238E27FC236}">
                <a16:creationId xmlns:a16="http://schemas.microsoft.com/office/drawing/2014/main" id="{35AE6AC0-64F8-CBFD-405A-A4615D6626B6}"/>
              </a:ext>
            </a:extLst>
          </p:cNvPr>
          <p:cNvSpPr txBox="1"/>
          <p:nvPr/>
        </p:nvSpPr>
        <p:spPr>
          <a:xfrm>
            <a:off x="1530507" y="4900026"/>
            <a:ext cx="3524806" cy="11541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b) Khi </a:t>
            </a:r>
            <a:r>
              <a:rPr lang="en-US" dirty="0" err="1"/>
              <a:t>nguồn</a:t>
            </a:r>
            <a:r>
              <a:rPr lang="en-US" dirty="0"/>
              <a:t> </a:t>
            </a:r>
            <a:r>
              <a:rPr lang="en-US" dirty="0" err="1"/>
              <a:t>âm</a:t>
            </a:r>
            <a:r>
              <a:rPr lang="en-US" dirty="0"/>
              <a:t> </a:t>
            </a:r>
            <a:r>
              <a:rPr lang="en-US" dirty="0" err="1"/>
              <a:t>dao</a:t>
            </a:r>
            <a:r>
              <a:rPr lang="en-US" dirty="0"/>
              <a:t> </a:t>
            </a:r>
            <a:r>
              <a:rPr lang="en-US" dirty="0" err="1"/>
              <a:t>động</a:t>
            </a:r>
            <a:r>
              <a:rPr lang="en-US" dirty="0"/>
              <a:t> </a:t>
            </a:r>
            <a:r>
              <a:rPr lang="en-US" dirty="0" err="1"/>
              <a:t>với</a:t>
            </a:r>
            <a:r>
              <a:rPr lang="en-US" dirty="0"/>
              <a:t> </a:t>
            </a:r>
            <a:r>
              <a:rPr lang="en-US" dirty="0" err="1"/>
              <a:t>biên</a:t>
            </a:r>
            <a:r>
              <a:rPr lang="en-US" dirty="0"/>
              <a:t> </a:t>
            </a:r>
            <a:r>
              <a:rPr lang="en-US" dirty="0" err="1"/>
              <a:t>độ</a:t>
            </a:r>
            <a:r>
              <a:rPr lang="en-US" dirty="0"/>
              <a:t> </a:t>
            </a:r>
            <a:r>
              <a:rPr lang="en-US" dirty="0" err="1"/>
              <a:t>lớn</a:t>
            </a:r>
            <a:endParaRPr lang="en-US" sz="4000" dirty="0"/>
          </a:p>
        </p:txBody>
      </p:sp>
      <p:sp>
        <p:nvSpPr>
          <p:cNvPr id="25" name="TextBox 24">
            <a:extLst>
              <a:ext uri="{FF2B5EF4-FFF2-40B4-BE49-F238E27FC236}">
                <a16:creationId xmlns:a16="http://schemas.microsoft.com/office/drawing/2014/main" id="{808D7D9B-4374-2B8F-441E-B8544593F8EF}"/>
              </a:ext>
            </a:extLst>
          </p:cNvPr>
          <p:cNvSpPr txBox="1"/>
          <p:nvPr/>
        </p:nvSpPr>
        <p:spPr>
          <a:xfrm>
            <a:off x="7328239" y="4870208"/>
            <a:ext cx="3524806" cy="11541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c) Khi </a:t>
            </a:r>
            <a:r>
              <a:rPr lang="en-US" dirty="0" err="1"/>
              <a:t>nguồn</a:t>
            </a:r>
            <a:r>
              <a:rPr lang="en-US" dirty="0"/>
              <a:t> </a:t>
            </a:r>
            <a:r>
              <a:rPr lang="en-US" dirty="0" err="1"/>
              <a:t>âm</a:t>
            </a:r>
            <a:r>
              <a:rPr lang="en-US" dirty="0"/>
              <a:t> </a:t>
            </a:r>
            <a:r>
              <a:rPr lang="en-US" dirty="0" err="1"/>
              <a:t>dao</a:t>
            </a:r>
            <a:r>
              <a:rPr lang="en-US" dirty="0"/>
              <a:t> </a:t>
            </a:r>
            <a:r>
              <a:rPr lang="en-US" dirty="0" err="1"/>
              <a:t>động</a:t>
            </a:r>
            <a:r>
              <a:rPr lang="en-US" dirty="0"/>
              <a:t> </a:t>
            </a:r>
            <a:r>
              <a:rPr lang="en-US" dirty="0" err="1"/>
              <a:t>với</a:t>
            </a:r>
            <a:r>
              <a:rPr lang="en-US" dirty="0"/>
              <a:t> </a:t>
            </a:r>
            <a:r>
              <a:rPr lang="en-US" dirty="0" err="1"/>
              <a:t>biên</a:t>
            </a:r>
            <a:r>
              <a:rPr lang="en-US" dirty="0"/>
              <a:t> </a:t>
            </a:r>
            <a:r>
              <a:rPr lang="en-US" dirty="0" err="1"/>
              <a:t>độ</a:t>
            </a:r>
            <a:r>
              <a:rPr lang="en-US" dirty="0"/>
              <a:t> </a:t>
            </a:r>
            <a:r>
              <a:rPr lang="en-US" dirty="0" err="1"/>
              <a:t>nhỏ</a:t>
            </a:r>
            <a:endParaRPr lang="en-US" sz="4000" dirty="0"/>
          </a:p>
        </p:txBody>
      </p:sp>
    </p:spTree>
    <p:extLst>
      <p:ext uri="{BB962C8B-B14F-4D97-AF65-F5344CB8AC3E}">
        <p14:creationId xmlns:p14="http://schemas.microsoft.com/office/powerpoint/2010/main" val="13573249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CB19440F-B78D-FDFF-A5EB-2AEDFE1C5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025" y="4164915"/>
            <a:ext cx="3600068" cy="1711242"/>
          </a:xfrm>
          <a:prstGeom prst="rect">
            <a:avLst/>
          </a:prstGeom>
        </p:spPr>
      </p:pic>
      <p:pic>
        <p:nvPicPr>
          <p:cNvPr id="51" name="Picture 50">
            <a:extLst>
              <a:ext uri="{FF2B5EF4-FFF2-40B4-BE49-F238E27FC236}">
                <a16:creationId xmlns:a16="http://schemas.microsoft.com/office/drawing/2014/main" id="{81AFAEF0-1E63-2F84-9BE0-636F60351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88" y="1712971"/>
            <a:ext cx="3740604" cy="1540249"/>
          </a:xfrm>
          <a:prstGeom prst="rect">
            <a:avLst/>
          </a:prstGeom>
        </p:spPr>
      </p:pic>
      <p:grpSp>
        <p:nvGrpSpPr>
          <p:cNvPr id="13" name="Graphic 2">
            <a:extLst>
              <a:ext uri="{FF2B5EF4-FFF2-40B4-BE49-F238E27FC236}">
                <a16:creationId xmlns:a16="http://schemas.microsoft.com/office/drawing/2014/main" id="{C8EC0851-E853-6E17-38BF-10E7A4C003A0}"/>
              </a:ext>
            </a:extLst>
          </p:cNvPr>
          <p:cNvGrpSpPr/>
          <p:nvPr/>
        </p:nvGrpSpPr>
        <p:grpSpPr>
          <a:xfrm rot="18263181">
            <a:off x="-1363951" y="2076528"/>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4423165" y="619024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6200000">
            <a:off x="10609912" y="3332794"/>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7350812" y="-157510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1" name="Rectangle: Rounded Corners 20">
            <a:extLst>
              <a:ext uri="{FF2B5EF4-FFF2-40B4-BE49-F238E27FC236}">
                <a16:creationId xmlns:a16="http://schemas.microsoft.com/office/drawing/2014/main" id="{72938858-540A-D16A-5469-6DF130EF7F9E}"/>
              </a:ext>
            </a:extLst>
          </p:cNvPr>
          <p:cNvSpPr/>
          <p:nvPr/>
        </p:nvSpPr>
        <p:spPr>
          <a:xfrm>
            <a:off x="6279861" y="2020998"/>
            <a:ext cx="3035322" cy="780998"/>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4">
            <a:extLst>
              <a:ext uri="{FF2B5EF4-FFF2-40B4-BE49-F238E27FC236}">
                <a16:creationId xmlns:a16="http://schemas.microsoft.com/office/drawing/2014/main" id="{0410C334-E434-48DA-665F-D59DE0075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1152" y="1904291"/>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491A1678-E2B5-80A3-EF6F-23E7F9A10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4605" y="923955"/>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3E171D5-5982-74AD-F6AD-FEE979D7B885}"/>
              </a:ext>
            </a:extLst>
          </p:cNvPr>
          <p:cNvSpPr txBox="1"/>
          <p:nvPr/>
        </p:nvSpPr>
        <p:spPr>
          <a:xfrm>
            <a:off x="5400140" y="1237861"/>
            <a:ext cx="6865297"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So sánh biên độ của </a:t>
            </a:r>
            <a:r>
              <a:rPr lang="en-US" dirty="0" err="1"/>
              <a:t>sóng</a:t>
            </a:r>
            <a:r>
              <a:rPr lang="en-US" dirty="0"/>
              <a:t> </a:t>
            </a:r>
            <a:r>
              <a:rPr lang="vi-VN" dirty="0"/>
              <a:t>âm </a:t>
            </a:r>
            <a:r>
              <a:rPr lang="en-US" dirty="0" err="1"/>
              <a:t>trong</a:t>
            </a:r>
            <a:r>
              <a:rPr lang="en-US" dirty="0"/>
              <a:t> </a:t>
            </a:r>
            <a:r>
              <a:rPr lang="en-US" dirty="0" err="1"/>
              <a:t>hình</a:t>
            </a:r>
            <a:r>
              <a:rPr lang="en-US" dirty="0"/>
              <a:t> b </a:t>
            </a:r>
            <a:r>
              <a:rPr lang="en-US" dirty="0" err="1"/>
              <a:t>và</a:t>
            </a:r>
            <a:r>
              <a:rPr lang="en-US" dirty="0"/>
              <a:t> c</a:t>
            </a:r>
          </a:p>
        </p:txBody>
      </p:sp>
      <p:sp>
        <p:nvSpPr>
          <p:cNvPr id="34" name="TextBox 33">
            <a:extLst>
              <a:ext uri="{FF2B5EF4-FFF2-40B4-BE49-F238E27FC236}">
                <a16:creationId xmlns:a16="http://schemas.microsoft.com/office/drawing/2014/main" id="{6089339A-C642-BA4A-AF43-57A4930B2273}"/>
              </a:ext>
            </a:extLst>
          </p:cNvPr>
          <p:cNvSpPr txBox="1"/>
          <p:nvPr/>
        </p:nvSpPr>
        <p:spPr>
          <a:xfrm>
            <a:off x="6506960" y="2139491"/>
            <a:ext cx="257699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Hình</a:t>
            </a:r>
            <a:r>
              <a:rPr lang="en-US" dirty="0"/>
              <a:t> c</a:t>
            </a:r>
            <a:r>
              <a:rPr lang="vi-VN" dirty="0"/>
              <a:t> &lt; </a:t>
            </a:r>
            <a:r>
              <a:rPr lang="en-US" dirty="0" err="1"/>
              <a:t>Hình</a:t>
            </a:r>
            <a:r>
              <a:rPr lang="en-US" dirty="0"/>
              <a:t> b</a:t>
            </a:r>
          </a:p>
        </p:txBody>
      </p:sp>
      <p:sp>
        <p:nvSpPr>
          <p:cNvPr id="43" name="Rectangle: Rounded Corners 42">
            <a:extLst>
              <a:ext uri="{FF2B5EF4-FFF2-40B4-BE49-F238E27FC236}">
                <a16:creationId xmlns:a16="http://schemas.microsoft.com/office/drawing/2014/main" id="{D5597BF6-1417-14D5-144E-C502AD4B388F}"/>
              </a:ext>
            </a:extLst>
          </p:cNvPr>
          <p:cNvSpPr/>
          <p:nvPr/>
        </p:nvSpPr>
        <p:spPr>
          <a:xfrm>
            <a:off x="5097851" y="4901925"/>
            <a:ext cx="6592974" cy="104649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14">
            <a:extLst>
              <a:ext uri="{FF2B5EF4-FFF2-40B4-BE49-F238E27FC236}">
                <a16:creationId xmlns:a16="http://schemas.microsoft.com/office/drawing/2014/main" id="{5B5A04C8-E972-2AC1-467A-50F3F1231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142" y="4690604"/>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a:extLst>
              <a:ext uri="{FF2B5EF4-FFF2-40B4-BE49-F238E27FC236}">
                <a16:creationId xmlns:a16="http://schemas.microsoft.com/office/drawing/2014/main" id="{537928A2-BCA9-C204-3D22-41F1EAFED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510" y="3323944"/>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657CE5B-D943-7B1F-2278-FA0D39E3226A}"/>
              </a:ext>
            </a:extLst>
          </p:cNvPr>
          <p:cNvSpPr txBox="1"/>
          <p:nvPr/>
        </p:nvSpPr>
        <p:spPr>
          <a:xfrm>
            <a:off x="5400140" y="3421844"/>
            <a:ext cx="659297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Nêu nhận xét về mối </a:t>
            </a:r>
            <a:r>
              <a:rPr lang="en-US" dirty="0" err="1"/>
              <a:t>quan</a:t>
            </a:r>
            <a:r>
              <a:rPr lang="en-US" dirty="0"/>
              <a:t> </a:t>
            </a:r>
            <a:r>
              <a:rPr lang="en-US" dirty="0" err="1"/>
              <a:t>hệ</a:t>
            </a:r>
            <a:r>
              <a:rPr lang="en-US" dirty="0"/>
              <a:t> </a:t>
            </a:r>
            <a:r>
              <a:rPr lang="en-US" dirty="0" err="1"/>
              <a:t>giữa</a:t>
            </a:r>
            <a:r>
              <a:rPr lang="en-US" dirty="0"/>
              <a:t> </a:t>
            </a:r>
            <a:r>
              <a:rPr lang="en-US" dirty="0" err="1"/>
              <a:t>biên</a:t>
            </a:r>
            <a:r>
              <a:rPr lang="en-US" dirty="0"/>
              <a:t> </a:t>
            </a:r>
            <a:r>
              <a:rPr lang="en-US" dirty="0" err="1"/>
              <a:t>độ</a:t>
            </a:r>
            <a:r>
              <a:rPr lang="en-US" dirty="0"/>
              <a:t> </a:t>
            </a:r>
            <a:r>
              <a:rPr lang="en-US" dirty="0" err="1"/>
              <a:t>của</a:t>
            </a:r>
            <a:r>
              <a:rPr lang="en-US" dirty="0"/>
              <a:t> </a:t>
            </a:r>
            <a:r>
              <a:rPr lang="en-US" dirty="0" err="1"/>
              <a:t>sóng</a:t>
            </a:r>
            <a:r>
              <a:rPr lang="en-US" dirty="0"/>
              <a:t> </a:t>
            </a:r>
            <a:r>
              <a:rPr lang="en-US" dirty="0" err="1"/>
              <a:t>âm</a:t>
            </a:r>
            <a:r>
              <a:rPr lang="en-US" dirty="0"/>
              <a:t> </a:t>
            </a:r>
            <a:r>
              <a:rPr lang="en-US" dirty="0" err="1"/>
              <a:t>và</a:t>
            </a:r>
            <a:r>
              <a:rPr lang="en-US" dirty="0"/>
              <a:t> </a:t>
            </a:r>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endParaRPr lang="en-US" dirty="0"/>
          </a:p>
        </p:txBody>
      </p:sp>
      <p:sp>
        <p:nvSpPr>
          <p:cNvPr id="47" name="TextBox 46">
            <a:extLst>
              <a:ext uri="{FF2B5EF4-FFF2-40B4-BE49-F238E27FC236}">
                <a16:creationId xmlns:a16="http://schemas.microsoft.com/office/drawing/2014/main" id="{5C47819E-73A7-BEB1-1EE0-806530AC5B8A}"/>
              </a:ext>
            </a:extLst>
          </p:cNvPr>
          <p:cNvSpPr txBox="1"/>
          <p:nvPr/>
        </p:nvSpPr>
        <p:spPr>
          <a:xfrm>
            <a:off x="5400140" y="4969690"/>
            <a:ext cx="6048105"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r>
              <a:rPr lang="en-US" dirty="0"/>
              <a:t> </a:t>
            </a:r>
            <a:r>
              <a:rPr lang="en-US" dirty="0" err="1"/>
              <a:t>của</a:t>
            </a:r>
            <a:r>
              <a:rPr lang="en-US" dirty="0"/>
              <a:t> </a:t>
            </a:r>
            <a:r>
              <a:rPr lang="en-US" dirty="0" err="1"/>
              <a:t>sóng</a:t>
            </a:r>
            <a:r>
              <a:rPr lang="en-US" dirty="0"/>
              <a:t> </a:t>
            </a:r>
            <a:r>
              <a:rPr lang="en-US" dirty="0" err="1"/>
              <a:t>âm</a:t>
            </a:r>
            <a:r>
              <a:rPr lang="en-US" dirty="0"/>
              <a:t> </a:t>
            </a:r>
            <a:r>
              <a:rPr lang="en-US" dirty="0" err="1"/>
              <a:t>tỉ</a:t>
            </a:r>
            <a:r>
              <a:rPr lang="en-US" dirty="0"/>
              <a:t> </a:t>
            </a:r>
            <a:r>
              <a:rPr lang="en-US" dirty="0" err="1"/>
              <a:t>lệ</a:t>
            </a:r>
            <a:r>
              <a:rPr lang="en-US" dirty="0"/>
              <a:t> </a:t>
            </a:r>
            <a:r>
              <a:rPr lang="en-US" dirty="0" err="1"/>
              <a:t>thuận</a:t>
            </a:r>
            <a:r>
              <a:rPr lang="en-US" dirty="0"/>
              <a:t> </a:t>
            </a:r>
            <a:r>
              <a:rPr lang="en-US" dirty="0" err="1"/>
              <a:t>với</a:t>
            </a:r>
            <a:r>
              <a:rPr lang="en-US" dirty="0"/>
              <a:t> </a:t>
            </a:r>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endParaRPr lang="en-US" dirty="0"/>
          </a:p>
        </p:txBody>
      </p:sp>
      <p:sp>
        <p:nvSpPr>
          <p:cNvPr id="41" name="Rectangle: Rounded Corners 40">
            <a:extLst>
              <a:ext uri="{FF2B5EF4-FFF2-40B4-BE49-F238E27FC236}">
                <a16:creationId xmlns:a16="http://schemas.microsoft.com/office/drawing/2014/main" id="{E5F5B81B-8107-0D69-96E9-13B608539768}"/>
              </a:ext>
            </a:extLst>
          </p:cNvPr>
          <p:cNvSpPr/>
          <p:nvPr/>
        </p:nvSpPr>
        <p:spPr>
          <a:xfrm>
            <a:off x="598021" y="293156"/>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TextBox 41">
            <a:extLst>
              <a:ext uri="{FF2B5EF4-FFF2-40B4-BE49-F238E27FC236}">
                <a16:creationId xmlns:a16="http://schemas.microsoft.com/office/drawing/2014/main" id="{B7657DE2-B4D5-1C78-E96E-813562ABA6F2}"/>
              </a:ext>
            </a:extLst>
          </p:cNvPr>
          <p:cNvSpPr txBox="1"/>
          <p:nvPr/>
        </p:nvSpPr>
        <p:spPr>
          <a:xfrm>
            <a:off x="1037019" y="303542"/>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8" name="Google Shape;3776;p52">
            <a:extLst>
              <a:ext uri="{FF2B5EF4-FFF2-40B4-BE49-F238E27FC236}">
                <a16:creationId xmlns:a16="http://schemas.microsoft.com/office/drawing/2014/main" id="{3E4C763B-DEC8-D07E-A1BD-5E52D339985C}"/>
              </a:ext>
            </a:extLst>
          </p:cNvPr>
          <p:cNvSpPr/>
          <p:nvPr/>
        </p:nvSpPr>
        <p:spPr>
          <a:xfrm>
            <a:off x="263432" y="233386"/>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9" name="Picture 4">
            <a:extLst>
              <a:ext uri="{FF2B5EF4-FFF2-40B4-BE49-F238E27FC236}">
                <a16:creationId xmlns:a16="http://schemas.microsoft.com/office/drawing/2014/main" id="{D9AF68CA-E22F-94D6-7946-A10EB08422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586" y="376131"/>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772427D1-6E23-5159-DD86-530405F53BF4}"/>
              </a:ext>
            </a:extLst>
          </p:cNvPr>
          <p:cNvSpPr txBox="1"/>
          <p:nvPr/>
        </p:nvSpPr>
        <p:spPr>
          <a:xfrm>
            <a:off x="1979694" y="3223554"/>
            <a:ext cx="888365"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b)</a:t>
            </a:r>
            <a:endParaRPr lang="en-US" sz="4000" dirty="0"/>
          </a:p>
        </p:txBody>
      </p:sp>
      <p:sp>
        <p:nvSpPr>
          <p:cNvPr id="53" name="TextBox 52">
            <a:extLst>
              <a:ext uri="{FF2B5EF4-FFF2-40B4-BE49-F238E27FC236}">
                <a16:creationId xmlns:a16="http://schemas.microsoft.com/office/drawing/2014/main" id="{89247B1F-2696-0246-4037-BEB1743115F7}"/>
              </a:ext>
            </a:extLst>
          </p:cNvPr>
          <p:cNvSpPr txBox="1"/>
          <p:nvPr/>
        </p:nvSpPr>
        <p:spPr>
          <a:xfrm>
            <a:off x="2044227" y="5779626"/>
            <a:ext cx="888365"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c)</a:t>
            </a:r>
            <a:endParaRPr lang="en-US" sz="4000" dirty="0"/>
          </a:p>
        </p:txBody>
      </p:sp>
    </p:spTree>
    <p:extLst>
      <p:ext uri="{BB962C8B-B14F-4D97-AF65-F5344CB8AC3E}">
        <p14:creationId xmlns:p14="http://schemas.microsoft.com/office/powerpoint/2010/main" val="1785986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fill="hold"/>
                                        <p:tgtEl>
                                          <p:spTgt spid="45"/>
                                        </p:tgtEl>
                                        <p:attrNameLst>
                                          <p:attrName>ppt_w</p:attrName>
                                        </p:attrNameLst>
                                      </p:cBhvr>
                                      <p:tavLst>
                                        <p:tav tm="0">
                                          <p:val>
                                            <p:fltVal val="0"/>
                                          </p:val>
                                        </p:tav>
                                        <p:tav tm="100000">
                                          <p:val>
                                            <p:strVal val="#ppt_w"/>
                                          </p:val>
                                        </p:tav>
                                      </p:tavLst>
                                    </p:anim>
                                    <p:anim calcmode="lin" valueType="num">
                                      <p:cBhvr>
                                        <p:cTn id="33" dur="500" fill="hold"/>
                                        <p:tgtEl>
                                          <p:spTgt spid="45"/>
                                        </p:tgtEl>
                                        <p:attrNameLst>
                                          <p:attrName>ppt_h</p:attrName>
                                        </p:attrNameLst>
                                      </p:cBhvr>
                                      <p:tavLst>
                                        <p:tav tm="0">
                                          <p:val>
                                            <p:fltVal val="0"/>
                                          </p:val>
                                        </p:tav>
                                        <p:tav tm="100000">
                                          <p:val>
                                            <p:strVal val="#ppt_h"/>
                                          </p:val>
                                        </p:tav>
                                      </p:tavLst>
                                    </p:anim>
                                    <p:animEffect transition="in" filter="fade">
                                      <p:cBhvr>
                                        <p:cTn id="34" dur="500"/>
                                        <p:tgtEl>
                                          <p:spTgt spid="45"/>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46"/>
                                        </p:tgtEl>
                                        <p:attrNameLst>
                                          <p:attrName>style.visibility</p:attrName>
                                        </p:attrNameLst>
                                      </p:cBhvr>
                                      <p:to>
                                        <p:strVal val="visible"/>
                                      </p:to>
                                    </p:set>
                                    <p:animEffect transition="in" filter="wipe(up)">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p:cTn id="43" dur="500" fill="hold"/>
                                        <p:tgtEl>
                                          <p:spTgt spid="44"/>
                                        </p:tgtEl>
                                        <p:attrNameLst>
                                          <p:attrName>ppt_w</p:attrName>
                                        </p:attrNameLst>
                                      </p:cBhvr>
                                      <p:tavLst>
                                        <p:tav tm="0">
                                          <p:val>
                                            <p:fltVal val="0"/>
                                          </p:val>
                                        </p:tav>
                                        <p:tav tm="100000">
                                          <p:val>
                                            <p:strVal val="#ppt_w"/>
                                          </p:val>
                                        </p:tav>
                                      </p:tavLst>
                                    </p:anim>
                                    <p:anim calcmode="lin" valueType="num">
                                      <p:cBhvr>
                                        <p:cTn id="44" dur="500" fill="hold"/>
                                        <p:tgtEl>
                                          <p:spTgt spid="44"/>
                                        </p:tgtEl>
                                        <p:attrNameLst>
                                          <p:attrName>ppt_h</p:attrName>
                                        </p:attrNameLst>
                                      </p:cBhvr>
                                      <p:tavLst>
                                        <p:tav tm="0">
                                          <p:val>
                                            <p:fltVal val="0"/>
                                          </p:val>
                                        </p:tav>
                                        <p:tav tm="100000">
                                          <p:val>
                                            <p:strVal val="#ppt_h"/>
                                          </p:val>
                                        </p:tav>
                                      </p:tavLst>
                                    </p:anim>
                                    <p:animEffect transition="in" filter="fade">
                                      <p:cBhvr>
                                        <p:cTn id="45" dur="500"/>
                                        <p:tgtEl>
                                          <p:spTgt spid="4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500"/>
                                        <p:tgtEl>
                                          <p:spTgt spid="43"/>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47"/>
                                        </p:tgtEl>
                                        <p:attrNameLst>
                                          <p:attrName>style.visibility</p:attrName>
                                        </p:attrNameLst>
                                      </p:cBhvr>
                                      <p:to>
                                        <p:strVal val="visible"/>
                                      </p:to>
                                    </p:set>
                                    <p:animEffect transition="in" filter="wipe(up)">
                                      <p:cBhvr>
                                        <p:cTn id="5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p:bldP spid="34" grpId="0"/>
      <p:bldP spid="43" grpId="0" animBg="1"/>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1226670" y="560906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2945717">
            <a:off x="11517985" y="5535671"/>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2420970">
            <a:off x="9836783" y="-60337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654963" y="-175389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Rectangle: Rounded Corners 30">
            <a:extLst>
              <a:ext uri="{FF2B5EF4-FFF2-40B4-BE49-F238E27FC236}">
                <a16:creationId xmlns:a16="http://schemas.microsoft.com/office/drawing/2014/main" id="{8A63045C-CD97-9754-BDBC-D424B0D2AF86}"/>
              </a:ext>
            </a:extLst>
          </p:cNvPr>
          <p:cNvSpPr/>
          <p:nvPr/>
        </p:nvSpPr>
        <p:spPr>
          <a:xfrm>
            <a:off x="763050" y="908756"/>
            <a:ext cx="10149101" cy="5609448"/>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6E43158C-8DB1-4CFB-6541-E92FFBDDC284}"/>
              </a:ext>
            </a:extLst>
          </p:cNvPr>
          <p:cNvSpPr txBox="1"/>
          <p:nvPr/>
        </p:nvSpPr>
        <p:spPr>
          <a:xfrm>
            <a:off x="1732627" y="1448961"/>
            <a:ext cx="811286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Biên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lệch</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lớn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nhất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vật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so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với</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cân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bằng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nó</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grpSp>
        <p:nvGrpSpPr>
          <p:cNvPr id="40" name="Group 39">
            <a:extLst>
              <a:ext uri="{FF2B5EF4-FFF2-40B4-BE49-F238E27FC236}">
                <a16:creationId xmlns:a16="http://schemas.microsoft.com/office/drawing/2014/main" id="{46B962BC-0BB7-1D5E-68E8-923F0C5C6ABC}"/>
              </a:ext>
            </a:extLst>
          </p:cNvPr>
          <p:cNvGrpSpPr/>
          <p:nvPr/>
        </p:nvGrpSpPr>
        <p:grpSpPr>
          <a:xfrm>
            <a:off x="9090718" y="2032394"/>
            <a:ext cx="3101282" cy="4825606"/>
            <a:chOff x="9050311" y="1907329"/>
            <a:chExt cx="3101282" cy="4825606"/>
          </a:xfrm>
        </p:grpSpPr>
        <p:sp>
          <p:nvSpPr>
            <p:cNvPr id="41" name="Freeform: Shape 40">
              <a:extLst>
                <a:ext uri="{FF2B5EF4-FFF2-40B4-BE49-F238E27FC236}">
                  <a16:creationId xmlns:a16="http://schemas.microsoft.com/office/drawing/2014/main" id="{D29CF679-A25C-A9DA-9415-3162EE68081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A8A77C52-A5A7-4ACF-B891-D1B05EEFFA57}"/>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6BEA6086-E335-4AF4-421E-7D3371F00AF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1CA7E654-7F7D-A52C-DD45-2F343451CF4F}"/>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9978F9DC-394C-E780-61F8-C1A6CA753E50}"/>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4BE0EBB0-E768-FF79-B954-D7CD2472D29A}"/>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0F77CFDB-5481-B069-7E25-79C0588AE203}"/>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BF6C3500-7DE8-794A-F5F1-E12B05EB283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FE238A6-4A7E-76BD-53D6-10EE58FB4EC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138EF87-7061-01D7-BAFF-23331C2CD927}"/>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C08071D8-9C2D-029C-5649-C218CB5E879A}"/>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F23A449-5084-8BD9-7873-4B525B2F571D}"/>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0D728CB3-C686-B70F-2619-280B27DA1BE3}"/>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B229A301-5FD6-7C62-3A65-074D9B117C93}"/>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B034426-1216-FBB5-252D-542D0F95FB73}"/>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2453E8F5-3421-5EEC-C495-5E390E95B5B5}"/>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40D9065-149A-D53A-F2E4-7D28A9FF998E}"/>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BC48EA8-04CD-99F8-3047-E376CB37532B}"/>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A3556F89-9C9F-AD32-E9ED-D0894D579101}"/>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2BDD3B56-7323-33BC-F47E-FD16F2E06FC0}"/>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8499FB0E-B7AD-F5C5-27F2-32374091AE38}"/>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5F0238E0-2073-175D-F520-58A29ACFD93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C1FA482F-043C-DA46-6990-CC54824B5536}"/>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AE4D640E-D5D9-DC89-D5F0-71B33B71AC0D}"/>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EA7DD2E3-26A1-8C86-491A-F862F2131A5D}"/>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4C7540FA-5127-1D0D-E7B9-F2D5007E0DD9}"/>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5256C9F-348F-5163-CC7A-408100CBC74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CBE461D-7841-04BF-E5A5-80FAF406775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9E1324D-96E4-D40E-BC20-E6DAEDC5E7A7}"/>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BF6AA642-A22E-FE4E-39DC-3B80D3BE9752}"/>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C1ECFE26-E980-E389-842A-F1F97236F886}"/>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18B65EBA-DEF8-CCAB-C4D7-F1167A9BE36B}"/>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B6730A8-F264-7392-B90C-564FBD58B9DE}"/>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8BD66A00-22B2-81F2-20A6-0A5CC4D7694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62E65FB-704F-3D1D-0D80-50D5DFEFACDB}"/>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0C90CE3-38F1-8411-E45F-C37484AB4E5C}"/>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78D5609A-084B-8348-C9A7-A2EAFA72FF66}"/>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A2DD8D9-FD50-387A-A779-FC4C53DE7BEB}"/>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558AC4AE-122A-7614-88D3-631896306CD3}"/>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CD55E6DA-949D-ED77-F4E3-67CED7ED3972}"/>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D6DEE37-19CD-AE8C-004A-F9056058E5E0}"/>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89AD5A6D-245B-CDE6-C01A-087DC3BCEDF0}"/>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4DE39FEE-C3BE-CC06-A3BD-FB0F306A44BC}"/>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EDF10A97-272F-7DE5-E1A6-F1E1C3C907D1}"/>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99ED860F-4AA0-29D4-E591-69A026B5070D}"/>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4299AFC1-3092-6D84-FE23-580DCC816131}"/>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79E3DB21-54D3-116E-853F-964891EBDA36}"/>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8" name="Picture 2" descr="Âm nhạc">
            <a:extLst>
              <a:ext uri="{FF2B5EF4-FFF2-40B4-BE49-F238E27FC236}">
                <a16:creationId xmlns:a16="http://schemas.microsoft.com/office/drawing/2014/main" id="{A6D8C9CF-DA1F-0711-449D-D9C157FF0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399" y="1643785"/>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62ED4B8B-20DF-D736-2FBF-8EF46E372D27}"/>
              </a:ext>
            </a:extLst>
          </p:cNvPr>
          <p:cNvSpPr txBox="1"/>
          <p:nvPr/>
        </p:nvSpPr>
        <p:spPr>
          <a:xfrm>
            <a:off x="1784705" y="4263985"/>
            <a:ext cx="864693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càng mạnh → Biên độ </a:t>
            </a:r>
            <a:r>
              <a:rPr lang="en-US" dirty="0" err="1">
                <a:solidFill>
                  <a:prstClr val="black"/>
                </a:solidFill>
              </a:rPr>
              <a:t>sóng</a:t>
            </a:r>
            <a:r>
              <a:rPr lang="en-US" dirty="0">
                <a:solidFill>
                  <a:prstClr val="black"/>
                </a:solidFill>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 càng lớn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93" name="Picture 2" descr="Âm nhạc">
            <a:extLst>
              <a:ext uri="{FF2B5EF4-FFF2-40B4-BE49-F238E27FC236}">
                <a16:creationId xmlns:a16="http://schemas.microsoft.com/office/drawing/2014/main" id="{D194D9E8-247D-56EE-8EA0-CEDB2DB9F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836" y="4200642"/>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4954A993-946F-BD6B-91EF-84CE680E7509}"/>
              </a:ext>
            </a:extLst>
          </p:cNvPr>
          <p:cNvSpPr txBox="1"/>
          <p:nvPr/>
        </p:nvSpPr>
        <p:spPr>
          <a:xfrm>
            <a:off x="1765746" y="5409039"/>
            <a:ext cx="864693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càng nhẹ → Biên độ </a:t>
            </a:r>
            <a:r>
              <a:rPr lang="en-US" noProof="0" dirty="0" err="1">
                <a:solidFill>
                  <a:prstClr val="black"/>
                </a:solidFill>
              </a:rPr>
              <a:t>sóng</a:t>
            </a:r>
            <a:r>
              <a:rPr lang="en-US" noProof="0" dirty="0">
                <a:solidFill>
                  <a:prstClr val="black"/>
                </a:solidFill>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 càng nhỏ</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95" name="Picture 2" descr="Âm nhạc">
            <a:extLst>
              <a:ext uri="{FF2B5EF4-FFF2-40B4-BE49-F238E27FC236}">
                <a16:creationId xmlns:a16="http://schemas.microsoft.com/office/drawing/2014/main" id="{6C4FAF71-9443-7D98-BCA1-ADD809012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285" y="5325218"/>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Rounded Corners 89">
            <a:extLst>
              <a:ext uri="{FF2B5EF4-FFF2-40B4-BE49-F238E27FC236}">
                <a16:creationId xmlns:a16="http://schemas.microsoft.com/office/drawing/2014/main" id="{C2F2C39E-1041-AE24-FA38-FB5A70E85B18}"/>
              </a:ext>
            </a:extLst>
          </p:cNvPr>
          <p:cNvSpPr/>
          <p:nvPr/>
        </p:nvSpPr>
        <p:spPr>
          <a:xfrm>
            <a:off x="1072358" y="525081"/>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67893C4E-E219-32B6-3E05-38B029D01428}"/>
              </a:ext>
            </a:extLst>
          </p:cNvPr>
          <p:cNvSpPr txBox="1"/>
          <p:nvPr/>
        </p:nvSpPr>
        <p:spPr>
          <a:xfrm>
            <a:off x="1511356" y="535467"/>
            <a:ext cx="2059650" cy="5623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to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96" name="Google Shape;3776;p52">
            <a:extLst>
              <a:ext uri="{FF2B5EF4-FFF2-40B4-BE49-F238E27FC236}">
                <a16:creationId xmlns:a16="http://schemas.microsoft.com/office/drawing/2014/main" id="{05102B50-D899-4233-5C08-1C7DA64BB68C}"/>
              </a:ext>
            </a:extLst>
          </p:cNvPr>
          <p:cNvSpPr/>
          <p:nvPr/>
        </p:nvSpPr>
        <p:spPr>
          <a:xfrm>
            <a:off x="737769" y="465311"/>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7" name="Picture 4">
            <a:extLst>
              <a:ext uri="{FF2B5EF4-FFF2-40B4-BE49-F238E27FC236}">
                <a16:creationId xmlns:a16="http://schemas.microsoft.com/office/drawing/2014/main" id="{DA7BE665-24E5-CCD8-6F0E-47B4F11B9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23" y="608056"/>
            <a:ext cx="451278" cy="45127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1682506E-2746-BEE5-A22E-3DA2BFCF9286}"/>
              </a:ext>
            </a:extLst>
          </p:cNvPr>
          <p:cNvPicPr>
            <a:picLocks noChangeAspect="1"/>
          </p:cNvPicPr>
          <p:nvPr/>
        </p:nvPicPr>
        <p:blipFill rotWithShape="1">
          <a:blip r:embed="rId4">
            <a:extLst>
              <a:ext uri="{28A0092B-C50C-407E-A947-70E740481C1C}">
                <a14:useLocalDpi xmlns:a14="http://schemas.microsoft.com/office/drawing/2010/main" val="0"/>
              </a:ext>
            </a:extLst>
          </a:blip>
          <a:srcRect r="1366"/>
          <a:stretch/>
        </p:blipFill>
        <p:spPr>
          <a:xfrm>
            <a:off x="4108114" y="2416830"/>
            <a:ext cx="3571475" cy="1740409"/>
          </a:xfrm>
          <a:prstGeom prst="rect">
            <a:avLst/>
          </a:prstGeom>
        </p:spPr>
      </p:pic>
    </p:spTree>
    <p:extLst>
      <p:ext uri="{BB962C8B-B14F-4D97-AF65-F5344CB8AC3E}">
        <p14:creationId xmlns:p14="http://schemas.microsoft.com/office/powerpoint/2010/main" val="613560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animEffect transition="in" filter="fade">
                                      <p:cBhvr>
                                        <p:cTn id="14" dur="500"/>
                                        <p:tgtEl>
                                          <p:spTgt spid="93"/>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92"/>
                                        </p:tgtEl>
                                        <p:attrNameLst>
                                          <p:attrName>style.visibility</p:attrName>
                                        </p:attrNameLst>
                                      </p:cBhvr>
                                      <p:to>
                                        <p:strVal val="visible"/>
                                      </p:to>
                                    </p:set>
                                    <p:animEffect transition="in" filter="wipe(up)">
                                      <p:cBhvr>
                                        <p:cTn id="18" dur="500"/>
                                        <p:tgtEl>
                                          <p:spTgt spid="9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p:cTn id="23" dur="500" fill="hold"/>
                                        <p:tgtEl>
                                          <p:spTgt spid="95"/>
                                        </p:tgtEl>
                                        <p:attrNameLst>
                                          <p:attrName>ppt_w</p:attrName>
                                        </p:attrNameLst>
                                      </p:cBhvr>
                                      <p:tavLst>
                                        <p:tav tm="0">
                                          <p:val>
                                            <p:fltVal val="0"/>
                                          </p:val>
                                        </p:tav>
                                        <p:tav tm="100000">
                                          <p:val>
                                            <p:strVal val="#ppt_w"/>
                                          </p:val>
                                        </p:tav>
                                      </p:tavLst>
                                    </p:anim>
                                    <p:anim calcmode="lin" valueType="num">
                                      <p:cBhvr>
                                        <p:cTn id="24" dur="500" fill="hold"/>
                                        <p:tgtEl>
                                          <p:spTgt spid="95"/>
                                        </p:tgtEl>
                                        <p:attrNameLst>
                                          <p:attrName>ppt_h</p:attrName>
                                        </p:attrNameLst>
                                      </p:cBhvr>
                                      <p:tavLst>
                                        <p:tav tm="0">
                                          <p:val>
                                            <p:fltVal val="0"/>
                                          </p:val>
                                        </p:tav>
                                        <p:tav tm="100000">
                                          <p:val>
                                            <p:strVal val="#ppt_h"/>
                                          </p:val>
                                        </p:tav>
                                      </p:tavLst>
                                    </p:anim>
                                    <p:animEffect transition="in" filter="fade">
                                      <p:cBhvr>
                                        <p:cTn id="25" dur="500"/>
                                        <p:tgtEl>
                                          <p:spTgt spid="9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94"/>
                                        </p:tgtEl>
                                        <p:attrNameLst>
                                          <p:attrName>style.visibility</p:attrName>
                                        </p:attrNameLst>
                                      </p:cBhvr>
                                      <p:to>
                                        <p:strVal val="visible"/>
                                      </p:to>
                                    </p:set>
                                    <p:animEffect transition="in" filter="wipe(up)">
                                      <p:cBhvr>
                                        <p:cTn id="2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2" grpId="0"/>
      <p:bldP spid="9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1DDCEF1-0194-871C-03E5-CA49851A1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916" y="700186"/>
            <a:ext cx="3848627" cy="1829391"/>
          </a:xfrm>
          <a:prstGeom prst="rect">
            <a:avLst/>
          </a:prstGeom>
        </p:spPr>
      </p:pic>
      <p:pic>
        <p:nvPicPr>
          <p:cNvPr id="35" name="Picture 34">
            <a:extLst>
              <a:ext uri="{FF2B5EF4-FFF2-40B4-BE49-F238E27FC236}">
                <a16:creationId xmlns:a16="http://schemas.microsoft.com/office/drawing/2014/main" id="{8F0B5A1B-CF55-C61A-3DB3-153E4AAEC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554" y="832478"/>
            <a:ext cx="4103377" cy="1689626"/>
          </a:xfrm>
          <a:prstGeom prst="rect">
            <a:avLst/>
          </a:prstGeom>
        </p:spPr>
      </p:pic>
      <p:sp>
        <p:nvSpPr>
          <p:cNvPr id="36" name="TextBox 35">
            <a:extLst>
              <a:ext uri="{FF2B5EF4-FFF2-40B4-BE49-F238E27FC236}">
                <a16:creationId xmlns:a16="http://schemas.microsoft.com/office/drawing/2014/main" id="{D855AA49-24F3-6B22-0D9E-B8CC7F71FCC2}"/>
              </a:ext>
            </a:extLst>
          </p:cNvPr>
          <p:cNvSpPr txBox="1"/>
          <p:nvPr/>
        </p:nvSpPr>
        <p:spPr>
          <a:xfrm>
            <a:off x="2788921" y="2277638"/>
            <a:ext cx="1280357"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dirty="0"/>
              <a:t>13.2 </a:t>
            </a:r>
            <a:r>
              <a:rPr lang="en-US" dirty="0"/>
              <a:t>b)</a:t>
            </a:r>
            <a:endParaRPr lang="en-US" sz="4000" dirty="0"/>
          </a:p>
        </p:txBody>
      </p:sp>
      <p:sp>
        <p:nvSpPr>
          <p:cNvPr id="37" name="TextBox 36">
            <a:extLst>
              <a:ext uri="{FF2B5EF4-FFF2-40B4-BE49-F238E27FC236}">
                <a16:creationId xmlns:a16="http://schemas.microsoft.com/office/drawing/2014/main" id="{7B7F1B34-E712-2E09-0D26-9B5E0CF117B4}"/>
              </a:ext>
            </a:extLst>
          </p:cNvPr>
          <p:cNvSpPr txBox="1"/>
          <p:nvPr/>
        </p:nvSpPr>
        <p:spPr>
          <a:xfrm>
            <a:off x="8476318" y="2319684"/>
            <a:ext cx="1280357"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dirty="0"/>
              <a:t>13.2 </a:t>
            </a:r>
            <a:r>
              <a:rPr lang="en-US" dirty="0"/>
              <a:t>c)</a:t>
            </a:r>
            <a:endParaRPr lang="en-US" sz="4000" dirty="0"/>
          </a:p>
        </p:txBody>
      </p:sp>
      <p:grpSp>
        <p:nvGrpSpPr>
          <p:cNvPr id="13" name="Graphic 2">
            <a:extLst>
              <a:ext uri="{FF2B5EF4-FFF2-40B4-BE49-F238E27FC236}">
                <a16:creationId xmlns:a16="http://schemas.microsoft.com/office/drawing/2014/main" id="{C8EC0851-E853-6E17-38BF-10E7A4C003A0}"/>
              </a:ext>
            </a:extLst>
          </p:cNvPr>
          <p:cNvGrpSpPr/>
          <p:nvPr/>
        </p:nvGrpSpPr>
        <p:grpSpPr>
          <a:xfrm rot="1591964">
            <a:off x="-1324494" y="-1449426"/>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2945717">
            <a:off x="-1117941" y="5535672"/>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9053326">
            <a:off x="9810086" y="6265785"/>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180329" y="-30371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42" name="Rectangle: Rounded Corners 41">
            <a:extLst>
              <a:ext uri="{FF2B5EF4-FFF2-40B4-BE49-F238E27FC236}">
                <a16:creationId xmlns:a16="http://schemas.microsoft.com/office/drawing/2014/main" id="{9FF0F47B-5117-0730-B868-2159549C5B5E}"/>
              </a:ext>
            </a:extLst>
          </p:cNvPr>
          <p:cNvSpPr/>
          <p:nvPr/>
        </p:nvSpPr>
        <p:spPr>
          <a:xfrm>
            <a:off x="2026023" y="3695103"/>
            <a:ext cx="3331181" cy="535532"/>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14">
            <a:extLst>
              <a:ext uri="{FF2B5EF4-FFF2-40B4-BE49-F238E27FC236}">
                <a16:creationId xmlns:a16="http://schemas.microsoft.com/office/drawing/2014/main" id="{8058B756-B895-0074-A280-3E30676B1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825" y="3592135"/>
            <a:ext cx="700396" cy="70039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a:extLst>
              <a:ext uri="{FF2B5EF4-FFF2-40B4-BE49-F238E27FC236}">
                <a16:creationId xmlns:a16="http://schemas.microsoft.com/office/drawing/2014/main" id="{05C300A6-D767-442C-74ED-96F9DFD77F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35" y="2644152"/>
            <a:ext cx="844874" cy="84487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35194BF7-7631-E2FD-2C81-BC1CEDCE36B3}"/>
              </a:ext>
            </a:extLst>
          </p:cNvPr>
          <p:cNvSpPr txBox="1"/>
          <p:nvPr/>
        </p:nvSpPr>
        <p:spPr>
          <a:xfrm>
            <a:off x="974167" y="2985184"/>
            <a:ext cx="11375354" cy="4985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200" dirty="0"/>
              <a:t>So sánh độ to của âm thanh nghe được trong thí nghiệm vẽ ở hình 13.2b và 13.2c</a:t>
            </a:r>
            <a:endParaRPr lang="en-US" sz="2200" dirty="0"/>
          </a:p>
        </p:txBody>
      </p:sp>
      <p:sp>
        <p:nvSpPr>
          <p:cNvPr id="46" name="TextBox 45">
            <a:extLst>
              <a:ext uri="{FF2B5EF4-FFF2-40B4-BE49-F238E27FC236}">
                <a16:creationId xmlns:a16="http://schemas.microsoft.com/office/drawing/2014/main" id="{473104B8-4B53-5C46-A6A0-C71834C2B49F}"/>
              </a:ext>
            </a:extLst>
          </p:cNvPr>
          <p:cNvSpPr txBox="1"/>
          <p:nvPr/>
        </p:nvSpPr>
        <p:spPr>
          <a:xfrm>
            <a:off x="2452654" y="3683624"/>
            <a:ext cx="282811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Hình b &gt; Hình c</a:t>
            </a:r>
          </a:p>
        </p:txBody>
      </p:sp>
      <p:sp>
        <p:nvSpPr>
          <p:cNvPr id="26" name="Rectangle: Rounded Corners 25">
            <a:extLst>
              <a:ext uri="{FF2B5EF4-FFF2-40B4-BE49-F238E27FC236}">
                <a16:creationId xmlns:a16="http://schemas.microsoft.com/office/drawing/2014/main" id="{7F40BF27-B701-D28F-F339-75A62B898AAE}"/>
              </a:ext>
            </a:extLst>
          </p:cNvPr>
          <p:cNvSpPr/>
          <p:nvPr/>
        </p:nvSpPr>
        <p:spPr>
          <a:xfrm>
            <a:off x="603624" y="117016"/>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TextBox 26">
            <a:extLst>
              <a:ext uri="{FF2B5EF4-FFF2-40B4-BE49-F238E27FC236}">
                <a16:creationId xmlns:a16="http://schemas.microsoft.com/office/drawing/2014/main" id="{E50B7091-CAFE-32F6-2A53-E82B4D3673A4}"/>
              </a:ext>
            </a:extLst>
          </p:cNvPr>
          <p:cNvSpPr txBox="1"/>
          <p:nvPr/>
        </p:nvSpPr>
        <p:spPr>
          <a:xfrm>
            <a:off x="1042622" y="127402"/>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28" name="Google Shape;3776;p52">
            <a:extLst>
              <a:ext uri="{FF2B5EF4-FFF2-40B4-BE49-F238E27FC236}">
                <a16:creationId xmlns:a16="http://schemas.microsoft.com/office/drawing/2014/main" id="{2D5B8B82-01A4-476A-904D-68ECCA4A5651}"/>
              </a:ext>
            </a:extLst>
          </p:cNvPr>
          <p:cNvSpPr/>
          <p:nvPr/>
        </p:nvSpPr>
        <p:spPr>
          <a:xfrm>
            <a:off x="269035" y="57246"/>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29" name="Picture 4">
            <a:extLst>
              <a:ext uri="{FF2B5EF4-FFF2-40B4-BE49-F238E27FC236}">
                <a16:creationId xmlns:a16="http://schemas.microsoft.com/office/drawing/2014/main" id="{14D07AD5-D3DC-A682-9DAA-E861B8642B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189" y="199991"/>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7F0FDC08-BE97-F9ED-3AE5-0E803DFF228E}"/>
              </a:ext>
            </a:extLst>
          </p:cNvPr>
          <p:cNvSpPr/>
          <p:nvPr/>
        </p:nvSpPr>
        <p:spPr>
          <a:xfrm>
            <a:off x="2114454" y="5644616"/>
            <a:ext cx="8854861" cy="904863"/>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14">
            <a:extLst>
              <a:ext uri="{FF2B5EF4-FFF2-40B4-BE49-F238E27FC236}">
                <a16:creationId xmlns:a16="http://schemas.microsoft.com/office/drawing/2014/main" id="{95A7979D-C3DF-159F-AE7C-38A3F53A6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712" y="5531843"/>
            <a:ext cx="671866" cy="67186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a:extLst>
              <a:ext uri="{FF2B5EF4-FFF2-40B4-BE49-F238E27FC236}">
                <a16:creationId xmlns:a16="http://schemas.microsoft.com/office/drawing/2014/main" id="{A9AFE44A-8C98-BCC8-C85A-EA6699FA8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589" y="4459401"/>
            <a:ext cx="749033" cy="749033"/>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F1D29CD1-2B95-DF20-E8E2-CA8899F8EE26}"/>
              </a:ext>
            </a:extLst>
          </p:cNvPr>
          <p:cNvSpPr txBox="1"/>
          <p:nvPr/>
        </p:nvSpPr>
        <p:spPr>
          <a:xfrm>
            <a:off x="1042622" y="4513800"/>
            <a:ext cx="9926693" cy="90486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200" dirty="0"/>
              <a:t>Nêu nhận xét về mối liên hệ giữa độ to của âm nghe được và biên độ dao động của sóng âm.</a:t>
            </a:r>
            <a:endParaRPr lang="en-US" sz="2200" dirty="0"/>
          </a:p>
        </p:txBody>
      </p:sp>
      <p:sp>
        <p:nvSpPr>
          <p:cNvPr id="54" name="TextBox 53">
            <a:extLst>
              <a:ext uri="{FF2B5EF4-FFF2-40B4-BE49-F238E27FC236}">
                <a16:creationId xmlns:a16="http://schemas.microsoft.com/office/drawing/2014/main" id="{CD7A0CE9-535E-2F7C-87A8-CDAAE87B6CCD}"/>
              </a:ext>
            </a:extLst>
          </p:cNvPr>
          <p:cNvSpPr txBox="1"/>
          <p:nvPr/>
        </p:nvSpPr>
        <p:spPr>
          <a:xfrm>
            <a:off x="2416743" y="5712381"/>
            <a:ext cx="8661704" cy="90486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200" dirty="0"/>
              <a:t>Âm nghe được càng to khi biên độ âm càng lớn và ngược lại, âm nghe được càng nhỏ khi biên độ âm càng nhỏ.</a:t>
            </a:r>
            <a:endParaRPr lang="en-US" sz="2200" dirty="0"/>
          </a:p>
        </p:txBody>
      </p:sp>
    </p:spTree>
    <p:extLst>
      <p:ext uri="{BB962C8B-B14F-4D97-AF65-F5344CB8AC3E}">
        <p14:creationId xmlns:p14="http://schemas.microsoft.com/office/powerpoint/2010/main" val="1706856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45"/>
                                        </p:tgtEl>
                                        <p:attrNameLst>
                                          <p:attrName>style.visibility</p:attrName>
                                        </p:attrNameLst>
                                      </p:cBhvr>
                                      <p:to>
                                        <p:strVal val="visible"/>
                                      </p:to>
                                    </p:set>
                                    <p:animEffect transition="in" filter="wipe(up)">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46"/>
                                        </p:tgtEl>
                                        <p:attrNameLst>
                                          <p:attrName>style.visibility</p:attrName>
                                        </p:attrNameLst>
                                      </p:cBhvr>
                                      <p:to>
                                        <p:strVal val="visible"/>
                                      </p:to>
                                    </p:set>
                                    <p:animEffect transition="in" filter="wipe(up)">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500" fill="hold"/>
                                        <p:tgtEl>
                                          <p:spTgt spid="52"/>
                                        </p:tgtEl>
                                        <p:attrNameLst>
                                          <p:attrName>ppt_w</p:attrName>
                                        </p:attrNameLst>
                                      </p:cBhvr>
                                      <p:tavLst>
                                        <p:tav tm="0">
                                          <p:val>
                                            <p:fltVal val="0"/>
                                          </p:val>
                                        </p:tav>
                                        <p:tav tm="100000">
                                          <p:val>
                                            <p:strVal val="#ppt_w"/>
                                          </p:val>
                                        </p:tav>
                                      </p:tavLst>
                                    </p:anim>
                                    <p:anim calcmode="lin" valueType="num">
                                      <p:cBhvr>
                                        <p:cTn id="33" dur="500" fill="hold"/>
                                        <p:tgtEl>
                                          <p:spTgt spid="52"/>
                                        </p:tgtEl>
                                        <p:attrNameLst>
                                          <p:attrName>ppt_h</p:attrName>
                                        </p:attrNameLst>
                                      </p:cBhvr>
                                      <p:tavLst>
                                        <p:tav tm="0">
                                          <p:val>
                                            <p:fltVal val="0"/>
                                          </p:val>
                                        </p:tav>
                                        <p:tav tm="100000">
                                          <p:val>
                                            <p:strVal val="#ppt_h"/>
                                          </p:val>
                                        </p:tav>
                                      </p:tavLst>
                                    </p:anim>
                                    <p:animEffect transition="in" filter="fade">
                                      <p:cBhvr>
                                        <p:cTn id="34" dur="500"/>
                                        <p:tgtEl>
                                          <p:spTgt spid="52"/>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p:cTn id="43" dur="500" fill="hold"/>
                                        <p:tgtEl>
                                          <p:spTgt spid="51"/>
                                        </p:tgtEl>
                                        <p:attrNameLst>
                                          <p:attrName>ppt_w</p:attrName>
                                        </p:attrNameLst>
                                      </p:cBhvr>
                                      <p:tavLst>
                                        <p:tav tm="0">
                                          <p:val>
                                            <p:fltVal val="0"/>
                                          </p:val>
                                        </p:tav>
                                        <p:tav tm="100000">
                                          <p:val>
                                            <p:strVal val="#ppt_w"/>
                                          </p:val>
                                        </p:tav>
                                      </p:tavLst>
                                    </p:anim>
                                    <p:anim calcmode="lin" valueType="num">
                                      <p:cBhvr>
                                        <p:cTn id="44" dur="500" fill="hold"/>
                                        <p:tgtEl>
                                          <p:spTgt spid="51"/>
                                        </p:tgtEl>
                                        <p:attrNameLst>
                                          <p:attrName>ppt_h</p:attrName>
                                        </p:attrNameLst>
                                      </p:cBhvr>
                                      <p:tavLst>
                                        <p:tav tm="0">
                                          <p:val>
                                            <p:fltVal val="0"/>
                                          </p:val>
                                        </p:tav>
                                        <p:tav tm="100000">
                                          <p:val>
                                            <p:strVal val="#ppt_h"/>
                                          </p:val>
                                        </p:tav>
                                      </p:tavLst>
                                    </p:anim>
                                    <p:animEffect transition="in" filter="fade">
                                      <p:cBhvr>
                                        <p:cTn id="45" dur="500"/>
                                        <p:tgtEl>
                                          <p:spTgt spid="51"/>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left)">
                                      <p:cBhvr>
                                        <p:cTn id="48" dur="500"/>
                                        <p:tgtEl>
                                          <p:spTgt spid="50"/>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54"/>
                                        </p:tgtEl>
                                        <p:attrNameLst>
                                          <p:attrName>style.visibility</p:attrName>
                                        </p:attrNameLst>
                                      </p:cBhvr>
                                      <p:to>
                                        <p:strVal val="visible"/>
                                      </p:to>
                                    </p:set>
                                    <p:animEffect transition="in" filter="wipe(up)">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p:bldP spid="46" grpId="0"/>
      <p:bldP spid="50" grpId="0" animBg="1"/>
      <p:bldP spid="53"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0" name="Graphic 29">
            <a:extLst>
              <a:ext uri="{FF2B5EF4-FFF2-40B4-BE49-F238E27FC236}">
                <a16:creationId xmlns:a16="http://schemas.microsoft.com/office/drawing/2014/main" id="{EC343711-6991-4E64-7B5D-AD225E0AEE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6186" y="1274968"/>
            <a:ext cx="5141653" cy="5141653"/>
          </a:xfrm>
          <a:prstGeom prst="rect">
            <a:avLst/>
          </a:prstGeom>
        </p:spPr>
      </p:pic>
      <p:sp>
        <p:nvSpPr>
          <p:cNvPr id="31" name="TextBox 30">
            <a:extLst>
              <a:ext uri="{FF2B5EF4-FFF2-40B4-BE49-F238E27FC236}">
                <a16:creationId xmlns:a16="http://schemas.microsoft.com/office/drawing/2014/main" id="{5F979F94-4F5B-956A-3350-28FEE83F40D4}"/>
              </a:ext>
            </a:extLst>
          </p:cNvPr>
          <p:cNvSpPr txBox="1"/>
          <p:nvPr/>
        </p:nvSpPr>
        <p:spPr>
          <a:xfrm>
            <a:off x="836053" y="1860087"/>
            <a:ext cx="5705491" cy="370870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vi-VN" sz="4000"/>
              <a:t>Khi gảy đàn hoặc đánh trống, muốn âm phát ra to hơn người ta làm thế nào? Tại sao?</a:t>
            </a:r>
            <a:endParaRPr kumimoji="0" lang="en-US" sz="8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64D89E60-31FA-89C4-B44E-1327F24DA99F}"/>
              </a:ext>
            </a:extLst>
          </p:cNvPr>
          <p:cNvSpPr/>
          <p:nvPr/>
        </p:nvSpPr>
        <p:spPr>
          <a:xfrm>
            <a:off x="783849" y="702184"/>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a:extLst>
              <a:ext uri="{FF2B5EF4-FFF2-40B4-BE49-F238E27FC236}">
                <a16:creationId xmlns:a16="http://schemas.microsoft.com/office/drawing/2014/main" id="{755C47DB-1981-4897-B5B2-C9A09957A523}"/>
              </a:ext>
            </a:extLst>
          </p:cNvPr>
          <p:cNvSpPr txBox="1"/>
          <p:nvPr/>
        </p:nvSpPr>
        <p:spPr>
          <a:xfrm>
            <a:off x="1222847" y="712570"/>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50D6A78E-81A7-9635-CF6F-D69C7003695B}"/>
              </a:ext>
            </a:extLst>
          </p:cNvPr>
          <p:cNvSpPr/>
          <p:nvPr/>
        </p:nvSpPr>
        <p:spPr>
          <a:xfrm>
            <a:off x="449260" y="642414"/>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24" name="Picture 4">
            <a:extLst>
              <a:ext uri="{FF2B5EF4-FFF2-40B4-BE49-F238E27FC236}">
                <a16:creationId xmlns:a16="http://schemas.microsoft.com/office/drawing/2014/main" id="{91D3E1FA-4F2F-E1FE-8ECD-D62744880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414" y="785159"/>
            <a:ext cx="451278" cy="451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56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42" name="TextBox 41">
            <a:extLst>
              <a:ext uri="{FF2B5EF4-FFF2-40B4-BE49-F238E27FC236}">
                <a16:creationId xmlns:a16="http://schemas.microsoft.com/office/drawing/2014/main" id="{0ABD5897-08B7-91BC-80A4-3354E840AF8A}"/>
              </a:ext>
            </a:extLst>
          </p:cNvPr>
          <p:cNvSpPr txBox="1"/>
          <p:nvPr/>
        </p:nvSpPr>
        <p:spPr>
          <a:xfrm>
            <a:off x="6399785" y="2421828"/>
            <a:ext cx="5141653" cy="337015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en-US" dirty="0"/>
              <a:t>Muốn </a:t>
            </a:r>
            <a:r>
              <a:rPr lang="en-US" dirty="0" err="1"/>
              <a:t>tiếng</a:t>
            </a:r>
            <a:r>
              <a:rPr lang="en-US" dirty="0"/>
              <a:t> </a:t>
            </a:r>
            <a:r>
              <a:rPr lang="en-US" dirty="0" err="1"/>
              <a:t>trống</a:t>
            </a:r>
            <a:r>
              <a:rPr lang="en-US" dirty="0"/>
              <a:t>, </a:t>
            </a:r>
            <a:r>
              <a:rPr lang="en-US" dirty="0" err="1"/>
              <a:t>tiếng</a:t>
            </a:r>
            <a:r>
              <a:rPr lang="en-US" dirty="0"/>
              <a:t> </a:t>
            </a:r>
            <a:r>
              <a:rPr lang="en-US" dirty="0" err="1"/>
              <a:t>đàn</a:t>
            </a:r>
            <a:r>
              <a:rPr lang="en-US" dirty="0"/>
              <a:t> to ta có </a:t>
            </a:r>
            <a:r>
              <a:rPr lang="en-US" dirty="0" err="1"/>
              <a:t>thể</a:t>
            </a:r>
            <a:r>
              <a:rPr lang="en-US" dirty="0"/>
              <a:t> </a:t>
            </a:r>
            <a:r>
              <a:rPr lang="en-US" dirty="0" err="1"/>
              <a:t>đánh</a:t>
            </a:r>
            <a:r>
              <a:rPr lang="en-US" dirty="0"/>
              <a:t> </a:t>
            </a:r>
            <a:r>
              <a:rPr lang="en-US" dirty="0" err="1"/>
              <a:t>trống</a:t>
            </a:r>
            <a:r>
              <a:rPr lang="en-US" dirty="0"/>
              <a:t> </a:t>
            </a:r>
            <a:r>
              <a:rPr lang="en-US" dirty="0" err="1"/>
              <a:t>mạnh</a:t>
            </a:r>
            <a:r>
              <a:rPr lang="en-US" dirty="0"/>
              <a:t> </a:t>
            </a:r>
            <a:r>
              <a:rPr lang="en-US" dirty="0" err="1"/>
              <a:t>hoặc</a:t>
            </a:r>
            <a:r>
              <a:rPr lang="en-US" dirty="0"/>
              <a:t> </a:t>
            </a:r>
            <a:r>
              <a:rPr lang="en-US" dirty="0" err="1"/>
              <a:t>gảy</a:t>
            </a:r>
            <a:r>
              <a:rPr lang="en-US" dirty="0"/>
              <a:t> </a:t>
            </a:r>
            <a:r>
              <a:rPr lang="en-US" dirty="0" err="1"/>
              <a:t>mạnh</a:t>
            </a:r>
            <a:r>
              <a:rPr lang="en-US" dirty="0"/>
              <a:t> </a:t>
            </a:r>
            <a:r>
              <a:rPr lang="en-US" dirty="0" err="1"/>
              <a:t>một</a:t>
            </a:r>
            <a:r>
              <a:rPr lang="en-US" dirty="0"/>
              <a:t> </a:t>
            </a:r>
            <a:r>
              <a:rPr lang="en-US" dirty="0" err="1"/>
              <a:t>dây</a:t>
            </a:r>
            <a:r>
              <a:rPr lang="en-US" dirty="0"/>
              <a:t> </a:t>
            </a:r>
            <a:r>
              <a:rPr lang="en-US" dirty="0" err="1"/>
              <a:t>đàn</a:t>
            </a:r>
            <a:r>
              <a:rPr lang="en-US" dirty="0"/>
              <a:t>, </a:t>
            </a:r>
            <a:r>
              <a:rPr lang="en-US" dirty="0" err="1"/>
              <a:t>tiếng</a:t>
            </a:r>
            <a:r>
              <a:rPr lang="en-US" dirty="0"/>
              <a:t> </a:t>
            </a:r>
            <a:r>
              <a:rPr lang="en-US" dirty="0" err="1"/>
              <a:t>đàn</a:t>
            </a:r>
            <a:r>
              <a:rPr lang="en-US" dirty="0"/>
              <a:t>, </a:t>
            </a:r>
            <a:r>
              <a:rPr lang="en-US" dirty="0" err="1"/>
              <a:t>tiếng</a:t>
            </a:r>
            <a:r>
              <a:rPr lang="en-US" dirty="0"/>
              <a:t> </a:t>
            </a:r>
            <a:r>
              <a:rPr lang="en-US" dirty="0" err="1"/>
              <a:t>trống</a:t>
            </a:r>
            <a:r>
              <a:rPr lang="en-US" dirty="0"/>
              <a:t> </a:t>
            </a:r>
            <a:r>
              <a:rPr lang="en-US" dirty="0" err="1"/>
              <a:t>sẽ</a:t>
            </a:r>
            <a:r>
              <a:rPr lang="en-US" dirty="0"/>
              <a:t> to. </a:t>
            </a:r>
            <a:r>
              <a:rPr lang="en-US" dirty="0" err="1"/>
              <a:t>Vì</a:t>
            </a:r>
            <a:r>
              <a:rPr lang="en-US" dirty="0"/>
              <a:t> </a:t>
            </a:r>
            <a:r>
              <a:rPr lang="en-US" dirty="0" err="1"/>
              <a:t>khi</a:t>
            </a:r>
            <a:r>
              <a:rPr lang="en-US" dirty="0"/>
              <a:t> </a:t>
            </a:r>
            <a:r>
              <a:rPr lang="en-US" dirty="0" err="1"/>
              <a:t>ấy</a:t>
            </a:r>
            <a:r>
              <a:rPr lang="en-US" dirty="0"/>
              <a:t> </a:t>
            </a:r>
            <a:r>
              <a:rPr lang="en-US" dirty="0" err="1"/>
              <a:t>sẽ</a:t>
            </a:r>
            <a:r>
              <a:rPr lang="en-US" dirty="0"/>
              <a:t> </a:t>
            </a:r>
            <a:r>
              <a:rPr lang="en-US" dirty="0" err="1"/>
              <a:t>tạo</a:t>
            </a:r>
            <a:r>
              <a:rPr lang="en-US" dirty="0"/>
              <a:t> </a:t>
            </a:r>
            <a:r>
              <a:rPr lang="en-US" dirty="0" err="1"/>
              <a:t>ra</a:t>
            </a:r>
            <a:r>
              <a:rPr lang="en-US" dirty="0"/>
              <a:t> </a:t>
            </a:r>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có </a:t>
            </a:r>
            <a:r>
              <a:rPr lang="en-US" dirty="0" err="1"/>
              <a:t>sự</a:t>
            </a:r>
            <a:r>
              <a:rPr lang="en-US" dirty="0"/>
              <a:t> </a:t>
            </a:r>
            <a:r>
              <a:rPr lang="en-US" dirty="0" err="1"/>
              <a:t>thay</a:t>
            </a:r>
            <a:r>
              <a:rPr lang="en-US" dirty="0"/>
              <a:t> </a:t>
            </a:r>
            <a:r>
              <a:rPr lang="en-US" dirty="0" err="1"/>
              <a:t>đổi</a:t>
            </a:r>
            <a:r>
              <a:rPr lang="en-US" dirty="0"/>
              <a:t>, </a:t>
            </a:r>
            <a:r>
              <a:rPr lang="en-US" dirty="0" err="1"/>
              <a:t>càng</a:t>
            </a:r>
            <a:r>
              <a:rPr lang="en-US" dirty="0"/>
              <a:t> </a:t>
            </a:r>
            <a:r>
              <a:rPr lang="en-US" dirty="0" err="1"/>
              <a:t>lớn</a:t>
            </a:r>
            <a:r>
              <a:rPr lang="en-US" dirty="0"/>
              <a:t> </a:t>
            </a:r>
            <a:r>
              <a:rPr lang="en-US" dirty="0" err="1"/>
              <a:t>thì</a:t>
            </a:r>
            <a:r>
              <a:rPr lang="en-US" dirty="0"/>
              <a:t> </a:t>
            </a:r>
            <a:r>
              <a:rPr lang="en-US" dirty="0" err="1"/>
              <a:t>âm</a:t>
            </a:r>
            <a:r>
              <a:rPr lang="en-US" dirty="0"/>
              <a:t> </a:t>
            </a:r>
            <a:r>
              <a:rPr lang="en-US" dirty="0" err="1"/>
              <a:t>thanh</a:t>
            </a:r>
            <a:r>
              <a:rPr lang="en-US" dirty="0"/>
              <a:t> </a:t>
            </a:r>
            <a:r>
              <a:rPr lang="en-US" dirty="0" err="1"/>
              <a:t>phát</a:t>
            </a:r>
            <a:r>
              <a:rPr lang="en-US" dirty="0"/>
              <a:t> </a:t>
            </a:r>
            <a:r>
              <a:rPr lang="en-US" dirty="0" err="1"/>
              <a:t>ra</a:t>
            </a:r>
            <a:r>
              <a:rPr lang="en-US" dirty="0"/>
              <a:t> </a:t>
            </a:r>
            <a:r>
              <a:rPr lang="en-US" dirty="0" err="1"/>
              <a:t>càng</a:t>
            </a:r>
            <a:r>
              <a:rPr lang="en-US" dirty="0"/>
              <a:t> to</a:t>
            </a:r>
            <a:endParaRPr kumimoji="0" lang="en-US" sz="6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47" name="Graphic 46">
            <a:extLst>
              <a:ext uri="{FF2B5EF4-FFF2-40B4-BE49-F238E27FC236}">
                <a16:creationId xmlns:a16="http://schemas.microsoft.com/office/drawing/2014/main" id="{CABE915A-B35B-AEAB-6E4E-FE2A9F0559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35315" y="-106662"/>
            <a:ext cx="2726317" cy="2726317"/>
          </a:xfrm>
          <a:prstGeom prst="rect">
            <a:avLst/>
          </a:prstGeom>
        </p:spPr>
      </p:pic>
      <p:pic>
        <p:nvPicPr>
          <p:cNvPr id="48" name="Picture 4" descr="Shabadadoo">
            <a:extLst>
              <a:ext uri="{FF2B5EF4-FFF2-40B4-BE49-F238E27FC236}">
                <a16:creationId xmlns:a16="http://schemas.microsoft.com/office/drawing/2014/main" id="{5F624D91-AB9A-4A7D-8A4F-D7CC505D2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508" y="2619655"/>
            <a:ext cx="5744728" cy="306768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843EFB2B-1281-00F7-D051-35B68F46A0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2628" y="2421828"/>
            <a:ext cx="3812931" cy="1530950"/>
          </a:xfrm>
          <a:prstGeom prst="rect">
            <a:avLst/>
          </a:prstGeom>
        </p:spPr>
      </p:pic>
      <p:sp>
        <p:nvSpPr>
          <p:cNvPr id="23" name="Rectangle: Rounded Corners 22">
            <a:extLst>
              <a:ext uri="{FF2B5EF4-FFF2-40B4-BE49-F238E27FC236}">
                <a16:creationId xmlns:a16="http://schemas.microsoft.com/office/drawing/2014/main" id="{C81457D8-BD8E-E093-5C36-D41D0A9DE92C}"/>
              </a:ext>
            </a:extLst>
          </p:cNvPr>
          <p:cNvSpPr/>
          <p:nvPr/>
        </p:nvSpPr>
        <p:spPr>
          <a:xfrm>
            <a:off x="684396" y="442840"/>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TextBox 23">
            <a:extLst>
              <a:ext uri="{FF2B5EF4-FFF2-40B4-BE49-F238E27FC236}">
                <a16:creationId xmlns:a16="http://schemas.microsoft.com/office/drawing/2014/main" id="{1EFBA43F-5AFC-984B-066D-1E0901A417C7}"/>
              </a:ext>
            </a:extLst>
          </p:cNvPr>
          <p:cNvSpPr txBox="1"/>
          <p:nvPr/>
        </p:nvSpPr>
        <p:spPr>
          <a:xfrm>
            <a:off x="1123394" y="453226"/>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26CE383A-9383-8DCA-976A-ED849FE91B1C}"/>
              </a:ext>
            </a:extLst>
          </p:cNvPr>
          <p:cNvSpPr/>
          <p:nvPr/>
        </p:nvSpPr>
        <p:spPr>
          <a:xfrm>
            <a:off x="349807" y="383070"/>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26" name="Picture 4">
            <a:extLst>
              <a:ext uri="{FF2B5EF4-FFF2-40B4-BE49-F238E27FC236}">
                <a16:creationId xmlns:a16="http://schemas.microsoft.com/office/drawing/2014/main" id="{E5C8B204-E3F0-7474-5454-6E372D9038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961" y="525815"/>
            <a:ext cx="451278" cy="451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84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1226670" y="560906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2945717">
            <a:off x="11517985" y="5535671"/>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2420970">
            <a:off x="9836783" y="-60337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654963" y="-175389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1" name="Rectangle: Rounded Corners 30">
            <a:extLst>
              <a:ext uri="{FF2B5EF4-FFF2-40B4-BE49-F238E27FC236}">
                <a16:creationId xmlns:a16="http://schemas.microsoft.com/office/drawing/2014/main" id="{8A63045C-CD97-9754-BDBC-D424B0D2AF86}"/>
              </a:ext>
            </a:extLst>
          </p:cNvPr>
          <p:cNvSpPr/>
          <p:nvPr/>
        </p:nvSpPr>
        <p:spPr>
          <a:xfrm>
            <a:off x="763050" y="908756"/>
            <a:ext cx="10149101" cy="5609448"/>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E43158C-8DB1-4CFB-6541-E92FFBDDC284}"/>
              </a:ext>
            </a:extLst>
          </p:cNvPr>
          <p:cNvSpPr txBox="1"/>
          <p:nvPr/>
        </p:nvSpPr>
        <p:spPr>
          <a:xfrm>
            <a:off x="1732627" y="1448961"/>
            <a:ext cx="811286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là</a:t>
            </a:r>
            <a:r>
              <a:rPr lang="en-US" dirty="0"/>
              <a:t> </a:t>
            </a:r>
            <a:r>
              <a:rPr lang="en-US" dirty="0" err="1"/>
              <a:t>độ</a:t>
            </a:r>
            <a:r>
              <a:rPr lang="en-US" dirty="0"/>
              <a:t> </a:t>
            </a:r>
            <a:r>
              <a:rPr lang="en-US" dirty="0" err="1"/>
              <a:t>lệch</a:t>
            </a:r>
            <a:r>
              <a:rPr lang="en-US" dirty="0"/>
              <a:t> </a:t>
            </a:r>
            <a:r>
              <a:rPr lang="en-US" dirty="0" err="1"/>
              <a:t>lớn</a:t>
            </a:r>
            <a:r>
              <a:rPr lang="en-US" dirty="0"/>
              <a:t> </a:t>
            </a:r>
            <a:r>
              <a:rPr lang="en-US" dirty="0" err="1"/>
              <a:t>nhất</a:t>
            </a:r>
            <a:r>
              <a:rPr lang="en-US" dirty="0"/>
              <a:t> </a:t>
            </a:r>
            <a:r>
              <a:rPr lang="en-US" dirty="0" err="1"/>
              <a:t>của</a:t>
            </a:r>
            <a:r>
              <a:rPr lang="en-US" dirty="0"/>
              <a:t> </a:t>
            </a:r>
            <a:r>
              <a:rPr lang="en-US" dirty="0" err="1"/>
              <a:t>vật</a:t>
            </a:r>
            <a:r>
              <a:rPr lang="en-US" dirty="0"/>
              <a:t> so </a:t>
            </a:r>
            <a:r>
              <a:rPr lang="en-US" dirty="0" err="1"/>
              <a:t>với</a:t>
            </a:r>
            <a:r>
              <a:rPr lang="en-US" dirty="0"/>
              <a:t>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a:t>
            </a:r>
            <a:r>
              <a:rPr lang="en-US" dirty="0" err="1"/>
              <a:t>của</a:t>
            </a:r>
            <a:r>
              <a:rPr lang="en-US" dirty="0"/>
              <a:t> </a:t>
            </a:r>
            <a:r>
              <a:rPr lang="en-US" dirty="0" err="1"/>
              <a:t>nó</a:t>
            </a:r>
            <a:r>
              <a:rPr lang="en-US" dirty="0"/>
              <a:t>.</a:t>
            </a:r>
          </a:p>
        </p:txBody>
      </p:sp>
      <p:grpSp>
        <p:nvGrpSpPr>
          <p:cNvPr id="40" name="Group 39">
            <a:extLst>
              <a:ext uri="{FF2B5EF4-FFF2-40B4-BE49-F238E27FC236}">
                <a16:creationId xmlns:a16="http://schemas.microsoft.com/office/drawing/2014/main" id="{46B962BC-0BB7-1D5E-68E8-923F0C5C6ABC}"/>
              </a:ext>
            </a:extLst>
          </p:cNvPr>
          <p:cNvGrpSpPr/>
          <p:nvPr/>
        </p:nvGrpSpPr>
        <p:grpSpPr>
          <a:xfrm>
            <a:off x="9090718" y="2032394"/>
            <a:ext cx="3101282" cy="4825606"/>
            <a:chOff x="9050311" y="1907329"/>
            <a:chExt cx="3101282" cy="4825606"/>
          </a:xfrm>
        </p:grpSpPr>
        <p:sp>
          <p:nvSpPr>
            <p:cNvPr id="41" name="Freeform: Shape 40">
              <a:extLst>
                <a:ext uri="{FF2B5EF4-FFF2-40B4-BE49-F238E27FC236}">
                  <a16:creationId xmlns:a16="http://schemas.microsoft.com/office/drawing/2014/main" id="{D29CF679-A25C-A9DA-9415-3162EE68081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8A77C52-A5A7-4ACF-B891-D1B05EEFFA57}"/>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BEA6086-E335-4AF4-421E-7D3371F00AF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CA7E654-7F7D-A52C-DD45-2F343451CF4F}"/>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978F9DC-394C-E780-61F8-C1A6CA753E50}"/>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BE0EBB0-E768-FF79-B954-D7CD2472D29A}"/>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F77CFDB-5481-B069-7E25-79C0588AE203}"/>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F6C3500-7DE8-794A-F5F1-E12B05EB283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FE238A6-4A7E-76BD-53D6-10EE58FB4EC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138EF87-7061-01D7-BAFF-23331C2CD927}"/>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08071D8-9C2D-029C-5649-C218CB5E879A}"/>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F23A449-5084-8BD9-7873-4B525B2F571D}"/>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D728CB3-C686-B70F-2619-280B27DA1BE3}"/>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229A301-5FD6-7C62-3A65-074D9B117C93}"/>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B034426-1216-FBB5-252D-542D0F95FB73}"/>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453E8F5-3421-5EEC-C495-5E390E95B5B5}"/>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40D9065-149A-D53A-F2E4-7D28A9FF998E}"/>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BC48EA8-04CD-99F8-3047-E376CB37532B}"/>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3556F89-9C9F-AD32-E9ED-D0894D579101}"/>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BDD3B56-7323-33BC-F47E-FD16F2E06FC0}"/>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499FB0E-B7AD-F5C5-27F2-32374091AE38}"/>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F0238E0-2073-175D-F520-58A29ACFD93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1FA482F-043C-DA46-6990-CC54824B5536}"/>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E4D640E-D5D9-DC89-D5F0-71B33B71AC0D}"/>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65" name="Freeform: Shape 64">
              <a:extLst>
                <a:ext uri="{FF2B5EF4-FFF2-40B4-BE49-F238E27FC236}">
                  <a16:creationId xmlns:a16="http://schemas.microsoft.com/office/drawing/2014/main" id="{EA7DD2E3-26A1-8C86-491A-F862F2131A5D}"/>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66" name="Freeform: Shape 65">
              <a:extLst>
                <a:ext uri="{FF2B5EF4-FFF2-40B4-BE49-F238E27FC236}">
                  <a16:creationId xmlns:a16="http://schemas.microsoft.com/office/drawing/2014/main" id="{4C7540FA-5127-1D0D-E7B9-F2D5007E0DD9}"/>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5256C9F-348F-5163-CC7A-408100CBC74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CBE461D-7841-04BF-E5A5-80FAF406775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9E1324D-96E4-D40E-BC20-E6DAEDC5E7A7}"/>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F6AA642-A22E-FE4E-39DC-3B80D3BE9752}"/>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1ECFE26-E980-E389-842A-F1F97236F886}"/>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8B65EBA-DEF8-CCAB-C4D7-F1167A9BE36B}"/>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B6730A8-F264-7392-B90C-564FBD58B9DE}"/>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BD66A00-22B2-81F2-20A6-0A5CC4D7694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75" name="Freeform: Shape 74">
              <a:extLst>
                <a:ext uri="{FF2B5EF4-FFF2-40B4-BE49-F238E27FC236}">
                  <a16:creationId xmlns:a16="http://schemas.microsoft.com/office/drawing/2014/main" id="{462E65FB-704F-3D1D-0D80-50D5DFEFACDB}"/>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E0C90CE3-38F1-8411-E45F-C37484AB4E5C}"/>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8D5609A-084B-8348-C9A7-A2EAFA72FF66}"/>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A2DD8D9-FD50-387A-A779-FC4C53DE7BEB}"/>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558AC4AE-122A-7614-88D3-631896306CD3}"/>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D55E6DA-949D-ED77-F4E3-67CED7ED3972}"/>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1D6DEE37-19CD-AE8C-004A-F9056058E5E0}"/>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9AD5A6D-245B-CDE6-C01A-087DC3BCEDF0}"/>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DE39FEE-C3BE-CC06-A3BD-FB0F306A44BC}"/>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EDF10A97-272F-7DE5-E1A6-F1E1C3C907D1}"/>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9ED860F-4AA0-29D4-E591-69A026B5070D}"/>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4299AFC1-3092-6D84-FE23-580DCC816131}"/>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9E3DB21-54D3-116E-853F-964891EBDA36}"/>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88" name="Picture 2" descr="Âm nhạc">
            <a:extLst>
              <a:ext uri="{FF2B5EF4-FFF2-40B4-BE49-F238E27FC236}">
                <a16:creationId xmlns:a16="http://schemas.microsoft.com/office/drawing/2014/main" id="{A6D8C9CF-DA1F-0711-449D-D9C157FF0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399" y="1643785"/>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62ED4B8B-20DF-D736-2FBF-8EF46E372D27}"/>
              </a:ext>
            </a:extLst>
          </p:cNvPr>
          <p:cNvSpPr txBox="1"/>
          <p:nvPr/>
        </p:nvSpPr>
        <p:spPr>
          <a:xfrm>
            <a:off x="1796261" y="4040093"/>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mạnh → Biên độ sóng âm càng lớn → Âm nghe được càng to  </a:t>
            </a:r>
            <a:endParaRPr lang="en-US" dirty="0"/>
          </a:p>
        </p:txBody>
      </p:sp>
      <p:pic>
        <p:nvPicPr>
          <p:cNvPr id="93" name="Picture 2" descr="Âm nhạc">
            <a:extLst>
              <a:ext uri="{FF2B5EF4-FFF2-40B4-BE49-F238E27FC236}">
                <a16:creationId xmlns:a16="http://schemas.microsoft.com/office/drawing/2014/main" id="{D194D9E8-247D-56EE-8EA0-CEDB2DB9F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836" y="4200642"/>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4954A993-946F-BD6B-91EF-84CE680E7509}"/>
              </a:ext>
            </a:extLst>
          </p:cNvPr>
          <p:cNvSpPr txBox="1"/>
          <p:nvPr/>
        </p:nvSpPr>
        <p:spPr>
          <a:xfrm>
            <a:off x="1751710" y="5164669"/>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nhẹ → Biên độ sóng âm càng nhỏ → Âm nghe được càng nhỏ  </a:t>
            </a:r>
            <a:endParaRPr lang="en-US" dirty="0"/>
          </a:p>
        </p:txBody>
      </p:sp>
      <p:pic>
        <p:nvPicPr>
          <p:cNvPr id="95" name="Picture 2" descr="Âm nhạc">
            <a:extLst>
              <a:ext uri="{FF2B5EF4-FFF2-40B4-BE49-F238E27FC236}">
                <a16:creationId xmlns:a16="http://schemas.microsoft.com/office/drawing/2014/main" id="{6C4FAF71-9443-7D98-BCA1-ADD809012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285" y="5325218"/>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Rounded Corners 89">
            <a:extLst>
              <a:ext uri="{FF2B5EF4-FFF2-40B4-BE49-F238E27FC236}">
                <a16:creationId xmlns:a16="http://schemas.microsoft.com/office/drawing/2014/main" id="{C2F2C39E-1041-AE24-FA38-FB5A70E85B18}"/>
              </a:ext>
            </a:extLst>
          </p:cNvPr>
          <p:cNvSpPr/>
          <p:nvPr/>
        </p:nvSpPr>
        <p:spPr>
          <a:xfrm>
            <a:off x="1072358" y="525081"/>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a:extLst>
              <a:ext uri="{FF2B5EF4-FFF2-40B4-BE49-F238E27FC236}">
                <a16:creationId xmlns:a16="http://schemas.microsoft.com/office/drawing/2014/main" id="{67893C4E-E219-32B6-3E05-38B029D01428}"/>
              </a:ext>
            </a:extLst>
          </p:cNvPr>
          <p:cNvSpPr txBox="1"/>
          <p:nvPr/>
        </p:nvSpPr>
        <p:spPr>
          <a:xfrm>
            <a:off x="1511356" y="535467"/>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96" name="Google Shape;3776;p52">
            <a:extLst>
              <a:ext uri="{FF2B5EF4-FFF2-40B4-BE49-F238E27FC236}">
                <a16:creationId xmlns:a16="http://schemas.microsoft.com/office/drawing/2014/main" id="{05102B50-D899-4233-5C08-1C7DA64BB68C}"/>
              </a:ext>
            </a:extLst>
          </p:cNvPr>
          <p:cNvSpPr/>
          <p:nvPr/>
        </p:nvSpPr>
        <p:spPr>
          <a:xfrm>
            <a:off x="737769" y="465311"/>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97" name="Picture 4">
            <a:extLst>
              <a:ext uri="{FF2B5EF4-FFF2-40B4-BE49-F238E27FC236}">
                <a16:creationId xmlns:a16="http://schemas.microsoft.com/office/drawing/2014/main" id="{DA7BE665-24E5-CCD8-6F0E-47B4F11B9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23" y="608056"/>
            <a:ext cx="451278" cy="45127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7DF0B731-F6EB-1123-1F03-94F21F95BD58}"/>
              </a:ext>
            </a:extLst>
          </p:cNvPr>
          <p:cNvPicPr>
            <a:picLocks noChangeAspect="1"/>
          </p:cNvPicPr>
          <p:nvPr/>
        </p:nvPicPr>
        <p:blipFill rotWithShape="1">
          <a:blip r:embed="rId4">
            <a:extLst>
              <a:ext uri="{28A0092B-C50C-407E-A947-70E740481C1C}">
                <a14:useLocalDpi xmlns:a14="http://schemas.microsoft.com/office/drawing/2010/main" val="0"/>
              </a:ext>
            </a:extLst>
          </a:blip>
          <a:srcRect r="1366"/>
          <a:stretch/>
        </p:blipFill>
        <p:spPr>
          <a:xfrm>
            <a:off x="4146073" y="2402631"/>
            <a:ext cx="3510314" cy="1710604"/>
          </a:xfrm>
          <a:prstGeom prst="rect">
            <a:avLst/>
          </a:prstGeom>
        </p:spPr>
      </p:pic>
    </p:spTree>
    <p:extLst>
      <p:ext uri="{BB962C8B-B14F-4D97-AF65-F5344CB8AC3E}">
        <p14:creationId xmlns:p14="http://schemas.microsoft.com/office/powerpoint/2010/main" val="118019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animEffect transition="in" filter="fade">
                                      <p:cBhvr>
                                        <p:cTn id="14" dur="500"/>
                                        <p:tgtEl>
                                          <p:spTgt spid="93"/>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92"/>
                                        </p:tgtEl>
                                        <p:attrNameLst>
                                          <p:attrName>style.visibility</p:attrName>
                                        </p:attrNameLst>
                                      </p:cBhvr>
                                      <p:to>
                                        <p:strVal val="visible"/>
                                      </p:to>
                                    </p:set>
                                    <p:animEffect transition="in" filter="wipe(up)">
                                      <p:cBhvr>
                                        <p:cTn id="18" dur="500"/>
                                        <p:tgtEl>
                                          <p:spTgt spid="9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p:cTn id="23" dur="500" fill="hold"/>
                                        <p:tgtEl>
                                          <p:spTgt spid="95"/>
                                        </p:tgtEl>
                                        <p:attrNameLst>
                                          <p:attrName>ppt_w</p:attrName>
                                        </p:attrNameLst>
                                      </p:cBhvr>
                                      <p:tavLst>
                                        <p:tav tm="0">
                                          <p:val>
                                            <p:fltVal val="0"/>
                                          </p:val>
                                        </p:tav>
                                        <p:tav tm="100000">
                                          <p:val>
                                            <p:strVal val="#ppt_w"/>
                                          </p:val>
                                        </p:tav>
                                      </p:tavLst>
                                    </p:anim>
                                    <p:anim calcmode="lin" valueType="num">
                                      <p:cBhvr>
                                        <p:cTn id="24" dur="500" fill="hold"/>
                                        <p:tgtEl>
                                          <p:spTgt spid="95"/>
                                        </p:tgtEl>
                                        <p:attrNameLst>
                                          <p:attrName>ppt_h</p:attrName>
                                        </p:attrNameLst>
                                      </p:cBhvr>
                                      <p:tavLst>
                                        <p:tav tm="0">
                                          <p:val>
                                            <p:fltVal val="0"/>
                                          </p:val>
                                        </p:tav>
                                        <p:tav tm="100000">
                                          <p:val>
                                            <p:strVal val="#ppt_h"/>
                                          </p:val>
                                        </p:tav>
                                      </p:tavLst>
                                    </p:anim>
                                    <p:animEffect transition="in" filter="fade">
                                      <p:cBhvr>
                                        <p:cTn id="25" dur="500"/>
                                        <p:tgtEl>
                                          <p:spTgt spid="9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94"/>
                                        </p:tgtEl>
                                        <p:attrNameLst>
                                          <p:attrName>style.visibility</p:attrName>
                                        </p:attrNameLst>
                                      </p:cBhvr>
                                      <p:to>
                                        <p:strVal val="visible"/>
                                      </p:to>
                                    </p:set>
                                    <p:animEffect transition="in" filter="wipe(up)">
                                      <p:cBhvr>
                                        <p:cTn id="2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2" grpId="0"/>
      <p:bldP spid="9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7356349" y="2589920"/>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2600828" y="4292756"/>
            <a:ext cx="2925391" cy="83099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313A61"/>
                </a:solidFill>
                <a:effectLst/>
                <a:uLnTx/>
                <a:uFillTx/>
                <a:latin typeface="#9Slide07 IcielBaliho Script" pitchFamily="2" charset="0"/>
                <a:ea typeface="+mn-ea"/>
                <a:cs typeface="#9Slide03 Arima Madurai Black" panose="00000A00000000000000" pitchFamily="2" charset="0"/>
              </a:rPr>
              <a:t>Độ</a:t>
            </a:r>
            <a:r>
              <a:rPr kumimoji="0" lang="en-US" sz="4400" b="0" i="0" u="none" strike="noStrike" kern="1200" cap="none" spc="0" normalizeH="0" baseline="0" noProof="0" dirty="0">
                <a:ln>
                  <a:noFill/>
                </a:ln>
                <a:solidFill>
                  <a:srgbClr val="313A61"/>
                </a:solidFill>
                <a:effectLst/>
                <a:uLnTx/>
                <a:uFillTx/>
                <a:latin typeface="#9Slide07 IcielBaliho Script" pitchFamily="2" charset="0"/>
                <a:ea typeface="+mn-ea"/>
                <a:cs typeface="#9Slide03 Arima Madurai Black" panose="00000A00000000000000" pitchFamily="2" charset="0"/>
              </a:rPr>
              <a:t> to </a:t>
            </a:r>
            <a:r>
              <a:rPr kumimoji="0" lang="en-US" sz="4400" b="0" i="0" u="none" strike="noStrike" kern="1200" cap="none" spc="0" normalizeH="0" baseline="0" noProof="0" dirty="0" err="1">
                <a:ln>
                  <a:noFill/>
                </a:ln>
                <a:solidFill>
                  <a:srgbClr val="313A61"/>
                </a:solidFill>
                <a:effectLst/>
                <a:uLnTx/>
                <a:uFillTx/>
                <a:latin typeface="#9Slide07 IcielBaliho Script" pitchFamily="2" charset="0"/>
                <a:ea typeface="+mn-ea"/>
                <a:cs typeface="#9Slide03 Arima Madurai Black" panose="00000A00000000000000" pitchFamily="2" charset="0"/>
              </a:rPr>
              <a:t>của</a:t>
            </a:r>
            <a:r>
              <a:rPr kumimoji="0" lang="en-US" sz="4400" b="0" i="0" u="none" strike="noStrike" kern="1200" cap="none" spc="0" normalizeH="0" baseline="0" noProof="0" dirty="0">
                <a:ln>
                  <a:noFill/>
                </a:ln>
                <a:solidFill>
                  <a:srgbClr val="313A61"/>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313A61"/>
                </a:solidFill>
                <a:effectLst/>
                <a:uLnTx/>
                <a:uFillTx/>
                <a:latin typeface="#9Slide07 IcielBaliho Script" pitchFamily="2" charset="0"/>
                <a:ea typeface="+mn-ea"/>
                <a:cs typeface="#9Slide03 Arima Madurai Black" panose="00000A00000000000000" pitchFamily="2" charset="0"/>
              </a:rPr>
              <a:t>âm</a:t>
            </a:r>
            <a:endParaRPr kumimoji="0" lang="vi-VN" sz="4400" b="0" i="0" u="none" strike="noStrike" kern="1200" cap="none" spc="0" normalizeH="0" baseline="0" noProof="0" dirty="0">
              <a:ln>
                <a:noFill/>
              </a:ln>
              <a:solidFill>
                <a:srgbClr val="313A61"/>
              </a:solidFill>
              <a:effectLst/>
              <a:uLnTx/>
              <a:uFillTx/>
              <a:latin typeface="#9Slide07 IcielBaliho Script"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3206698" y="2535726"/>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TextBox 34">
            <a:extLst>
              <a:ext uri="{FF2B5EF4-FFF2-40B4-BE49-F238E27FC236}">
                <a16:creationId xmlns:a16="http://schemas.microsoft.com/office/drawing/2014/main" id="{96777500-1DD2-4B6D-99AA-CB63E431F6FB}"/>
              </a:ext>
            </a:extLst>
          </p:cNvPr>
          <p:cNvSpPr txBox="1"/>
          <p:nvPr/>
        </p:nvSpPr>
        <p:spPr>
          <a:xfrm>
            <a:off x="6650236" y="4348733"/>
            <a:ext cx="32684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Độ</a:t>
            </a:r>
            <a:r>
              <a:rPr kumimoji="0" lang="en-US"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cao</a:t>
            </a:r>
            <a:r>
              <a:rPr kumimoji="0" lang="en-US"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của</a:t>
            </a:r>
            <a:r>
              <a:rPr kumimoji="0" lang="en-US"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âm</a:t>
            </a:r>
            <a:endParaRPr kumimoji="0" lang="vi-VN"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endParaRPr>
          </a:p>
        </p:txBody>
      </p:sp>
      <p:sp>
        <p:nvSpPr>
          <p:cNvPr id="26" name="TextBox 25">
            <a:extLst>
              <a:ext uri="{FF2B5EF4-FFF2-40B4-BE49-F238E27FC236}">
                <a16:creationId xmlns:a16="http://schemas.microsoft.com/office/drawing/2014/main" id="{977D411E-7F3D-C865-F4B0-48F86C8964B6}"/>
              </a:ext>
            </a:extLst>
          </p:cNvPr>
          <p:cNvSpPr txBox="1"/>
          <p:nvPr/>
        </p:nvSpPr>
        <p:spPr>
          <a:xfrm>
            <a:off x="1313321" y="840710"/>
            <a:ext cx="10370898" cy="1000274"/>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313A61"/>
                </a:solidFill>
                <a:effectLst/>
                <a:uLnTx/>
                <a:uFillTx/>
                <a:latin typeface="#9Slide07 IcielCadena" panose="02000503000000020004" pitchFamily="2" charset="0"/>
                <a:ea typeface="+mn-ea"/>
                <a:cs typeface="#9Slide03 Arima Madurai Black" panose="00000A00000000000000" pitchFamily="2" charset="0"/>
              </a:rPr>
              <a:t>ĐỘ TO VÀ ĐỘ CAO CỦA ÂM</a:t>
            </a:r>
          </a:p>
        </p:txBody>
      </p:sp>
      <p:pic>
        <p:nvPicPr>
          <p:cNvPr id="1026" name="Picture 2">
            <a:extLst>
              <a:ext uri="{FF2B5EF4-FFF2-40B4-BE49-F238E27FC236}">
                <a16:creationId xmlns:a16="http://schemas.microsoft.com/office/drawing/2014/main" id="{84A9D599-411B-D1E3-F47C-63FDDC7E2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1334" y="2835431"/>
            <a:ext cx="929254" cy="929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26C614-5175-4A7C-B8EF-F1A23F0AD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181" y="2835431"/>
            <a:ext cx="1080919" cy="108091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43B1AF54-11A7-E898-A277-201EF6F06439}"/>
              </a:ext>
            </a:extLst>
          </p:cNvPr>
          <p:cNvGrpSpPr/>
          <p:nvPr/>
        </p:nvGrpSpPr>
        <p:grpSpPr>
          <a:xfrm>
            <a:off x="12897569" y="2098310"/>
            <a:ext cx="3101282" cy="4825606"/>
            <a:chOff x="9050311" y="1907329"/>
            <a:chExt cx="3101282" cy="4825606"/>
          </a:xfrm>
        </p:grpSpPr>
        <p:sp>
          <p:nvSpPr>
            <p:cNvPr id="24" name="Freeform: Shape 23">
              <a:extLst>
                <a:ext uri="{FF2B5EF4-FFF2-40B4-BE49-F238E27FC236}">
                  <a16:creationId xmlns:a16="http://schemas.microsoft.com/office/drawing/2014/main" id="{5C58C7CA-387B-3A69-F0C4-C15EEA55C348}"/>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11F00B8-EDE9-6729-9119-77E9910A2F2F}"/>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C0FF014-81DB-271C-8001-ADCA771DFC67}"/>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599DB4F-A281-E9CF-A2D0-C1409394D754}"/>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94DAAEC-A42F-94CF-7CAB-3389C537E8CC}"/>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099BD35-6B50-AE6D-FD96-BE4B9BC25C30}"/>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6AE6EC8-5143-0449-1965-CB2FEC8D4568}"/>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11F3251-90C4-B629-A4C4-B9FC8210C720}"/>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E2D1C9-3D4D-B347-0602-6D89136644D4}"/>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A63DBAF-6371-42D1-5191-49DD12958FE2}"/>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48268C9-B6FD-8B2D-43B9-B8486CA00249}"/>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60B1BAD-02B9-08DD-DF96-5A36E7784CBC}"/>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919C0E0-8EF2-DC32-C2F9-0225C9C5113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0A1070E-FE37-CC5F-4FDB-0D23E64179A1}"/>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7FA4CB2-260D-A330-9974-47941544E18A}"/>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789E5DC-5A0A-BDBD-FDA8-6A73D5C6C09A}"/>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3D4A5B-DC3F-4A47-07E6-E78566885B92}"/>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5CD749-6211-00AA-7533-143D9A68B4E6}"/>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90DAD2C-7C78-7113-3F10-7B3AD995ECA9}"/>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FD0F222-C44A-B1F8-AA59-EF14C90C11C1}"/>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4E988EDB-13C7-AE77-F3A7-8F5499AC3590}"/>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2123C40-87EB-2D73-C8EA-16BB305B5652}"/>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FFFFF4D-57FA-E4A3-0676-9D6FC46C0161}"/>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8AE5DD5-4F63-A03F-BDB7-58FAEDB18D64}"/>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54" name="Freeform: Shape 53">
              <a:extLst>
                <a:ext uri="{FF2B5EF4-FFF2-40B4-BE49-F238E27FC236}">
                  <a16:creationId xmlns:a16="http://schemas.microsoft.com/office/drawing/2014/main" id="{D64DFBF6-2A9A-9A82-8449-BAE9B1087FDE}"/>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55" name="Freeform: Shape 54">
              <a:extLst>
                <a:ext uri="{FF2B5EF4-FFF2-40B4-BE49-F238E27FC236}">
                  <a16:creationId xmlns:a16="http://schemas.microsoft.com/office/drawing/2014/main" id="{8B229331-0D08-F330-FD72-5D336272200B}"/>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A89F0CC-E5BB-21C6-457D-198DCCA5058A}"/>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AC98BA0-ED0F-D645-6352-D0C0FA94DC82}"/>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D4BFAE5-F30F-DD2B-C76E-78A5707EEA0F}"/>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9F3320F-E2F3-5437-67C1-DBB47C90E71D}"/>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D45BC1F-187E-5653-A60D-A5C50EA59624}"/>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7B760A4-A351-F7AE-C20E-971B30AB354A}"/>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5101454-0AE8-B327-983C-5F4EE72EBEDA}"/>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F435A6B-3757-C025-8681-4471AE697A6E}"/>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64" name="Freeform: Shape 63">
              <a:extLst>
                <a:ext uri="{FF2B5EF4-FFF2-40B4-BE49-F238E27FC236}">
                  <a16:creationId xmlns:a16="http://schemas.microsoft.com/office/drawing/2014/main" id="{5D778757-545A-028A-B08D-EB86B972901A}"/>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62F5F0D9-99B0-1A74-906E-3AF8745869B4}"/>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6E16117-98A8-3B89-FEDC-6E2E8282DC87}"/>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7DAA17F-3808-1E5B-2D4D-C0230250B0A4}"/>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CEF2996E-24F4-F29A-07EB-953976660B4C}"/>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4AA549F-A0C9-226C-08E5-2E7A588DFBA1}"/>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6FFD05D-E626-44ED-768D-E415D225A11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EFA7A03-3F13-71FF-B240-2F3689E5CEB4}"/>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DEECE4C-C876-B944-2304-897B6B653EC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A0BEA7A-99D9-EACE-F682-0997C4CB3344}"/>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BB2A926-5167-393F-4345-310303D64CBB}"/>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F348FB4-A2A3-0A6C-0323-B73CB143906F}"/>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63162FEF-C0F6-7B06-30EC-10B992201E7F}"/>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125" name="Picture 124">
            <a:extLst>
              <a:ext uri="{FF2B5EF4-FFF2-40B4-BE49-F238E27FC236}">
                <a16:creationId xmlns:a16="http://schemas.microsoft.com/office/drawing/2014/main" id="{DF5E5346-82B0-F3C5-A1D6-624AC9E66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553" y="5308716"/>
            <a:ext cx="2073921" cy="1341949"/>
          </a:xfrm>
          <a:prstGeom prst="rect">
            <a:avLst/>
          </a:prstGeom>
        </p:spPr>
      </p:pic>
    </p:spTree>
    <p:extLst>
      <p:ext uri="{BB962C8B-B14F-4D97-AF65-F5344CB8AC3E}">
        <p14:creationId xmlns:p14="http://schemas.microsoft.com/office/powerpoint/2010/main" val="167603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8263181">
            <a:off x="-1363951" y="2076528"/>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4423165" y="619024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6200000">
            <a:off x="10318028" y="267356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7350812" y="-157510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3" name="TextBox 32">
            <a:extLst>
              <a:ext uri="{FF2B5EF4-FFF2-40B4-BE49-F238E27FC236}">
                <a16:creationId xmlns:a16="http://schemas.microsoft.com/office/drawing/2014/main" id="{A3E171D5-5982-74AD-F6AD-FEE979D7B885}"/>
              </a:ext>
            </a:extLst>
          </p:cNvPr>
          <p:cNvSpPr txBox="1"/>
          <p:nvPr/>
        </p:nvSpPr>
        <p:spPr>
          <a:xfrm>
            <a:off x="1025506" y="5742558"/>
            <a:ext cx="1074830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Khi chúng ta nghe, âm bổng được gọi là âm cao, âm trầm được gọi là âm thấp</a:t>
            </a:r>
            <a:endParaRPr lang="en-US" dirty="0"/>
          </a:p>
        </p:txBody>
      </p:sp>
      <p:sp>
        <p:nvSpPr>
          <p:cNvPr id="38" name="Rectangle: Rounded Corners 37">
            <a:extLst>
              <a:ext uri="{FF2B5EF4-FFF2-40B4-BE49-F238E27FC236}">
                <a16:creationId xmlns:a16="http://schemas.microsoft.com/office/drawing/2014/main" id="{FD2F52FF-DAB7-C0D6-0ECE-090A2B60D73F}"/>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TextBox 35">
            <a:extLst>
              <a:ext uri="{FF2B5EF4-FFF2-40B4-BE49-F238E27FC236}">
                <a16:creationId xmlns:a16="http://schemas.microsoft.com/office/drawing/2014/main" id="{34CB56E2-9130-0CCE-F73C-BF4A27F09D6D}"/>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35" name="Google Shape;3776;p52">
            <a:extLst>
              <a:ext uri="{FF2B5EF4-FFF2-40B4-BE49-F238E27FC236}">
                <a16:creationId xmlns:a16="http://schemas.microsoft.com/office/drawing/2014/main" id="{45C31FC1-D919-D8CD-1CD9-490DF50AF974}"/>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7" name="Picture 2">
            <a:extLst>
              <a:ext uri="{FF2B5EF4-FFF2-40B4-BE49-F238E27FC236}">
                <a16:creationId xmlns:a16="http://schemas.microsoft.com/office/drawing/2014/main" id="{37E0D322-C39A-45D9-C90C-7510C0FCD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C5C3B2E-9E09-E59B-3973-ACA2B5FA9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127" y="1433553"/>
            <a:ext cx="6167745" cy="3990894"/>
          </a:xfrm>
          <a:prstGeom prst="rect">
            <a:avLst/>
          </a:prstGeom>
        </p:spPr>
      </p:pic>
      <p:sp>
        <p:nvSpPr>
          <p:cNvPr id="39" name="TextBox 38">
            <a:extLst>
              <a:ext uri="{FF2B5EF4-FFF2-40B4-BE49-F238E27FC236}">
                <a16:creationId xmlns:a16="http://schemas.microsoft.com/office/drawing/2014/main" id="{0809CFA9-9ABB-19E2-AC43-79C3DE866E18}"/>
              </a:ext>
            </a:extLst>
          </p:cNvPr>
          <p:cNvSpPr txBox="1"/>
          <p:nvPr/>
        </p:nvSpPr>
        <p:spPr>
          <a:xfrm>
            <a:off x="2617513" y="5549459"/>
            <a:ext cx="8083325"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Khi đầu thước đi trọn vẹn 1 vòng từ A đến B và trở lại A </a:t>
            </a:r>
          </a:p>
          <a:p>
            <a:r>
              <a:rPr lang="vi-VN" dirty="0"/>
              <a:t>→ đầu thước đã thực hiện 1 dao động</a:t>
            </a:r>
            <a:endParaRPr lang="en-US" dirty="0"/>
          </a:p>
        </p:txBody>
      </p:sp>
    </p:spTree>
    <p:extLst>
      <p:ext uri="{BB962C8B-B14F-4D97-AF65-F5344CB8AC3E}">
        <p14:creationId xmlns:p14="http://schemas.microsoft.com/office/powerpoint/2010/main" val="4242093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par>
                                <p:cTn id="13" presetID="22" presetClass="entr" presetSubtype="1" fill="hold" grpId="0" nodeType="withEffect">
                                  <p:stCondLst>
                                    <p:cond delay="0"/>
                                  </p:stCondLst>
                                  <p:iterate type="lt">
                                    <p:tmPct val="4000"/>
                                  </p:iterate>
                                  <p:childTnLst>
                                    <p:set>
                                      <p:cBhvr>
                                        <p:cTn id="14" dur="1" fill="hold">
                                          <p:stCondLst>
                                            <p:cond delay="0"/>
                                          </p:stCondLst>
                                        </p:cTn>
                                        <p:tgtEl>
                                          <p:spTgt spid="39"/>
                                        </p:tgtEl>
                                        <p:attrNameLst>
                                          <p:attrName>style.visibility</p:attrName>
                                        </p:attrNameLst>
                                      </p:cBhvr>
                                      <p:to>
                                        <p:strVal val="visible"/>
                                      </p:to>
                                    </p:set>
                                    <p:animEffect transition="in" filter="wipe(up)">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F28B82D-FBC4-CD51-6D9C-CBD3FCC80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82" y="465606"/>
            <a:ext cx="5843654" cy="6051825"/>
          </a:xfrm>
          <a:prstGeom prst="rect">
            <a:avLst/>
          </a:prstGeom>
        </p:spPr>
      </p:pic>
      <p:grpSp>
        <p:nvGrpSpPr>
          <p:cNvPr id="2" name="Graphic 2">
            <a:extLst>
              <a:ext uri="{FF2B5EF4-FFF2-40B4-BE49-F238E27FC236}">
                <a16:creationId xmlns:a16="http://schemas.microsoft.com/office/drawing/2014/main" id="{BB61F453-86C4-E2BC-D037-ABC5162BC706}"/>
              </a:ext>
            </a:extLst>
          </p:cNvPr>
          <p:cNvGrpSpPr/>
          <p:nvPr/>
        </p:nvGrpSpPr>
        <p:grpSpPr>
          <a:xfrm rot="1862115">
            <a:off x="-1208963" y="-107708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1597582" y="568939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022808" y="577854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0862284" y="-83526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6C21AF3F-8782-BB1E-A797-166702200460}"/>
              </a:ext>
            </a:extLst>
          </p:cNvPr>
          <p:cNvGrpSpPr/>
          <p:nvPr/>
        </p:nvGrpSpPr>
        <p:grpSpPr>
          <a:xfrm>
            <a:off x="4093448" y="-606168"/>
            <a:ext cx="2338384" cy="1212335"/>
            <a:chOff x="1348896" y="1051554"/>
            <a:chExt cx="4118106" cy="4398992"/>
          </a:xfrm>
          <a:solidFill>
            <a:srgbClr val="EA9A96"/>
          </a:solidFill>
        </p:grpSpPr>
        <p:sp>
          <p:nvSpPr>
            <p:cNvPr id="17" name="Freeform: Shape 16">
              <a:extLst>
                <a:ext uri="{FF2B5EF4-FFF2-40B4-BE49-F238E27FC236}">
                  <a16:creationId xmlns:a16="http://schemas.microsoft.com/office/drawing/2014/main" id="{EE921A17-EFE8-FE49-C93D-2A865D79F60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C6FF0EA-693D-1945-20A1-DB22EF9BF04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C1AC1269-71E4-7A5F-41F8-776835C7894B}"/>
              </a:ext>
            </a:extLst>
          </p:cNvPr>
          <p:cNvGrpSpPr/>
          <p:nvPr/>
        </p:nvGrpSpPr>
        <p:grpSpPr>
          <a:xfrm>
            <a:off x="4613815" y="6421316"/>
            <a:ext cx="1297649" cy="1212335"/>
            <a:chOff x="1348896" y="1051554"/>
            <a:chExt cx="4118106" cy="4398992"/>
          </a:xfrm>
          <a:solidFill>
            <a:schemeClr val="accent1">
              <a:lumMod val="75000"/>
            </a:schemeClr>
          </a:solidFill>
        </p:grpSpPr>
        <p:sp>
          <p:nvSpPr>
            <p:cNvPr id="20" name="Freeform: Shape 19">
              <a:extLst>
                <a:ext uri="{FF2B5EF4-FFF2-40B4-BE49-F238E27FC236}">
                  <a16:creationId xmlns:a16="http://schemas.microsoft.com/office/drawing/2014/main" id="{4AC191D0-D0E4-5049-479C-023FBBBFE25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3F4494F-2D77-0CC5-3B86-160F6C364E2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5E0CA525-A01F-C16C-2945-D29B704E4441}"/>
              </a:ext>
            </a:extLst>
          </p:cNvPr>
          <p:cNvGrpSpPr/>
          <p:nvPr/>
        </p:nvGrpSpPr>
        <p:grpSpPr>
          <a:xfrm>
            <a:off x="5546747" y="-578990"/>
            <a:ext cx="2338384" cy="1212335"/>
            <a:chOff x="1348896" y="1051554"/>
            <a:chExt cx="4118106" cy="4398992"/>
          </a:xfrm>
          <a:solidFill>
            <a:srgbClr val="313A61"/>
          </a:solidFill>
        </p:grpSpPr>
        <p:sp>
          <p:nvSpPr>
            <p:cNvPr id="23" name="Freeform: Shape 22">
              <a:extLst>
                <a:ext uri="{FF2B5EF4-FFF2-40B4-BE49-F238E27FC236}">
                  <a16:creationId xmlns:a16="http://schemas.microsoft.com/office/drawing/2014/main" id="{26B07E88-BF68-0FD5-13DA-A14D799F26E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26819B8-3362-5A03-6D54-369223E0584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5" name="Graphic 2">
            <a:extLst>
              <a:ext uri="{FF2B5EF4-FFF2-40B4-BE49-F238E27FC236}">
                <a16:creationId xmlns:a16="http://schemas.microsoft.com/office/drawing/2014/main" id="{44327D01-B085-6BE7-6470-452669A9C48B}"/>
              </a:ext>
            </a:extLst>
          </p:cNvPr>
          <p:cNvGrpSpPr/>
          <p:nvPr/>
        </p:nvGrpSpPr>
        <p:grpSpPr>
          <a:xfrm>
            <a:off x="5783007" y="6448494"/>
            <a:ext cx="1297649" cy="1212335"/>
            <a:chOff x="1348896" y="1051554"/>
            <a:chExt cx="4118106" cy="4398992"/>
          </a:xfrm>
          <a:solidFill>
            <a:srgbClr val="F05555"/>
          </a:solidFill>
        </p:grpSpPr>
        <p:sp>
          <p:nvSpPr>
            <p:cNvPr id="26" name="Freeform: Shape 25">
              <a:extLst>
                <a:ext uri="{FF2B5EF4-FFF2-40B4-BE49-F238E27FC236}">
                  <a16:creationId xmlns:a16="http://schemas.microsoft.com/office/drawing/2014/main" id="{A610AA9D-C388-A9EB-4126-C2AFED42A16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EE1856A-D933-F473-47FB-1E6798192C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7" name="TextBox 36">
            <a:extLst>
              <a:ext uri="{FF2B5EF4-FFF2-40B4-BE49-F238E27FC236}">
                <a16:creationId xmlns:a16="http://schemas.microsoft.com/office/drawing/2014/main" id="{5EA369FC-6B79-A576-7C2C-681C8B96F82B}"/>
              </a:ext>
            </a:extLst>
          </p:cNvPr>
          <p:cNvSpPr txBox="1"/>
          <p:nvPr/>
        </p:nvSpPr>
        <p:spPr>
          <a:xfrm>
            <a:off x="6715939" y="1979304"/>
            <a:ext cx="4719316" cy="3785652"/>
          </a:xfrm>
          <a:prstGeom prst="rect">
            <a:avLst/>
          </a:prstGeom>
          <a:noFill/>
        </p:spPr>
        <p:txBody>
          <a:bodyPr wrap="square" rtlCol="0">
            <a:spAutoFit/>
          </a:bodyPr>
          <a:lstStyle/>
          <a:p>
            <a:pPr algn="ctr">
              <a:lnSpc>
                <a:spcPct val="120000"/>
              </a:lnSpc>
            </a:pPr>
            <a:r>
              <a:rPr lang="vi-VN" sz="4000" dirty="0">
                <a:solidFill>
                  <a:srgbClr val="232932"/>
                </a:solidFill>
                <a:latin typeface="#9Slide03 Arima Madurai Black" panose="00000A00000000000000" pitchFamily="2" charset="0"/>
                <a:cs typeface="#9Slide03 Arima Madurai Black" panose="00000A00000000000000" pitchFamily="2" charset="0"/>
              </a:rPr>
              <a:t>Âm </a:t>
            </a:r>
            <a:r>
              <a:rPr lang="en-US" sz="4000" dirty="0" err="1">
                <a:solidFill>
                  <a:srgbClr val="232932"/>
                </a:solidFill>
                <a:latin typeface="#9Slide03 Arima Madurai Black" panose="00000A00000000000000" pitchFamily="2" charset="0"/>
                <a:cs typeface="#9Slide03 Arima Madurai Black" panose="00000A00000000000000" pitchFamily="2" charset="0"/>
              </a:rPr>
              <a:t>mà</a:t>
            </a:r>
            <a:r>
              <a:rPr lang="en-US" sz="4000" dirty="0">
                <a:solidFill>
                  <a:srgbClr val="232932"/>
                </a:solidFill>
                <a:latin typeface="#9Slide03 Arima Madurai Black" panose="00000A00000000000000" pitchFamily="2" charset="0"/>
                <a:cs typeface="#9Slide03 Arima Madurai Black" panose="00000A00000000000000" pitchFamily="2" charset="0"/>
              </a:rPr>
              <a:t> ta </a:t>
            </a:r>
            <a:r>
              <a:rPr lang="en-US" sz="4000" dirty="0" err="1">
                <a:solidFill>
                  <a:srgbClr val="232932"/>
                </a:solidFill>
                <a:latin typeface="#9Slide03 Arima Madurai Black" panose="00000A00000000000000" pitchFamily="2" charset="0"/>
                <a:cs typeface="#9Slide03 Arima Madurai Black" panose="00000A00000000000000" pitchFamily="2" charset="0"/>
              </a:rPr>
              <a:t>nghe</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được</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phát</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ra</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từ</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dây</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số</a:t>
            </a:r>
            <a:r>
              <a:rPr lang="en-US" sz="4000" dirty="0">
                <a:solidFill>
                  <a:srgbClr val="232932"/>
                </a:solidFill>
                <a:latin typeface="#9Slide03 Arima Madurai Black" panose="00000A00000000000000" pitchFamily="2" charset="0"/>
                <a:cs typeface="#9Slide03 Arima Madurai Black" panose="00000A00000000000000" pitchFamily="2" charset="0"/>
              </a:rPr>
              <a:t> 1 </a:t>
            </a:r>
            <a:r>
              <a:rPr lang="en-US" sz="4000" dirty="0" err="1">
                <a:solidFill>
                  <a:srgbClr val="232932"/>
                </a:solidFill>
                <a:latin typeface="#9Slide03 Arima Madurai Black" panose="00000A00000000000000" pitchFamily="2" charset="0"/>
                <a:cs typeface="#9Slide03 Arima Madurai Black" panose="00000A00000000000000" pitchFamily="2" charset="0"/>
              </a:rPr>
              <a:t>và</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dây</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số</a:t>
            </a:r>
            <a:r>
              <a:rPr lang="en-US" sz="4000" dirty="0">
                <a:solidFill>
                  <a:srgbClr val="232932"/>
                </a:solidFill>
                <a:latin typeface="#9Slide03 Arima Madurai Black" panose="00000A00000000000000" pitchFamily="2" charset="0"/>
                <a:cs typeface="#9Slide03 Arima Madurai Black" panose="00000A00000000000000" pitchFamily="2" charset="0"/>
              </a:rPr>
              <a:t> 6 </a:t>
            </a:r>
            <a:r>
              <a:rPr lang="en-US" sz="4000" dirty="0" err="1">
                <a:solidFill>
                  <a:srgbClr val="232932"/>
                </a:solidFill>
                <a:latin typeface="#9Slide03 Arima Madurai Black" panose="00000A00000000000000" pitchFamily="2" charset="0"/>
                <a:cs typeface="#9Slide03 Arima Madurai Black" panose="00000A00000000000000" pitchFamily="2" charset="0"/>
              </a:rPr>
              <a:t>của</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cây</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đàn</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ghita</a:t>
            </a:r>
            <a:r>
              <a:rPr lang="en-US" sz="4000" dirty="0">
                <a:solidFill>
                  <a:srgbClr val="232932"/>
                </a:solidFill>
                <a:latin typeface="#9Slide03 Arima Madurai Black" panose="00000A00000000000000" pitchFamily="2" charset="0"/>
                <a:cs typeface="#9Slide03 Arima Madurai Black" panose="00000A00000000000000" pitchFamily="2" charset="0"/>
              </a:rPr>
              <a:t> có gì </a:t>
            </a:r>
            <a:r>
              <a:rPr lang="en-US" sz="4000" dirty="0" err="1">
                <a:solidFill>
                  <a:srgbClr val="232932"/>
                </a:solidFill>
                <a:latin typeface="#9Slide03 Arima Madurai Black" panose="00000A00000000000000" pitchFamily="2" charset="0"/>
                <a:cs typeface="#9Slide03 Arima Madurai Black" panose="00000A00000000000000" pitchFamily="2" charset="0"/>
              </a:rPr>
              <a:t>khác</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nhau</a:t>
            </a:r>
            <a:r>
              <a:rPr lang="en-US" sz="4000" dirty="0">
                <a:solidFill>
                  <a:srgbClr val="232932"/>
                </a:solidFill>
                <a:latin typeface="#9Slide03 Arima Madurai Black" panose="00000A00000000000000" pitchFamily="2" charset="0"/>
                <a:cs typeface="#9Slide03 Arima Madurai Black" panose="00000A00000000000000" pitchFamily="2" charset="0"/>
              </a:rPr>
              <a:t>?</a:t>
            </a:r>
            <a:endParaRPr lang="vi-VN" sz="4000" dirty="0">
              <a:solidFill>
                <a:srgbClr val="232932"/>
              </a:solidFill>
              <a:latin typeface="#9Slide03 Arima Madurai Black" panose="00000A00000000000000"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2C1DCD6D-D3B5-338C-984F-5BE862EF2A61}"/>
              </a:ext>
            </a:extLst>
          </p:cNvPr>
          <p:cNvSpPr txBox="1"/>
          <p:nvPr/>
        </p:nvSpPr>
        <p:spPr>
          <a:xfrm>
            <a:off x="1246382" y="-3157873"/>
            <a:ext cx="10370898" cy="1101135"/>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r>
              <a:rPr lang="en-US" sz="6000" dirty="0">
                <a:solidFill>
                  <a:srgbClr val="313A61"/>
                </a:solidFill>
              </a:rPr>
              <a:t>ĐỘ TO VÀ ĐỘ CAO CỦA ÂM</a:t>
            </a:r>
          </a:p>
        </p:txBody>
      </p:sp>
    </p:spTree>
    <p:extLst>
      <p:ext uri="{BB962C8B-B14F-4D97-AF65-F5344CB8AC3E}">
        <p14:creationId xmlns:p14="http://schemas.microsoft.com/office/powerpoint/2010/main" val="2773003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8263181">
            <a:off x="-1332671" y="572675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487994" y="595080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6200000">
            <a:off x="10523183" y="-1384129"/>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81948" y="-101758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6" name="Picture 35">
            <a:extLst>
              <a:ext uri="{FF2B5EF4-FFF2-40B4-BE49-F238E27FC236}">
                <a16:creationId xmlns:a16="http://schemas.microsoft.com/office/drawing/2014/main" id="{B61253AD-93EF-BD3E-68F0-900DA04DD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680" y="2394286"/>
            <a:ext cx="2105088" cy="1362115"/>
          </a:xfrm>
          <a:prstGeom prst="rect">
            <a:avLst/>
          </a:prstGeom>
        </p:spPr>
      </p:pic>
      <p:sp>
        <p:nvSpPr>
          <p:cNvPr id="47" name="Rectangle: Rounded Corners 46">
            <a:extLst>
              <a:ext uri="{FF2B5EF4-FFF2-40B4-BE49-F238E27FC236}">
                <a16:creationId xmlns:a16="http://schemas.microsoft.com/office/drawing/2014/main" id="{9BC26202-42E2-A596-1819-AFA7BB495926}"/>
              </a:ext>
            </a:extLst>
          </p:cNvPr>
          <p:cNvSpPr/>
          <p:nvPr/>
        </p:nvSpPr>
        <p:spPr>
          <a:xfrm>
            <a:off x="1176031" y="1366978"/>
            <a:ext cx="10681064" cy="4169467"/>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4E93C3E-E34F-D8EC-6182-1194CBC920B9}"/>
              </a:ext>
            </a:extLst>
          </p:cNvPr>
          <p:cNvSpPr txBox="1"/>
          <p:nvPr/>
        </p:nvSpPr>
        <p:spPr>
          <a:xfrm>
            <a:off x="3287544" y="1734006"/>
            <a:ext cx="8562507"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là số dao động của vật thực hiện được trong một giây.</a:t>
            </a:r>
            <a:endParaRPr lang="en-US" dirty="0"/>
          </a:p>
        </p:txBody>
      </p:sp>
      <p:grpSp>
        <p:nvGrpSpPr>
          <p:cNvPr id="49" name="Group 48">
            <a:extLst>
              <a:ext uri="{FF2B5EF4-FFF2-40B4-BE49-F238E27FC236}">
                <a16:creationId xmlns:a16="http://schemas.microsoft.com/office/drawing/2014/main" id="{32565FA8-097F-4AD3-1902-99E7FF29BE31}"/>
              </a:ext>
            </a:extLst>
          </p:cNvPr>
          <p:cNvGrpSpPr/>
          <p:nvPr/>
        </p:nvGrpSpPr>
        <p:grpSpPr>
          <a:xfrm flipH="1">
            <a:off x="-35357" y="1985242"/>
            <a:ext cx="3101282" cy="4825606"/>
            <a:chOff x="9050311" y="1907329"/>
            <a:chExt cx="3101282" cy="4825606"/>
          </a:xfrm>
        </p:grpSpPr>
        <p:sp>
          <p:nvSpPr>
            <p:cNvPr id="50" name="Freeform: Shape 49">
              <a:extLst>
                <a:ext uri="{FF2B5EF4-FFF2-40B4-BE49-F238E27FC236}">
                  <a16:creationId xmlns:a16="http://schemas.microsoft.com/office/drawing/2014/main" id="{94DBB676-4EDB-B45C-21C0-F415F3F6E1EF}"/>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C5D57F5-B6F9-963C-6F09-1D643FC348DC}"/>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253DC94-E8B5-9035-2D82-B794EEE830A3}"/>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49B7AFE-E794-8FD7-3FE4-5A4ADE99DC3B}"/>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F6BDFE-A8EF-2997-F14F-D2D8F085CDEC}"/>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5114295-287C-F4CD-F07B-AA7E04167772}"/>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737543E-616E-52E6-F0AE-B9CC04A80395}"/>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A704CF4-E34F-569E-78BC-CA0F908F93D9}"/>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44407AE-8567-1E10-4026-7D52C99CAF08}"/>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031C094-0F01-CAB6-F43F-78C37468A8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8D61078-103B-5756-FC99-713794E3D217}"/>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2B4EA6A-2711-59E3-FB0D-CC3D62B2B1D3}"/>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CF096B5-0AD9-6A66-1364-AF2883BD18AC}"/>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AA0E2C6-4308-8621-D15E-334533ACF3F9}"/>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48C325BD-F55A-D74B-9C0C-5C145BBE1D3C}"/>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B669837-A285-341D-A81B-5C111BAD9F72}"/>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1B97006-EBF1-0F8D-D9AC-3CE01EEE9DDE}"/>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D3E56E1-326C-89AF-D5E4-809112FC3817}"/>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2FA20BD-DDD5-4EAB-D289-69AE9A74D9E6}"/>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52F67C8-B037-1B35-18BA-F9C7301B6FB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347BF88-1C0D-F5E7-491E-D5D0990AC290}"/>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F5DDF84-0626-0488-0AD7-8F8E17C4D27D}"/>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E4158CF-B9B7-8CD0-8C74-B31DF64520F9}"/>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6EECAE6-30DA-F881-A6F2-99FF6EF09CEA}"/>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74" name="Freeform: Shape 73">
              <a:extLst>
                <a:ext uri="{FF2B5EF4-FFF2-40B4-BE49-F238E27FC236}">
                  <a16:creationId xmlns:a16="http://schemas.microsoft.com/office/drawing/2014/main" id="{CE407ED9-5645-1A07-BB47-3926C9633751}"/>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75" name="Freeform: Shape 74">
              <a:extLst>
                <a:ext uri="{FF2B5EF4-FFF2-40B4-BE49-F238E27FC236}">
                  <a16:creationId xmlns:a16="http://schemas.microsoft.com/office/drawing/2014/main" id="{236B8929-1308-968A-94E8-AE61349A347B}"/>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88D04A6-E5CB-5063-1EFB-B2B1CD23C13F}"/>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A53AA6B-16A5-669A-AB40-110440942F94}"/>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6428D23-F2F3-0EAB-5BED-80B3FE967613}"/>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7BBEE85-CD37-DFD4-513A-634965AD1C14}"/>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796215E-D106-30C8-5645-28214D3B8B29}"/>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4D1248A-673C-6221-CA25-1F4D3985A266}"/>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8F5AB50-A738-23D8-A8A3-F938362D4EE0}"/>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EB9DF0-4F33-A3C4-6C5C-993ACE362B01}"/>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84" name="Freeform: Shape 83">
              <a:extLst>
                <a:ext uri="{FF2B5EF4-FFF2-40B4-BE49-F238E27FC236}">
                  <a16:creationId xmlns:a16="http://schemas.microsoft.com/office/drawing/2014/main" id="{F5365BE0-BB9A-B6B9-CDE9-B9E63E779333}"/>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772389E-DFC0-BE56-CF7F-B4D3E1C8FB80}"/>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9490532-7D66-8AF1-91CE-9E1882251048}"/>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2A84118-3953-4B5C-987A-92BB363A08D6}"/>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8FEDD502-28B2-C249-B794-F6B36287CBC7}"/>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77E828C9-B131-261F-7F2C-E7608206BDC6}"/>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B43B65F0-46CB-98CF-5D9D-913D80145C0F}"/>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E12D724-1C69-3B2B-DDD3-452A975BC13A}"/>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D4346B8-5F72-8B89-1213-24FAF1613BA3}"/>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F989E04-F9D6-21A7-4E76-DE023748A354}"/>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A792F1B-33D0-8D15-8175-3A9F7A52D15A}"/>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0DE35E2-A5A0-C37F-7452-5CB3675AEB5F}"/>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5F094B8-9CC1-58F9-DA83-970C1B63A471}"/>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97" name="Picture 2" descr="Âm nhạc">
            <a:extLst>
              <a:ext uri="{FF2B5EF4-FFF2-40B4-BE49-F238E27FC236}">
                <a16:creationId xmlns:a16="http://schemas.microsoft.com/office/drawing/2014/main" id="{F70F20F7-21AB-F0F1-A002-4779ABF38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819" y="1696059"/>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66BBEE12-4CC6-20CC-A0E1-A99FD67C4D30}"/>
              </a:ext>
            </a:extLst>
          </p:cNvPr>
          <p:cNvSpPr txBox="1"/>
          <p:nvPr/>
        </p:nvSpPr>
        <p:spPr>
          <a:xfrm>
            <a:off x="3287544" y="3801852"/>
            <a:ext cx="687636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Đơn vị tần số là héc (hertz), kí hiệu là Hz</a:t>
            </a:r>
            <a:endParaRPr lang="en-US" dirty="0"/>
          </a:p>
        </p:txBody>
      </p:sp>
      <p:pic>
        <p:nvPicPr>
          <p:cNvPr id="99" name="Picture 2" descr="Âm nhạc">
            <a:extLst>
              <a:ext uri="{FF2B5EF4-FFF2-40B4-BE49-F238E27FC236}">
                <a16:creationId xmlns:a16="http://schemas.microsoft.com/office/drawing/2014/main" id="{9BEB9857-3DC0-9099-2B3A-65E41D557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818" y="3763905"/>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100" name="Graphic 99">
            <a:extLst>
              <a:ext uri="{FF2B5EF4-FFF2-40B4-BE49-F238E27FC236}">
                <a16:creationId xmlns:a16="http://schemas.microsoft.com/office/drawing/2014/main" id="{2C940FAC-D9E7-C94E-C2A2-74D228C4E5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09877" y="7088687"/>
            <a:ext cx="2266005" cy="2266005"/>
          </a:xfrm>
          <a:prstGeom prst="rect">
            <a:avLst/>
          </a:prstGeom>
        </p:spPr>
      </p:pic>
      <p:sp>
        <p:nvSpPr>
          <p:cNvPr id="101" name="Rectangle: Rounded Corners 100">
            <a:extLst>
              <a:ext uri="{FF2B5EF4-FFF2-40B4-BE49-F238E27FC236}">
                <a16:creationId xmlns:a16="http://schemas.microsoft.com/office/drawing/2014/main" id="{0E521F01-3ADD-704E-7B00-A391588F5B85}"/>
              </a:ext>
            </a:extLst>
          </p:cNvPr>
          <p:cNvSpPr/>
          <p:nvPr/>
        </p:nvSpPr>
        <p:spPr>
          <a:xfrm>
            <a:off x="8835148" y="96675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2" name="TextBox 101">
            <a:extLst>
              <a:ext uri="{FF2B5EF4-FFF2-40B4-BE49-F238E27FC236}">
                <a16:creationId xmlns:a16="http://schemas.microsoft.com/office/drawing/2014/main" id="{AD3D81D3-7037-95B7-1779-731C204989DB}"/>
              </a:ext>
            </a:extLst>
          </p:cNvPr>
          <p:cNvSpPr txBox="1"/>
          <p:nvPr/>
        </p:nvSpPr>
        <p:spPr>
          <a:xfrm>
            <a:off x="8687728" y="1030735"/>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03" name="Google Shape;3776;p52">
            <a:extLst>
              <a:ext uri="{FF2B5EF4-FFF2-40B4-BE49-F238E27FC236}">
                <a16:creationId xmlns:a16="http://schemas.microsoft.com/office/drawing/2014/main" id="{D7FCE35F-85EB-5C82-5FC7-B7AC3F865389}"/>
              </a:ext>
            </a:extLst>
          </p:cNvPr>
          <p:cNvSpPr/>
          <p:nvPr/>
        </p:nvSpPr>
        <p:spPr>
          <a:xfrm>
            <a:off x="10987232" y="920534"/>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4" name="Picture 2">
            <a:extLst>
              <a:ext uri="{FF2B5EF4-FFF2-40B4-BE49-F238E27FC236}">
                <a16:creationId xmlns:a16="http://schemas.microsoft.com/office/drawing/2014/main" id="{FDBAE68D-0671-EA1D-E38B-49FD97C2E1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1061" y="1030735"/>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D5F4C2EE-E1D8-8CA9-40A5-4F3D5AC47CE4}"/>
              </a:ext>
            </a:extLst>
          </p:cNvPr>
          <p:cNvSpPr txBox="1"/>
          <p:nvPr/>
        </p:nvSpPr>
        <p:spPr>
          <a:xfrm>
            <a:off x="1819831" y="4782902"/>
            <a:ext cx="945970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Ví dụ: 1 giây thực hiện 30 dao động → tần số dao động: 30 Hz</a:t>
            </a:r>
            <a:endParaRPr lang="en-US" dirty="0"/>
          </a:p>
        </p:txBody>
      </p:sp>
    </p:spTree>
    <p:extLst>
      <p:ext uri="{BB962C8B-B14F-4D97-AF65-F5344CB8AC3E}">
        <p14:creationId xmlns:p14="http://schemas.microsoft.com/office/powerpoint/2010/main" val="2213325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p:cTn id="12" dur="500" fill="hold"/>
                                        <p:tgtEl>
                                          <p:spTgt spid="97"/>
                                        </p:tgtEl>
                                        <p:attrNameLst>
                                          <p:attrName>ppt_w</p:attrName>
                                        </p:attrNameLst>
                                      </p:cBhvr>
                                      <p:tavLst>
                                        <p:tav tm="0">
                                          <p:val>
                                            <p:fltVal val="0"/>
                                          </p:val>
                                        </p:tav>
                                        <p:tav tm="100000">
                                          <p:val>
                                            <p:strVal val="#ppt_w"/>
                                          </p:val>
                                        </p:tav>
                                      </p:tavLst>
                                    </p:anim>
                                    <p:anim calcmode="lin" valueType="num">
                                      <p:cBhvr>
                                        <p:cTn id="13" dur="500" fill="hold"/>
                                        <p:tgtEl>
                                          <p:spTgt spid="97"/>
                                        </p:tgtEl>
                                        <p:attrNameLst>
                                          <p:attrName>ppt_h</p:attrName>
                                        </p:attrNameLst>
                                      </p:cBhvr>
                                      <p:tavLst>
                                        <p:tav tm="0">
                                          <p:val>
                                            <p:fltVal val="0"/>
                                          </p:val>
                                        </p:tav>
                                        <p:tav tm="100000">
                                          <p:val>
                                            <p:strVal val="#ppt_h"/>
                                          </p:val>
                                        </p:tav>
                                      </p:tavLst>
                                    </p:anim>
                                    <p:animEffect transition="in" filter="fade">
                                      <p:cBhvr>
                                        <p:cTn id="14" dur="500"/>
                                        <p:tgtEl>
                                          <p:spTgt spid="97"/>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48"/>
                                        </p:tgtEl>
                                        <p:attrNameLst>
                                          <p:attrName>style.visibility</p:attrName>
                                        </p:attrNameLst>
                                      </p:cBhvr>
                                      <p:to>
                                        <p:strVal val="visible"/>
                                      </p:to>
                                    </p:set>
                                    <p:animEffect transition="in" filter="wipe(up)">
                                      <p:cBhvr>
                                        <p:cTn id="18" dur="500"/>
                                        <p:tgtEl>
                                          <p:spTgt spid="48"/>
                                        </p:tgtEl>
                                      </p:cBhvr>
                                    </p:animEffect>
                                  </p:childTnLst>
                                </p:cTn>
                              </p:par>
                              <p:par>
                                <p:cTn id="19" presetID="14" presetClass="entr" presetSubtype="1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9"/>
                                        </p:tgtEl>
                                        <p:attrNameLst>
                                          <p:attrName>style.visibility</p:attrName>
                                        </p:attrNameLst>
                                      </p:cBhvr>
                                      <p:to>
                                        <p:strVal val="visible"/>
                                      </p:to>
                                    </p:set>
                                    <p:anim calcmode="lin" valueType="num">
                                      <p:cBhvr>
                                        <p:cTn id="26" dur="500" fill="hold"/>
                                        <p:tgtEl>
                                          <p:spTgt spid="99"/>
                                        </p:tgtEl>
                                        <p:attrNameLst>
                                          <p:attrName>ppt_w</p:attrName>
                                        </p:attrNameLst>
                                      </p:cBhvr>
                                      <p:tavLst>
                                        <p:tav tm="0">
                                          <p:val>
                                            <p:fltVal val="0"/>
                                          </p:val>
                                        </p:tav>
                                        <p:tav tm="100000">
                                          <p:val>
                                            <p:strVal val="#ppt_w"/>
                                          </p:val>
                                        </p:tav>
                                      </p:tavLst>
                                    </p:anim>
                                    <p:anim calcmode="lin" valueType="num">
                                      <p:cBhvr>
                                        <p:cTn id="27" dur="500" fill="hold"/>
                                        <p:tgtEl>
                                          <p:spTgt spid="99"/>
                                        </p:tgtEl>
                                        <p:attrNameLst>
                                          <p:attrName>ppt_h</p:attrName>
                                        </p:attrNameLst>
                                      </p:cBhvr>
                                      <p:tavLst>
                                        <p:tav tm="0">
                                          <p:val>
                                            <p:fltVal val="0"/>
                                          </p:val>
                                        </p:tav>
                                        <p:tav tm="100000">
                                          <p:val>
                                            <p:strVal val="#ppt_h"/>
                                          </p:val>
                                        </p:tav>
                                      </p:tavLst>
                                    </p:anim>
                                    <p:animEffect transition="in" filter="fade">
                                      <p:cBhvr>
                                        <p:cTn id="28" dur="500"/>
                                        <p:tgtEl>
                                          <p:spTgt spid="99"/>
                                        </p:tgtEl>
                                      </p:cBhvr>
                                    </p:animEffect>
                                  </p:childTnLst>
                                </p:cTn>
                              </p:par>
                            </p:childTnLst>
                          </p:cTn>
                        </p:par>
                        <p:par>
                          <p:cTn id="29" fill="hold">
                            <p:stCondLst>
                              <p:cond delay="500"/>
                            </p:stCondLst>
                            <p:childTnLst>
                              <p:par>
                                <p:cTn id="30" presetID="22" presetClass="entr" presetSubtype="1" fill="hold" grpId="0" nodeType="afterEffect">
                                  <p:stCondLst>
                                    <p:cond delay="0"/>
                                  </p:stCondLst>
                                  <p:iterate type="lt">
                                    <p:tmPct val="4000"/>
                                  </p:iterate>
                                  <p:childTnLst>
                                    <p:set>
                                      <p:cBhvr>
                                        <p:cTn id="31" dur="1" fill="hold">
                                          <p:stCondLst>
                                            <p:cond delay="0"/>
                                          </p:stCondLst>
                                        </p:cTn>
                                        <p:tgtEl>
                                          <p:spTgt spid="98"/>
                                        </p:tgtEl>
                                        <p:attrNameLst>
                                          <p:attrName>style.visibility</p:attrName>
                                        </p:attrNameLst>
                                      </p:cBhvr>
                                      <p:to>
                                        <p:strVal val="visible"/>
                                      </p:to>
                                    </p:set>
                                    <p:animEffect transition="in" filter="wipe(up)">
                                      <p:cBhvr>
                                        <p:cTn id="32" dur="500"/>
                                        <p:tgtEl>
                                          <p:spTgt spid="98"/>
                                        </p:tgtEl>
                                      </p:cBhvr>
                                    </p:animEffect>
                                  </p:childTnLst>
                                </p:cTn>
                              </p:par>
                            </p:childTnLst>
                          </p:cTn>
                        </p:par>
                        <p:par>
                          <p:cTn id="33" fill="hold">
                            <p:stCondLst>
                              <p:cond delay="1640"/>
                            </p:stCondLst>
                            <p:childTnLst>
                              <p:par>
                                <p:cTn id="34" presetID="22" presetClass="entr" presetSubtype="1" fill="hold" grpId="0" nodeType="afterEffect">
                                  <p:stCondLst>
                                    <p:cond delay="0"/>
                                  </p:stCondLst>
                                  <p:iterate type="lt">
                                    <p:tmPct val="4000"/>
                                  </p:iterate>
                                  <p:childTnLst>
                                    <p:set>
                                      <p:cBhvr>
                                        <p:cTn id="35" dur="1" fill="hold">
                                          <p:stCondLst>
                                            <p:cond delay="0"/>
                                          </p:stCondLst>
                                        </p:cTn>
                                        <p:tgtEl>
                                          <p:spTgt spid="105"/>
                                        </p:tgtEl>
                                        <p:attrNameLst>
                                          <p:attrName>style.visibility</p:attrName>
                                        </p:attrNameLst>
                                      </p:cBhvr>
                                      <p:to>
                                        <p:strVal val="visible"/>
                                      </p:to>
                                    </p:set>
                                    <p:animEffect transition="in" filter="wipe(up)">
                                      <p:cBhvr>
                                        <p:cTn id="3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98" grpId="0"/>
      <p:bldP spid="1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0" name="Graphic 29">
            <a:extLst>
              <a:ext uri="{FF2B5EF4-FFF2-40B4-BE49-F238E27FC236}">
                <a16:creationId xmlns:a16="http://schemas.microsoft.com/office/drawing/2014/main" id="{EC343711-6991-4E64-7B5D-AD225E0AEE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6186" y="1274968"/>
            <a:ext cx="5141653" cy="5141653"/>
          </a:xfrm>
          <a:prstGeom prst="rect">
            <a:avLst/>
          </a:prstGeom>
        </p:spPr>
      </p:pic>
      <p:sp>
        <p:nvSpPr>
          <p:cNvPr id="31" name="TextBox 30">
            <a:extLst>
              <a:ext uri="{FF2B5EF4-FFF2-40B4-BE49-F238E27FC236}">
                <a16:creationId xmlns:a16="http://schemas.microsoft.com/office/drawing/2014/main" id="{5F979F94-4F5B-956A-3350-28FEE83F40D4}"/>
              </a:ext>
            </a:extLst>
          </p:cNvPr>
          <p:cNvSpPr txBox="1"/>
          <p:nvPr/>
        </p:nvSpPr>
        <p:spPr>
          <a:xfrm>
            <a:off x="1222847" y="2299872"/>
            <a:ext cx="5141653" cy="334707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3600"/>
              <a:t>Nếu một dây đàn ghita dao động 880 lần mỗi giây thì tần số của nó là bao nhiêu?</a:t>
            </a:r>
            <a:endParaRPr lang="en-US" sz="8000" dirty="0"/>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837867" y="60653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D9383A3-DEBA-01B4-D8D0-279759439FDB}"/>
              </a:ext>
            </a:extLst>
          </p:cNvPr>
          <p:cNvSpPr txBox="1"/>
          <p:nvPr/>
        </p:nvSpPr>
        <p:spPr>
          <a:xfrm>
            <a:off x="1058371" y="700484"/>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477433" y="584701"/>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262" y="694902"/>
            <a:ext cx="417109" cy="41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219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42" name="TextBox 41">
            <a:extLst>
              <a:ext uri="{FF2B5EF4-FFF2-40B4-BE49-F238E27FC236}">
                <a16:creationId xmlns:a16="http://schemas.microsoft.com/office/drawing/2014/main" id="{0ABD5897-08B7-91BC-80A4-3354E840AF8A}"/>
              </a:ext>
            </a:extLst>
          </p:cNvPr>
          <p:cNvSpPr txBox="1"/>
          <p:nvPr/>
        </p:nvSpPr>
        <p:spPr>
          <a:xfrm>
            <a:off x="6226025" y="1697044"/>
            <a:ext cx="5141653" cy="164352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2800" dirty="0" err="1"/>
              <a:t>Nếu</a:t>
            </a:r>
            <a:r>
              <a:rPr lang="en-US" sz="2800" dirty="0"/>
              <a:t> </a:t>
            </a:r>
            <a:r>
              <a:rPr lang="en-US" sz="2800" dirty="0" err="1"/>
              <a:t>một</a:t>
            </a:r>
            <a:r>
              <a:rPr lang="en-US" sz="2800" dirty="0"/>
              <a:t> </a:t>
            </a:r>
            <a:r>
              <a:rPr lang="en-US" sz="2800" dirty="0" err="1"/>
              <a:t>dây</a:t>
            </a:r>
            <a:r>
              <a:rPr lang="en-US" sz="2800" dirty="0"/>
              <a:t> </a:t>
            </a:r>
            <a:r>
              <a:rPr lang="en-US" sz="2800" dirty="0" err="1"/>
              <a:t>đàn</a:t>
            </a:r>
            <a:r>
              <a:rPr lang="en-US" sz="2800" dirty="0"/>
              <a:t> </a:t>
            </a:r>
            <a:r>
              <a:rPr lang="en-US" sz="2800" dirty="0" err="1"/>
              <a:t>ghita</a:t>
            </a:r>
            <a:r>
              <a:rPr lang="en-US" sz="2800" dirty="0"/>
              <a:t> </a:t>
            </a:r>
            <a:r>
              <a:rPr lang="en-US" sz="2800" dirty="0" err="1"/>
              <a:t>dao</a:t>
            </a:r>
            <a:r>
              <a:rPr lang="en-US" sz="2800" dirty="0"/>
              <a:t> </a:t>
            </a:r>
            <a:r>
              <a:rPr lang="en-US" sz="2800" dirty="0" err="1"/>
              <a:t>động</a:t>
            </a:r>
            <a:r>
              <a:rPr lang="en-US" sz="2800" dirty="0"/>
              <a:t> 880 </a:t>
            </a:r>
            <a:r>
              <a:rPr lang="en-US" sz="2800" dirty="0" err="1"/>
              <a:t>lần</a:t>
            </a:r>
            <a:r>
              <a:rPr lang="en-US" sz="2800" dirty="0"/>
              <a:t> </a:t>
            </a:r>
            <a:r>
              <a:rPr lang="en-US" sz="2800" dirty="0" err="1"/>
              <a:t>mỗi</a:t>
            </a:r>
            <a:r>
              <a:rPr lang="en-US" sz="2800" dirty="0"/>
              <a:t> </a:t>
            </a:r>
            <a:r>
              <a:rPr lang="en-US" sz="2800" dirty="0" err="1"/>
              <a:t>giây</a:t>
            </a:r>
            <a:r>
              <a:rPr lang="en-US" sz="2800" dirty="0"/>
              <a:t> </a:t>
            </a:r>
            <a:r>
              <a:rPr lang="en-US" sz="2800" dirty="0" err="1"/>
              <a:t>thì</a:t>
            </a:r>
            <a:r>
              <a:rPr lang="en-US" sz="2800" dirty="0"/>
              <a:t> </a:t>
            </a:r>
            <a:r>
              <a:rPr lang="en-US" sz="2800" dirty="0" err="1"/>
              <a:t>tần</a:t>
            </a:r>
            <a:r>
              <a:rPr lang="en-US" sz="2800" dirty="0"/>
              <a:t> </a:t>
            </a:r>
            <a:r>
              <a:rPr lang="en-US" sz="2800" dirty="0" err="1"/>
              <a:t>số</a:t>
            </a:r>
            <a:r>
              <a:rPr lang="en-US" sz="2800" dirty="0"/>
              <a:t> </a:t>
            </a:r>
            <a:r>
              <a:rPr lang="en-US" sz="2800" dirty="0" err="1"/>
              <a:t>của</a:t>
            </a:r>
            <a:r>
              <a:rPr lang="en-US" sz="2800" dirty="0"/>
              <a:t> </a:t>
            </a:r>
            <a:r>
              <a:rPr lang="en-US" sz="2800" dirty="0" err="1"/>
              <a:t>nó</a:t>
            </a:r>
            <a:r>
              <a:rPr lang="en-US" sz="2800" dirty="0"/>
              <a:t> </a:t>
            </a:r>
            <a:r>
              <a:rPr lang="en-US" sz="2800" dirty="0" err="1"/>
              <a:t>là</a:t>
            </a:r>
            <a:r>
              <a:rPr lang="en-US" sz="2800" dirty="0"/>
              <a:t>: 880 Hz</a:t>
            </a:r>
          </a:p>
        </p:txBody>
      </p:sp>
      <p:pic>
        <p:nvPicPr>
          <p:cNvPr id="47" name="Graphic 46">
            <a:extLst>
              <a:ext uri="{FF2B5EF4-FFF2-40B4-BE49-F238E27FC236}">
                <a16:creationId xmlns:a16="http://schemas.microsoft.com/office/drawing/2014/main" id="{CABE915A-B35B-AEAB-6E4E-FE2A9F0559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3394" y="1651318"/>
            <a:ext cx="4602921" cy="4602921"/>
          </a:xfrm>
          <a:prstGeom prst="rect">
            <a:avLst/>
          </a:prstGeom>
        </p:spPr>
      </p:pic>
      <p:pic>
        <p:nvPicPr>
          <p:cNvPr id="48" name="Picture 4" descr="Shabadadoo">
            <a:extLst>
              <a:ext uri="{FF2B5EF4-FFF2-40B4-BE49-F238E27FC236}">
                <a16:creationId xmlns:a16="http://schemas.microsoft.com/office/drawing/2014/main" id="{5F624D91-AB9A-4A7D-8A4F-D7CC505D2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5687" y="3429000"/>
            <a:ext cx="4602921" cy="24579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843EFB2B-1281-00F7-D051-35B68F46A0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2628" y="2421828"/>
            <a:ext cx="3812931" cy="1530950"/>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909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0" name="Graphic 29">
            <a:extLst>
              <a:ext uri="{FF2B5EF4-FFF2-40B4-BE49-F238E27FC236}">
                <a16:creationId xmlns:a16="http://schemas.microsoft.com/office/drawing/2014/main" id="{EC343711-6991-4E64-7B5D-AD225E0AEE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6186" y="1274968"/>
            <a:ext cx="5141653" cy="5141653"/>
          </a:xfrm>
          <a:prstGeom prst="rect">
            <a:avLst/>
          </a:prstGeom>
        </p:spPr>
      </p:pic>
      <p:sp>
        <p:nvSpPr>
          <p:cNvPr id="31" name="TextBox 30">
            <a:extLst>
              <a:ext uri="{FF2B5EF4-FFF2-40B4-BE49-F238E27FC236}">
                <a16:creationId xmlns:a16="http://schemas.microsoft.com/office/drawing/2014/main" id="{5F979F94-4F5B-956A-3350-28FEE83F40D4}"/>
              </a:ext>
            </a:extLst>
          </p:cNvPr>
          <p:cNvSpPr txBox="1"/>
          <p:nvPr/>
        </p:nvSpPr>
        <p:spPr>
          <a:xfrm>
            <a:off x="1134964" y="2028234"/>
            <a:ext cx="5451222" cy="298543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3200" dirty="0"/>
              <a:t>Nếu một mặt trống dao động với tần số 100 Hz thì nó thực hiên được bao nhiêu dao động trong 1 min?</a:t>
            </a:r>
            <a:endParaRPr lang="en-US" sz="7200" dirty="0"/>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837867" y="60653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D9383A3-DEBA-01B4-D8D0-279759439FDB}"/>
              </a:ext>
            </a:extLst>
          </p:cNvPr>
          <p:cNvSpPr txBox="1"/>
          <p:nvPr/>
        </p:nvSpPr>
        <p:spPr>
          <a:xfrm>
            <a:off x="1058371" y="700484"/>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477433" y="584701"/>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262" y="694902"/>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B7B3CA6C-99ED-EB02-0BE2-9A49BB689EDA}"/>
              </a:ext>
            </a:extLst>
          </p:cNvPr>
          <p:cNvSpPr/>
          <p:nvPr/>
        </p:nvSpPr>
        <p:spPr>
          <a:xfrm>
            <a:off x="13358635" y="2768484"/>
            <a:ext cx="6323843" cy="4108281"/>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Consonant Blends | English - Quizizz">
            <a:extLst>
              <a:ext uri="{FF2B5EF4-FFF2-40B4-BE49-F238E27FC236}">
                <a16:creationId xmlns:a16="http://schemas.microsoft.com/office/drawing/2014/main" id="{E472FCD9-004C-0EE6-EB89-8C566D1D20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0926" y="-2686370"/>
            <a:ext cx="4688735" cy="468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4592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AA83BD8-112C-1EAB-3667-983B71C64ED9}"/>
              </a:ext>
            </a:extLst>
          </p:cNvPr>
          <p:cNvSpPr/>
          <p:nvPr/>
        </p:nvSpPr>
        <p:spPr>
          <a:xfrm>
            <a:off x="5278446" y="1936362"/>
            <a:ext cx="6323843" cy="4108281"/>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42" name="TextBox 41">
            <a:extLst>
              <a:ext uri="{FF2B5EF4-FFF2-40B4-BE49-F238E27FC236}">
                <a16:creationId xmlns:a16="http://schemas.microsoft.com/office/drawing/2014/main" id="{0ABD5897-08B7-91BC-80A4-3354E840AF8A}"/>
              </a:ext>
            </a:extLst>
          </p:cNvPr>
          <p:cNvSpPr txBox="1"/>
          <p:nvPr/>
        </p:nvSpPr>
        <p:spPr>
          <a:xfrm>
            <a:off x="5737249" y="3817519"/>
            <a:ext cx="5141653"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dirty="0"/>
              <a:t>Đổi: 1 min = 60 s</a:t>
            </a:r>
            <a:endParaRPr lang="en-US" sz="6000" dirty="0"/>
          </a:p>
        </p:txBody>
      </p:sp>
      <p:pic>
        <p:nvPicPr>
          <p:cNvPr id="47" name="Graphic 46">
            <a:extLst>
              <a:ext uri="{FF2B5EF4-FFF2-40B4-BE49-F238E27FC236}">
                <a16:creationId xmlns:a16="http://schemas.microsoft.com/office/drawing/2014/main" id="{CABE915A-B35B-AEAB-6E4E-FE2A9F0559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90396" y="409917"/>
            <a:ext cx="3110533" cy="3110533"/>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onsonant Blends | English - Quizizz">
            <a:extLst>
              <a:ext uri="{FF2B5EF4-FFF2-40B4-BE49-F238E27FC236}">
                <a16:creationId xmlns:a16="http://schemas.microsoft.com/office/drawing/2014/main" id="{034726DC-D2CE-B094-46A9-FA7162AC3B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711" y="1470718"/>
            <a:ext cx="4688735" cy="468873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0731A8-3450-1CF6-1239-75C1F75DF527}"/>
              </a:ext>
            </a:extLst>
          </p:cNvPr>
          <p:cNvSpPr txBox="1"/>
          <p:nvPr/>
        </p:nvSpPr>
        <p:spPr>
          <a:xfrm>
            <a:off x="5477789" y="4510566"/>
            <a:ext cx="6005355"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Số dao động của mặt trống trong 1 min là:</a:t>
            </a:r>
            <a:endParaRPr lang="en-US" sz="6000" dirty="0"/>
          </a:p>
        </p:txBody>
      </p:sp>
      <p:sp>
        <p:nvSpPr>
          <p:cNvPr id="29" name="TextBox 28">
            <a:extLst>
              <a:ext uri="{FF2B5EF4-FFF2-40B4-BE49-F238E27FC236}">
                <a16:creationId xmlns:a16="http://schemas.microsoft.com/office/drawing/2014/main" id="{0CD6A3D4-4148-B17F-5D97-AF187BBFB9BC}"/>
              </a:ext>
            </a:extLst>
          </p:cNvPr>
          <p:cNvSpPr txBox="1"/>
          <p:nvPr/>
        </p:nvSpPr>
        <p:spPr>
          <a:xfrm>
            <a:off x="5909639" y="5203613"/>
            <a:ext cx="5141653"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a:t>100.60 = 6 000 dao động</a:t>
            </a:r>
            <a:endParaRPr lang="en-US" sz="6000" dirty="0"/>
          </a:p>
        </p:txBody>
      </p:sp>
    </p:spTree>
    <p:extLst>
      <p:ext uri="{BB962C8B-B14F-4D97-AF65-F5344CB8AC3E}">
        <p14:creationId xmlns:p14="http://schemas.microsoft.com/office/powerpoint/2010/main" val="1776293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4000"/>
                                  </p:iterate>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B0EBE95C-7BD1-548B-127B-3E1ADC99C226}"/>
              </a:ext>
            </a:extLst>
          </p:cNvPr>
          <p:cNvSpPr/>
          <p:nvPr/>
        </p:nvSpPr>
        <p:spPr>
          <a:xfrm>
            <a:off x="1662964" y="3173948"/>
            <a:ext cx="9469821" cy="3245768"/>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1" name="TextBox 30">
            <a:extLst>
              <a:ext uri="{FF2B5EF4-FFF2-40B4-BE49-F238E27FC236}">
                <a16:creationId xmlns:a16="http://schemas.microsoft.com/office/drawing/2014/main" id="{5F979F94-4F5B-956A-3350-28FEE83F40D4}"/>
              </a:ext>
            </a:extLst>
          </p:cNvPr>
          <p:cNvSpPr txBox="1"/>
          <p:nvPr/>
        </p:nvSpPr>
        <p:spPr>
          <a:xfrm>
            <a:off x="2856591" y="4122147"/>
            <a:ext cx="7537250" cy="19774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2800" dirty="0" err="1"/>
              <a:t>Nếu</a:t>
            </a:r>
            <a:r>
              <a:rPr lang="en-US" sz="2800" dirty="0"/>
              <a:t> </a:t>
            </a:r>
            <a:r>
              <a:rPr lang="en-US" sz="2800" dirty="0" err="1"/>
              <a:t>một</a:t>
            </a:r>
            <a:r>
              <a:rPr lang="en-US" sz="2800" dirty="0"/>
              <a:t> con </a:t>
            </a:r>
            <a:r>
              <a:rPr lang="en-US" sz="2800" dirty="0" err="1"/>
              <a:t>ong</a:t>
            </a:r>
            <a:r>
              <a:rPr lang="en-US" sz="2800" dirty="0"/>
              <a:t> </a:t>
            </a:r>
            <a:r>
              <a:rPr lang="en-US" sz="2800" dirty="0" err="1"/>
              <a:t>mật</a:t>
            </a:r>
            <a:r>
              <a:rPr lang="en-US" sz="2800" dirty="0"/>
              <a:t> </a:t>
            </a:r>
            <a:r>
              <a:rPr lang="en-US" sz="2800" dirty="0" err="1"/>
              <a:t>khi</a:t>
            </a:r>
            <a:r>
              <a:rPr lang="en-US" sz="2800" dirty="0"/>
              <a:t> bay </a:t>
            </a:r>
            <a:r>
              <a:rPr lang="en-US" sz="2800" dirty="0" err="1"/>
              <a:t>đập</a:t>
            </a:r>
            <a:r>
              <a:rPr lang="en-US" sz="2800" dirty="0"/>
              <a:t> </a:t>
            </a:r>
            <a:r>
              <a:rPr lang="en-US" sz="2800" dirty="0" err="1"/>
              <a:t>cánh</a:t>
            </a:r>
            <a:r>
              <a:rPr lang="en-US" sz="2800" dirty="0"/>
              <a:t> </a:t>
            </a:r>
            <a:r>
              <a:rPr lang="en-US" sz="2800" dirty="0" err="1"/>
              <a:t>lên</a:t>
            </a:r>
            <a:r>
              <a:rPr lang="en-US" sz="2800" dirty="0"/>
              <a:t>, </a:t>
            </a:r>
            <a:r>
              <a:rPr lang="en-US" sz="2800" dirty="0" err="1"/>
              <a:t>xuống</a:t>
            </a:r>
            <a:r>
              <a:rPr lang="en-US" sz="2800" dirty="0"/>
              <a:t> 3300 </a:t>
            </a:r>
            <a:r>
              <a:rPr lang="en-US" sz="2800" dirty="0" err="1"/>
              <a:t>lần</a:t>
            </a:r>
            <a:r>
              <a:rPr lang="en-US" sz="2800" dirty="0"/>
              <a:t> </a:t>
            </a:r>
            <a:r>
              <a:rPr lang="en-US" sz="2800" dirty="0" err="1"/>
              <a:t>trong</a:t>
            </a:r>
            <a:r>
              <a:rPr lang="en-US" sz="2800" dirty="0"/>
              <a:t> 10s </a:t>
            </a:r>
            <a:r>
              <a:rPr lang="en-US" sz="2800" dirty="0" err="1"/>
              <a:t>thì</a:t>
            </a:r>
            <a:r>
              <a:rPr lang="en-US" sz="2800" dirty="0"/>
              <a:t> </a:t>
            </a:r>
            <a:r>
              <a:rPr lang="en-US" sz="2800" dirty="0" err="1"/>
              <a:t>tần</a:t>
            </a:r>
            <a:r>
              <a:rPr lang="en-US" sz="2800" dirty="0"/>
              <a:t> </a:t>
            </a:r>
            <a:r>
              <a:rPr lang="en-US" sz="2800" dirty="0" err="1"/>
              <a:t>số</a:t>
            </a:r>
            <a:r>
              <a:rPr lang="en-US" sz="2800" dirty="0"/>
              <a:t> </a:t>
            </a:r>
            <a:r>
              <a:rPr lang="en-US" sz="2800" dirty="0" err="1"/>
              <a:t>dao</a:t>
            </a:r>
            <a:r>
              <a:rPr lang="en-US" sz="2800" dirty="0"/>
              <a:t> </a:t>
            </a:r>
            <a:r>
              <a:rPr lang="en-US" sz="2800" dirty="0" err="1"/>
              <a:t>động</a:t>
            </a:r>
            <a:r>
              <a:rPr lang="en-US" sz="2800" dirty="0"/>
              <a:t> </a:t>
            </a:r>
            <a:r>
              <a:rPr lang="en-US" sz="2800" dirty="0" err="1"/>
              <a:t>của</a:t>
            </a:r>
            <a:r>
              <a:rPr lang="en-US" sz="2800" dirty="0"/>
              <a:t> </a:t>
            </a:r>
            <a:r>
              <a:rPr lang="en-US" sz="2800" dirty="0" err="1"/>
              <a:t>cánh</a:t>
            </a:r>
            <a:r>
              <a:rPr lang="en-US" sz="2800" dirty="0"/>
              <a:t> </a:t>
            </a:r>
            <a:r>
              <a:rPr lang="en-US" sz="2800" dirty="0" err="1"/>
              <a:t>nó</a:t>
            </a:r>
            <a:r>
              <a:rPr lang="en-US" sz="2800" dirty="0"/>
              <a:t> </a:t>
            </a:r>
            <a:r>
              <a:rPr lang="en-US" sz="2800" dirty="0" err="1"/>
              <a:t>là</a:t>
            </a:r>
            <a:r>
              <a:rPr lang="en-US" sz="2800" dirty="0"/>
              <a:t> bao </a:t>
            </a:r>
            <a:r>
              <a:rPr lang="en-US" sz="2800" dirty="0" err="1"/>
              <a:t>nhiêu</a:t>
            </a:r>
            <a:r>
              <a:rPr lang="en-US" sz="2800" dirty="0"/>
              <a:t>?</a:t>
            </a:r>
            <a:endParaRPr lang="en-US" sz="8000" dirty="0"/>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821793" y="34433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D9383A3-DEBA-01B4-D8D0-279759439FDB}"/>
              </a:ext>
            </a:extLst>
          </p:cNvPr>
          <p:cNvSpPr txBox="1"/>
          <p:nvPr/>
        </p:nvSpPr>
        <p:spPr>
          <a:xfrm>
            <a:off x="1042297" y="438284"/>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461359" y="322501"/>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88" y="432702"/>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ng làm tổ ngoài hiên - bay vào trong nhà xấu hay tốt, đánh con gì?">
            <a:extLst>
              <a:ext uri="{FF2B5EF4-FFF2-40B4-BE49-F238E27FC236}">
                <a16:creationId xmlns:a16="http://schemas.microsoft.com/office/drawing/2014/main" id="{C0917F65-6D16-E2BD-A7FC-D927445C1C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5115" y="1053938"/>
            <a:ext cx="5765520" cy="290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4598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pic>
        <p:nvPicPr>
          <p:cNvPr id="49" name="Picture 48">
            <a:extLst>
              <a:ext uri="{FF2B5EF4-FFF2-40B4-BE49-F238E27FC236}">
                <a16:creationId xmlns:a16="http://schemas.microsoft.com/office/drawing/2014/main" id="{843EFB2B-1281-00F7-D051-35B68F46A0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628" y="2421828"/>
            <a:ext cx="3812931" cy="1530950"/>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D003BD4C-4D56-C3A3-F394-31C41B4939C4}"/>
              </a:ext>
            </a:extLst>
          </p:cNvPr>
          <p:cNvSpPr/>
          <p:nvPr/>
        </p:nvSpPr>
        <p:spPr>
          <a:xfrm>
            <a:off x="646432" y="2070538"/>
            <a:ext cx="6521623" cy="3664798"/>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5F249FD-8905-3FBA-E863-C067560D6C50}"/>
              </a:ext>
            </a:extLst>
          </p:cNvPr>
          <p:cNvSpPr txBox="1"/>
          <p:nvPr/>
        </p:nvSpPr>
        <p:spPr>
          <a:xfrm>
            <a:off x="1653026" y="3187303"/>
            <a:ext cx="4314490"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2800" dirty="0"/>
              <a:t>Tần số dao động của ong:</a:t>
            </a:r>
          </a:p>
          <a:p>
            <a:pPr algn="ctr">
              <a:lnSpc>
                <a:spcPct val="150000"/>
              </a:lnSpc>
            </a:pPr>
            <a:r>
              <a:rPr lang="vi-VN" sz="2800" dirty="0"/>
              <a:t>3 300 : 10 = 330 Hz</a:t>
            </a:r>
          </a:p>
        </p:txBody>
      </p:sp>
      <p:pic>
        <p:nvPicPr>
          <p:cNvPr id="32" name="Picture 2" descr="Ong làm tổ ngoài hiên - bay vào trong nhà xấu hay tốt, đánh con gì?">
            <a:extLst>
              <a:ext uri="{FF2B5EF4-FFF2-40B4-BE49-F238E27FC236}">
                <a16:creationId xmlns:a16="http://schemas.microsoft.com/office/drawing/2014/main" id="{C0729832-764E-677A-3F62-185C801A35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4536" y="2502217"/>
            <a:ext cx="5765520" cy="290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7474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8912303" y="559240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93911" y="-37439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056460" y="4792295"/>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6373613">
            <a:off x="10508287" y="-31315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4" name="TextBox 53">
            <a:extLst>
              <a:ext uri="{FF2B5EF4-FFF2-40B4-BE49-F238E27FC236}">
                <a16:creationId xmlns:a16="http://schemas.microsoft.com/office/drawing/2014/main" id="{6A7BF0A8-767C-AEAC-FBE8-3536BF162FC9}"/>
              </a:ext>
            </a:extLst>
          </p:cNvPr>
          <p:cNvSpPr txBox="1"/>
          <p:nvPr/>
        </p:nvSpPr>
        <p:spPr>
          <a:xfrm>
            <a:off x="5920638" y="2450271"/>
            <a:ext cx="540517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âm tai người nghe được từ 20Hz đến 20000 Hz</a:t>
            </a:r>
            <a:endParaRPr lang="en-US" dirty="0"/>
          </a:p>
        </p:txBody>
      </p:sp>
      <p:grpSp>
        <p:nvGrpSpPr>
          <p:cNvPr id="40" name="Group 39">
            <a:extLst>
              <a:ext uri="{FF2B5EF4-FFF2-40B4-BE49-F238E27FC236}">
                <a16:creationId xmlns:a16="http://schemas.microsoft.com/office/drawing/2014/main" id="{664370D2-AC9A-B045-5D78-5837A16D4052}"/>
              </a:ext>
            </a:extLst>
          </p:cNvPr>
          <p:cNvGrpSpPr/>
          <p:nvPr/>
        </p:nvGrpSpPr>
        <p:grpSpPr>
          <a:xfrm flipH="1">
            <a:off x="-2340300" y="3824361"/>
            <a:ext cx="1741294" cy="2709460"/>
            <a:chOff x="9050311" y="1907329"/>
            <a:chExt cx="3101282" cy="4825606"/>
          </a:xfrm>
        </p:grpSpPr>
        <p:sp>
          <p:nvSpPr>
            <p:cNvPr id="41" name="Freeform: Shape 40">
              <a:extLst>
                <a:ext uri="{FF2B5EF4-FFF2-40B4-BE49-F238E27FC236}">
                  <a16:creationId xmlns:a16="http://schemas.microsoft.com/office/drawing/2014/main" id="{EA75465A-002E-3BBF-EB04-086171A892A9}"/>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E27E86E-1A81-1B0D-5751-F7E5F90D2358}"/>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E3AD0E4-391A-2CA0-07DA-05DE84043C5F}"/>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8E962D4-062B-6CC7-A72A-CF5B24550E24}"/>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64CB1C6-05AD-210C-58B6-519AC457388D}"/>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4B11FFD-307D-A723-2EA7-AF43A48B9688}"/>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4F82E65-293F-C4D2-7C04-C0A67EA6580A}"/>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E376836-9C66-C2BF-2356-71288EBE0513}"/>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4AA0987-7586-CC7F-A949-44912036A41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A8C1C1B-A92C-315A-4D85-84672AE24291}"/>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63D09EA-9305-1379-5E0B-96777FD88E98}"/>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46AED80-304F-6AAA-FF1C-88EB21875651}"/>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C94E57-62FB-92BB-36E4-2845ABDAE9FD}"/>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C2ADCCE-A9E0-FE02-3D78-1AA5A0B81D46}"/>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1E03B0B-1FEE-6A71-BCDA-636E496679C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01A7DAD-2C1F-7803-25C2-D3DEFF303512}"/>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7528B28-CAB8-2147-5DE7-9083FD8F85FF}"/>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29433CA-5C90-0288-191F-E065556E06B5}"/>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8A547C7-3671-CB40-59F9-21CF6C1E1FD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D579918-A1CF-34A4-DC3F-DE298E72EAB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1FF6E94-5A8C-0B6B-81BE-86BF32E94DC5}"/>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8000711-5AAC-B0B6-B9B5-A6B69714E487}"/>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F7576AD-919C-D598-4E00-5FB68D5AFDC5}"/>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8F44E2F-250C-840F-3D27-0D57BC7F16CF}"/>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85" name="Freeform: Shape 84">
              <a:extLst>
                <a:ext uri="{FF2B5EF4-FFF2-40B4-BE49-F238E27FC236}">
                  <a16:creationId xmlns:a16="http://schemas.microsoft.com/office/drawing/2014/main" id="{AEDA53FC-20BF-9A7E-D9C2-F9AFB693495E}"/>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86" name="Freeform: Shape 85">
              <a:extLst>
                <a:ext uri="{FF2B5EF4-FFF2-40B4-BE49-F238E27FC236}">
                  <a16:creationId xmlns:a16="http://schemas.microsoft.com/office/drawing/2014/main" id="{D3EF1580-B331-D427-8C55-8DA223D2A8DE}"/>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59441B57-50E4-50EC-D1EF-3BEBEE4877B1}"/>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54587DCA-C8E1-BFA9-29E0-C48246BFD84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83F96425-E1D6-506F-4FB9-A6E2C46BC9DA}"/>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A2F15FF-E3AB-88C7-247B-88A7C2A13C1E}"/>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77C3BE9D-521C-1650-8A3A-D87087E0B658}"/>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AA683DF-E417-574E-CCAE-FD6DD60C395C}"/>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65C0696-AA4B-279D-06AB-11B9BAABC66A}"/>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D18F9E9-8B4D-686B-B793-E6307695AD91}"/>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95" name="Freeform: Shape 94">
              <a:extLst>
                <a:ext uri="{FF2B5EF4-FFF2-40B4-BE49-F238E27FC236}">
                  <a16:creationId xmlns:a16="http://schemas.microsoft.com/office/drawing/2014/main" id="{58E5DB67-F6DC-1597-8D32-98BF5553BF9A}"/>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1CB2D3A0-A2BA-6EC4-98BD-40DEA37B7D70}"/>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3DFE8F1-31A9-C4AA-D780-F6D7666DAF63}"/>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418A92F-A96A-9C6C-99D1-2529F5BDC233}"/>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E8E00F51-F674-E035-C993-A10F49D72FFC}"/>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1BB6DA2-3D93-6A1D-AEA5-086FBC5889DB}"/>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B6F453B-1789-0916-46EA-79A6FBE65186}"/>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345902A5-750F-C9C3-BDCF-8AB7F1625CA3}"/>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926968B0-1FF6-E46D-12EC-95FA62640F8F}"/>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351E331-FF5E-313F-441A-BDA196921837}"/>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34D4765-BB22-FC1D-3CB3-941D4A7299D0}"/>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EF718C2-B382-4ED0-5508-22610220CDA0}"/>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6717DEE8-F958-E7AC-677C-2A477C9482BE}"/>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2050" name="Picture 2">
            <a:extLst>
              <a:ext uri="{FF2B5EF4-FFF2-40B4-BE49-F238E27FC236}">
                <a16:creationId xmlns:a16="http://schemas.microsoft.com/office/drawing/2014/main" id="{33C5BEA7-B149-7D06-9727-7BDB63A2B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437" y="1877470"/>
            <a:ext cx="3964004" cy="3964004"/>
          </a:xfrm>
          <a:prstGeom prst="rect">
            <a:avLst/>
          </a:prstGeom>
          <a:noFill/>
          <a:extLst>
            <a:ext uri="{909E8E84-426E-40DD-AFC4-6F175D3DCCD1}">
              <a14:hiddenFill xmlns:a14="http://schemas.microsoft.com/office/drawing/2010/main">
                <a:solidFill>
                  <a:srgbClr val="FFFFFF"/>
                </a:solidFill>
              </a14:hiddenFill>
            </a:ext>
          </a:extLst>
        </p:spPr>
      </p:pic>
      <p:sp>
        <p:nvSpPr>
          <p:cNvPr id="108" name="Rectangle: Rounded Corners 107">
            <a:extLst>
              <a:ext uri="{FF2B5EF4-FFF2-40B4-BE49-F238E27FC236}">
                <a16:creationId xmlns:a16="http://schemas.microsoft.com/office/drawing/2014/main" id="{FB9816B9-B3AE-2FC2-A1AE-AFB683464533}"/>
              </a:ext>
            </a:extLst>
          </p:cNvPr>
          <p:cNvSpPr/>
          <p:nvPr/>
        </p:nvSpPr>
        <p:spPr>
          <a:xfrm>
            <a:off x="4664091" y="783142"/>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607ED701-D838-A0AA-27D8-1A2F1CF8B620}"/>
              </a:ext>
            </a:extLst>
          </p:cNvPr>
          <p:cNvSpPr txBox="1"/>
          <p:nvPr/>
        </p:nvSpPr>
        <p:spPr>
          <a:xfrm>
            <a:off x="4922034" y="893048"/>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0" name="Google Shape;3776;p52">
            <a:extLst>
              <a:ext uri="{FF2B5EF4-FFF2-40B4-BE49-F238E27FC236}">
                <a16:creationId xmlns:a16="http://schemas.microsoft.com/office/drawing/2014/main" id="{50EEB0C2-2481-4434-9279-11C7406F367F}"/>
              </a:ext>
            </a:extLst>
          </p:cNvPr>
          <p:cNvSpPr/>
          <p:nvPr/>
        </p:nvSpPr>
        <p:spPr>
          <a:xfrm>
            <a:off x="4242460" y="757606"/>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1" name="Picture 2">
            <a:extLst>
              <a:ext uri="{FF2B5EF4-FFF2-40B4-BE49-F238E27FC236}">
                <a16:creationId xmlns:a16="http://schemas.microsoft.com/office/drawing/2014/main" id="{BFA9159C-4177-C133-FED7-DCA729C13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105" y="886518"/>
            <a:ext cx="487929" cy="487929"/>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680DEC29-70AC-8C37-E2DE-ADE6B82141F6}"/>
              </a:ext>
            </a:extLst>
          </p:cNvPr>
          <p:cNvSpPr txBox="1"/>
          <p:nvPr/>
        </p:nvSpPr>
        <p:spPr>
          <a:xfrm>
            <a:off x="5920637" y="3610540"/>
            <a:ext cx="540517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a:t>
            </a:r>
            <a:r>
              <a:rPr lang="vi-VN"/>
              <a:t>âm &gt; 20000 Hz → Siêu âm</a:t>
            </a:r>
            <a:endParaRPr lang="en-US" dirty="0"/>
          </a:p>
        </p:txBody>
      </p:sp>
      <p:sp>
        <p:nvSpPr>
          <p:cNvPr id="113" name="TextBox 112">
            <a:extLst>
              <a:ext uri="{FF2B5EF4-FFF2-40B4-BE49-F238E27FC236}">
                <a16:creationId xmlns:a16="http://schemas.microsoft.com/office/drawing/2014/main" id="{788A887D-AA07-E1FC-E0B9-25B3F11B97D4}"/>
              </a:ext>
            </a:extLst>
          </p:cNvPr>
          <p:cNvSpPr txBox="1"/>
          <p:nvPr/>
        </p:nvSpPr>
        <p:spPr>
          <a:xfrm>
            <a:off x="5838574" y="4492735"/>
            <a:ext cx="540517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âm &lt; 20 Hz → Hạ âm</a:t>
            </a:r>
            <a:endParaRPr lang="en-US" dirty="0"/>
          </a:p>
        </p:txBody>
      </p:sp>
    </p:spTree>
    <p:extLst>
      <p:ext uri="{BB962C8B-B14F-4D97-AF65-F5344CB8AC3E}">
        <p14:creationId xmlns:p14="http://schemas.microsoft.com/office/powerpoint/2010/main" val="347676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112"/>
                                        </p:tgtEl>
                                        <p:attrNameLst>
                                          <p:attrName>style.visibility</p:attrName>
                                        </p:attrNameLst>
                                      </p:cBhvr>
                                      <p:to>
                                        <p:strVal val="visible"/>
                                      </p:to>
                                    </p:set>
                                    <p:animEffect transition="in" filter="wipe(up)">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113"/>
                                        </p:tgtEl>
                                        <p:attrNameLst>
                                          <p:attrName>style.visibility</p:attrName>
                                        </p:attrNameLst>
                                      </p:cBhvr>
                                      <p:to>
                                        <p:strVal val="visible"/>
                                      </p:to>
                                    </p:set>
                                    <p:animEffect transition="in" filter="wipe(up)">
                                      <p:cBhvr>
                                        <p:cTn id="1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12" grpId="0"/>
      <p:bldP spid="1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022007" y="561859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20666893">
            <a:off x="-557679" y="-590949"/>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4076819">
            <a:off x="-1014975" y="4979766"/>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573373">
            <a:off x="10054029" y="-78505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76" name="TextBox 75">
            <a:extLst>
              <a:ext uri="{FF2B5EF4-FFF2-40B4-BE49-F238E27FC236}">
                <a16:creationId xmlns:a16="http://schemas.microsoft.com/office/drawing/2014/main" id="{1B79839D-BBA1-DA74-917F-8DC01D0C6A65}"/>
              </a:ext>
            </a:extLst>
          </p:cNvPr>
          <p:cNvSpPr txBox="1"/>
          <p:nvPr/>
        </p:nvSpPr>
        <p:spPr>
          <a:xfrm>
            <a:off x="2223613" y="1669568"/>
            <a:ext cx="7394047"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3200" dirty="0">
                <a:latin typeface="#9Slide07 IcielBaliho Script" pitchFamily="2" charset="0"/>
              </a:rPr>
              <a:t>Các loài động vật giao tiếp với nhau bằng siêu âm</a:t>
            </a:r>
            <a:endParaRPr lang="en-US" sz="3200" dirty="0">
              <a:latin typeface="#9Slide07 IcielBaliho Script" pitchFamily="2" charset="0"/>
            </a:endParaRPr>
          </a:p>
        </p:txBody>
      </p:sp>
      <p:sp>
        <p:nvSpPr>
          <p:cNvPr id="77" name="Rectangle: Rounded Corners 76">
            <a:extLst>
              <a:ext uri="{FF2B5EF4-FFF2-40B4-BE49-F238E27FC236}">
                <a16:creationId xmlns:a16="http://schemas.microsoft.com/office/drawing/2014/main" id="{C6A039BE-91D2-74EC-6F5C-253A9470D66C}"/>
              </a:ext>
            </a:extLst>
          </p:cNvPr>
          <p:cNvSpPr/>
          <p:nvPr/>
        </p:nvSpPr>
        <p:spPr>
          <a:xfrm>
            <a:off x="4479353" y="520207"/>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B7680C6-C194-0249-06C8-F9EBD6DCD076}"/>
              </a:ext>
            </a:extLst>
          </p:cNvPr>
          <p:cNvSpPr txBox="1"/>
          <p:nvPr/>
        </p:nvSpPr>
        <p:spPr>
          <a:xfrm>
            <a:off x="4737296" y="630113"/>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79" name="Google Shape;3776;p52">
            <a:extLst>
              <a:ext uri="{FF2B5EF4-FFF2-40B4-BE49-F238E27FC236}">
                <a16:creationId xmlns:a16="http://schemas.microsoft.com/office/drawing/2014/main" id="{DA048379-087E-D76A-34A1-83BFE941D181}"/>
              </a:ext>
            </a:extLst>
          </p:cNvPr>
          <p:cNvSpPr/>
          <p:nvPr/>
        </p:nvSpPr>
        <p:spPr>
          <a:xfrm>
            <a:off x="4057722" y="494671"/>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0" name="Picture 2">
            <a:extLst>
              <a:ext uri="{FF2B5EF4-FFF2-40B4-BE49-F238E27FC236}">
                <a16:creationId xmlns:a16="http://schemas.microsoft.com/office/drawing/2014/main" id="{BE12AF76-057B-1AB5-865A-A191A148C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367" y="623583"/>
            <a:ext cx="487929" cy="487929"/>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95709D70-B199-16E3-D0DD-D7DA36CA64F6}"/>
              </a:ext>
            </a:extLst>
          </p:cNvPr>
          <p:cNvSpPr txBox="1"/>
          <p:nvPr/>
        </p:nvSpPr>
        <p:spPr>
          <a:xfrm>
            <a:off x="1795962" y="5254654"/>
            <a:ext cx="85530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Dơi</a:t>
            </a:r>
            <a:endParaRPr lang="en-US" dirty="0"/>
          </a:p>
        </p:txBody>
      </p:sp>
      <p:pic>
        <p:nvPicPr>
          <p:cNvPr id="25602" name="Picture 2">
            <a:extLst>
              <a:ext uri="{FF2B5EF4-FFF2-40B4-BE49-F238E27FC236}">
                <a16:creationId xmlns:a16="http://schemas.microsoft.com/office/drawing/2014/main" id="{955A8925-7B9C-5D15-83E8-091D89CE2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27" y="2771319"/>
            <a:ext cx="3509772" cy="2188603"/>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Mèo, Động Vật Trẻ, Mèo Con, Mèo Xám">
            <a:extLst>
              <a:ext uri="{FF2B5EF4-FFF2-40B4-BE49-F238E27FC236}">
                <a16:creationId xmlns:a16="http://schemas.microsoft.com/office/drawing/2014/main" id="{1583E4EC-A9DE-89E8-D8ED-472469C57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443" y="2783504"/>
            <a:ext cx="3509772" cy="214241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1052F385-C187-B70F-E563-28788F61C960}"/>
              </a:ext>
            </a:extLst>
          </p:cNvPr>
          <p:cNvSpPr txBox="1"/>
          <p:nvPr/>
        </p:nvSpPr>
        <p:spPr>
          <a:xfrm>
            <a:off x="5563678" y="5254654"/>
            <a:ext cx="85530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Mèo</a:t>
            </a:r>
            <a:endParaRPr lang="en-US" dirty="0"/>
          </a:p>
        </p:txBody>
      </p:sp>
      <p:pic>
        <p:nvPicPr>
          <p:cNvPr id="25606" name="Picture 6" descr="Cá Heo, Động Vật Có Vú, Loài Vật">
            <a:extLst>
              <a:ext uri="{FF2B5EF4-FFF2-40B4-BE49-F238E27FC236}">
                <a16:creationId xmlns:a16="http://schemas.microsoft.com/office/drawing/2014/main" id="{E897E506-F099-8416-23A2-3ACD05D6B4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4159" y="2771319"/>
            <a:ext cx="3815941" cy="2148046"/>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64E7D31E-6999-014B-7E66-C938E26418B0}"/>
              </a:ext>
            </a:extLst>
          </p:cNvPr>
          <p:cNvSpPr txBox="1"/>
          <p:nvPr/>
        </p:nvSpPr>
        <p:spPr>
          <a:xfrm>
            <a:off x="9538500" y="5254654"/>
            <a:ext cx="138740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Cá heo</a:t>
            </a:r>
            <a:endParaRPr lang="en-US" dirty="0"/>
          </a:p>
        </p:txBody>
      </p:sp>
      <p:pic>
        <p:nvPicPr>
          <p:cNvPr id="87" name="Graphic 86">
            <a:extLst>
              <a:ext uri="{FF2B5EF4-FFF2-40B4-BE49-F238E27FC236}">
                <a16:creationId xmlns:a16="http://schemas.microsoft.com/office/drawing/2014/main" id="{69CD3E85-773D-0548-E27C-1D39044614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3739" y="2431851"/>
            <a:ext cx="3118183" cy="3118183"/>
          </a:xfrm>
          <a:prstGeom prst="rect">
            <a:avLst/>
          </a:prstGeom>
        </p:spPr>
      </p:pic>
    </p:spTree>
    <p:extLst>
      <p:ext uri="{BB962C8B-B14F-4D97-AF65-F5344CB8AC3E}">
        <p14:creationId xmlns:p14="http://schemas.microsoft.com/office/powerpoint/2010/main" val="69415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76"/>
                                        </p:tgtEl>
                                        <p:attrNameLst>
                                          <p:attrName>style.visibility</p:attrName>
                                        </p:attrNameLst>
                                      </p:cBhvr>
                                      <p:to>
                                        <p:strVal val="visible"/>
                                      </p:to>
                                    </p:set>
                                    <p:animEffect transition="in" filter="wipe(up)">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 calcmode="lin" valueType="num">
                                      <p:cBhvr>
                                        <p:cTn id="12" dur="500" fill="hold"/>
                                        <p:tgtEl>
                                          <p:spTgt spid="25602"/>
                                        </p:tgtEl>
                                        <p:attrNameLst>
                                          <p:attrName>ppt_w</p:attrName>
                                        </p:attrNameLst>
                                      </p:cBhvr>
                                      <p:tavLst>
                                        <p:tav tm="0">
                                          <p:val>
                                            <p:fltVal val="0"/>
                                          </p:val>
                                        </p:tav>
                                        <p:tav tm="100000">
                                          <p:val>
                                            <p:strVal val="#ppt_w"/>
                                          </p:val>
                                        </p:tav>
                                      </p:tavLst>
                                    </p:anim>
                                    <p:anim calcmode="lin" valueType="num">
                                      <p:cBhvr>
                                        <p:cTn id="13" dur="500" fill="hold"/>
                                        <p:tgtEl>
                                          <p:spTgt spid="25602"/>
                                        </p:tgtEl>
                                        <p:attrNameLst>
                                          <p:attrName>ppt_h</p:attrName>
                                        </p:attrNameLst>
                                      </p:cBhvr>
                                      <p:tavLst>
                                        <p:tav tm="0">
                                          <p:val>
                                            <p:fltVal val="0"/>
                                          </p:val>
                                        </p:tav>
                                        <p:tav tm="100000">
                                          <p:val>
                                            <p:strVal val="#ppt_h"/>
                                          </p:val>
                                        </p:tav>
                                      </p:tavLst>
                                    </p:anim>
                                    <p:animEffect transition="in" filter="fade">
                                      <p:cBhvr>
                                        <p:cTn id="14" dur="500"/>
                                        <p:tgtEl>
                                          <p:spTgt spid="2560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81"/>
                                        </p:tgtEl>
                                        <p:attrNameLst>
                                          <p:attrName>style.visibility</p:attrName>
                                        </p:attrNameLst>
                                      </p:cBhvr>
                                      <p:to>
                                        <p:strVal val="visible"/>
                                      </p:to>
                                    </p:set>
                                    <p:animEffect transition="in" filter="wipe(up)">
                                      <p:cBhvr>
                                        <p:cTn id="18" dur="500"/>
                                        <p:tgtEl>
                                          <p:spTgt spid="8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5604"/>
                                        </p:tgtEl>
                                        <p:attrNameLst>
                                          <p:attrName>style.visibility</p:attrName>
                                        </p:attrNameLst>
                                      </p:cBhvr>
                                      <p:to>
                                        <p:strVal val="visible"/>
                                      </p:to>
                                    </p:set>
                                    <p:anim calcmode="lin" valueType="num">
                                      <p:cBhvr>
                                        <p:cTn id="23" dur="500" fill="hold"/>
                                        <p:tgtEl>
                                          <p:spTgt spid="25604"/>
                                        </p:tgtEl>
                                        <p:attrNameLst>
                                          <p:attrName>ppt_w</p:attrName>
                                        </p:attrNameLst>
                                      </p:cBhvr>
                                      <p:tavLst>
                                        <p:tav tm="0">
                                          <p:val>
                                            <p:fltVal val="0"/>
                                          </p:val>
                                        </p:tav>
                                        <p:tav tm="100000">
                                          <p:val>
                                            <p:strVal val="#ppt_w"/>
                                          </p:val>
                                        </p:tav>
                                      </p:tavLst>
                                    </p:anim>
                                    <p:anim calcmode="lin" valueType="num">
                                      <p:cBhvr>
                                        <p:cTn id="24" dur="500" fill="hold"/>
                                        <p:tgtEl>
                                          <p:spTgt spid="25604"/>
                                        </p:tgtEl>
                                        <p:attrNameLst>
                                          <p:attrName>ppt_h</p:attrName>
                                        </p:attrNameLst>
                                      </p:cBhvr>
                                      <p:tavLst>
                                        <p:tav tm="0">
                                          <p:val>
                                            <p:fltVal val="0"/>
                                          </p:val>
                                        </p:tav>
                                        <p:tav tm="100000">
                                          <p:val>
                                            <p:strVal val="#ppt_h"/>
                                          </p:val>
                                        </p:tav>
                                      </p:tavLst>
                                    </p:anim>
                                    <p:animEffect transition="in" filter="fade">
                                      <p:cBhvr>
                                        <p:cTn id="25" dur="500"/>
                                        <p:tgtEl>
                                          <p:spTgt spid="25604"/>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84"/>
                                        </p:tgtEl>
                                        <p:attrNameLst>
                                          <p:attrName>style.visibility</p:attrName>
                                        </p:attrNameLst>
                                      </p:cBhvr>
                                      <p:to>
                                        <p:strVal val="visible"/>
                                      </p:to>
                                    </p:set>
                                    <p:animEffect transition="in" filter="wipe(up)">
                                      <p:cBhvr>
                                        <p:cTn id="29" dur="500"/>
                                        <p:tgtEl>
                                          <p:spTgt spid="8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5606"/>
                                        </p:tgtEl>
                                        <p:attrNameLst>
                                          <p:attrName>style.visibility</p:attrName>
                                        </p:attrNameLst>
                                      </p:cBhvr>
                                      <p:to>
                                        <p:strVal val="visible"/>
                                      </p:to>
                                    </p:set>
                                    <p:anim calcmode="lin" valueType="num">
                                      <p:cBhvr>
                                        <p:cTn id="34" dur="500" fill="hold"/>
                                        <p:tgtEl>
                                          <p:spTgt spid="25606"/>
                                        </p:tgtEl>
                                        <p:attrNameLst>
                                          <p:attrName>ppt_w</p:attrName>
                                        </p:attrNameLst>
                                      </p:cBhvr>
                                      <p:tavLst>
                                        <p:tav tm="0">
                                          <p:val>
                                            <p:fltVal val="0"/>
                                          </p:val>
                                        </p:tav>
                                        <p:tav tm="100000">
                                          <p:val>
                                            <p:strVal val="#ppt_w"/>
                                          </p:val>
                                        </p:tav>
                                      </p:tavLst>
                                    </p:anim>
                                    <p:anim calcmode="lin" valueType="num">
                                      <p:cBhvr>
                                        <p:cTn id="35" dur="500" fill="hold"/>
                                        <p:tgtEl>
                                          <p:spTgt spid="25606"/>
                                        </p:tgtEl>
                                        <p:attrNameLst>
                                          <p:attrName>ppt_h</p:attrName>
                                        </p:attrNameLst>
                                      </p:cBhvr>
                                      <p:tavLst>
                                        <p:tav tm="0">
                                          <p:val>
                                            <p:fltVal val="0"/>
                                          </p:val>
                                        </p:tav>
                                        <p:tav tm="100000">
                                          <p:val>
                                            <p:strVal val="#ppt_h"/>
                                          </p:val>
                                        </p:tav>
                                      </p:tavLst>
                                    </p:anim>
                                    <p:animEffect transition="in" filter="fade">
                                      <p:cBhvr>
                                        <p:cTn id="36" dur="500"/>
                                        <p:tgtEl>
                                          <p:spTgt spid="25606"/>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4000"/>
                                  </p:iterate>
                                  <p:childTnLst>
                                    <p:set>
                                      <p:cBhvr>
                                        <p:cTn id="39" dur="1" fill="hold">
                                          <p:stCondLst>
                                            <p:cond delay="0"/>
                                          </p:stCondLst>
                                        </p:cTn>
                                        <p:tgtEl>
                                          <p:spTgt spid="86"/>
                                        </p:tgtEl>
                                        <p:attrNameLst>
                                          <p:attrName>style.visibility</p:attrName>
                                        </p:attrNameLst>
                                      </p:cBhvr>
                                      <p:to>
                                        <p:strVal val="visible"/>
                                      </p:to>
                                    </p:set>
                                    <p:animEffect transition="in" filter="wipe(up)">
                                      <p:cBhvr>
                                        <p:cTn id="4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81" grpId="0"/>
      <p:bldP spid="84" grpId="0"/>
      <p:bldP spid="8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2520372" y="2450066"/>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754115" y="2396899"/>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2724352" y="-185376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4515919" y="611430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26" name="Graphic 25">
            <a:extLst>
              <a:ext uri="{FF2B5EF4-FFF2-40B4-BE49-F238E27FC236}">
                <a16:creationId xmlns:a16="http://schemas.microsoft.com/office/drawing/2014/main" id="{7317A29D-5B41-611A-1A45-9BF33A4869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8260" y="-3119551"/>
            <a:ext cx="2482198" cy="2482198"/>
          </a:xfrm>
          <a:prstGeom prst="rect">
            <a:avLst/>
          </a:prstGeom>
        </p:spPr>
      </p:pic>
      <p:pic>
        <p:nvPicPr>
          <p:cNvPr id="6" name="Picture 5">
            <a:extLst>
              <a:ext uri="{FF2B5EF4-FFF2-40B4-BE49-F238E27FC236}">
                <a16:creationId xmlns:a16="http://schemas.microsoft.com/office/drawing/2014/main" id="{39939345-545B-C14A-1F19-8DEBE7139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8946" y="2203463"/>
            <a:ext cx="7954108" cy="3193695"/>
          </a:xfrm>
          <a:prstGeom prst="rect">
            <a:avLst/>
          </a:prstGeom>
        </p:spPr>
      </p:pic>
      <p:sp>
        <p:nvSpPr>
          <p:cNvPr id="34" name="TextBox 33">
            <a:extLst>
              <a:ext uri="{FF2B5EF4-FFF2-40B4-BE49-F238E27FC236}">
                <a16:creationId xmlns:a16="http://schemas.microsoft.com/office/drawing/2014/main" id="{A7D04A4A-EE71-DC05-4248-BC99EEC2DD69}"/>
              </a:ext>
            </a:extLst>
          </p:cNvPr>
          <p:cNvSpPr txBox="1"/>
          <p:nvPr/>
        </p:nvSpPr>
        <p:spPr>
          <a:xfrm>
            <a:off x="1533314" y="1386624"/>
            <a:ext cx="8882842" cy="7403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3200" dirty="0">
                <a:latin typeface="#9Slide07 IcielBaliho Script" pitchFamily="2" charset="0"/>
              </a:rPr>
              <a:t>Hai đồ thị dao động âm có cùng biên độ nhưng khác tần số</a:t>
            </a:r>
            <a:endParaRPr lang="en-US" sz="7200" dirty="0">
              <a:latin typeface="#9Slide07 IcielBaliho Script" pitchFamily="2" charset="0"/>
            </a:endParaRPr>
          </a:p>
        </p:txBody>
      </p:sp>
      <p:sp>
        <p:nvSpPr>
          <p:cNvPr id="36" name="TextBox 35">
            <a:extLst>
              <a:ext uri="{FF2B5EF4-FFF2-40B4-BE49-F238E27FC236}">
                <a16:creationId xmlns:a16="http://schemas.microsoft.com/office/drawing/2014/main" id="{23016836-99E5-E04F-266D-275DBF27DB95}"/>
              </a:ext>
            </a:extLst>
          </p:cNvPr>
          <p:cNvSpPr txBox="1"/>
          <p:nvPr/>
        </p:nvSpPr>
        <p:spPr>
          <a:xfrm>
            <a:off x="223291" y="5488125"/>
            <a:ext cx="4726472" cy="978729"/>
          </a:xfrm>
          <a:prstGeom prst="rect">
            <a:avLst/>
          </a:prstGeom>
          <a:noFill/>
        </p:spPr>
        <p:txBody>
          <a:bodyPr wrap="square" rtlCol="0">
            <a:spAutoFit/>
          </a:bodyPr>
          <a:lstStyle/>
          <a:p>
            <a:pPr>
              <a:lnSpc>
                <a:spcPct val="120000"/>
              </a:lnSpc>
            </a:pPr>
            <a:r>
              <a:rPr lang="vi-VN" sz="2400" dirty="0">
                <a:latin typeface="#9Slide03 Arima Madurai Black" panose="00000A00000000000000" pitchFamily="2" charset="0"/>
                <a:cs typeface="#9Slide03 Arima Madurai Black" panose="00000A00000000000000" pitchFamily="2" charset="0"/>
              </a:rPr>
              <a:t>Sóng âm có tần số cao hơn thì có đường biểu diễn sát nhau hơn</a:t>
            </a:r>
            <a:endParaRPr lang="en-US" sz="2400" dirty="0">
              <a:latin typeface="#9Slide03 Arima Madurai Black" panose="00000A00000000000000" pitchFamily="2" charset="0"/>
              <a:cs typeface="#9Slide03 Arima Madurai Black" panose="00000A00000000000000" pitchFamily="2" charset="0"/>
            </a:endParaRPr>
          </a:p>
        </p:txBody>
      </p:sp>
      <p:pic>
        <p:nvPicPr>
          <p:cNvPr id="37" name="Graphic 36" descr="Line arrow Clockwise curve">
            <a:extLst>
              <a:ext uri="{FF2B5EF4-FFF2-40B4-BE49-F238E27FC236}">
                <a16:creationId xmlns:a16="http://schemas.microsoft.com/office/drawing/2014/main" id="{E0247778-FED1-1E23-BE4D-9468AF51EC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547868" flipV="1">
            <a:off x="6481420" y="5202956"/>
            <a:ext cx="914400" cy="914400"/>
          </a:xfrm>
          <a:prstGeom prst="rect">
            <a:avLst/>
          </a:prstGeom>
        </p:spPr>
      </p:pic>
      <p:sp>
        <p:nvSpPr>
          <p:cNvPr id="38" name="TextBox 37">
            <a:extLst>
              <a:ext uri="{FF2B5EF4-FFF2-40B4-BE49-F238E27FC236}">
                <a16:creationId xmlns:a16="http://schemas.microsoft.com/office/drawing/2014/main" id="{2DF4632A-AD2D-657D-ABEF-9C8C0AE53F8C}"/>
              </a:ext>
            </a:extLst>
          </p:cNvPr>
          <p:cNvSpPr txBox="1"/>
          <p:nvPr/>
        </p:nvSpPr>
        <p:spPr>
          <a:xfrm>
            <a:off x="7439101" y="5558671"/>
            <a:ext cx="4752899" cy="978729"/>
          </a:xfrm>
          <a:prstGeom prst="rect">
            <a:avLst/>
          </a:prstGeom>
          <a:noFill/>
        </p:spPr>
        <p:txBody>
          <a:bodyPr wrap="square" rtlCol="0">
            <a:spAutoFit/>
          </a:bodyPr>
          <a:lstStyle/>
          <a:p>
            <a:pPr>
              <a:lnSpc>
                <a:spcPct val="120000"/>
              </a:lnSpc>
            </a:pPr>
            <a:r>
              <a:rPr lang="vi-VN" sz="2400" dirty="0">
                <a:latin typeface="#9Slide03 Arima Madurai Black" panose="00000A00000000000000" pitchFamily="2" charset="0"/>
                <a:cs typeface="#9Slide03 Arima Madurai Black" panose="00000A00000000000000" pitchFamily="2" charset="0"/>
              </a:rPr>
              <a:t>Sóng âm có tần số thấp hơn thì có đường biểu diễn xa nhau hơn</a:t>
            </a:r>
            <a:endParaRPr lang="en-US" sz="2400" dirty="0">
              <a:latin typeface="#9Slide03 Arima Madurai Black" panose="00000A00000000000000" pitchFamily="2" charset="0"/>
              <a:cs typeface="#9Slide03 Arima Madurai Black" panose="00000A00000000000000" pitchFamily="2" charset="0"/>
            </a:endParaRPr>
          </a:p>
        </p:txBody>
      </p:sp>
      <p:pic>
        <p:nvPicPr>
          <p:cNvPr id="39" name="Graphic 38" descr="Line arrow Counter clockwise curve">
            <a:extLst>
              <a:ext uri="{FF2B5EF4-FFF2-40B4-BE49-F238E27FC236}">
                <a16:creationId xmlns:a16="http://schemas.microsoft.com/office/drawing/2014/main" id="{088947E8-6228-341D-0AC8-54701828BF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67774" flipV="1">
            <a:off x="4894001" y="5186326"/>
            <a:ext cx="914400" cy="914400"/>
          </a:xfrm>
          <a:prstGeom prst="rect">
            <a:avLst/>
          </a:prstGeom>
        </p:spPr>
      </p:pic>
      <p:pic>
        <p:nvPicPr>
          <p:cNvPr id="43" name="Picture 42">
            <a:extLst>
              <a:ext uri="{FF2B5EF4-FFF2-40B4-BE49-F238E27FC236}">
                <a16:creationId xmlns:a16="http://schemas.microsoft.com/office/drawing/2014/main" id="{7FC8C3C2-33C6-0103-D952-025DFBA9C0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2709" y="7363246"/>
            <a:ext cx="3364658" cy="1862357"/>
          </a:xfrm>
          <a:prstGeom prst="rect">
            <a:avLst/>
          </a:prstGeom>
        </p:spPr>
      </p:pic>
      <p:sp>
        <p:nvSpPr>
          <p:cNvPr id="27" name="Rectangle: Rounded Corners 26">
            <a:extLst>
              <a:ext uri="{FF2B5EF4-FFF2-40B4-BE49-F238E27FC236}">
                <a16:creationId xmlns:a16="http://schemas.microsoft.com/office/drawing/2014/main" id="{AFD62471-A757-F824-B399-142C017E8FB2}"/>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TextBox 27">
            <a:extLst>
              <a:ext uri="{FF2B5EF4-FFF2-40B4-BE49-F238E27FC236}">
                <a16:creationId xmlns:a16="http://schemas.microsoft.com/office/drawing/2014/main" id="{0361FC5F-F557-758F-00D4-0B980BE58E01}"/>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9" name="Google Shape;3776;p52">
            <a:extLst>
              <a:ext uri="{FF2B5EF4-FFF2-40B4-BE49-F238E27FC236}">
                <a16:creationId xmlns:a16="http://schemas.microsoft.com/office/drawing/2014/main" id="{2E0EACA9-1649-0976-B9D8-9397A92A1489}"/>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5" name="Picture 2">
            <a:extLst>
              <a:ext uri="{FF2B5EF4-FFF2-40B4-BE49-F238E27FC236}">
                <a16:creationId xmlns:a16="http://schemas.microsoft.com/office/drawing/2014/main" id="{DC6F86F9-2ADC-7981-A4F8-CBDBA54709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67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right)">
                                      <p:cBhvr>
                                        <p:cTn id="12" dur="500"/>
                                        <p:tgtEl>
                                          <p:spTgt spid="39"/>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7356349" y="2589920"/>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2600828" y="4292756"/>
            <a:ext cx="2925391" cy="830997"/>
          </a:xfrm>
          <a:prstGeom prst="rect">
            <a:avLst/>
          </a:prstGeom>
          <a:noFill/>
        </p:spPr>
        <p:txBody>
          <a:bodyPr wrap="square" rtlCol="0">
            <a:spAutoFit/>
          </a:bodyPr>
          <a:lstStyle/>
          <a:p>
            <a:pPr algn="ctr">
              <a:lnSpc>
                <a:spcPct val="120000"/>
              </a:lnSpc>
            </a:pPr>
            <a:r>
              <a:rPr lang="en-US" sz="4400" dirty="0" err="1">
                <a:solidFill>
                  <a:srgbClr val="313A61"/>
                </a:solidFill>
                <a:latin typeface="#9Slide07 IcielBaliho Script" pitchFamily="2" charset="0"/>
                <a:cs typeface="#9Slide03 Arima Madurai Black" panose="00000A00000000000000" pitchFamily="2" charset="0"/>
              </a:rPr>
              <a:t>Độ</a:t>
            </a:r>
            <a:r>
              <a:rPr lang="en-US" sz="4400" dirty="0">
                <a:solidFill>
                  <a:srgbClr val="313A61"/>
                </a:solidFill>
                <a:latin typeface="#9Slide07 IcielBaliho Script" pitchFamily="2" charset="0"/>
                <a:cs typeface="#9Slide03 Arima Madurai Black" panose="00000A00000000000000" pitchFamily="2" charset="0"/>
              </a:rPr>
              <a:t> to </a:t>
            </a:r>
            <a:r>
              <a:rPr lang="en-US" sz="4400" dirty="0" err="1">
                <a:solidFill>
                  <a:srgbClr val="313A61"/>
                </a:solidFill>
                <a:latin typeface="#9Slide07 IcielBaliho Script" pitchFamily="2" charset="0"/>
                <a:cs typeface="#9Slide03 Arima Madurai Black" panose="00000A00000000000000" pitchFamily="2" charset="0"/>
              </a:rPr>
              <a:t>của</a:t>
            </a:r>
            <a:r>
              <a:rPr lang="en-US" sz="4400" dirty="0">
                <a:solidFill>
                  <a:srgbClr val="313A61"/>
                </a:solidFill>
                <a:latin typeface="#9Slide07 IcielBaliho Script" pitchFamily="2" charset="0"/>
                <a:cs typeface="#9Slide03 Arima Madurai Black" panose="00000A00000000000000" pitchFamily="2" charset="0"/>
              </a:rPr>
              <a:t> </a:t>
            </a:r>
            <a:r>
              <a:rPr lang="en-US" sz="4400" dirty="0" err="1">
                <a:solidFill>
                  <a:srgbClr val="313A61"/>
                </a:solidFill>
                <a:latin typeface="#9Slide07 IcielBaliho Script" pitchFamily="2" charset="0"/>
                <a:cs typeface="#9Slide03 Arima Madurai Black" panose="00000A00000000000000" pitchFamily="2" charset="0"/>
              </a:rPr>
              <a:t>âm</a:t>
            </a:r>
            <a:endParaRPr lang="vi-VN" sz="4400" dirty="0">
              <a:solidFill>
                <a:srgbClr val="313A61"/>
              </a:solidFill>
              <a:latin typeface="#9Slide07 IcielBaliho Script"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3206698" y="2535726"/>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TextBox 34">
            <a:extLst>
              <a:ext uri="{FF2B5EF4-FFF2-40B4-BE49-F238E27FC236}">
                <a16:creationId xmlns:a16="http://schemas.microsoft.com/office/drawing/2014/main" id="{96777500-1DD2-4B6D-99AA-CB63E431F6FB}"/>
              </a:ext>
            </a:extLst>
          </p:cNvPr>
          <p:cNvSpPr txBox="1"/>
          <p:nvPr/>
        </p:nvSpPr>
        <p:spPr>
          <a:xfrm>
            <a:off x="6650236" y="4348733"/>
            <a:ext cx="3268463" cy="769441"/>
          </a:xfrm>
          <a:prstGeom prst="rect">
            <a:avLst/>
          </a:prstGeom>
          <a:noFill/>
        </p:spPr>
        <p:txBody>
          <a:bodyPr wrap="square" rtlCol="0">
            <a:spAutoFit/>
          </a:bodyPr>
          <a:lstStyle/>
          <a:p>
            <a:pPr algn="ctr"/>
            <a:r>
              <a:rPr lang="en-US" sz="4400" dirty="0" err="1">
                <a:solidFill>
                  <a:srgbClr val="F05555"/>
                </a:solidFill>
                <a:latin typeface="#9Slide07 IcielBaliho Script" pitchFamily="2" charset="0"/>
                <a:cs typeface="#9Slide03 Arima Madurai Black" panose="00000A00000000000000" pitchFamily="2" charset="0"/>
              </a:rPr>
              <a:t>Độ</a:t>
            </a:r>
            <a:r>
              <a:rPr lang="en-US" sz="4400" dirty="0">
                <a:solidFill>
                  <a:srgbClr val="F05555"/>
                </a:solidFill>
                <a:latin typeface="#9Slide07 IcielBaliho Script" pitchFamily="2" charset="0"/>
                <a:cs typeface="#9Slide03 Arima Madurai Black" panose="00000A00000000000000" pitchFamily="2" charset="0"/>
              </a:rPr>
              <a:t> </a:t>
            </a:r>
            <a:r>
              <a:rPr lang="en-US" sz="4400" dirty="0" err="1">
                <a:solidFill>
                  <a:srgbClr val="F05555"/>
                </a:solidFill>
                <a:latin typeface="#9Slide07 IcielBaliho Script" pitchFamily="2" charset="0"/>
                <a:cs typeface="#9Slide03 Arima Madurai Black" panose="00000A00000000000000" pitchFamily="2" charset="0"/>
              </a:rPr>
              <a:t>cao</a:t>
            </a:r>
            <a:r>
              <a:rPr lang="en-US" sz="4400" dirty="0">
                <a:solidFill>
                  <a:srgbClr val="F05555"/>
                </a:solidFill>
                <a:latin typeface="#9Slide07 IcielBaliho Script" pitchFamily="2" charset="0"/>
                <a:cs typeface="#9Slide03 Arima Madurai Black" panose="00000A00000000000000" pitchFamily="2" charset="0"/>
              </a:rPr>
              <a:t> </a:t>
            </a:r>
            <a:r>
              <a:rPr lang="en-US" sz="4400" dirty="0" err="1">
                <a:solidFill>
                  <a:srgbClr val="F05555"/>
                </a:solidFill>
                <a:latin typeface="#9Slide07 IcielBaliho Script" pitchFamily="2" charset="0"/>
                <a:cs typeface="#9Slide03 Arima Madurai Black" panose="00000A00000000000000" pitchFamily="2" charset="0"/>
              </a:rPr>
              <a:t>của</a:t>
            </a:r>
            <a:r>
              <a:rPr lang="en-US" sz="4400" dirty="0">
                <a:solidFill>
                  <a:srgbClr val="F05555"/>
                </a:solidFill>
                <a:latin typeface="#9Slide07 IcielBaliho Script" pitchFamily="2" charset="0"/>
                <a:cs typeface="#9Slide03 Arima Madurai Black" panose="00000A00000000000000" pitchFamily="2" charset="0"/>
              </a:rPr>
              <a:t> </a:t>
            </a:r>
            <a:r>
              <a:rPr lang="en-US" sz="4400" dirty="0" err="1">
                <a:solidFill>
                  <a:srgbClr val="F05555"/>
                </a:solidFill>
                <a:latin typeface="#9Slide07 IcielBaliho Script" pitchFamily="2" charset="0"/>
                <a:cs typeface="#9Slide03 Arima Madurai Black" panose="00000A00000000000000" pitchFamily="2" charset="0"/>
              </a:rPr>
              <a:t>âm</a:t>
            </a:r>
            <a:endParaRPr lang="vi-VN" sz="4400" dirty="0">
              <a:solidFill>
                <a:srgbClr val="F05555"/>
              </a:solidFill>
              <a:latin typeface="#9Slide07 IcielBaliho Script" pitchFamily="2" charset="0"/>
              <a:cs typeface="#9Slide03 Arima Madurai Black" panose="00000A00000000000000" pitchFamily="2" charset="0"/>
            </a:endParaRPr>
          </a:p>
        </p:txBody>
      </p:sp>
      <p:sp>
        <p:nvSpPr>
          <p:cNvPr id="26" name="TextBox 25">
            <a:extLst>
              <a:ext uri="{FF2B5EF4-FFF2-40B4-BE49-F238E27FC236}">
                <a16:creationId xmlns:a16="http://schemas.microsoft.com/office/drawing/2014/main" id="{977D411E-7F3D-C865-F4B0-48F86C8964B6}"/>
              </a:ext>
            </a:extLst>
          </p:cNvPr>
          <p:cNvSpPr txBox="1"/>
          <p:nvPr/>
        </p:nvSpPr>
        <p:spPr>
          <a:xfrm>
            <a:off x="1313321" y="840710"/>
            <a:ext cx="10370898" cy="1000274"/>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r>
              <a:rPr lang="en-US" dirty="0">
                <a:solidFill>
                  <a:srgbClr val="313A61"/>
                </a:solidFill>
              </a:rPr>
              <a:t>ĐỘ TO VÀ ĐỘ CAO CỦA ÂM</a:t>
            </a:r>
          </a:p>
        </p:txBody>
      </p:sp>
      <p:pic>
        <p:nvPicPr>
          <p:cNvPr id="1026" name="Picture 2">
            <a:extLst>
              <a:ext uri="{FF2B5EF4-FFF2-40B4-BE49-F238E27FC236}">
                <a16:creationId xmlns:a16="http://schemas.microsoft.com/office/drawing/2014/main" id="{84A9D599-411B-D1E3-F47C-63FDDC7E2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334" y="2835431"/>
            <a:ext cx="929254" cy="929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26C614-5175-4A7C-B8EF-F1A23F0AD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181" y="2835431"/>
            <a:ext cx="1080919" cy="1080919"/>
          </a:xfrm>
          <a:prstGeom prst="rect">
            <a:avLst/>
          </a:prstGeom>
          <a:noFill/>
          <a:extLst>
            <a:ext uri="{909E8E84-426E-40DD-AFC4-6F175D3DCCD1}">
              <a14:hiddenFill xmlns:a14="http://schemas.microsoft.com/office/drawing/2010/main">
                <a:solidFill>
                  <a:srgbClr val="FFFFFF"/>
                </a:solidFill>
              </a14:hiddenFill>
            </a:ext>
          </a:extLst>
        </p:spPr>
      </p:pic>
      <p:pic>
        <p:nvPicPr>
          <p:cNvPr id="33" name="Graphic 32">
            <a:extLst>
              <a:ext uri="{FF2B5EF4-FFF2-40B4-BE49-F238E27FC236}">
                <a16:creationId xmlns:a16="http://schemas.microsoft.com/office/drawing/2014/main" id="{F192712F-7B24-043C-6A19-8EFF0B171F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91290" y="7055504"/>
            <a:ext cx="3268464" cy="3268464"/>
          </a:xfrm>
          <a:prstGeom prst="rect">
            <a:avLst/>
          </a:prstGeom>
        </p:spPr>
      </p:pic>
    </p:spTree>
    <p:extLst>
      <p:ext uri="{BB962C8B-B14F-4D97-AF65-F5344CB8AC3E}">
        <p14:creationId xmlns:p14="http://schemas.microsoft.com/office/powerpoint/2010/main" val="780040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53" presetClass="entr" presetSubtype="16" fill="hold" nodeType="withEffect">
                                  <p:stCondLst>
                                    <p:cond delay="25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par>
                          <p:cTn id="31" fill="hold">
                            <p:stCondLst>
                              <p:cond delay="750"/>
                            </p:stCondLst>
                            <p:childTnLst>
                              <p:par>
                                <p:cTn id="32" presetID="22" presetClass="entr" presetSubtype="1" fill="hold" grpId="0" nodeType="afterEffect">
                                  <p:stCondLst>
                                    <p:cond delay="0"/>
                                  </p:stCondLst>
                                  <p:iterate type="lt">
                                    <p:tmPct val="5000"/>
                                  </p:iterate>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9" grpId="0"/>
      <p:bldP spid="31" grpId="0" animBg="1"/>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525643" y="579254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8" name="Rectangle: Rounded Corners 27">
            <a:extLst>
              <a:ext uri="{FF2B5EF4-FFF2-40B4-BE49-F238E27FC236}">
                <a16:creationId xmlns:a16="http://schemas.microsoft.com/office/drawing/2014/main" id="{82D12FAB-271B-6CD6-28E6-B7FA49AF4096}"/>
              </a:ext>
            </a:extLst>
          </p:cNvPr>
          <p:cNvSpPr/>
          <p:nvPr/>
        </p:nvSpPr>
        <p:spPr>
          <a:xfrm>
            <a:off x="327313" y="386283"/>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TextBox 28">
            <a:extLst>
              <a:ext uri="{FF2B5EF4-FFF2-40B4-BE49-F238E27FC236}">
                <a16:creationId xmlns:a16="http://schemas.microsoft.com/office/drawing/2014/main" id="{4823A942-9243-73B4-1DB9-6FE631E69E6B}"/>
              </a:ext>
            </a:extLst>
          </p:cNvPr>
          <p:cNvSpPr txBox="1"/>
          <p:nvPr/>
        </p:nvSpPr>
        <p:spPr>
          <a:xfrm>
            <a:off x="430873" y="441990"/>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30" name="Picture 29">
            <a:extLst>
              <a:ext uri="{FF2B5EF4-FFF2-40B4-BE49-F238E27FC236}">
                <a16:creationId xmlns:a16="http://schemas.microsoft.com/office/drawing/2014/main" id="{3AFECC13-B5FE-5512-1B50-91EB87704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7121" y="2663525"/>
            <a:ext cx="3812931" cy="1530950"/>
          </a:xfrm>
          <a:prstGeom prst="rect">
            <a:avLst/>
          </a:prstGeom>
        </p:spPr>
      </p:pic>
      <p:sp>
        <p:nvSpPr>
          <p:cNvPr id="41" name="Rectangle: Rounded Corners 40">
            <a:extLst>
              <a:ext uri="{FF2B5EF4-FFF2-40B4-BE49-F238E27FC236}">
                <a16:creationId xmlns:a16="http://schemas.microsoft.com/office/drawing/2014/main" id="{3E088879-396E-29A4-390A-FAFE61F785C7}"/>
              </a:ext>
            </a:extLst>
          </p:cNvPr>
          <p:cNvSpPr/>
          <p:nvPr/>
        </p:nvSpPr>
        <p:spPr>
          <a:xfrm>
            <a:off x="8861011" y="362917"/>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TextBox 44">
            <a:extLst>
              <a:ext uri="{FF2B5EF4-FFF2-40B4-BE49-F238E27FC236}">
                <a16:creationId xmlns:a16="http://schemas.microsoft.com/office/drawing/2014/main" id="{099F4F6E-1C93-C98F-0552-1D22E478FB6F}"/>
              </a:ext>
            </a:extLst>
          </p:cNvPr>
          <p:cNvSpPr txBox="1"/>
          <p:nvPr/>
        </p:nvSpPr>
        <p:spPr>
          <a:xfrm>
            <a:off x="8713591" y="42690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46" name="Google Shape;3776;p52">
            <a:extLst>
              <a:ext uri="{FF2B5EF4-FFF2-40B4-BE49-F238E27FC236}">
                <a16:creationId xmlns:a16="http://schemas.microsoft.com/office/drawing/2014/main" id="{832202D0-8D41-3C9A-DC65-6E50A5F12DDC}"/>
              </a:ext>
            </a:extLst>
          </p:cNvPr>
          <p:cNvSpPr/>
          <p:nvPr/>
        </p:nvSpPr>
        <p:spPr>
          <a:xfrm>
            <a:off x="11013095" y="316700"/>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7" name="Picture 2">
            <a:extLst>
              <a:ext uri="{FF2B5EF4-FFF2-40B4-BE49-F238E27FC236}">
                <a16:creationId xmlns:a16="http://schemas.microsoft.com/office/drawing/2014/main" id="{67F2216C-AB75-8A5D-F6BA-C086F5365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924" y="426901"/>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C8C2389-2E1E-D6A7-2C5F-051DE77EB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055" y="3832162"/>
            <a:ext cx="6182714" cy="2500057"/>
          </a:xfrm>
          <a:prstGeom prst="rect">
            <a:avLst/>
          </a:prstGeom>
        </p:spPr>
      </p:pic>
      <p:pic>
        <p:nvPicPr>
          <p:cNvPr id="17" name="Picture 16">
            <a:extLst>
              <a:ext uri="{FF2B5EF4-FFF2-40B4-BE49-F238E27FC236}">
                <a16:creationId xmlns:a16="http://schemas.microsoft.com/office/drawing/2014/main" id="{71B89AAD-3CB2-3C03-F348-031A59768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297" y="1238283"/>
            <a:ext cx="6008969" cy="2446129"/>
          </a:xfrm>
          <a:prstGeom prst="rect">
            <a:avLst/>
          </a:prstGeom>
        </p:spPr>
      </p:pic>
      <p:sp>
        <p:nvSpPr>
          <p:cNvPr id="48" name="TextBox 47">
            <a:extLst>
              <a:ext uri="{FF2B5EF4-FFF2-40B4-BE49-F238E27FC236}">
                <a16:creationId xmlns:a16="http://schemas.microsoft.com/office/drawing/2014/main" id="{B96F8519-9BE5-9A81-EA44-BA6B8A1CC665}"/>
              </a:ext>
            </a:extLst>
          </p:cNvPr>
          <p:cNvSpPr txBox="1"/>
          <p:nvPr/>
        </p:nvSpPr>
        <p:spPr>
          <a:xfrm>
            <a:off x="6469260" y="1966677"/>
            <a:ext cx="5755729" cy="107721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 </a:t>
            </a:r>
          </a:p>
          <a:p>
            <a:pPr algn="ctr">
              <a:lnSpc>
                <a:spcPct val="100000"/>
              </a:lnSpc>
            </a:pPr>
            <a:r>
              <a:rPr lang="vi-VN" sz="3200" dirty="0">
                <a:latin typeface="#9Slide07 IcielBaliho Script" pitchFamily="2" charset="0"/>
              </a:rPr>
              <a:t>Nguồn âm dao động với tần số nhỏ</a:t>
            </a:r>
            <a:endParaRPr lang="en-US" sz="7200" dirty="0">
              <a:latin typeface="#9Slide07 IcielBaliho Script" pitchFamily="2" charset="0"/>
            </a:endParaRPr>
          </a:p>
        </p:txBody>
      </p:sp>
      <p:sp>
        <p:nvSpPr>
          <p:cNvPr id="49" name="TextBox 48">
            <a:extLst>
              <a:ext uri="{FF2B5EF4-FFF2-40B4-BE49-F238E27FC236}">
                <a16:creationId xmlns:a16="http://schemas.microsoft.com/office/drawing/2014/main" id="{D44EB3A4-DED3-7E71-7A20-4C2DC15EF92A}"/>
              </a:ext>
            </a:extLst>
          </p:cNvPr>
          <p:cNvSpPr txBox="1"/>
          <p:nvPr/>
        </p:nvSpPr>
        <p:spPr>
          <a:xfrm>
            <a:off x="189231" y="4490914"/>
            <a:ext cx="5755729" cy="107721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 </a:t>
            </a:r>
          </a:p>
          <a:p>
            <a:pPr algn="ctr">
              <a:lnSpc>
                <a:spcPct val="100000"/>
              </a:lnSpc>
            </a:pPr>
            <a:r>
              <a:rPr lang="vi-VN" sz="3200" dirty="0">
                <a:latin typeface="#9Slide07 IcielBaliho Script" pitchFamily="2" charset="0"/>
              </a:rPr>
              <a:t>Nguồn âm dao động với tần số lớn</a:t>
            </a:r>
            <a:endParaRPr lang="en-US" sz="7200" dirty="0">
              <a:latin typeface="#9Slide07 IcielBaliho Script" pitchFamily="2" charset="0"/>
            </a:endParaRPr>
          </a:p>
        </p:txBody>
      </p:sp>
    </p:spTree>
    <p:extLst>
      <p:ext uri="{BB962C8B-B14F-4D97-AF65-F5344CB8AC3E}">
        <p14:creationId xmlns:p14="http://schemas.microsoft.com/office/powerpoint/2010/main" val="308531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49"/>
                                        </p:tgtEl>
                                        <p:attrNameLst>
                                          <p:attrName>style.visibility</p:attrName>
                                        </p:attrNameLst>
                                      </p:cBhvr>
                                      <p:to>
                                        <p:strVal val="visible"/>
                                      </p:to>
                                    </p:set>
                                    <p:animEffect transition="in" filter="wipe(left)">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6" name="Rectangle: Rounded Corners 55">
            <a:extLst>
              <a:ext uri="{FF2B5EF4-FFF2-40B4-BE49-F238E27FC236}">
                <a16:creationId xmlns:a16="http://schemas.microsoft.com/office/drawing/2014/main" id="{9721B93A-943F-8FF0-DB6F-A5E9F900919E}"/>
              </a:ext>
            </a:extLst>
          </p:cNvPr>
          <p:cNvSpPr/>
          <p:nvPr/>
        </p:nvSpPr>
        <p:spPr>
          <a:xfrm>
            <a:off x="3841847" y="567957"/>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a:extLst>
              <a:ext uri="{FF2B5EF4-FFF2-40B4-BE49-F238E27FC236}">
                <a16:creationId xmlns:a16="http://schemas.microsoft.com/office/drawing/2014/main" id="{4C09F8A8-E415-B2E7-F027-6ACE82A5C6D7}"/>
              </a:ext>
            </a:extLst>
          </p:cNvPr>
          <p:cNvSpPr txBox="1"/>
          <p:nvPr/>
        </p:nvSpPr>
        <p:spPr>
          <a:xfrm>
            <a:off x="3945407" y="552715"/>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0" name="Rectangle: Rounded Corners 59">
            <a:extLst>
              <a:ext uri="{FF2B5EF4-FFF2-40B4-BE49-F238E27FC236}">
                <a16:creationId xmlns:a16="http://schemas.microsoft.com/office/drawing/2014/main" id="{E8E0FB24-D1A5-8A2C-8D36-36E423B53760}"/>
              </a:ext>
            </a:extLst>
          </p:cNvPr>
          <p:cNvSpPr/>
          <p:nvPr/>
        </p:nvSpPr>
        <p:spPr>
          <a:xfrm>
            <a:off x="1148217" y="4984642"/>
            <a:ext cx="10729169" cy="1488538"/>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14">
            <a:extLst>
              <a:ext uri="{FF2B5EF4-FFF2-40B4-BE49-F238E27FC236}">
                <a16:creationId xmlns:a16="http://schemas.microsoft.com/office/drawing/2014/main" id="{AB596200-98D7-65B5-6D51-1913D838C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086" y="5233894"/>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a:extLst>
              <a:ext uri="{FF2B5EF4-FFF2-40B4-BE49-F238E27FC236}">
                <a16:creationId xmlns:a16="http://schemas.microsoft.com/office/drawing/2014/main" id="{B11DA772-7E5C-9B58-A1E0-83746B5F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61" y="3530901"/>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6C49C2D-2E60-E293-C1CE-155EE4467EA3}"/>
              </a:ext>
            </a:extLst>
          </p:cNvPr>
          <p:cNvSpPr txBox="1"/>
          <p:nvPr/>
        </p:nvSpPr>
        <p:spPr>
          <a:xfrm>
            <a:off x="1574954" y="3633112"/>
            <a:ext cx="9936136"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Hãy</a:t>
            </a:r>
            <a:r>
              <a:rPr lang="en-US" dirty="0"/>
              <a:t> so </a:t>
            </a:r>
            <a:r>
              <a:rPr lang="en-US" dirty="0" err="1"/>
              <a:t>sánh</a:t>
            </a:r>
            <a:r>
              <a:rPr lang="en-US" dirty="0"/>
              <a:t> </a:t>
            </a:r>
            <a:r>
              <a:rPr lang="en-US" dirty="0" err="1"/>
              <a:t>tần</a:t>
            </a:r>
            <a:r>
              <a:rPr lang="en-US" dirty="0"/>
              <a:t> </a:t>
            </a:r>
            <a:r>
              <a:rPr lang="en-US" dirty="0" err="1"/>
              <a:t>số</a:t>
            </a:r>
            <a:r>
              <a:rPr lang="en-US" dirty="0"/>
              <a:t> </a:t>
            </a:r>
            <a:r>
              <a:rPr lang="en-US" dirty="0" err="1"/>
              <a:t>của</a:t>
            </a:r>
            <a:r>
              <a:rPr lang="en-US" dirty="0"/>
              <a:t> </a:t>
            </a:r>
            <a:r>
              <a:rPr lang="en-US" dirty="0" err="1"/>
              <a:t>sóng</a:t>
            </a:r>
            <a:r>
              <a:rPr lang="en-US" dirty="0"/>
              <a:t> </a:t>
            </a:r>
            <a:r>
              <a:rPr lang="en-US" dirty="0" err="1"/>
              <a:t>âm</a:t>
            </a:r>
            <a:r>
              <a:rPr lang="en-US" dirty="0"/>
              <a:t> </a:t>
            </a:r>
            <a:r>
              <a:rPr lang="en-US" dirty="0" err="1"/>
              <a:t>trong</a:t>
            </a:r>
            <a:r>
              <a:rPr lang="en-US" dirty="0"/>
              <a:t> </a:t>
            </a:r>
            <a:r>
              <a:rPr lang="en-US" dirty="0" err="1"/>
              <a:t>hình</a:t>
            </a:r>
            <a:r>
              <a:rPr lang="en-US" dirty="0"/>
              <a:t> 13.4a </a:t>
            </a:r>
            <a:r>
              <a:rPr lang="en-US" dirty="0" err="1"/>
              <a:t>và</a:t>
            </a:r>
            <a:r>
              <a:rPr lang="en-US" dirty="0"/>
              <a:t> 13.4b </a:t>
            </a:r>
            <a:r>
              <a:rPr lang="en-US" dirty="0" err="1"/>
              <a:t>từ</a:t>
            </a:r>
            <a:r>
              <a:rPr lang="en-US" dirty="0"/>
              <a:t> </a:t>
            </a:r>
            <a:r>
              <a:rPr lang="en-US" dirty="0" err="1"/>
              <a:t>đó</a:t>
            </a:r>
            <a:r>
              <a:rPr lang="en-US" dirty="0"/>
              <a:t> </a:t>
            </a:r>
            <a:r>
              <a:rPr lang="en-US" dirty="0" err="1"/>
              <a:t>rút</a:t>
            </a:r>
            <a:r>
              <a:rPr lang="en-US" dirty="0"/>
              <a:t> </a:t>
            </a:r>
            <a:r>
              <a:rPr lang="en-US" dirty="0" err="1"/>
              <a:t>ra</a:t>
            </a:r>
            <a:r>
              <a:rPr lang="en-US" dirty="0"/>
              <a:t> </a:t>
            </a:r>
            <a:r>
              <a:rPr lang="en-US" dirty="0" err="1"/>
              <a:t>mỗi</a:t>
            </a:r>
            <a:r>
              <a:rPr lang="en-US" dirty="0"/>
              <a:t> </a:t>
            </a:r>
            <a:r>
              <a:rPr lang="en-US" dirty="0" err="1"/>
              <a:t>quan</a:t>
            </a:r>
            <a:r>
              <a:rPr lang="en-US" dirty="0"/>
              <a:t> </a:t>
            </a:r>
            <a:r>
              <a:rPr lang="en-US" dirty="0" err="1"/>
              <a:t>hệ</a:t>
            </a:r>
            <a:r>
              <a:rPr lang="en-US" dirty="0"/>
              <a:t> </a:t>
            </a:r>
            <a:r>
              <a:rPr lang="en-US" dirty="0" err="1"/>
              <a:t>giữa</a:t>
            </a:r>
            <a:r>
              <a:rPr lang="en-US" dirty="0"/>
              <a:t> </a:t>
            </a:r>
            <a:r>
              <a:rPr lang="en-US" dirty="0" err="1"/>
              <a:t>tần</a:t>
            </a:r>
            <a:r>
              <a:rPr lang="en-US" dirty="0"/>
              <a:t> </a:t>
            </a:r>
            <a:r>
              <a:rPr lang="en-US" dirty="0" err="1"/>
              <a:t>số</a:t>
            </a:r>
            <a:r>
              <a:rPr lang="en-US" dirty="0"/>
              <a:t> </a:t>
            </a:r>
            <a:r>
              <a:rPr lang="en-US" dirty="0" err="1"/>
              <a:t>sóng</a:t>
            </a:r>
            <a:r>
              <a:rPr lang="en-US" dirty="0"/>
              <a:t> </a:t>
            </a:r>
            <a:r>
              <a:rPr lang="en-US" dirty="0" err="1"/>
              <a:t>âm</a:t>
            </a:r>
            <a:r>
              <a:rPr lang="en-US" dirty="0"/>
              <a:t> </a:t>
            </a:r>
            <a:r>
              <a:rPr lang="en-US" dirty="0" err="1"/>
              <a:t>và</a:t>
            </a:r>
            <a:r>
              <a:rPr lang="en-US" dirty="0"/>
              <a:t> </a:t>
            </a:r>
            <a:r>
              <a:rPr lang="en-US" dirty="0" err="1"/>
              <a:t>tần</a:t>
            </a:r>
            <a:r>
              <a:rPr lang="en-US" dirty="0"/>
              <a:t> </a:t>
            </a:r>
            <a:r>
              <a:rPr lang="en-US" dirty="0" err="1"/>
              <a:t>số</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endParaRPr lang="en-US" dirty="0"/>
          </a:p>
        </p:txBody>
      </p:sp>
      <p:sp>
        <p:nvSpPr>
          <p:cNvPr id="64" name="TextBox 63">
            <a:extLst>
              <a:ext uri="{FF2B5EF4-FFF2-40B4-BE49-F238E27FC236}">
                <a16:creationId xmlns:a16="http://schemas.microsoft.com/office/drawing/2014/main" id="{C16BBDEF-2697-E5A5-C604-DAFFB757C0C4}"/>
              </a:ext>
            </a:extLst>
          </p:cNvPr>
          <p:cNvSpPr txBox="1"/>
          <p:nvPr/>
        </p:nvSpPr>
        <p:spPr>
          <a:xfrm>
            <a:off x="1574954" y="5080143"/>
            <a:ext cx="10281014" cy="142192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Hình a &lt; Hình b</a:t>
            </a:r>
          </a:p>
          <a:p>
            <a:r>
              <a:rPr lang="en-US" dirty="0" err="1"/>
              <a:t>Tần</a:t>
            </a:r>
            <a:r>
              <a:rPr lang="en-US" dirty="0"/>
              <a:t> </a:t>
            </a:r>
            <a:r>
              <a:rPr lang="en-US" dirty="0" err="1"/>
              <a:t>số</a:t>
            </a:r>
            <a:r>
              <a:rPr lang="en-US" dirty="0"/>
              <a:t> </a:t>
            </a:r>
            <a:r>
              <a:rPr lang="en-US" dirty="0" err="1"/>
              <a:t>sóng</a:t>
            </a:r>
            <a:r>
              <a:rPr lang="en-US" dirty="0"/>
              <a:t> </a:t>
            </a:r>
            <a:r>
              <a:rPr lang="en-US" dirty="0" err="1"/>
              <a:t>âm</a:t>
            </a:r>
            <a:r>
              <a:rPr lang="en-US" dirty="0"/>
              <a:t> </a:t>
            </a:r>
            <a:r>
              <a:rPr lang="en-US" dirty="0" err="1"/>
              <a:t>càng</a:t>
            </a:r>
            <a:r>
              <a:rPr lang="en-US" dirty="0"/>
              <a:t> </a:t>
            </a:r>
            <a:r>
              <a:rPr lang="en-US" dirty="0" err="1"/>
              <a:t>chậm</a:t>
            </a:r>
            <a:r>
              <a:rPr lang="en-US" dirty="0"/>
              <a:t> </a:t>
            </a:r>
            <a:r>
              <a:rPr lang="en-US" dirty="0" err="1"/>
              <a:t>tần</a:t>
            </a:r>
            <a:r>
              <a:rPr lang="en-US" dirty="0"/>
              <a:t> </a:t>
            </a:r>
            <a:r>
              <a:rPr lang="en-US" dirty="0" err="1"/>
              <a:t>số</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r>
              <a:rPr lang="en-US" dirty="0"/>
              <a:t> </a:t>
            </a:r>
            <a:r>
              <a:rPr lang="en-US" dirty="0" err="1"/>
              <a:t>càng</a:t>
            </a:r>
            <a:r>
              <a:rPr lang="en-US" dirty="0"/>
              <a:t> </a:t>
            </a:r>
            <a:r>
              <a:rPr lang="en-US" dirty="0" err="1"/>
              <a:t>nhỏ</a:t>
            </a:r>
            <a:r>
              <a:rPr lang="vi-VN" dirty="0"/>
              <a:t> và ngược lại</a:t>
            </a:r>
            <a:endParaRPr lang="en-US" dirty="0"/>
          </a:p>
        </p:txBody>
      </p:sp>
      <p:grpSp>
        <p:nvGrpSpPr>
          <p:cNvPr id="65" name="Group 64">
            <a:extLst>
              <a:ext uri="{FF2B5EF4-FFF2-40B4-BE49-F238E27FC236}">
                <a16:creationId xmlns:a16="http://schemas.microsoft.com/office/drawing/2014/main" id="{B4221AC2-F802-0720-2DB9-8FC2F8D88204}"/>
              </a:ext>
            </a:extLst>
          </p:cNvPr>
          <p:cNvGrpSpPr/>
          <p:nvPr/>
        </p:nvGrpSpPr>
        <p:grpSpPr>
          <a:xfrm flipH="1">
            <a:off x="-2245035" y="3895200"/>
            <a:ext cx="1741294" cy="2709460"/>
            <a:chOff x="9050311" y="1907329"/>
            <a:chExt cx="3101282" cy="4825606"/>
          </a:xfrm>
        </p:grpSpPr>
        <p:sp>
          <p:nvSpPr>
            <p:cNvPr id="66" name="Freeform: Shape 65">
              <a:extLst>
                <a:ext uri="{FF2B5EF4-FFF2-40B4-BE49-F238E27FC236}">
                  <a16:creationId xmlns:a16="http://schemas.microsoft.com/office/drawing/2014/main" id="{247A73AB-A55D-5764-0703-767E1C7E665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9CDD3AD-4B96-1932-E24B-4734968D903A}"/>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C92C9EC-BB73-26DC-92B4-AC5EFAB0FBD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4B0E7E1-40A7-4C9A-3169-F6A8EF1D2789}"/>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E780EDF-6E5C-7AAD-287F-47F666160F1A}"/>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91B272F-2AD7-52A6-C570-B79A757A6CF5}"/>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8DE8151-FB65-11B5-AB4B-4E930370AB90}"/>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F5A80DA-9BF0-3938-3CBC-FFBC2BB1A10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E7459FB-A84C-0F25-374F-44ED52FBE413}"/>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270F54C-5423-F293-05D9-3EE53E9DFF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447D6EF-0AF1-F210-AB2D-5696DBAF18AF}"/>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D431B96-352F-E1E5-1BEE-5E1EB7B86C3A}"/>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D2298CF-DBA5-4475-981D-AF3E2F8854C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B7FDEFF-7C78-6D5E-7955-5EF6B441DCD2}"/>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D539B59-AB25-4570-958D-5A3238C9C6E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ED066F3-E581-0810-DDB1-4C9CEC5BC89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DFC0DA0-CC4C-9548-F39C-864F69C548D4}"/>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7A2BE0E-DBF0-2CDB-6E54-8E6EFEBC8714}"/>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3175B58-08E6-712E-F458-A300AE2D8BC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A2AE31D-F7C0-F924-0CB6-CFD9CD42693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2D696E7-D2D5-8475-ED62-1965C88E7606}"/>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02C110F-180E-FA70-60A8-8B404082C74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F4DB46E-0FCB-8549-D136-1530569F0993}"/>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DB739D1-38D9-0775-FD34-1335B904E347}"/>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260B773A-BCAE-9FBC-E50E-0D5C9E3223A0}"/>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BFFA996F-AF01-EC3A-E485-79CEE16492D3}"/>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ADF6F67-0C4A-AAC8-1739-D5F395D7768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36EAFDA-365D-7C91-0012-E9C8F5A02E7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9A1EC65-8028-DB9B-0B28-1F0D7B62DE5C}"/>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6D3E3F2-4EFB-0A7A-8E39-9FA698D0A54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C59F891-DDF6-E7FB-F14C-58EB91648340}"/>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E073041-9A31-FFB1-1BE7-EECFF9B03BD0}"/>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0E76BDD-DB29-3FB2-0030-6C35B9FB06C2}"/>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59244C5-CF7B-FFD4-C50A-7654760A4B8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28158A-5765-0A80-B6C6-8D56FA9E53A2}"/>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B9513AA-5873-7B3B-EE1B-19733F8C58AA}"/>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FB7C4B7-A0DF-9AE8-96A4-5D42E72830A5}"/>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2E1B8C8-D37A-79F1-E016-3227F3D4F777}"/>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A8F04C23-F6C3-7776-DBB7-A21C0B882CE9}"/>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01F48F2-8B14-7F78-2972-91A757D23378}"/>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1CCEAB4-6336-2E98-E6E4-FFE1FE816F3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6EC4DD9-B7C1-6FC7-9336-FF02621C93B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6832793-8456-E1CB-3A8D-C1AE45CE406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B4EFB73-0832-45D3-FAD3-3398FC829868}"/>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59F2736-9D34-0031-3BEF-25C9F59DFA23}"/>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000DA94-4322-5E1C-EF57-624156A24F9A}"/>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3DBA01-3D90-C22C-3DD1-5989BA15784A}"/>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113" name="Rectangle: Rounded Corners 112">
            <a:extLst>
              <a:ext uri="{FF2B5EF4-FFF2-40B4-BE49-F238E27FC236}">
                <a16:creationId xmlns:a16="http://schemas.microsoft.com/office/drawing/2014/main" id="{217F1568-9409-C9EA-55F8-0A4211F3CC01}"/>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4" name="TextBox 113">
            <a:extLst>
              <a:ext uri="{FF2B5EF4-FFF2-40B4-BE49-F238E27FC236}">
                <a16:creationId xmlns:a16="http://schemas.microsoft.com/office/drawing/2014/main" id="{CC9EDD57-8E9C-8822-7728-D5875C596D8C}"/>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5" name="Google Shape;3776;p52">
            <a:extLst>
              <a:ext uri="{FF2B5EF4-FFF2-40B4-BE49-F238E27FC236}">
                <a16:creationId xmlns:a16="http://schemas.microsoft.com/office/drawing/2014/main" id="{C1A446D6-568B-08FD-4560-15DB0DB2CC1B}"/>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6" name="Picture 2">
            <a:extLst>
              <a:ext uri="{FF2B5EF4-FFF2-40B4-BE49-F238E27FC236}">
                <a16:creationId xmlns:a16="http://schemas.microsoft.com/office/drawing/2014/main" id="{5591FD20-F6A4-1061-7581-297F93509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9B7072ED-EBC6-FD17-ADBA-76D8EDE3F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8841" y="1443722"/>
            <a:ext cx="4185793" cy="1692577"/>
          </a:xfrm>
          <a:prstGeom prst="rect">
            <a:avLst/>
          </a:prstGeom>
        </p:spPr>
      </p:pic>
      <p:pic>
        <p:nvPicPr>
          <p:cNvPr id="118" name="Picture 117">
            <a:extLst>
              <a:ext uri="{FF2B5EF4-FFF2-40B4-BE49-F238E27FC236}">
                <a16:creationId xmlns:a16="http://schemas.microsoft.com/office/drawing/2014/main" id="{2BBC1022-6A2B-9A01-3D86-6F848FC115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8208" y="1452371"/>
            <a:ext cx="4084786" cy="1662833"/>
          </a:xfrm>
          <a:prstGeom prst="rect">
            <a:avLst/>
          </a:prstGeom>
        </p:spPr>
      </p:pic>
      <p:sp>
        <p:nvSpPr>
          <p:cNvPr id="119" name="TextBox 118">
            <a:extLst>
              <a:ext uri="{FF2B5EF4-FFF2-40B4-BE49-F238E27FC236}">
                <a16:creationId xmlns:a16="http://schemas.microsoft.com/office/drawing/2014/main" id="{08FF46A9-385D-9341-813C-F281ED531135}"/>
              </a:ext>
            </a:extLst>
          </p:cNvPr>
          <p:cNvSpPr txBox="1"/>
          <p:nvPr/>
        </p:nvSpPr>
        <p:spPr>
          <a:xfrm>
            <a:off x="3142926" y="2953184"/>
            <a:ext cx="13978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a:t>
            </a:r>
          </a:p>
        </p:txBody>
      </p:sp>
      <p:sp>
        <p:nvSpPr>
          <p:cNvPr id="120" name="TextBox 119">
            <a:extLst>
              <a:ext uri="{FF2B5EF4-FFF2-40B4-BE49-F238E27FC236}">
                <a16:creationId xmlns:a16="http://schemas.microsoft.com/office/drawing/2014/main" id="{D5D03BBC-ED14-F6F2-4B3F-C909AE40AF2F}"/>
              </a:ext>
            </a:extLst>
          </p:cNvPr>
          <p:cNvSpPr txBox="1"/>
          <p:nvPr/>
        </p:nvSpPr>
        <p:spPr>
          <a:xfrm>
            <a:off x="8103476" y="3002197"/>
            <a:ext cx="1573839"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a:t>
            </a:r>
          </a:p>
        </p:txBody>
      </p:sp>
    </p:spTree>
    <p:extLst>
      <p:ext uri="{BB962C8B-B14F-4D97-AF65-F5344CB8AC3E}">
        <p14:creationId xmlns:p14="http://schemas.microsoft.com/office/powerpoint/2010/main" val="128562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3"/>
                                        </p:tgtEl>
                                        <p:attrNameLst>
                                          <p:attrName>style.visibility</p:attrName>
                                        </p:attrNameLst>
                                      </p:cBhvr>
                                      <p:to>
                                        <p:strVal val="visible"/>
                                      </p:to>
                                    </p:set>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P spid="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6" name="Rectangle: Rounded Corners 55">
            <a:extLst>
              <a:ext uri="{FF2B5EF4-FFF2-40B4-BE49-F238E27FC236}">
                <a16:creationId xmlns:a16="http://schemas.microsoft.com/office/drawing/2014/main" id="{9721B93A-943F-8FF0-DB6F-A5E9F900919E}"/>
              </a:ext>
            </a:extLst>
          </p:cNvPr>
          <p:cNvSpPr/>
          <p:nvPr/>
        </p:nvSpPr>
        <p:spPr>
          <a:xfrm>
            <a:off x="3841847" y="567957"/>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a:extLst>
              <a:ext uri="{FF2B5EF4-FFF2-40B4-BE49-F238E27FC236}">
                <a16:creationId xmlns:a16="http://schemas.microsoft.com/office/drawing/2014/main" id="{4C09F8A8-E415-B2E7-F027-6ACE82A5C6D7}"/>
              </a:ext>
            </a:extLst>
          </p:cNvPr>
          <p:cNvSpPr txBox="1"/>
          <p:nvPr/>
        </p:nvSpPr>
        <p:spPr>
          <a:xfrm>
            <a:off x="3945407" y="552715"/>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0" name="Rectangle: Rounded Corners 59">
            <a:extLst>
              <a:ext uri="{FF2B5EF4-FFF2-40B4-BE49-F238E27FC236}">
                <a16:creationId xmlns:a16="http://schemas.microsoft.com/office/drawing/2014/main" id="{E8E0FB24-D1A5-8A2C-8D36-36E423B53760}"/>
              </a:ext>
            </a:extLst>
          </p:cNvPr>
          <p:cNvSpPr/>
          <p:nvPr/>
        </p:nvSpPr>
        <p:spPr>
          <a:xfrm>
            <a:off x="1138969" y="5436208"/>
            <a:ext cx="8085526" cy="719597"/>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14">
            <a:extLst>
              <a:ext uri="{FF2B5EF4-FFF2-40B4-BE49-F238E27FC236}">
                <a16:creationId xmlns:a16="http://schemas.microsoft.com/office/drawing/2014/main" id="{AB596200-98D7-65B5-6D51-1913D838C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661" y="5166149"/>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a:extLst>
              <a:ext uri="{FF2B5EF4-FFF2-40B4-BE49-F238E27FC236}">
                <a16:creationId xmlns:a16="http://schemas.microsoft.com/office/drawing/2014/main" id="{B11DA772-7E5C-9B58-A1E0-83746B5F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501" y="3873914"/>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6C49C2D-2E60-E293-C1CE-155EE4467EA3}"/>
              </a:ext>
            </a:extLst>
          </p:cNvPr>
          <p:cNvSpPr txBox="1"/>
          <p:nvPr/>
        </p:nvSpPr>
        <p:spPr>
          <a:xfrm>
            <a:off x="1571794" y="4089425"/>
            <a:ext cx="9936136"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So sánh độ cao (bồng, trầm) của âm nghe được trong thí nghiệm hình 13.4a và 13.4b</a:t>
            </a:r>
            <a:endParaRPr lang="en-US" dirty="0"/>
          </a:p>
        </p:txBody>
      </p:sp>
      <p:sp>
        <p:nvSpPr>
          <p:cNvPr id="64" name="TextBox 63">
            <a:extLst>
              <a:ext uri="{FF2B5EF4-FFF2-40B4-BE49-F238E27FC236}">
                <a16:creationId xmlns:a16="http://schemas.microsoft.com/office/drawing/2014/main" id="{C16BBDEF-2697-E5A5-C604-DAFFB757C0C4}"/>
              </a:ext>
            </a:extLst>
          </p:cNvPr>
          <p:cNvSpPr txBox="1"/>
          <p:nvPr/>
        </p:nvSpPr>
        <p:spPr>
          <a:xfrm>
            <a:off x="1565705" y="5465099"/>
            <a:ext cx="1028101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Âm thanh nghe được hình a trầm hơn so với hình b</a:t>
            </a:r>
          </a:p>
        </p:txBody>
      </p:sp>
      <p:grpSp>
        <p:nvGrpSpPr>
          <p:cNvPr id="65" name="Group 64">
            <a:extLst>
              <a:ext uri="{FF2B5EF4-FFF2-40B4-BE49-F238E27FC236}">
                <a16:creationId xmlns:a16="http://schemas.microsoft.com/office/drawing/2014/main" id="{B4221AC2-F802-0720-2DB9-8FC2F8D88204}"/>
              </a:ext>
            </a:extLst>
          </p:cNvPr>
          <p:cNvGrpSpPr/>
          <p:nvPr/>
        </p:nvGrpSpPr>
        <p:grpSpPr>
          <a:xfrm flipH="1">
            <a:off x="-2245035" y="3895200"/>
            <a:ext cx="1741294" cy="2709460"/>
            <a:chOff x="9050311" y="1907329"/>
            <a:chExt cx="3101282" cy="4825606"/>
          </a:xfrm>
        </p:grpSpPr>
        <p:sp>
          <p:nvSpPr>
            <p:cNvPr id="66" name="Freeform: Shape 65">
              <a:extLst>
                <a:ext uri="{FF2B5EF4-FFF2-40B4-BE49-F238E27FC236}">
                  <a16:creationId xmlns:a16="http://schemas.microsoft.com/office/drawing/2014/main" id="{247A73AB-A55D-5764-0703-767E1C7E665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9CDD3AD-4B96-1932-E24B-4734968D903A}"/>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C92C9EC-BB73-26DC-92B4-AC5EFAB0FBD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4B0E7E1-40A7-4C9A-3169-F6A8EF1D2789}"/>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E780EDF-6E5C-7AAD-287F-47F666160F1A}"/>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91B272F-2AD7-52A6-C570-B79A757A6CF5}"/>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8DE8151-FB65-11B5-AB4B-4E930370AB90}"/>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F5A80DA-9BF0-3938-3CBC-FFBC2BB1A10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E7459FB-A84C-0F25-374F-44ED52FBE413}"/>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270F54C-5423-F293-05D9-3EE53E9DFF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447D6EF-0AF1-F210-AB2D-5696DBAF18AF}"/>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D431B96-352F-E1E5-1BEE-5E1EB7B86C3A}"/>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D2298CF-DBA5-4475-981D-AF3E2F8854C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B7FDEFF-7C78-6D5E-7955-5EF6B441DCD2}"/>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D539B59-AB25-4570-958D-5A3238C9C6E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ED066F3-E581-0810-DDB1-4C9CEC5BC89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DFC0DA0-CC4C-9548-F39C-864F69C548D4}"/>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7A2BE0E-DBF0-2CDB-6E54-8E6EFEBC8714}"/>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3175B58-08E6-712E-F458-A300AE2D8BC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A2AE31D-F7C0-F924-0CB6-CFD9CD42693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2D696E7-D2D5-8475-ED62-1965C88E7606}"/>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02C110F-180E-FA70-60A8-8B404082C74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F4DB46E-0FCB-8549-D136-1530569F0993}"/>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DB739D1-38D9-0775-FD34-1335B904E347}"/>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260B773A-BCAE-9FBC-E50E-0D5C9E3223A0}"/>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BFFA996F-AF01-EC3A-E485-79CEE16492D3}"/>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ADF6F67-0C4A-AAC8-1739-D5F395D7768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36EAFDA-365D-7C91-0012-E9C8F5A02E7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9A1EC65-8028-DB9B-0B28-1F0D7B62DE5C}"/>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6D3E3F2-4EFB-0A7A-8E39-9FA698D0A54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C59F891-DDF6-E7FB-F14C-58EB91648340}"/>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E073041-9A31-FFB1-1BE7-EECFF9B03BD0}"/>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0E76BDD-DB29-3FB2-0030-6C35B9FB06C2}"/>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59244C5-CF7B-FFD4-C50A-7654760A4B8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28158A-5765-0A80-B6C6-8D56FA9E53A2}"/>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B9513AA-5873-7B3B-EE1B-19733F8C58AA}"/>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FB7C4B7-A0DF-9AE8-96A4-5D42E72830A5}"/>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2E1B8C8-D37A-79F1-E016-3227F3D4F777}"/>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A8F04C23-F6C3-7776-DBB7-A21C0B882CE9}"/>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01F48F2-8B14-7F78-2972-91A757D23378}"/>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1CCEAB4-6336-2E98-E6E4-FFE1FE816F3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6EC4DD9-B7C1-6FC7-9336-FF02621C93B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6832793-8456-E1CB-3A8D-C1AE45CE406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B4EFB73-0832-45D3-FAD3-3398FC829868}"/>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59F2736-9D34-0031-3BEF-25C9F59DFA23}"/>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000DA94-4322-5E1C-EF57-624156A24F9A}"/>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3DBA01-3D90-C22C-3DD1-5989BA15784A}"/>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113" name="Rectangle: Rounded Corners 112">
            <a:extLst>
              <a:ext uri="{FF2B5EF4-FFF2-40B4-BE49-F238E27FC236}">
                <a16:creationId xmlns:a16="http://schemas.microsoft.com/office/drawing/2014/main" id="{217F1568-9409-C9EA-55F8-0A4211F3CC01}"/>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4" name="TextBox 113">
            <a:extLst>
              <a:ext uri="{FF2B5EF4-FFF2-40B4-BE49-F238E27FC236}">
                <a16:creationId xmlns:a16="http://schemas.microsoft.com/office/drawing/2014/main" id="{CC9EDD57-8E9C-8822-7728-D5875C596D8C}"/>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5" name="Google Shape;3776;p52">
            <a:extLst>
              <a:ext uri="{FF2B5EF4-FFF2-40B4-BE49-F238E27FC236}">
                <a16:creationId xmlns:a16="http://schemas.microsoft.com/office/drawing/2014/main" id="{C1A446D6-568B-08FD-4560-15DB0DB2CC1B}"/>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6" name="Picture 2">
            <a:extLst>
              <a:ext uri="{FF2B5EF4-FFF2-40B4-BE49-F238E27FC236}">
                <a16:creationId xmlns:a16="http://schemas.microsoft.com/office/drawing/2014/main" id="{5591FD20-F6A4-1061-7581-297F93509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B3A4BED7-8D22-1D10-6DF0-BEEB076E6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8841" y="1607320"/>
            <a:ext cx="4185793" cy="1692577"/>
          </a:xfrm>
          <a:prstGeom prst="rect">
            <a:avLst/>
          </a:prstGeom>
        </p:spPr>
      </p:pic>
      <p:pic>
        <p:nvPicPr>
          <p:cNvPr id="118" name="Picture 117">
            <a:extLst>
              <a:ext uri="{FF2B5EF4-FFF2-40B4-BE49-F238E27FC236}">
                <a16:creationId xmlns:a16="http://schemas.microsoft.com/office/drawing/2014/main" id="{A8549F2D-0D3F-23E6-A634-9AF2C5051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8208" y="1615969"/>
            <a:ext cx="4084786" cy="1662833"/>
          </a:xfrm>
          <a:prstGeom prst="rect">
            <a:avLst/>
          </a:prstGeom>
        </p:spPr>
      </p:pic>
      <p:sp>
        <p:nvSpPr>
          <p:cNvPr id="119" name="TextBox 118">
            <a:extLst>
              <a:ext uri="{FF2B5EF4-FFF2-40B4-BE49-F238E27FC236}">
                <a16:creationId xmlns:a16="http://schemas.microsoft.com/office/drawing/2014/main" id="{FAC1EE05-B836-945F-A3F7-97570B3F9578}"/>
              </a:ext>
            </a:extLst>
          </p:cNvPr>
          <p:cNvSpPr txBox="1"/>
          <p:nvPr/>
        </p:nvSpPr>
        <p:spPr>
          <a:xfrm>
            <a:off x="3142926" y="3116782"/>
            <a:ext cx="13978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a:t>
            </a:r>
          </a:p>
        </p:txBody>
      </p:sp>
      <p:sp>
        <p:nvSpPr>
          <p:cNvPr id="120" name="TextBox 119">
            <a:extLst>
              <a:ext uri="{FF2B5EF4-FFF2-40B4-BE49-F238E27FC236}">
                <a16:creationId xmlns:a16="http://schemas.microsoft.com/office/drawing/2014/main" id="{F51F04A7-1808-E375-5A37-40B65CCD154D}"/>
              </a:ext>
            </a:extLst>
          </p:cNvPr>
          <p:cNvSpPr txBox="1"/>
          <p:nvPr/>
        </p:nvSpPr>
        <p:spPr>
          <a:xfrm>
            <a:off x="8103476" y="3165795"/>
            <a:ext cx="1573839"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a:t>
            </a:r>
          </a:p>
        </p:txBody>
      </p:sp>
    </p:spTree>
    <p:extLst>
      <p:ext uri="{BB962C8B-B14F-4D97-AF65-F5344CB8AC3E}">
        <p14:creationId xmlns:p14="http://schemas.microsoft.com/office/powerpoint/2010/main" val="3656293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3"/>
                                        </p:tgtEl>
                                        <p:attrNameLst>
                                          <p:attrName>style.visibility</p:attrName>
                                        </p:attrNameLst>
                                      </p:cBhvr>
                                      <p:to>
                                        <p:strVal val="visible"/>
                                      </p:to>
                                    </p:set>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P spid="6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6" name="Rectangle: Rounded Corners 55">
            <a:extLst>
              <a:ext uri="{FF2B5EF4-FFF2-40B4-BE49-F238E27FC236}">
                <a16:creationId xmlns:a16="http://schemas.microsoft.com/office/drawing/2014/main" id="{9721B93A-943F-8FF0-DB6F-A5E9F900919E}"/>
              </a:ext>
            </a:extLst>
          </p:cNvPr>
          <p:cNvSpPr/>
          <p:nvPr/>
        </p:nvSpPr>
        <p:spPr>
          <a:xfrm>
            <a:off x="3841847" y="567957"/>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a:extLst>
              <a:ext uri="{FF2B5EF4-FFF2-40B4-BE49-F238E27FC236}">
                <a16:creationId xmlns:a16="http://schemas.microsoft.com/office/drawing/2014/main" id="{4C09F8A8-E415-B2E7-F027-6ACE82A5C6D7}"/>
              </a:ext>
            </a:extLst>
          </p:cNvPr>
          <p:cNvSpPr txBox="1"/>
          <p:nvPr/>
        </p:nvSpPr>
        <p:spPr>
          <a:xfrm>
            <a:off x="3945407" y="552715"/>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0" name="Rectangle: Rounded Corners 59">
            <a:extLst>
              <a:ext uri="{FF2B5EF4-FFF2-40B4-BE49-F238E27FC236}">
                <a16:creationId xmlns:a16="http://schemas.microsoft.com/office/drawing/2014/main" id="{E8E0FB24-D1A5-8A2C-8D36-36E423B53760}"/>
              </a:ext>
            </a:extLst>
          </p:cNvPr>
          <p:cNvSpPr/>
          <p:nvPr/>
        </p:nvSpPr>
        <p:spPr>
          <a:xfrm>
            <a:off x="1148217" y="5051252"/>
            <a:ext cx="10729169" cy="104649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14">
            <a:extLst>
              <a:ext uri="{FF2B5EF4-FFF2-40B4-BE49-F238E27FC236}">
                <a16:creationId xmlns:a16="http://schemas.microsoft.com/office/drawing/2014/main" id="{AB596200-98D7-65B5-6D51-1913D838C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910" y="4781193"/>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a:extLst>
              <a:ext uri="{FF2B5EF4-FFF2-40B4-BE49-F238E27FC236}">
                <a16:creationId xmlns:a16="http://schemas.microsoft.com/office/drawing/2014/main" id="{B11DA772-7E5C-9B58-A1E0-83746B5F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61" y="3634791"/>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6C49C2D-2E60-E293-C1CE-155EE4467EA3}"/>
              </a:ext>
            </a:extLst>
          </p:cNvPr>
          <p:cNvSpPr txBox="1"/>
          <p:nvPr/>
        </p:nvSpPr>
        <p:spPr>
          <a:xfrm>
            <a:off x="1574954" y="4006202"/>
            <a:ext cx="900259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mối</a:t>
            </a:r>
            <a:r>
              <a:rPr lang="en-US" dirty="0"/>
              <a:t> </a:t>
            </a:r>
            <a:r>
              <a:rPr lang="en-US" dirty="0" err="1"/>
              <a:t>liên</a:t>
            </a:r>
            <a:r>
              <a:rPr lang="en-US" dirty="0"/>
              <a:t> </a:t>
            </a:r>
            <a:r>
              <a:rPr lang="en-US" dirty="0" err="1"/>
              <a:t>hệ</a:t>
            </a:r>
            <a:r>
              <a:rPr lang="en-US" dirty="0"/>
              <a:t> </a:t>
            </a:r>
            <a:r>
              <a:rPr lang="en-US" dirty="0" err="1"/>
              <a:t>giữa</a:t>
            </a:r>
            <a:r>
              <a:rPr lang="en-US" dirty="0"/>
              <a:t> </a:t>
            </a:r>
            <a:r>
              <a:rPr lang="en-US" dirty="0" err="1"/>
              <a:t>độ</a:t>
            </a:r>
            <a:r>
              <a:rPr lang="en-US" dirty="0"/>
              <a:t> </a:t>
            </a:r>
            <a:r>
              <a:rPr lang="en-US" dirty="0" err="1"/>
              <a:t>cao</a:t>
            </a:r>
            <a:r>
              <a:rPr lang="en-US" dirty="0"/>
              <a:t> </a:t>
            </a:r>
            <a:r>
              <a:rPr lang="en-US" dirty="0" err="1"/>
              <a:t>của</a:t>
            </a:r>
            <a:r>
              <a:rPr lang="en-US" dirty="0"/>
              <a:t> </a:t>
            </a:r>
            <a:r>
              <a:rPr lang="en-US" dirty="0" err="1"/>
              <a:t>âm</a:t>
            </a:r>
            <a:r>
              <a:rPr lang="en-US" dirty="0"/>
              <a:t> </a:t>
            </a:r>
            <a:r>
              <a:rPr lang="en-US" dirty="0" err="1"/>
              <a:t>với</a:t>
            </a:r>
            <a:r>
              <a:rPr lang="en-US" dirty="0"/>
              <a:t> </a:t>
            </a:r>
            <a:r>
              <a:rPr lang="en-US" dirty="0" err="1"/>
              <a:t>tần</a:t>
            </a:r>
            <a:r>
              <a:rPr lang="en-US" dirty="0"/>
              <a:t> </a:t>
            </a:r>
            <a:r>
              <a:rPr lang="en-US" dirty="0" err="1"/>
              <a:t>số</a:t>
            </a:r>
            <a:r>
              <a:rPr lang="en-US" dirty="0"/>
              <a:t> </a:t>
            </a:r>
            <a:r>
              <a:rPr lang="vi-VN" dirty="0"/>
              <a:t>sóng </a:t>
            </a:r>
            <a:r>
              <a:rPr lang="en-US" dirty="0" err="1"/>
              <a:t>âm</a:t>
            </a:r>
            <a:r>
              <a:rPr lang="en-US" dirty="0"/>
              <a:t>.</a:t>
            </a:r>
          </a:p>
        </p:txBody>
      </p:sp>
      <p:sp>
        <p:nvSpPr>
          <p:cNvPr id="64" name="TextBox 63">
            <a:extLst>
              <a:ext uri="{FF2B5EF4-FFF2-40B4-BE49-F238E27FC236}">
                <a16:creationId xmlns:a16="http://schemas.microsoft.com/office/drawing/2014/main" id="{C16BBDEF-2697-E5A5-C604-DAFFB757C0C4}"/>
              </a:ext>
            </a:extLst>
          </p:cNvPr>
          <p:cNvSpPr txBox="1"/>
          <p:nvPr/>
        </p:nvSpPr>
        <p:spPr>
          <a:xfrm>
            <a:off x="1574954" y="5080143"/>
            <a:ext cx="1028101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Âm phát ra càng cao (càng bổng) khi tần số âm càng lớn và ngược lại, âm phát ra càng thấp (càng trầm) khi tần số càng nhỏ.</a:t>
            </a:r>
            <a:endParaRPr lang="en-US" dirty="0"/>
          </a:p>
        </p:txBody>
      </p:sp>
      <p:grpSp>
        <p:nvGrpSpPr>
          <p:cNvPr id="65" name="Group 64">
            <a:extLst>
              <a:ext uri="{FF2B5EF4-FFF2-40B4-BE49-F238E27FC236}">
                <a16:creationId xmlns:a16="http://schemas.microsoft.com/office/drawing/2014/main" id="{B4221AC2-F802-0720-2DB9-8FC2F8D88204}"/>
              </a:ext>
            </a:extLst>
          </p:cNvPr>
          <p:cNvGrpSpPr/>
          <p:nvPr/>
        </p:nvGrpSpPr>
        <p:grpSpPr>
          <a:xfrm flipH="1">
            <a:off x="-2245035" y="3895200"/>
            <a:ext cx="1741294" cy="2709460"/>
            <a:chOff x="9050311" y="1907329"/>
            <a:chExt cx="3101282" cy="4825606"/>
          </a:xfrm>
        </p:grpSpPr>
        <p:sp>
          <p:nvSpPr>
            <p:cNvPr id="66" name="Freeform: Shape 65">
              <a:extLst>
                <a:ext uri="{FF2B5EF4-FFF2-40B4-BE49-F238E27FC236}">
                  <a16:creationId xmlns:a16="http://schemas.microsoft.com/office/drawing/2014/main" id="{247A73AB-A55D-5764-0703-767E1C7E665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9CDD3AD-4B96-1932-E24B-4734968D903A}"/>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C92C9EC-BB73-26DC-92B4-AC5EFAB0FBD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4B0E7E1-40A7-4C9A-3169-F6A8EF1D2789}"/>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E780EDF-6E5C-7AAD-287F-47F666160F1A}"/>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91B272F-2AD7-52A6-C570-B79A757A6CF5}"/>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8DE8151-FB65-11B5-AB4B-4E930370AB90}"/>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F5A80DA-9BF0-3938-3CBC-FFBC2BB1A10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E7459FB-A84C-0F25-374F-44ED52FBE413}"/>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270F54C-5423-F293-05D9-3EE53E9DFF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447D6EF-0AF1-F210-AB2D-5696DBAF18AF}"/>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D431B96-352F-E1E5-1BEE-5E1EB7B86C3A}"/>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D2298CF-DBA5-4475-981D-AF3E2F8854C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B7FDEFF-7C78-6D5E-7955-5EF6B441DCD2}"/>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D539B59-AB25-4570-958D-5A3238C9C6E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ED066F3-E581-0810-DDB1-4C9CEC5BC89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DFC0DA0-CC4C-9548-F39C-864F69C548D4}"/>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7A2BE0E-DBF0-2CDB-6E54-8E6EFEBC8714}"/>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3175B58-08E6-712E-F458-A300AE2D8BC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A2AE31D-F7C0-F924-0CB6-CFD9CD42693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2D696E7-D2D5-8475-ED62-1965C88E7606}"/>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02C110F-180E-FA70-60A8-8B404082C74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F4DB46E-0FCB-8549-D136-1530569F0993}"/>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DB739D1-38D9-0775-FD34-1335B904E347}"/>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260B773A-BCAE-9FBC-E50E-0D5C9E3223A0}"/>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BFFA996F-AF01-EC3A-E485-79CEE16492D3}"/>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ADF6F67-0C4A-AAC8-1739-D5F395D7768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36EAFDA-365D-7C91-0012-E9C8F5A02E7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9A1EC65-8028-DB9B-0B28-1F0D7B62DE5C}"/>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6D3E3F2-4EFB-0A7A-8E39-9FA698D0A54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C59F891-DDF6-E7FB-F14C-58EB91648340}"/>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E073041-9A31-FFB1-1BE7-EECFF9B03BD0}"/>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0E76BDD-DB29-3FB2-0030-6C35B9FB06C2}"/>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59244C5-CF7B-FFD4-C50A-7654760A4B8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28158A-5765-0A80-B6C6-8D56FA9E53A2}"/>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B9513AA-5873-7B3B-EE1B-19733F8C58AA}"/>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FB7C4B7-A0DF-9AE8-96A4-5D42E72830A5}"/>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2E1B8C8-D37A-79F1-E016-3227F3D4F777}"/>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A8F04C23-F6C3-7776-DBB7-A21C0B882CE9}"/>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01F48F2-8B14-7F78-2972-91A757D23378}"/>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1CCEAB4-6336-2E98-E6E4-FFE1FE816F3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6EC4DD9-B7C1-6FC7-9336-FF02621C93B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6832793-8456-E1CB-3A8D-C1AE45CE406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B4EFB73-0832-45D3-FAD3-3398FC829868}"/>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59F2736-9D34-0031-3BEF-25C9F59DFA23}"/>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000DA94-4322-5E1C-EF57-624156A24F9A}"/>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3DBA01-3D90-C22C-3DD1-5989BA15784A}"/>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113" name="Rectangle: Rounded Corners 112">
            <a:extLst>
              <a:ext uri="{FF2B5EF4-FFF2-40B4-BE49-F238E27FC236}">
                <a16:creationId xmlns:a16="http://schemas.microsoft.com/office/drawing/2014/main" id="{217F1568-9409-C9EA-55F8-0A4211F3CC01}"/>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4" name="TextBox 113">
            <a:extLst>
              <a:ext uri="{FF2B5EF4-FFF2-40B4-BE49-F238E27FC236}">
                <a16:creationId xmlns:a16="http://schemas.microsoft.com/office/drawing/2014/main" id="{CC9EDD57-8E9C-8822-7728-D5875C596D8C}"/>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5" name="Google Shape;3776;p52">
            <a:extLst>
              <a:ext uri="{FF2B5EF4-FFF2-40B4-BE49-F238E27FC236}">
                <a16:creationId xmlns:a16="http://schemas.microsoft.com/office/drawing/2014/main" id="{C1A446D6-568B-08FD-4560-15DB0DB2CC1B}"/>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6" name="Picture 2">
            <a:extLst>
              <a:ext uri="{FF2B5EF4-FFF2-40B4-BE49-F238E27FC236}">
                <a16:creationId xmlns:a16="http://schemas.microsoft.com/office/drawing/2014/main" id="{5591FD20-F6A4-1061-7581-297F93509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91DF7921-86D3-2449-F70F-3FBBF153A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127" y="1541433"/>
            <a:ext cx="4185793" cy="1692577"/>
          </a:xfrm>
          <a:prstGeom prst="rect">
            <a:avLst/>
          </a:prstGeom>
        </p:spPr>
      </p:pic>
      <p:pic>
        <p:nvPicPr>
          <p:cNvPr id="118" name="Picture 117">
            <a:extLst>
              <a:ext uri="{FF2B5EF4-FFF2-40B4-BE49-F238E27FC236}">
                <a16:creationId xmlns:a16="http://schemas.microsoft.com/office/drawing/2014/main" id="{BB7DB67C-68D5-E8D2-7D0C-F8566C9893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7494" y="1550082"/>
            <a:ext cx="4084786" cy="1662833"/>
          </a:xfrm>
          <a:prstGeom prst="rect">
            <a:avLst/>
          </a:prstGeom>
        </p:spPr>
      </p:pic>
      <p:sp>
        <p:nvSpPr>
          <p:cNvPr id="119" name="TextBox 118">
            <a:extLst>
              <a:ext uri="{FF2B5EF4-FFF2-40B4-BE49-F238E27FC236}">
                <a16:creationId xmlns:a16="http://schemas.microsoft.com/office/drawing/2014/main" id="{AAB827D0-D21A-A119-0B62-907685345964}"/>
              </a:ext>
            </a:extLst>
          </p:cNvPr>
          <p:cNvSpPr txBox="1"/>
          <p:nvPr/>
        </p:nvSpPr>
        <p:spPr>
          <a:xfrm>
            <a:off x="3042212" y="3050895"/>
            <a:ext cx="13978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a:t>
            </a:r>
          </a:p>
        </p:txBody>
      </p:sp>
      <p:sp>
        <p:nvSpPr>
          <p:cNvPr id="120" name="TextBox 119">
            <a:extLst>
              <a:ext uri="{FF2B5EF4-FFF2-40B4-BE49-F238E27FC236}">
                <a16:creationId xmlns:a16="http://schemas.microsoft.com/office/drawing/2014/main" id="{148D6BBB-CD92-19DF-7F84-F83637D054A2}"/>
              </a:ext>
            </a:extLst>
          </p:cNvPr>
          <p:cNvSpPr txBox="1"/>
          <p:nvPr/>
        </p:nvSpPr>
        <p:spPr>
          <a:xfrm>
            <a:off x="8002762" y="3099908"/>
            <a:ext cx="1573839"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a:t>
            </a:r>
          </a:p>
        </p:txBody>
      </p:sp>
    </p:spTree>
    <p:extLst>
      <p:ext uri="{BB962C8B-B14F-4D97-AF65-F5344CB8AC3E}">
        <p14:creationId xmlns:p14="http://schemas.microsoft.com/office/powerpoint/2010/main" val="16290645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3"/>
                                        </p:tgtEl>
                                        <p:attrNameLst>
                                          <p:attrName>style.visibility</p:attrName>
                                        </p:attrNameLst>
                                      </p:cBhvr>
                                      <p:to>
                                        <p:strVal val="visible"/>
                                      </p:to>
                                    </p:set>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P spid="6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5" name="Picture 54">
            <a:extLst>
              <a:ext uri="{FF2B5EF4-FFF2-40B4-BE49-F238E27FC236}">
                <a16:creationId xmlns:a16="http://schemas.microsoft.com/office/drawing/2014/main" id="{0D686A98-29BE-E87D-8330-CE6B8D7AB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778" y="2104060"/>
            <a:ext cx="2123149" cy="1373801"/>
          </a:xfrm>
          <a:prstGeom prst="rect">
            <a:avLst/>
          </a:prstGeom>
        </p:spPr>
      </p:pic>
      <p:sp>
        <p:nvSpPr>
          <p:cNvPr id="63" name="Rectangle: Rounded Corners 62">
            <a:extLst>
              <a:ext uri="{FF2B5EF4-FFF2-40B4-BE49-F238E27FC236}">
                <a16:creationId xmlns:a16="http://schemas.microsoft.com/office/drawing/2014/main" id="{35E480BF-69EF-41DC-AC3C-B822B7B22590}"/>
              </a:ext>
            </a:extLst>
          </p:cNvPr>
          <p:cNvSpPr/>
          <p:nvPr/>
        </p:nvSpPr>
        <p:spPr>
          <a:xfrm>
            <a:off x="1176031" y="1124797"/>
            <a:ext cx="10681064" cy="5007662"/>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58A2F6CE-A39D-CF17-BCCE-38AA77CCC286}"/>
              </a:ext>
            </a:extLst>
          </p:cNvPr>
          <p:cNvSpPr txBox="1"/>
          <p:nvPr/>
        </p:nvSpPr>
        <p:spPr>
          <a:xfrm>
            <a:off x="2246247" y="1620699"/>
            <a:ext cx="8562507"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là số dao động của vật thực hiện được trong một giây.</a:t>
            </a:r>
            <a:endParaRPr lang="en-US" dirty="0"/>
          </a:p>
        </p:txBody>
      </p:sp>
      <p:grpSp>
        <p:nvGrpSpPr>
          <p:cNvPr id="65" name="Group 64">
            <a:extLst>
              <a:ext uri="{FF2B5EF4-FFF2-40B4-BE49-F238E27FC236}">
                <a16:creationId xmlns:a16="http://schemas.microsoft.com/office/drawing/2014/main" id="{7B3F0A30-76FE-963A-63E8-FDD3C0279856}"/>
              </a:ext>
            </a:extLst>
          </p:cNvPr>
          <p:cNvGrpSpPr/>
          <p:nvPr/>
        </p:nvGrpSpPr>
        <p:grpSpPr>
          <a:xfrm flipH="1">
            <a:off x="-35357" y="1985242"/>
            <a:ext cx="3101282" cy="4825606"/>
            <a:chOff x="9050311" y="1907329"/>
            <a:chExt cx="3101282" cy="4825606"/>
          </a:xfrm>
        </p:grpSpPr>
        <p:sp>
          <p:nvSpPr>
            <p:cNvPr id="66" name="Freeform: Shape 65">
              <a:extLst>
                <a:ext uri="{FF2B5EF4-FFF2-40B4-BE49-F238E27FC236}">
                  <a16:creationId xmlns:a16="http://schemas.microsoft.com/office/drawing/2014/main" id="{5CF98D62-D145-8F4F-002F-2DDEBFC945DD}"/>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C65EC60-3A8F-5396-CC94-040021BCB8C8}"/>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D50AFB2-12F5-5F0D-33FA-838D1D24DCB5}"/>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0BDB6C4-E2AC-F69A-667F-5561D52022D1}"/>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91BD2E6-6EF4-F69E-C78C-71C62862DE45}"/>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097C2C0-E1B0-421B-C524-04D41AB8D54B}"/>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BDF0229-44BB-58C4-0FCE-049AC46E4781}"/>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9E9E868-FA0D-BB2A-5267-5BCC282CBD1C}"/>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11663840-964C-3B1B-74CA-2B1C073E26CF}"/>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3498D2-F250-7399-1D23-D9E1E8EC43E2}"/>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6682B99-EBA7-EAB8-D290-9982AD59FC40}"/>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7D7E218-0EBC-FE26-C7B4-7006D36BE518}"/>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67C51A6-A7C2-6A64-BB40-5973921744D6}"/>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D858D7A-9CF5-8778-8D2D-B33AD11E4D29}"/>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59B202E8-8830-72A7-A764-F171BA9F8793}"/>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4DD5E435-D2FF-4F91-5FF5-7702F85997E9}"/>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F399624-5AE8-FCA4-D7C3-F0392C6A469C}"/>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C826728-66FD-1755-079F-69C3A5246248}"/>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02E82E1-185A-A5E2-946F-D72E3ED0A51F}"/>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E9098FE-0D63-039E-0A96-344565D4884F}"/>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8A0BD60-4F4B-198F-CCB2-28FFCD5346E1}"/>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3EFC734D-633D-F1CF-F45E-9A606C4BA589}"/>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BEBD3EF-3514-4D27-E271-3E32E93B1955}"/>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8F607A39-DBEC-BE45-D8BC-D4F32A851325}"/>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398BC4E7-41F9-9200-2B41-7136BCB17A3A}"/>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23DF2889-7575-33B9-8488-05C9D54F748C}"/>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2436C165-91F1-738C-B00D-44A87F4D5CA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1A6F85B6-B415-68FA-F75B-EE31CE151F89}"/>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5F273B7-62AE-559D-A033-DD8EFC299AA3}"/>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5CEA8273-5F15-BF1A-91FB-D890CA99AD5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5052FB9-6731-1143-1C89-4EB336217C54}"/>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FAC6195-26B6-BC71-45F3-97D0905DFE82}"/>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0AFAAB02-2FC5-728A-62FF-3427FE61B670}"/>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6492E88E-0F77-11EF-7B9B-13BE41EA6554}"/>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B5F31B-AFD6-BCC6-5558-D0D75B9A5C3F}"/>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5432D53-0BB3-4142-8ED7-9EB01B8A1215}"/>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0F16B59-71BA-18DD-0993-B9BA4F6A2DF7}"/>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87D05A9-C20D-B84D-2B83-99F12F5A2BAC}"/>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6683C9CF-6ADF-6625-5903-3454953B761A}"/>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D71217D-54DA-B2BF-2349-B0D0E90E8024}"/>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136634A5-6F6F-8361-A207-491E4C1144E3}"/>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A916331-1B21-49D8-DE57-B635CA25104F}"/>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66E5FB8D-FC2F-3A65-5577-111C687BA8B4}"/>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A47FA0F5-AE10-065A-181A-FB020B3CAC0F}"/>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D9C2688-6E25-1CE6-1813-E471034B0898}"/>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805F7C9-4984-B100-95F2-1CA8A5E831D4}"/>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06D8E64-61C2-0311-F1D1-2934A5FC93E6}"/>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113" name="Picture 2" descr="Âm nhạc">
            <a:extLst>
              <a:ext uri="{FF2B5EF4-FFF2-40B4-BE49-F238E27FC236}">
                <a16:creationId xmlns:a16="http://schemas.microsoft.com/office/drawing/2014/main" id="{B5401702-9AC5-8F64-FBBE-24ED34DD8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522" y="1582752"/>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E343976C-A5EA-C872-A06A-8773C17B174A}"/>
              </a:ext>
            </a:extLst>
          </p:cNvPr>
          <p:cNvSpPr txBox="1"/>
          <p:nvPr/>
        </p:nvSpPr>
        <p:spPr>
          <a:xfrm>
            <a:off x="3435135" y="2736580"/>
            <a:ext cx="687636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Đơn vị tần số là héc (hertz), kí hiệu là Hz</a:t>
            </a:r>
            <a:endParaRPr lang="en-US" dirty="0"/>
          </a:p>
        </p:txBody>
      </p:sp>
      <p:pic>
        <p:nvPicPr>
          <p:cNvPr id="115" name="Picture 2" descr="Âm nhạc">
            <a:extLst>
              <a:ext uri="{FF2B5EF4-FFF2-40B4-BE49-F238E27FC236}">
                <a16:creationId xmlns:a16="http://schemas.microsoft.com/office/drawing/2014/main" id="{DB7051E2-8921-BB04-F978-678B138F2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409" y="2698633"/>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a:extLst>
              <a:ext uri="{FF2B5EF4-FFF2-40B4-BE49-F238E27FC236}">
                <a16:creationId xmlns:a16="http://schemas.microsoft.com/office/drawing/2014/main" id="{E2ED1F5A-82D6-ABC6-5EDD-6ECBEA520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0655" y="-2385668"/>
            <a:ext cx="3089396" cy="1709998"/>
          </a:xfrm>
          <a:prstGeom prst="rect">
            <a:avLst/>
          </a:prstGeom>
        </p:spPr>
      </p:pic>
      <p:sp>
        <p:nvSpPr>
          <p:cNvPr id="123" name="TextBox 122">
            <a:extLst>
              <a:ext uri="{FF2B5EF4-FFF2-40B4-BE49-F238E27FC236}">
                <a16:creationId xmlns:a16="http://schemas.microsoft.com/office/drawing/2014/main" id="{B651118E-76D6-3A6C-6459-224916EA9D6C}"/>
              </a:ext>
            </a:extLst>
          </p:cNvPr>
          <p:cNvSpPr txBox="1"/>
          <p:nvPr/>
        </p:nvSpPr>
        <p:spPr>
          <a:xfrm>
            <a:off x="2680906" y="3628895"/>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nhanh → Tần số âm càng lớn → Âm phát ra càng cao (càng bổng)</a:t>
            </a:r>
            <a:endParaRPr lang="en-US" dirty="0"/>
          </a:p>
        </p:txBody>
      </p:sp>
      <p:pic>
        <p:nvPicPr>
          <p:cNvPr id="124" name="Picture 2" descr="Âm nhạc">
            <a:extLst>
              <a:ext uri="{FF2B5EF4-FFF2-40B4-BE49-F238E27FC236}">
                <a16:creationId xmlns:a16="http://schemas.microsoft.com/office/drawing/2014/main" id="{71BA38A3-B80E-CBF2-DA9E-BCB61FEC2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481" y="3789444"/>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25" name="TextBox 124">
            <a:extLst>
              <a:ext uri="{FF2B5EF4-FFF2-40B4-BE49-F238E27FC236}">
                <a16:creationId xmlns:a16="http://schemas.microsoft.com/office/drawing/2014/main" id="{7AFE1C2E-3C04-23A3-2466-4090A26CFE54}"/>
              </a:ext>
            </a:extLst>
          </p:cNvPr>
          <p:cNvSpPr txBox="1"/>
          <p:nvPr/>
        </p:nvSpPr>
        <p:spPr>
          <a:xfrm>
            <a:off x="2626247" y="4780362"/>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chậm  → Tần số âm càng nhỏ → Âm phát ra càng thấp (càng trầm)</a:t>
            </a:r>
            <a:endParaRPr lang="en-US" dirty="0"/>
          </a:p>
        </p:txBody>
      </p:sp>
      <p:pic>
        <p:nvPicPr>
          <p:cNvPr id="126" name="Picture 2" descr="Âm nhạc">
            <a:extLst>
              <a:ext uri="{FF2B5EF4-FFF2-40B4-BE49-F238E27FC236}">
                <a16:creationId xmlns:a16="http://schemas.microsoft.com/office/drawing/2014/main" id="{1BBE1938-DBC7-FA9B-24E0-B34C758D7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822" y="4940911"/>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21" name="Rectangle: Rounded Corners 120">
            <a:extLst>
              <a:ext uri="{FF2B5EF4-FFF2-40B4-BE49-F238E27FC236}">
                <a16:creationId xmlns:a16="http://schemas.microsoft.com/office/drawing/2014/main" id="{9D339473-E903-AD14-7D4A-E59946381E84}"/>
              </a:ext>
            </a:extLst>
          </p:cNvPr>
          <p:cNvSpPr/>
          <p:nvPr/>
        </p:nvSpPr>
        <p:spPr>
          <a:xfrm>
            <a:off x="1741637" y="700407"/>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2" name="TextBox 121">
            <a:extLst>
              <a:ext uri="{FF2B5EF4-FFF2-40B4-BE49-F238E27FC236}">
                <a16:creationId xmlns:a16="http://schemas.microsoft.com/office/drawing/2014/main" id="{B4F2B226-02D1-693F-3AA9-B67B785B417C}"/>
              </a:ext>
            </a:extLst>
          </p:cNvPr>
          <p:cNvSpPr txBox="1"/>
          <p:nvPr/>
        </p:nvSpPr>
        <p:spPr>
          <a:xfrm>
            <a:off x="1962141" y="794360"/>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27" name="Google Shape;3776;p52">
            <a:extLst>
              <a:ext uri="{FF2B5EF4-FFF2-40B4-BE49-F238E27FC236}">
                <a16:creationId xmlns:a16="http://schemas.microsoft.com/office/drawing/2014/main" id="{5B53DFBB-592C-A928-E89D-A82D70898939}"/>
              </a:ext>
            </a:extLst>
          </p:cNvPr>
          <p:cNvSpPr/>
          <p:nvPr/>
        </p:nvSpPr>
        <p:spPr>
          <a:xfrm>
            <a:off x="1381203" y="678577"/>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28" name="Picture 2">
            <a:extLst>
              <a:ext uri="{FF2B5EF4-FFF2-40B4-BE49-F238E27FC236}">
                <a16:creationId xmlns:a16="http://schemas.microsoft.com/office/drawing/2014/main" id="{8E9A7856-54D8-3D4B-0D1C-5326EF2A1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5032" y="788778"/>
            <a:ext cx="417109" cy="417109"/>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roup 128">
            <a:extLst>
              <a:ext uri="{FF2B5EF4-FFF2-40B4-BE49-F238E27FC236}">
                <a16:creationId xmlns:a16="http://schemas.microsoft.com/office/drawing/2014/main" id="{85A5AEBD-BCCD-A4C7-476E-F3B18A883206}"/>
              </a:ext>
            </a:extLst>
          </p:cNvPr>
          <p:cNvGrpSpPr/>
          <p:nvPr/>
        </p:nvGrpSpPr>
        <p:grpSpPr>
          <a:xfrm flipH="1">
            <a:off x="4350876" y="7206559"/>
            <a:ext cx="428488" cy="665993"/>
            <a:chOff x="5314507" y="1696399"/>
            <a:chExt cx="2657208" cy="4130062"/>
          </a:xfrm>
        </p:grpSpPr>
        <p:sp>
          <p:nvSpPr>
            <p:cNvPr id="130" name="Freeform: Shape 129">
              <a:extLst>
                <a:ext uri="{FF2B5EF4-FFF2-40B4-BE49-F238E27FC236}">
                  <a16:creationId xmlns:a16="http://schemas.microsoft.com/office/drawing/2014/main" id="{CD75FD8C-A685-C5D5-0620-265497142B3F}"/>
                </a:ext>
              </a:extLst>
            </p:cNvPr>
            <p:cNvSpPr/>
            <p:nvPr/>
          </p:nvSpPr>
          <p:spPr>
            <a:xfrm>
              <a:off x="5314507" y="3434540"/>
              <a:ext cx="1364920" cy="442971"/>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D2DB73CE-35C6-C967-0C68-A256828EBEA2}"/>
                </a:ext>
              </a:extLst>
            </p:cNvPr>
            <p:cNvSpPr/>
            <p:nvPr/>
          </p:nvSpPr>
          <p:spPr>
            <a:xfrm>
              <a:off x="6242137" y="3434520"/>
              <a:ext cx="437294" cy="367343"/>
            </a:xfrm>
            <a:custGeom>
              <a:avLst/>
              <a:gdLst>
                <a:gd name="connsiteX0" fmla="*/ 379733 w 437294"/>
                <a:gd name="connsiteY0" fmla="*/ 233853 h 367343"/>
                <a:gd name="connsiteX1" fmla="*/ 0 w 437294"/>
                <a:gd name="connsiteY1" fmla="*/ 367343 h 367343"/>
                <a:gd name="connsiteX2" fmla="*/ 8970 w 437294"/>
                <a:gd name="connsiteY2" fmla="*/ 121854 h 367343"/>
                <a:gd name="connsiteX3" fmla="*/ 196673 w 437294"/>
                <a:gd name="connsiteY3" fmla="*/ 22674 h 367343"/>
                <a:gd name="connsiteX4" fmla="*/ 408448 w 437294"/>
                <a:gd name="connsiteY4" fmla="*/ 54365 h 367343"/>
                <a:gd name="connsiteX5" fmla="*/ 379733 w 437294"/>
                <a:gd name="connsiteY5" fmla="*/ 233853 h 367343"/>
                <a:gd name="connsiteX6" fmla="*/ 379733 w 437294"/>
                <a:gd name="connsiteY6" fmla="*/ 233853 h 36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94" h="367343">
                  <a:moveTo>
                    <a:pt x="379733" y="233853"/>
                  </a:moveTo>
                  <a:cubicBezTo>
                    <a:pt x="379733" y="233853"/>
                    <a:pt x="227808" y="339582"/>
                    <a:pt x="0" y="367343"/>
                  </a:cubicBezTo>
                  <a:cubicBezTo>
                    <a:pt x="83959" y="268739"/>
                    <a:pt x="33139" y="160351"/>
                    <a:pt x="8970" y="121854"/>
                  </a:cubicBezTo>
                  <a:cubicBezTo>
                    <a:pt x="69196" y="96216"/>
                    <a:pt x="130593" y="63076"/>
                    <a:pt x="196673" y="22674"/>
                  </a:cubicBezTo>
                  <a:cubicBezTo>
                    <a:pt x="240072" y="-3838"/>
                    <a:pt x="355524" y="-21340"/>
                    <a:pt x="408448" y="54365"/>
                  </a:cubicBezTo>
                  <a:cubicBezTo>
                    <a:pt x="461391" y="130050"/>
                    <a:pt x="435336" y="201170"/>
                    <a:pt x="379733" y="233853"/>
                  </a:cubicBezTo>
                  <a:lnTo>
                    <a:pt x="379733" y="233853"/>
                  </a:lnTo>
                  <a:close/>
                </a:path>
              </a:pathLst>
            </a:custGeom>
            <a:solidFill>
              <a:srgbClr val="FAA66E"/>
            </a:solidFill>
            <a:ln w="198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A4434570-7839-F92E-0B73-64F79F9F118A}"/>
                </a:ext>
              </a:extLst>
            </p:cNvPr>
            <p:cNvSpPr/>
            <p:nvPr/>
          </p:nvSpPr>
          <p:spPr>
            <a:xfrm>
              <a:off x="5564665" y="3668254"/>
              <a:ext cx="96590" cy="86797"/>
            </a:xfrm>
            <a:custGeom>
              <a:avLst/>
              <a:gdLst>
                <a:gd name="connsiteX0" fmla="*/ 0 w 96590"/>
                <a:gd name="connsiteY0" fmla="*/ 86798 h 86797"/>
                <a:gd name="connsiteX1" fmla="*/ 34489 w 96590"/>
                <a:gd name="connsiteY1" fmla="*/ 37565 h 86797"/>
                <a:gd name="connsiteX2" fmla="*/ 84694 w 96590"/>
                <a:gd name="connsiteY2" fmla="*/ 11450 h 86797"/>
                <a:gd name="connsiteX3" fmla="*/ 0 w 96590"/>
                <a:gd name="connsiteY3" fmla="*/ 86798 h 86797"/>
                <a:gd name="connsiteX4" fmla="*/ 0 w 96590"/>
                <a:gd name="connsiteY4" fmla="*/ 86798 h 8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90" h="86797">
                  <a:moveTo>
                    <a:pt x="0" y="86798"/>
                  </a:moveTo>
                  <a:cubicBezTo>
                    <a:pt x="0" y="86798"/>
                    <a:pt x="11450" y="57925"/>
                    <a:pt x="34489" y="37565"/>
                  </a:cubicBezTo>
                  <a:cubicBezTo>
                    <a:pt x="48717" y="24984"/>
                    <a:pt x="70188" y="16332"/>
                    <a:pt x="84694" y="11450"/>
                  </a:cubicBezTo>
                  <a:cubicBezTo>
                    <a:pt x="136546" y="-6052"/>
                    <a:pt x="2243" y="-17502"/>
                    <a:pt x="0" y="86798"/>
                  </a:cubicBezTo>
                  <a:lnTo>
                    <a:pt x="0" y="86798"/>
                  </a:lnTo>
                  <a:close/>
                </a:path>
              </a:pathLst>
            </a:custGeom>
            <a:solidFill>
              <a:srgbClr val="FAA66E"/>
            </a:solidFill>
            <a:ln w="1984"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63D54D49-B2AA-9F1A-C20F-1E115B6C660A}"/>
                </a:ext>
              </a:extLst>
            </p:cNvPr>
            <p:cNvSpPr/>
            <p:nvPr/>
          </p:nvSpPr>
          <p:spPr>
            <a:xfrm>
              <a:off x="6289306" y="3473089"/>
              <a:ext cx="225149" cy="339530"/>
            </a:xfrm>
            <a:custGeom>
              <a:avLst/>
              <a:gdLst>
                <a:gd name="connsiteX0" fmla="*/ 225149 w 225149"/>
                <a:gd name="connsiteY0" fmla="*/ 305577 h 339530"/>
                <a:gd name="connsiteX1" fmla="*/ 91223 w 225149"/>
                <a:gd name="connsiteY1" fmla="*/ 0 h 339530"/>
                <a:gd name="connsiteX2" fmla="*/ 0 w 225149"/>
                <a:gd name="connsiteY2" fmla="*/ 52190 h 339530"/>
                <a:gd name="connsiteX3" fmla="*/ 130811 w 225149"/>
                <a:gd name="connsiteY3" fmla="*/ 339530 h 339530"/>
                <a:gd name="connsiteX4" fmla="*/ 225149 w 225149"/>
                <a:gd name="connsiteY4" fmla="*/ 305577 h 339530"/>
                <a:gd name="connsiteX5" fmla="*/ 225149 w 225149"/>
                <a:gd name="connsiteY5" fmla="*/ 305577 h 33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149" h="339530">
                  <a:moveTo>
                    <a:pt x="225149" y="305577"/>
                  </a:moveTo>
                  <a:cubicBezTo>
                    <a:pt x="153136" y="222729"/>
                    <a:pt x="99854" y="107991"/>
                    <a:pt x="91223" y="0"/>
                  </a:cubicBezTo>
                  <a:lnTo>
                    <a:pt x="0" y="52190"/>
                  </a:lnTo>
                  <a:cubicBezTo>
                    <a:pt x="2222" y="111563"/>
                    <a:pt x="86380" y="302461"/>
                    <a:pt x="130811" y="339530"/>
                  </a:cubicBezTo>
                  <a:lnTo>
                    <a:pt x="225149" y="305577"/>
                  </a:lnTo>
                  <a:lnTo>
                    <a:pt x="225149" y="305577"/>
                  </a:lnTo>
                  <a:close/>
                </a:path>
              </a:pathLst>
            </a:custGeom>
            <a:solidFill>
              <a:srgbClr val="2C3D5B"/>
            </a:solidFill>
            <a:ln w="1984"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34086D2-1367-6A79-2CCB-76B46645F644}"/>
                </a:ext>
              </a:extLst>
            </p:cNvPr>
            <p:cNvSpPr/>
            <p:nvPr/>
          </p:nvSpPr>
          <p:spPr>
            <a:xfrm>
              <a:off x="6374258" y="3334934"/>
              <a:ext cx="541334" cy="443732"/>
            </a:xfrm>
            <a:custGeom>
              <a:avLst/>
              <a:gdLst>
                <a:gd name="connsiteX0" fmla="*/ 140198 w 541334"/>
                <a:gd name="connsiteY0" fmla="*/ 443732 h 443732"/>
                <a:gd name="connsiteX1" fmla="*/ 0 w 541334"/>
                <a:gd name="connsiteY1" fmla="*/ 141727 h 443732"/>
                <a:gd name="connsiteX2" fmla="*/ 211616 w 541334"/>
                <a:gd name="connsiteY2" fmla="*/ 18000 h 443732"/>
                <a:gd name="connsiteX3" fmla="*/ 418191 w 541334"/>
                <a:gd name="connsiteY3" fmla="*/ 126944 h 443732"/>
                <a:gd name="connsiteX4" fmla="*/ 540906 w 541334"/>
                <a:gd name="connsiteY4" fmla="*/ 173775 h 443732"/>
                <a:gd name="connsiteX5" fmla="*/ 140198 w 541334"/>
                <a:gd name="connsiteY5" fmla="*/ 443732 h 443732"/>
                <a:gd name="connsiteX6" fmla="*/ 140198 w 541334"/>
                <a:gd name="connsiteY6" fmla="*/ 443732 h 4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334" h="443732">
                  <a:moveTo>
                    <a:pt x="140198" y="443732"/>
                  </a:moveTo>
                  <a:cubicBezTo>
                    <a:pt x="76002" y="397317"/>
                    <a:pt x="12304" y="247337"/>
                    <a:pt x="0" y="141727"/>
                  </a:cubicBezTo>
                  <a:cubicBezTo>
                    <a:pt x="103110" y="83406"/>
                    <a:pt x="156390" y="41555"/>
                    <a:pt x="211616" y="18000"/>
                  </a:cubicBezTo>
                  <a:cubicBezTo>
                    <a:pt x="317424" y="-27125"/>
                    <a:pt x="412655" y="13833"/>
                    <a:pt x="418191" y="126944"/>
                  </a:cubicBezTo>
                  <a:cubicBezTo>
                    <a:pt x="419085" y="144704"/>
                    <a:pt x="549737" y="155300"/>
                    <a:pt x="540906" y="173775"/>
                  </a:cubicBezTo>
                  <a:cubicBezTo>
                    <a:pt x="493003" y="273967"/>
                    <a:pt x="264917" y="398607"/>
                    <a:pt x="140198" y="443732"/>
                  </a:cubicBezTo>
                  <a:lnTo>
                    <a:pt x="140198" y="443732"/>
                  </a:lnTo>
                  <a:close/>
                </a:path>
              </a:pathLst>
            </a:custGeom>
            <a:solidFill>
              <a:schemeClr val="bg1"/>
            </a:solidFill>
            <a:ln w="198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AC5B109F-290B-8224-80F7-D86417B10D6E}"/>
                </a:ext>
              </a:extLst>
            </p:cNvPr>
            <p:cNvSpPr/>
            <p:nvPr/>
          </p:nvSpPr>
          <p:spPr>
            <a:xfrm>
              <a:off x="7124952" y="3534060"/>
              <a:ext cx="846763" cy="1222747"/>
            </a:xfrm>
            <a:custGeom>
              <a:avLst/>
              <a:gdLst>
                <a:gd name="connsiteX0" fmla="*/ 197310 w 846763"/>
                <a:gd name="connsiteY0" fmla="*/ 25291 h 1222747"/>
                <a:gd name="connsiteX1" fmla="*/ 462703 w 846763"/>
                <a:gd name="connsiteY1" fmla="*/ 329003 h 1222747"/>
                <a:gd name="connsiteX2" fmla="*/ 648701 w 846763"/>
                <a:gd name="connsiteY2" fmla="*/ 864730 h 1222747"/>
                <a:gd name="connsiteX3" fmla="*/ 832078 w 846763"/>
                <a:gd name="connsiteY3" fmla="*/ 1053763 h 1222747"/>
                <a:gd name="connsiteX4" fmla="*/ 815251 w 846763"/>
                <a:gd name="connsiteY4" fmla="*/ 1095158 h 1222747"/>
                <a:gd name="connsiteX5" fmla="*/ 755679 w 846763"/>
                <a:gd name="connsiteY5" fmla="*/ 1031875 h 1222747"/>
                <a:gd name="connsiteX6" fmla="*/ 809020 w 846763"/>
                <a:gd name="connsiteY6" fmla="*/ 1166655 h 1222747"/>
                <a:gd name="connsiteX7" fmla="*/ 705177 w 846763"/>
                <a:gd name="connsiteY7" fmla="*/ 1064657 h 1222747"/>
                <a:gd name="connsiteX8" fmla="*/ 760620 w 846763"/>
                <a:gd name="connsiteY8" fmla="*/ 1210351 h 1222747"/>
                <a:gd name="connsiteX9" fmla="*/ 664060 w 846763"/>
                <a:gd name="connsiteY9" fmla="*/ 1096308 h 1222747"/>
                <a:gd name="connsiteX10" fmla="*/ 676760 w 846763"/>
                <a:gd name="connsiteY10" fmla="*/ 1222635 h 1222747"/>
                <a:gd name="connsiteX11" fmla="*/ 596372 w 846763"/>
                <a:gd name="connsiteY11" fmla="*/ 1110814 h 1222747"/>
                <a:gd name="connsiteX12" fmla="*/ 525350 w 846763"/>
                <a:gd name="connsiteY12" fmla="*/ 1042273 h 1222747"/>
                <a:gd name="connsiteX13" fmla="*/ 498323 w 846763"/>
                <a:gd name="connsiteY13" fmla="*/ 1122939 h 1222747"/>
                <a:gd name="connsiteX14" fmla="*/ 462326 w 846763"/>
                <a:gd name="connsiteY14" fmla="*/ 1096070 h 1222747"/>
                <a:gd name="connsiteX15" fmla="*/ 476653 w 846763"/>
                <a:gd name="connsiteY15" fmla="*/ 941645 h 1222747"/>
                <a:gd name="connsiteX16" fmla="*/ 68860 w 846763"/>
                <a:gd name="connsiteY16" fmla="*/ 274194 h 1222747"/>
                <a:gd name="connsiteX17" fmla="*/ 19588 w 846763"/>
                <a:gd name="connsiteY17" fmla="*/ 65356 h 1222747"/>
                <a:gd name="connsiteX18" fmla="*/ 197310 w 846763"/>
                <a:gd name="connsiteY18" fmla="*/ 25291 h 1222747"/>
                <a:gd name="connsiteX19" fmla="*/ 197310 w 846763"/>
                <a:gd name="connsiteY19" fmla="*/ 25291 h 122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6763" h="1222747">
                  <a:moveTo>
                    <a:pt x="197310" y="25291"/>
                  </a:moveTo>
                  <a:cubicBezTo>
                    <a:pt x="197310" y="25291"/>
                    <a:pt x="352172" y="127368"/>
                    <a:pt x="462703" y="329003"/>
                  </a:cubicBezTo>
                  <a:cubicBezTo>
                    <a:pt x="573214" y="530637"/>
                    <a:pt x="648701" y="864730"/>
                    <a:pt x="648701" y="864730"/>
                  </a:cubicBezTo>
                  <a:cubicBezTo>
                    <a:pt x="648701" y="864730"/>
                    <a:pt x="794256" y="989290"/>
                    <a:pt x="832078" y="1053763"/>
                  </a:cubicBezTo>
                  <a:cubicBezTo>
                    <a:pt x="858352" y="1098590"/>
                    <a:pt x="847318" y="1125280"/>
                    <a:pt x="815251" y="1095158"/>
                  </a:cubicBezTo>
                  <a:cubicBezTo>
                    <a:pt x="801677" y="1082378"/>
                    <a:pt x="774848" y="1045250"/>
                    <a:pt x="755679" y="1031875"/>
                  </a:cubicBezTo>
                  <a:cubicBezTo>
                    <a:pt x="770146" y="1052076"/>
                    <a:pt x="835789" y="1148776"/>
                    <a:pt x="809020" y="1166655"/>
                  </a:cubicBezTo>
                  <a:cubicBezTo>
                    <a:pt x="782230" y="1184554"/>
                    <a:pt x="774987" y="1135818"/>
                    <a:pt x="705177" y="1064657"/>
                  </a:cubicBezTo>
                  <a:cubicBezTo>
                    <a:pt x="742801" y="1119010"/>
                    <a:pt x="784552" y="1189972"/>
                    <a:pt x="760620" y="1210351"/>
                  </a:cubicBezTo>
                  <a:cubicBezTo>
                    <a:pt x="736688" y="1230731"/>
                    <a:pt x="687614" y="1118573"/>
                    <a:pt x="664060" y="1096308"/>
                  </a:cubicBezTo>
                  <a:cubicBezTo>
                    <a:pt x="680431" y="1130440"/>
                    <a:pt x="711209" y="1218884"/>
                    <a:pt x="676760" y="1222635"/>
                  </a:cubicBezTo>
                  <a:cubicBezTo>
                    <a:pt x="642311" y="1226366"/>
                    <a:pt x="619867" y="1135976"/>
                    <a:pt x="596372" y="1110814"/>
                  </a:cubicBezTo>
                  <a:lnTo>
                    <a:pt x="525350" y="1042273"/>
                  </a:lnTo>
                  <a:cubicBezTo>
                    <a:pt x="519080" y="1049933"/>
                    <a:pt x="507809" y="1114426"/>
                    <a:pt x="498323" y="1122939"/>
                  </a:cubicBezTo>
                  <a:cubicBezTo>
                    <a:pt x="489096" y="1131214"/>
                    <a:pt x="474808" y="1130043"/>
                    <a:pt x="462326" y="1096070"/>
                  </a:cubicBezTo>
                  <a:cubicBezTo>
                    <a:pt x="442403" y="1040051"/>
                    <a:pt x="476653" y="941645"/>
                    <a:pt x="476653" y="941645"/>
                  </a:cubicBezTo>
                  <a:cubicBezTo>
                    <a:pt x="422976" y="609695"/>
                    <a:pt x="310560" y="454873"/>
                    <a:pt x="68860" y="274194"/>
                  </a:cubicBezTo>
                  <a:cubicBezTo>
                    <a:pt x="28042" y="243674"/>
                    <a:pt x="-31153" y="142747"/>
                    <a:pt x="19588" y="65356"/>
                  </a:cubicBezTo>
                  <a:cubicBezTo>
                    <a:pt x="70349" y="-12075"/>
                    <a:pt x="146232" y="-14258"/>
                    <a:pt x="197310" y="25291"/>
                  </a:cubicBezTo>
                  <a:lnTo>
                    <a:pt x="197310" y="25291"/>
                  </a:lnTo>
                  <a:close/>
                </a:path>
              </a:pathLst>
            </a:custGeom>
            <a:solidFill>
              <a:srgbClr val="FFB685"/>
            </a:solidFill>
            <a:ln w="198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7D78AE64-8C58-4441-55C7-ED32430D19C6}"/>
                </a:ext>
              </a:extLst>
            </p:cNvPr>
            <p:cNvSpPr/>
            <p:nvPr/>
          </p:nvSpPr>
          <p:spPr>
            <a:xfrm>
              <a:off x="7124955" y="3534057"/>
              <a:ext cx="462699" cy="411953"/>
            </a:xfrm>
            <a:custGeom>
              <a:avLst/>
              <a:gdLst>
                <a:gd name="connsiteX0" fmla="*/ 197307 w 462699"/>
                <a:gd name="connsiteY0" fmla="*/ 25294 h 411953"/>
                <a:gd name="connsiteX1" fmla="*/ 462700 w 462699"/>
                <a:gd name="connsiteY1" fmla="*/ 329005 h 411953"/>
                <a:gd name="connsiteX2" fmla="*/ 230943 w 462699"/>
                <a:gd name="connsiteY2" fmla="*/ 411953 h 411953"/>
                <a:gd name="connsiteX3" fmla="*/ 68857 w 462699"/>
                <a:gd name="connsiteY3" fmla="*/ 274157 h 411953"/>
                <a:gd name="connsiteX4" fmla="*/ 19585 w 462699"/>
                <a:gd name="connsiteY4" fmla="*/ 65319 h 411953"/>
                <a:gd name="connsiteX5" fmla="*/ 197307 w 462699"/>
                <a:gd name="connsiteY5" fmla="*/ 25294 h 411953"/>
                <a:gd name="connsiteX6" fmla="*/ 197307 w 462699"/>
                <a:gd name="connsiteY6" fmla="*/ 25294 h 4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99" h="411953">
                  <a:moveTo>
                    <a:pt x="197307" y="25294"/>
                  </a:moveTo>
                  <a:cubicBezTo>
                    <a:pt x="197307" y="25294"/>
                    <a:pt x="352169" y="127371"/>
                    <a:pt x="462700" y="329005"/>
                  </a:cubicBezTo>
                  <a:cubicBezTo>
                    <a:pt x="339747" y="287551"/>
                    <a:pt x="257772" y="375142"/>
                    <a:pt x="230943" y="411953"/>
                  </a:cubicBezTo>
                  <a:cubicBezTo>
                    <a:pt x="184667" y="365439"/>
                    <a:pt x="131048" y="320631"/>
                    <a:pt x="68857" y="274157"/>
                  </a:cubicBezTo>
                  <a:cubicBezTo>
                    <a:pt x="28058" y="243637"/>
                    <a:pt x="-31156" y="142710"/>
                    <a:pt x="19585" y="65319"/>
                  </a:cubicBezTo>
                  <a:cubicBezTo>
                    <a:pt x="70345" y="-12072"/>
                    <a:pt x="146229" y="-14255"/>
                    <a:pt x="197307" y="25294"/>
                  </a:cubicBezTo>
                  <a:lnTo>
                    <a:pt x="197307" y="25294"/>
                  </a:lnTo>
                  <a:close/>
                </a:path>
              </a:pathLst>
            </a:custGeom>
            <a:solidFill>
              <a:srgbClr val="FAA66E"/>
            </a:solidFill>
            <a:ln w="198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7F27DCA-E621-9C03-0550-88EA3788B202}"/>
                </a:ext>
              </a:extLst>
            </p:cNvPr>
            <p:cNvSpPr/>
            <p:nvPr/>
          </p:nvSpPr>
          <p:spPr>
            <a:xfrm>
              <a:off x="7230266" y="3618307"/>
              <a:ext cx="301211" cy="303751"/>
            </a:xfrm>
            <a:custGeom>
              <a:avLst/>
              <a:gdLst>
                <a:gd name="connsiteX0" fmla="*/ 234535 w 301211"/>
                <a:gd name="connsiteY0" fmla="*/ 0 h 303751"/>
                <a:gd name="connsiteX1" fmla="*/ 0 w 301211"/>
                <a:gd name="connsiteY1" fmla="*/ 238246 h 303751"/>
                <a:gd name="connsiteX2" fmla="*/ 82491 w 301211"/>
                <a:gd name="connsiteY2" fmla="*/ 303751 h 303751"/>
                <a:gd name="connsiteX3" fmla="*/ 301211 w 301211"/>
                <a:gd name="connsiteY3" fmla="*/ 75169 h 303751"/>
                <a:gd name="connsiteX4" fmla="*/ 234535 w 301211"/>
                <a:gd name="connsiteY4" fmla="*/ 0 h 303751"/>
                <a:gd name="connsiteX5" fmla="*/ 234535 w 301211"/>
                <a:gd name="connsiteY5" fmla="*/ 0 h 30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211" h="303751">
                  <a:moveTo>
                    <a:pt x="234535" y="0"/>
                  </a:moveTo>
                  <a:cubicBezTo>
                    <a:pt x="184231" y="97811"/>
                    <a:pt x="97275" y="190045"/>
                    <a:pt x="0" y="238246"/>
                  </a:cubicBezTo>
                  <a:lnTo>
                    <a:pt x="82491" y="303751"/>
                  </a:lnTo>
                  <a:cubicBezTo>
                    <a:pt x="136903" y="279601"/>
                    <a:pt x="283252" y="130295"/>
                    <a:pt x="301211" y="75169"/>
                  </a:cubicBezTo>
                  <a:lnTo>
                    <a:pt x="234535" y="0"/>
                  </a:lnTo>
                  <a:lnTo>
                    <a:pt x="234535" y="0"/>
                  </a:lnTo>
                  <a:close/>
                </a:path>
              </a:pathLst>
            </a:custGeom>
            <a:solidFill>
              <a:srgbClr val="2C3D5B"/>
            </a:solidFill>
            <a:ln w="198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133A71DD-7C84-9776-B2B9-AD6D7523590A}"/>
                </a:ext>
              </a:extLst>
            </p:cNvPr>
            <p:cNvSpPr/>
            <p:nvPr/>
          </p:nvSpPr>
          <p:spPr>
            <a:xfrm>
              <a:off x="6984798" y="3345799"/>
              <a:ext cx="480003" cy="515258"/>
            </a:xfrm>
            <a:custGeom>
              <a:avLst/>
              <a:gdLst>
                <a:gd name="connsiteX0" fmla="*/ 480004 w 480003"/>
                <a:gd name="connsiteY0" fmla="*/ 272508 h 515258"/>
                <a:gd name="connsiteX1" fmla="*/ 251104 w 480003"/>
                <a:gd name="connsiteY1" fmla="*/ 515259 h 515258"/>
                <a:gd name="connsiteX2" fmla="*/ 57288 w 480003"/>
                <a:gd name="connsiteY2" fmla="*/ 364346 h 515258"/>
                <a:gd name="connsiteX3" fmla="*/ 81835 w 480003"/>
                <a:gd name="connsiteY3" fmla="*/ 131596 h 515258"/>
                <a:gd name="connsiteX4" fmla="*/ 79811 w 480003"/>
                <a:gd name="connsiteY4" fmla="*/ 11 h 515258"/>
                <a:gd name="connsiteX5" fmla="*/ 480004 w 480003"/>
                <a:gd name="connsiteY5" fmla="*/ 272508 h 515258"/>
                <a:gd name="connsiteX6" fmla="*/ 480004 w 480003"/>
                <a:gd name="connsiteY6" fmla="*/ 272508 h 5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03" h="515258">
                  <a:moveTo>
                    <a:pt x="480004" y="272508"/>
                  </a:moveTo>
                  <a:cubicBezTo>
                    <a:pt x="460695" y="349483"/>
                    <a:pt x="344827" y="464558"/>
                    <a:pt x="251104" y="515259"/>
                  </a:cubicBezTo>
                  <a:cubicBezTo>
                    <a:pt x="158512" y="441003"/>
                    <a:pt x="99734" y="406971"/>
                    <a:pt x="57288" y="364346"/>
                  </a:cubicBezTo>
                  <a:cubicBezTo>
                    <a:pt x="-24033" y="282668"/>
                    <a:pt x="-21334" y="178805"/>
                    <a:pt x="81835" y="131596"/>
                  </a:cubicBezTo>
                  <a:cubicBezTo>
                    <a:pt x="98047" y="124175"/>
                    <a:pt x="59332" y="-1358"/>
                    <a:pt x="79811" y="11"/>
                  </a:cubicBezTo>
                  <a:cubicBezTo>
                    <a:pt x="190877" y="7353"/>
                    <a:pt x="391658" y="173229"/>
                    <a:pt x="480004" y="272508"/>
                  </a:cubicBezTo>
                  <a:lnTo>
                    <a:pt x="480004" y="272508"/>
                  </a:lnTo>
                  <a:close/>
                </a:path>
              </a:pathLst>
            </a:custGeom>
            <a:solidFill>
              <a:schemeClr val="bg1"/>
            </a:solidFill>
            <a:ln w="198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E509E9E-4104-90B5-3730-E866087DB0F9}"/>
                </a:ext>
              </a:extLst>
            </p:cNvPr>
            <p:cNvSpPr/>
            <p:nvPr/>
          </p:nvSpPr>
          <p:spPr>
            <a:xfrm>
              <a:off x="6905456" y="4354883"/>
              <a:ext cx="304597" cy="1338795"/>
            </a:xfrm>
            <a:custGeom>
              <a:avLst/>
              <a:gdLst>
                <a:gd name="connsiteX0" fmla="*/ 300223 w 304597"/>
                <a:gd name="connsiteY0" fmla="*/ 1227299 h 1338795"/>
                <a:gd name="connsiteX1" fmla="*/ 294805 w 304597"/>
                <a:gd name="connsiteY1" fmla="*/ 251215 h 1338795"/>
                <a:gd name="connsiteX2" fmla="*/ 22110 w 304597"/>
                <a:gd name="connsiteY2" fmla="*/ 71390 h 1338795"/>
                <a:gd name="connsiteX3" fmla="*/ 43482 w 304597"/>
                <a:gd name="connsiteY3" fmla="*/ 704669 h 1338795"/>
                <a:gd name="connsiteX4" fmla="*/ 84400 w 304597"/>
                <a:gd name="connsiteY4" fmla="*/ 1227299 h 1338795"/>
                <a:gd name="connsiteX5" fmla="*/ 266707 w 304597"/>
                <a:gd name="connsiteY5" fmla="*/ 1327947 h 1338795"/>
                <a:gd name="connsiteX6" fmla="*/ 300223 w 304597"/>
                <a:gd name="connsiteY6" fmla="*/ 1227299 h 1338795"/>
                <a:gd name="connsiteX7" fmla="*/ 300223 w 304597"/>
                <a:gd name="connsiteY7" fmla="*/ 1227299 h 13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597" h="1338795">
                  <a:moveTo>
                    <a:pt x="300223" y="1227299"/>
                  </a:moveTo>
                  <a:cubicBezTo>
                    <a:pt x="300223" y="1227299"/>
                    <a:pt x="284407" y="542683"/>
                    <a:pt x="294805" y="251215"/>
                  </a:cubicBezTo>
                  <a:cubicBezTo>
                    <a:pt x="305204" y="-40252"/>
                    <a:pt x="74498" y="-45610"/>
                    <a:pt x="22110" y="71390"/>
                  </a:cubicBezTo>
                  <a:cubicBezTo>
                    <a:pt x="-30278" y="188370"/>
                    <a:pt x="24372" y="502539"/>
                    <a:pt x="43482" y="704669"/>
                  </a:cubicBezTo>
                  <a:cubicBezTo>
                    <a:pt x="62592" y="906819"/>
                    <a:pt x="84400" y="1227299"/>
                    <a:pt x="84400" y="1227299"/>
                  </a:cubicBezTo>
                  <a:cubicBezTo>
                    <a:pt x="63167" y="1330845"/>
                    <a:pt x="211004" y="1356424"/>
                    <a:pt x="266707" y="1327947"/>
                  </a:cubicBezTo>
                  <a:cubicBezTo>
                    <a:pt x="322448" y="1299452"/>
                    <a:pt x="300223" y="1227299"/>
                    <a:pt x="300223" y="1227299"/>
                  </a:cubicBezTo>
                  <a:lnTo>
                    <a:pt x="300223" y="1227299"/>
                  </a:lnTo>
                  <a:close/>
                </a:path>
              </a:pathLst>
            </a:custGeom>
            <a:solidFill>
              <a:srgbClr val="FFB685"/>
            </a:solidFill>
            <a:ln w="198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EB8C77D-7947-84CF-7519-8DB6C2B4CACC}"/>
                </a:ext>
              </a:extLst>
            </p:cNvPr>
            <p:cNvSpPr/>
            <p:nvPr/>
          </p:nvSpPr>
          <p:spPr>
            <a:xfrm>
              <a:off x="6905476" y="4354857"/>
              <a:ext cx="295148" cy="745712"/>
            </a:xfrm>
            <a:custGeom>
              <a:avLst/>
              <a:gdLst>
                <a:gd name="connsiteX0" fmla="*/ 292305 w 295148"/>
                <a:gd name="connsiteY0" fmla="*/ 732199 h 745712"/>
                <a:gd name="connsiteX1" fmla="*/ 294805 w 295148"/>
                <a:gd name="connsiteY1" fmla="*/ 251222 h 745712"/>
                <a:gd name="connsiteX2" fmla="*/ 293079 w 295148"/>
                <a:gd name="connsiteY2" fmla="*/ 188674 h 745712"/>
                <a:gd name="connsiteX3" fmla="*/ 158736 w 295148"/>
                <a:gd name="connsiteY3" fmla="*/ 1902 h 745712"/>
                <a:gd name="connsiteX4" fmla="*/ 22110 w 295148"/>
                <a:gd name="connsiteY4" fmla="*/ 71376 h 745712"/>
                <a:gd name="connsiteX5" fmla="*/ 43482 w 295148"/>
                <a:gd name="connsiteY5" fmla="*/ 704656 h 745712"/>
                <a:gd name="connsiteX6" fmla="*/ 47272 w 295148"/>
                <a:gd name="connsiteY6" fmla="*/ 745713 h 745712"/>
                <a:gd name="connsiteX7" fmla="*/ 292305 w 295148"/>
                <a:gd name="connsiteY7" fmla="*/ 732199 h 745712"/>
                <a:gd name="connsiteX8" fmla="*/ 292305 w 295148"/>
                <a:gd name="connsiteY8" fmla="*/ 732199 h 7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48" h="745712">
                  <a:moveTo>
                    <a:pt x="292305" y="732199"/>
                  </a:moveTo>
                  <a:cubicBezTo>
                    <a:pt x="290658" y="555251"/>
                    <a:pt x="290539" y="370404"/>
                    <a:pt x="294805" y="251222"/>
                  </a:cubicBezTo>
                  <a:cubicBezTo>
                    <a:pt x="295619" y="228679"/>
                    <a:pt x="294964" y="207883"/>
                    <a:pt x="293079" y="188674"/>
                  </a:cubicBezTo>
                  <a:cubicBezTo>
                    <a:pt x="252439" y="124717"/>
                    <a:pt x="207492" y="61037"/>
                    <a:pt x="158736" y="1902"/>
                  </a:cubicBezTo>
                  <a:cubicBezTo>
                    <a:pt x="102478" y="-7762"/>
                    <a:pt x="45109" y="20000"/>
                    <a:pt x="22110" y="71376"/>
                  </a:cubicBezTo>
                  <a:cubicBezTo>
                    <a:pt x="-30278" y="188356"/>
                    <a:pt x="24372" y="502525"/>
                    <a:pt x="43482" y="704656"/>
                  </a:cubicBezTo>
                  <a:cubicBezTo>
                    <a:pt x="44732" y="717872"/>
                    <a:pt x="46002" y="731624"/>
                    <a:pt x="47272" y="745713"/>
                  </a:cubicBezTo>
                  <a:cubicBezTo>
                    <a:pt x="141849" y="744621"/>
                    <a:pt x="223784" y="739244"/>
                    <a:pt x="292305" y="732199"/>
                  </a:cubicBezTo>
                  <a:lnTo>
                    <a:pt x="292305" y="732199"/>
                  </a:lnTo>
                  <a:close/>
                </a:path>
              </a:pathLst>
            </a:custGeom>
            <a:solidFill>
              <a:srgbClr val="FAA66E"/>
            </a:solidFill>
            <a:ln w="198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D2BB921-10AD-FA1A-D4B4-E430BF4C7B8C}"/>
                </a:ext>
              </a:extLst>
            </p:cNvPr>
            <p:cNvSpPr/>
            <p:nvPr/>
          </p:nvSpPr>
          <p:spPr>
            <a:xfrm>
              <a:off x="6971620" y="5402218"/>
              <a:ext cx="245717" cy="300722"/>
            </a:xfrm>
            <a:custGeom>
              <a:avLst/>
              <a:gdLst>
                <a:gd name="connsiteX0" fmla="*/ 233940 w 245717"/>
                <a:gd name="connsiteY0" fmla="*/ 174150 h 300722"/>
                <a:gd name="connsiteX1" fmla="*/ 244378 w 245717"/>
                <a:gd name="connsiteY1" fmla="*/ 0 h 300722"/>
                <a:gd name="connsiteX2" fmla="*/ 0 w 245717"/>
                <a:gd name="connsiteY2" fmla="*/ 1131 h 300722"/>
                <a:gd name="connsiteX3" fmla="*/ 15598 w 245717"/>
                <a:gd name="connsiteY3" fmla="*/ 173238 h 300722"/>
                <a:gd name="connsiteX4" fmla="*/ 206754 w 245717"/>
                <a:gd name="connsiteY4" fmla="*/ 292222 h 300722"/>
                <a:gd name="connsiteX5" fmla="*/ 233940 w 245717"/>
                <a:gd name="connsiteY5" fmla="*/ 174150 h 300722"/>
                <a:gd name="connsiteX6" fmla="*/ 233940 w 245717"/>
                <a:gd name="connsiteY6" fmla="*/ 17415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717" h="300722">
                  <a:moveTo>
                    <a:pt x="233940" y="174150"/>
                  </a:moveTo>
                  <a:lnTo>
                    <a:pt x="244378" y="0"/>
                  </a:lnTo>
                  <a:cubicBezTo>
                    <a:pt x="183477" y="1131"/>
                    <a:pt x="82888" y="1310"/>
                    <a:pt x="0" y="1131"/>
                  </a:cubicBezTo>
                  <a:cubicBezTo>
                    <a:pt x="9228" y="102474"/>
                    <a:pt x="15598" y="173238"/>
                    <a:pt x="15598" y="173238"/>
                  </a:cubicBezTo>
                  <a:cubicBezTo>
                    <a:pt x="-5635" y="276783"/>
                    <a:pt x="151052" y="320698"/>
                    <a:pt x="206754" y="292222"/>
                  </a:cubicBezTo>
                  <a:cubicBezTo>
                    <a:pt x="262436" y="263746"/>
                    <a:pt x="245509" y="182287"/>
                    <a:pt x="233940" y="174150"/>
                  </a:cubicBezTo>
                  <a:lnTo>
                    <a:pt x="233940" y="174150"/>
                  </a:lnTo>
                  <a:close/>
                </a:path>
              </a:pathLst>
            </a:custGeom>
            <a:solidFill>
              <a:srgbClr val="F2FAFF"/>
            </a:solidFill>
            <a:ln w="198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F893BEE-0C93-48A0-CDB3-09906F3D53AD}"/>
                </a:ext>
              </a:extLst>
            </p:cNvPr>
            <p:cNvSpPr/>
            <p:nvPr/>
          </p:nvSpPr>
          <p:spPr>
            <a:xfrm>
              <a:off x="6904260" y="5575455"/>
              <a:ext cx="419748" cy="213362"/>
            </a:xfrm>
            <a:custGeom>
              <a:avLst/>
              <a:gdLst>
                <a:gd name="connsiteX0" fmla="*/ 301300 w 419748"/>
                <a:gd name="connsiteY0" fmla="*/ 913 h 213362"/>
                <a:gd name="connsiteX1" fmla="*/ 419113 w 419748"/>
                <a:gd name="connsiteY1" fmla="*/ 213362 h 213362"/>
                <a:gd name="connsiteX2" fmla="*/ 168 w 419748"/>
                <a:gd name="connsiteY2" fmla="*/ 213362 h 213362"/>
                <a:gd name="connsiteX3" fmla="*/ 82918 w 419748"/>
                <a:gd name="connsiteY3" fmla="*/ 0 h 213362"/>
                <a:gd name="connsiteX4" fmla="*/ 301300 w 419748"/>
                <a:gd name="connsiteY4" fmla="*/ 913 h 213362"/>
                <a:gd name="connsiteX5" fmla="*/ 301300 w 419748"/>
                <a:gd name="connsiteY5" fmla="*/ 913 h 21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748" h="213362">
                  <a:moveTo>
                    <a:pt x="301300" y="913"/>
                  </a:moveTo>
                  <a:cubicBezTo>
                    <a:pt x="322255" y="5239"/>
                    <a:pt x="428916" y="129204"/>
                    <a:pt x="419113" y="213362"/>
                  </a:cubicBezTo>
                  <a:lnTo>
                    <a:pt x="168" y="213362"/>
                  </a:lnTo>
                  <a:cubicBezTo>
                    <a:pt x="168" y="213362"/>
                    <a:pt x="-7631" y="117159"/>
                    <a:pt x="82918" y="0"/>
                  </a:cubicBezTo>
                  <a:cubicBezTo>
                    <a:pt x="249428" y="48201"/>
                    <a:pt x="309436" y="22404"/>
                    <a:pt x="301300" y="913"/>
                  </a:cubicBezTo>
                  <a:lnTo>
                    <a:pt x="301300" y="913"/>
                  </a:lnTo>
                  <a:close/>
                </a:path>
              </a:pathLst>
            </a:custGeom>
            <a:solidFill>
              <a:srgbClr val="546C96"/>
            </a:solidFill>
            <a:ln w="198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F1F9DD7-FA68-5788-2D0E-B6A4572FEE1D}"/>
                </a:ext>
              </a:extLst>
            </p:cNvPr>
            <p:cNvSpPr/>
            <p:nvPr/>
          </p:nvSpPr>
          <p:spPr>
            <a:xfrm>
              <a:off x="6893832" y="5781892"/>
              <a:ext cx="444345" cy="44569"/>
            </a:xfrm>
            <a:custGeom>
              <a:avLst/>
              <a:gdLst>
                <a:gd name="connsiteX0" fmla="*/ 422061 w 444345"/>
                <a:gd name="connsiteY0" fmla="*/ 0 h 44569"/>
                <a:gd name="connsiteX1" fmla="*/ 22285 w 444345"/>
                <a:gd name="connsiteY1" fmla="*/ 0 h 44569"/>
                <a:gd name="connsiteX2" fmla="*/ 0 w 444345"/>
                <a:gd name="connsiteY2" fmla="*/ 22285 h 44569"/>
                <a:gd name="connsiteX3" fmla="*/ 0 w 444345"/>
                <a:gd name="connsiteY3" fmla="*/ 22285 h 44569"/>
                <a:gd name="connsiteX4" fmla="*/ 22285 w 444345"/>
                <a:gd name="connsiteY4" fmla="*/ 44569 h 44569"/>
                <a:gd name="connsiteX5" fmla="*/ 422061 w 444345"/>
                <a:gd name="connsiteY5" fmla="*/ 44569 h 44569"/>
                <a:gd name="connsiteX6" fmla="*/ 444345 w 444345"/>
                <a:gd name="connsiteY6" fmla="*/ 22285 h 44569"/>
                <a:gd name="connsiteX7" fmla="*/ 444345 w 444345"/>
                <a:gd name="connsiteY7" fmla="*/ 22285 h 44569"/>
                <a:gd name="connsiteX8" fmla="*/ 422061 w 444345"/>
                <a:gd name="connsiteY8" fmla="*/ 0 h 44569"/>
                <a:gd name="connsiteX9" fmla="*/ 422061 w 444345"/>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345" h="44569">
                  <a:moveTo>
                    <a:pt x="422061" y="0"/>
                  </a:moveTo>
                  <a:lnTo>
                    <a:pt x="22285" y="0"/>
                  </a:lnTo>
                  <a:cubicBezTo>
                    <a:pt x="10041" y="0"/>
                    <a:pt x="0" y="10041"/>
                    <a:pt x="0" y="22285"/>
                  </a:cubicBezTo>
                  <a:lnTo>
                    <a:pt x="0" y="22285"/>
                  </a:lnTo>
                  <a:cubicBezTo>
                    <a:pt x="0" y="34548"/>
                    <a:pt x="10061" y="44569"/>
                    <a:pt x="22285" y="44569"/>
                  </a:cubicBezTo>
                  <a:lnTo>
                    <a:pt x="422061" y="44569"/>
                  </a:lnTo>
                  <a:cubicBezTo>
                    <a:pt x="434305" y="44569"/>
                    <a:pt x="444345" y="34548"/>
                    <a:pt x="444345" y="22285"/>
                  </a:cubicBezTo>
                  <a:lnTo>
                    <a:pt x="444345" y="22285"/>
                  </a:lnTo>
                  <a:cubicBezTo>
                    <a:pt x="444326" y="10041"/>
                    <a:pt x="434305" y="0"/>
                    <a:pt x="422061" y="0"/>
                  </a:cubicBezTo>
                  <a:lnTo>
                    <a:pt x="422061" y="0"/>
                  </a:lnTo>
                  <a:close/>
                </a:path>
              </a:pathLst>
            </a:custGeom>
            <a:solidFill>
              <a:srgbClr val="364B70"/>
            </a:solidFill>
            <a:ln w="198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1654BF6-8DD7-9BC3-E2E4-1A81C4618693}"/>
                </a:ext>
              </a:extLst>
            </p:cNvPr>
            <p:cNvSpPr/>
            <p:nvPr/>
          </p:nvSpPr>
          <p:spPr>
            <a:xfrm>
              <a:off x="7106000" y="5620650"/>
              <a:ext cx="152161" cy="33534"/>
            </a:xfrm>
            <a:custGeom>
              <a:avLst/>
              <a:gdLst>
                <a:gd name="connsiteX0" fmla="*/ 135399 w 152161"/>
                <a:gd name="connsiteY0" fmla="*/ 26283 h 33534"/>
                <a:gd name="connsiteX1" fmla="*/ 151333 w 152161"/>
                <a:gd name="connsiteY1" fmla="*/ 20727 h 33534"/>
                <a:gd name="connsiteX2" fmla="*/ 144289 w 152161"/>
                <a:gd name="connsiteY2" fmla="*/ 8463 h 33534"/>
                <a:gd name="connsiteX3" fmla="*/ 66937 w 152161"/>
                <a:gd name="connsiteY3" fmla="*/ 307 h 33534"/>
                <a:gd name="connsiteX4" fmla="*/ 4667 w 152161"/>
                <a:gd name="connsiteY4" fmla="*/ 16579 h 33534"/>
                <a:gd name="connsiteX5" fmla="*/ 2683 w 152161"/>
                <a:gd name="connsiteY5" fmla="*/ 30014 h 33534"/>
                <a:gd name="connsiteX6" fmla="*/ 20066 w 152161"/>
                <a:gd name="connsiteY6" fmla="*/ 31403 h 33534"/>
                <a:gd name="connsiteX7" fmla="*/ 68307 w 152161"/>
                <a:gd name="connsiteY7" fmla="*/ 19318 h 33534"/>
                <a:gd name="connsiteX8" fmla="*/ 135399 w 152161"/>
                <a:gd name="connsiteY8" fmla="*/ 26283 h 33534"/>
                <a:gd name="connsiteX9" fmla="*/ 135399 w 152161"/>
                <a:gd name="connsiteY9" fmla="*/ 26283 h 3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1" h="33534">
                  <a:moveTo>
                    <a:pt x="135399" y="26283"/>
                  </a:moveTo>
                  <a:cubicBezTo>
                    <a:pt x="141729" y="28129"/>
                    <a:pt x="148873" y="25628"/>
                    <a:pt x="151333" y="20727"/>
                  </a:cubicBezTo>
                  <a:cubicBezTo>
                    <a:pt x="153774" y="15825"/>
                    <a:pt x="150639" y="10309"/>
                    <a:pt x="144289" y="8463"/>
                  </a:cubicBezTo>
                  <a:cubicBezTo>
                    <a:pt x="124941" y="2808"/>
                    <a:pt x="95254" y="-1161"/>
                    <a:pt x="66937" y="307"/>
                  </a:cubicBezTo>
                  <a:cubicBezTo>
                    <a:pt x="43859" y="1498"/>
                    <a:pt x="21237" y="6300"/>
                    <a:pt x="4667" y="16579"/>
                  </a:cubicBezTo>
                  <a:cubicBezTo>
                    <a:pt x="-671" y="19913"/>
                    <a:pt x="-1564" y="25926"/>
                    <a:pt x="2683" y="30014"/>
                  </a:cubicBezTo>
                  <a:cubicBezTo>
                    <a:pt x="6929" y="34102"/>
                    <a:pt x="14728" y="34717"/>
                    <a:pt x="20066" y="31403"/>
                  </a:cubicBezTo>
                  <a:cubicBezTo>
                    <a:pt x="32210" y="23843"/>
                    <a:pt x="49872" y="20271"/>
                    <a:pt x="68307" y="19318"/>
                  </a:cubicBezTo>
                  <a:cubicBezTo>
                    <a:pt x="93131" y="18048"/>
                    <a:pt x="118829" y="21461"/>
                    <a:pt x="135399" y="26283"/>
                  </a:cubicBezTo>
                  <a:lnTo>
                    <a:pt x="135399" y="26283"/>
                  </a:lnTo>
                  <a:close/>
                </a:path>
              </a:pathLst>
            </a:custGeom>
            <a:solidFill>
              <a:srgbClr val="E0F4FF"/>
            </a:solidFill>
            <a:ln w="198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26C82DEC-45CF-0073-18BF-648756F406D7}"/>
                </a:ext>
              </a:extLst>
            </p:cNvPr>
            <p:cNvSpPr/>
            <p:nvPr/>
          </p:nvSpPr>
          <p:spPr>
            <a:xfrm>
              <a:off x="7113937" y="5655418"/>
              <a:ext cx="152141" cy="33533"/>
            </a:xfrm>
            <a:custGeom>
              <a:avLst/>
              <a:gdLst>
                <a:gd name="connsiteX0" fmla="*/ 135359 w 152141"/>
                <a:gd name="connsiteY0" fmla="*/ 26282 h 33533"/>
                <a:gd name="connsiteX1" fmla="*/ 151314 w 152141"/>
                <a:gd name="connsiteY1" fmla="*/ 20726 h 33533"/>
                <a:gd name="connsiteX2" fmla="*/ 144269 w 152141"/>
                <a:gd name="connsiteY2" fmla="*/ 8482 h 33533"/>
                <a:gd name="connsiteX3" fmla="*/ 66917 w 152141"/>
                <a:gd name="connsiteY3" fmla="*/ 306 h 33533"/>
                <a:gd name="connsiteX4" fmla="*/ 4667 w 152141"/>
                <a:gd name="connsiteY4" fmla="*/ 16578 h 33533"/>
                <a:gd name="connsiteX5" fmla="*/ 2683 w 152141"/>
                <a:gd name="connsiteY5" fmla="*/ 30013 h 33533"/>
                <a:gd name="connsiteX6" fmla="*/ 20046 w 152141"/>
                <a:gd name="connsiteY6" fmla="*/ 31402 h 33533"/>
                <a:gd name="connsiteX7" fmla="*/ 68287 w 152141"/>
                <a:gd name="connsiteY7" fmla="*/ 19317 h 33533"/>
                <a:gd name="connsiteX8" fmla="*/ 135359 w 152141"/>
                <a:gd name="connsiteY8" fmla="*/ 26282 h 33533"/>
                <a:gd name="connsiteX9" fmla="*/ 135359 w 152141"/>
                <a:gd name="connsiteY9" fmla="*/ 26282 h 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41" h="33533">
                  <a:moveTo>
                    <a:pt x="135359" y="26282"/>
                  </a:moveTo>
                  <a:cubicBezTo>
                    <a:pt x="141690" y="28128"/>
                    <a:pt x="148853" y="25627"/>
                    <a:pt x="151314" y="20726"/>
                  </a:cubicBezTo>
                  <a:cubicBezTo>
                    <a:pt x="153754" y="15824"/>
                    <a:pt x="150619" y="10328"/>
                    <a:pt x="144269" y="8482"/>
                  </a:cubicBezTo>
                  <a:cubicBezTo>
                    <a:pt x="124921" y="2827"/>
                    <a:pt x="95235" y="-1162"/>
                    <a:pt x="66917" y="306"/>
                  </a:cubicBezTo>
                  <a:cubicBezTo>
                    <a:pt x="43839" y="1497"/>
                    <a:pt x="21217" y="6299"/>
                    <a:pt x="4667" y="16578"/>
                  </a:cubicBezTo>
                  <a:cubicBezTo>
                    <a:pt x="-671" y="19893"/>
                    <a:pt x="-1564" y="25925"/>
                    <a:pt x="2683" y="30013"/>
                  </a:cubicBezTo>
                  <a:cubicBezTo>
                    <a:pt x="6929" y="34101"/>
                    <a:pt x="14708" y="34716"/>
                    <a:pt x="20046" y="31402"/>
                  </a:cubicBezTo>
                  <a:cubicBezTo>
                    <a:pt x="32190" y="23861"/>
                    <a:pt x="49852" y="20269"/>
                    <a:pt x="68287" y="19317"/>
                  </a:cubicBezTo>
                  <a:cubicBezTo>
                    <a:pt x="93112" y="18067"/>
                    <a:pt x="118790" y="21460"/>
                    <a:pt x="135359" y="26282"/>
                  </a:cubicBezTo>
                  <a:lnTo>
                    <a:pt x="135359" y="26282"/>
                  </a:lnTo>
                  <a:close/>
                </a:path>
              </a:pathLst>
            </a:custGeom>
            <a:solidFill>
              <a:srgbClr val="E0F4FF"/>
            </a:solidFill>
            <a:ln w="198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E4C7FD3F-819F-BDF2-2615-4EFDB9FB0B11}"/>
                </a:ext>
              </a:extLst>
            </p:cNvPr>
            <p:cNvSpPr/>
            <p:nvPr/>
          </p:nvSpPr>
          <p:spPr>
            <a:xfrm>
              <a:off x="6785801" y="3106095"/>
              <a:ext cx="218243" cy="250946"/>
            </a:xfrm>
            <a:custGeom>
              <a:avLst/>
              <a:gdLst>
                <a:gd name="connsiteX0" fmla="*/ 212687 w 218243"/>
                <a:gd name="connsiteY0" fmla="*/ 0 h 250946"/>
                <a:gd name="connsiteX1" fmla="*/ 16550 w 218243"/>
                <a:gd name="connsiteY1" fmla="*/ 34251 h 250946"/>
                <a:gd name="connsiteX2" fmla="*/ 0 w 218243"/>
                <a:gd name="connsiteY2" fmla="*/ 229078 h 250946"/>
                <a:gd name="connsiteX3" fmla="*/ 106621 w 218243"/>
                <a:gd name="connsiteY3" fmla="*/ 250946 h 250946"/>
                <a:gd name="connsiteX4" fmla="*/ 218244 w 218243"/>
                <a:gd name="connsiteY4" fmla="*/ 248049 h 250946"/>
                <a:gd name="connsiteX5" fmla="*/ 212687 w 218243"/>
                <a:gd name="connsiteY5" fmla="*/ 0 h 25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43" h="250946">
                  <a:moveTo>
                    <a:pt x="212687" y="0"/>
                  </a:moveTo>
                  <a:lnTo>
                    <a:pt x="16550" y="34251"/>
                  </a:lnTo>
                  <a:lnTo>
                    <a:pt x="0" y="229078"/>
                  </a:lnTo>
                  <a:lnTo>
                    <a:pt x="106621" y="250946"/>
                  </a:lnTo>
                  <a:lnTo>
                    <a:pt x="218244" y="248049"/>
                  </a:lnTo>
                  <a:lnTo>
                    <a:pt x="212687" y="0"/>
                  </a:lnTo>
                  <a:close/>
                </a:path>
              </a:pathLst>
            </a:custGeom>
            <a:solidFill>
              <a:srgbClr val="E8935A"/>
            </a:solidFill>
            <a:ln w="198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D17C536F-0666-C5FB-B73C-67F2133446E0}"/>
                </a:ext>
              </a:extLst>
            </p:cNvPr>
            <p:cNvSpPr/>
            <p:nvPr/>
          </p:nvSpPr>
          <p:spPr>
            <a:xfrm>
              <a:off x="6474887" y="4354883"/>
              <a:ext cx="305286" cy="1375850"/>
            </a:xfrm>
            <a:custGeom>
              <a:avLst/>
              <a:gdLst>
                <a:gd name="connsiteX0" fmla="*/ 0 w 305286"/>
                <a:gd name="connsiteY0" fmla="*/ 1205173 h 1375850"/>
                <a:gd name="connsiteX1" fmla="*/ 10477 w 305286"/>
                <a:gd name="connsiteY1" fmla="*/ 251215 h 1375850"/>
                <a:gd name="connsiteX2" fmla="*/ 283173 w 305286"/>
                <a:gd name="connsiteY2" fmla="*/ 71390 h 1375850"/>
                <a:gd name="connsiteX3" fmla="*/ 261801 w 305286"/>
                <a:gd name="connsiteY3" fmla="*/ 704669 h 1375850"/>
                <a:gd name="connsiteX4" fmla="*/ 223601 w 305286"/>
                <a:gd name="connsiteY4" fmla="*/ 1221525 h 1375850"/>
                <a:gd name="connsiteX5" fmla="*/ 138133 w 305286"/>
                <a:gd name="connsiteY5" fmla="*/ 1375851 h 1375850"/>
                <a:gd name="connsiteX6" fmla="*/ 0 w 305286"/>
                <a:gd name="connsiteY6" fmla="*/ 1205173 h 1375850"/>
                <a:gd name="connsiteX7" fmla="*/ 0 w 305286"/>
                <a:gd name="connsiteY7" fmla="*/ 1205173 h 137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286" h="1375850">
                  <a:moveTo>
                    <a:pt x="0" y="1205173"/>
                  </a:moveTo>
                  <a:cubicBezTo>
                    <a:pt x="0" y="1205173"/>
                    <a:pt x="20875" y="542683"/>
                    <a:pt x="10477" y="251215"/>
                  </a:cubicBezTo>
                  <a:cubicBezTo>
                    <a:pt x="79" y="-40252"/>
                    <a:pt x="230785" y="-45610"/>
                    <a:pt x="283173" y="71390"/>
                  </a:cubicBezTo>
                  <a:cubicBezTo>
                    <a:pt x="335561" y="188370"/>
                    <a:pt x="280930" y="502539"/>
                    <a:pt x="261801" y="704669"/>
                  </a:cubicBezTo>
                  <a:cubicBezTo>
                    <a:pt x="242691" y="906819"/>
                    <a:pt x="223601" y="1221525"/>
                    <a:pt x="223601" y="1221525"/>
                  </a:cubicBezTo>
                  <a:lnTo>
                    <a:pt x="138133" y="1375851"/>
                  </a:lnTo>
                  <a:lnTo>
                    <a:pt x="0" y="1205173"/>
                  </a:lnTo>
                  <a:lnTo>
                    <a:pt x="0" y="1205173"/>
                  </a:lnTo>
                  <a:close/>
                </a:path>
              </a:pathLst>
            </a:custGeom>
            <a:solidFill>
              <a:srgbClr val="FFB685"/>
            </a:solidFill>
            <a:ln w="198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C56D92B-B080-B5D6-1F7A-51E29CA05693}"/>
                </a:ext>
              </a:extLst>
            </p:cNvPr>
            <p:cNvSpPr/>
            <p:nvPr/>
          </p:nvSpPr>
          <p:spPr>
            <a:xfrm>
              <a:off x="6485003" y="4354883"/>
              <a:ext cx="295150" cy="742174"/>
            </a:xfrm>
            <a:custGeom>
              <a:avLst/>
              <a:gdLst>
                <a:gd name="connsiteX0" fmla="*/ 1016 w 295150"/>
                <a:gd name="connsiteY0" fmla="*/ 721735 h 742174"/>
                <a:gd name="connsiteX1" fmla="*/ 341 w 295150"/>
                <a:gd name="connsiteY1" fmla="*/ 251215 h 742174"/>
                <a:gd name="connsiteX2" fmla="*/ 273036 w 295150"/>
                <a:gd name="connsiteY2" fmla="*/ 71390 h 742174"/>
                <a:gd name="connsiteX3" fmla="*/ 251664 w 295150"/>
                <a:gd name="connsiteY3" fmla="*/ 704669 h 742174"/>
                <a:gd name="connsiteX4" fmla="*/ 248232 w 295150"/>
                <a:gd name="connsiteY4" fmla="*/ 742174 h 742174"/>
                <a:gd name="connsiteX5" fmla="*/ 1016 w 295150"/>
                <a:gd name="connsiteY5" fmla="*/ 721735 h 742174"/>
                <a:gd name="connsiteX6" fmla="*/ 1016 w 295150"/>
                <a:gd name="connsiteY6" fmla="*/ 721735 h 74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50" h="742174">
                  <a:moveTo>
                    <a:pt x="1016" y="721735"/>
                  </a:moveTo>
                  <a:cubicBezTo>
                    <a:pt x="3635" y="549887"/>
                    <a:pt x="4588" y="369823"/>
                    <a:pt x="341" y="251215"/>
                  </a:cubicBezTo>
                  <a:cubicBezTo>
                    <a:pt x="-10058" y="-40252"/>
                    <a:pt x="220648" y="-45610"/>
                    <a:pt x="273036" y="71390"/>
                  </a:cubicBezTo>
                  <a:cubicBezTo>
                    <a:pt x="325424" y="188370"/>
                    <a:pt x="270794" y="502539"/>
                    <a:pt x="251664" y="704669"/>
                  </a:cubicBezTo>
                  <a:cubicBezTo>
                    <a:pt x="250533" y="716794"/>
                    <a:pt x="249362" y="729335"/>
                    <a:pt x="248232" y="742174"/>
                  </a:cubicBezTo>
                  <a:cubicBezTo>
                    <a:pt x="171634" y="738503"/>
                    <a:pt x="89162" y="731995"/>
                    <a:pt x="1016" y="721735"/>
                  </a:cubicBezTo>
                  <a:lnTo>
                    <a:pt x="1016" y="721735"/>
                  </a:lnTo>
                  <a:close/>
                </a:path>
              </a:pathLst>
            </a:custGeom>
            <a:solidFill>
              <a:srgbClr val="FAA66E"/>
            </a:solidFill>
            <a:ln w="198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61F5622-8AD4-C0E6-243E-BEF9A31A42E5}"/>
                </a:ext>
              </a:extLst>
            </p:cNvPr>
            <p:cNvSpPr/>
            <p:nvPr/>
          </p:nvSpPr>
          <p:spPr>
            <a:xfrm>
              <a:off x="6469826" y="5402476"/>
              <a:ext cx="245807" cy="328238"/>
            </a:xfrm>
            <a:custGeom>
              <a:avLst/>
              <a:gdLst>
                <a:gd name="connsiteX0" fmla="*/ 5021 w 245807"/>
                <a:gd name="connsiteY0" fmla="*/ 156628 h 328238"/>
                <a:gd name="connsiteX1" fmla="*/ 239 w 245807"/>
                <a:gd name="connsiteY1" fmla="*/ 0 h 328238"/>
                <a:gd name="connsiteX2" fmla="*/ 245807 w 245807"/>
                <a:gd name="connsiteY2" fmla="*/ 258 h 328238"/>
                <a:gd name="connsiteX3" fmla="*/ 229952 w 245807"/>
                <a:gd name="connsiteY3" fmla="*/ 173138 h 328238"/>
                <a:gd name="connsiteX4" fmla="*/ 143155 w 245807"/>
                <a:gd name="connsiteY4" fmla="*/ 328238 h 328238"/>
                <a:gd name="connsiteX5" fmla="*/ 5021 w 245807"/>
                <a:gd name="connsiteY5" fmla="*/ 156628 h 328238"/>
                <a:gd name="connsiteX6" fmla="*/ 5021 w 245807"/>
                <a:gd name="connsiteY6" fmla="*/ 156628 h 32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07" h="328238">
                  <a:moveTo>
                    <a:pt x="5021" y="156628"/>
                  </a:moveTo>
                  <a:cubicBezTo>
                    <a:pt x="5021" y="156628"/>
                    <a:pt x="-1289" y="90885"/>
                    <a:pt x="239" y="0"/>
                  </a:cubicBezTo>
                  <a:cubicBezTo>
                    <a:pt x="77491" y="536"/>
                    <a:pt x="170916" y="674"/>
                    <a:pt x="245807" y="258"/>
                  </a:cubicBezTo>
                  <a:cubicBezTo>
                    <a:pt x="236719" y="100013"/>
                    <a:pt x="229952" y="173138"/>
                    <a:pt x="229952" y="173138"/>
                  </a:cubicBezTo>
                  <a:lnTo>
                    <a:pt x="143155" y="328238"/>
                  </a:lnTo>
                  <a:lnTo>
                    <a:pt x="5021" y="156628"/>
                  </a:lnTo>
                  <a:lnTo>
                    <a:pt x="5021" y="156628"/>
                  </a:lnTo>
                  <a:close/>
                </a:path>
              </a:pathLst>
            </a:custGeom>
            <a:solidFill>
              <a:srgbClr val="F2FAFF"/>
            </a:solidFill>
            <a:ln w="198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295FA175-923B-A0C3-A676-FF6B735B6E9B}"/>
                </a:ext>
              </a:extLst>
            </p:cNvPr>
            <p:cNvSpPr/>
            <p:nvPr/>
          </p:nvSpPr>
          <p:spPr>
            <a:xfrm>
              <a:off x="6231063" y="5559104"/>
              <a:ext cx="516003" cy="247969"/>
            </a:xfrm>
            <a:custGeom>
              <a:avLst/>
              <a:gdLst>
                <a:gd name="connsiteX0" fmla="*/ 467366 w 516003"/>
                <a:gd name="connsiteY0" fmla="*/ 16351 h 247969"/>
                <a:gd name="connsiteX1" fmla="*/ 513543 w 516003"/>
                <a:gd name="connsiteY1" fmla="*/ 110273 h 247969"/>
                <a:gd name="connsiteX2" fmla="*/ 504970 w 516003"/>
                <a:gd name="connsiteY2" fmla="*/ 230745 h 247969"/>
                <a:gd name="connsiteX3" fmla="*/ 52449 w 516003"/>
                <a:gd name="connsiteY3" fmla="*/ 247970 h 247969"/>
                <a:gd name="connsiteX4" fmla="*/ 736 w 516003"/>
                <a:gd name="connsiteY4" fmla="*/ 224673 h 247969"/>
                <a:gd name="connsiteX5" fmla="*/ 243784 w 516003"/>
                <a:gd name="connsiteY5" fmla="*/ 0 h 247969"/>
                <a:gd name="connsiteX6" fmla="*/ 467366 w 516003"/>
                <a:gd name="connsiteY6" fmla="*/ 16351 h 247969"/>
                <a:gd name="connsiteX7" fmla="*/ 467366 w 516003"/>
                <a:gd name="connsiteY7" fmla="*/ 16351 h 2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003" h="247969">
                  <a:moveTo>
                    <a:pt x="467366" y="16351"/>
                  </a:moveTo>
                  <a:cubicBezTo>
                    <a:pt x="467366" y="16351"/>
                    <a:pt x="504811" y="42982"/>
                    <a:pt x="513543" y="110273"/>
                  </a:cubicBezTo>
                  <a:cubicBezTo>
                    <a:pt x="522274" y="177564"/>
                    <a:pt x="504970" y="230745"/>
                    <a:pt x="504970" y="230745"/>
                  </a:cubicBezTo>
                  <a:lnTo>
                    <a:pt x="52449" y="247970"/>
                  </a:lnTo>
                  <a:lnTo>
                    <a:pt x="736" y="224673"/>
                  </a:lnTo>
                  <a:cubicBezTo>
                    <a:pt x="-13513" y="106641"/>
                    <a:pt x="183220" y="35362"/>
                    <a:pt x="243784" y="0"/>
                  </a:cubicBezTo>
                  <a:cubicBezTo>
                    <a:pt x="259778" y="27484"/>
                    <a:pt x="419760" y="110690"/>
                    <a:pt x="467366" y="16351"/>
                  </a:cubicBezTo>
                  <a:lnTo>
                    <a:pt x="467366" y="16351"/>
                  </a:lnTo>
                  <a:close/>
                </a:path>
              </a:pathLst>
            </a:custGeom>
            <a:solidFill>
              <a:srgbClr val="546C96"/>
            </a:solidFill>
            <a:ln w="198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F909652-5264-D3AB-FE13-910349BD1D42}"/>
                </a:ext>
              </a:extLst>
            </p:cNvPr>
            <p:cNvSpPr/>
            <p:nvPr/>
          </p:nvSpPr>
          <p:spPr>
            <a:xfrm>
              <a:off x="6299565" y="5646675"/>
              <a:ext cx="59705" cy="42286"/>
            </a:xfrm>
            <a:custGeom>
              <a:avLst/>
              <a:gdLst>
                <a:gd name="connsiteX0" fmla="*/ 0 w 59705"/>
                <a:gd name="connsiteY0" fmla="*/ 12502 h 42286"/>
                <a:gd name="connsiteX1" fmla="*/ 16708 w 59705"/>
                <a:gd name="connsiteY1" fmla="*/ 0 h 42286"/>
                <a:gd name="connsiteX2" fmla="*/ 56932 w 59705"/>
                <a:gd name="connsiteY2" fmla="*/ 27325 h 42286"/>
                <a:gd name="connsiteX3" fmla="*/ 56376 w 59705"/>
                <a:gd name="connsiteY3" fmla="*/ 40065 h 42286"/>
                <a:gd name="connsiteX4" fmla="*/ 41633 w 59705"/>
                <a:gd name="connsiteY4" fmla="*/ 39212 h 42286"/>
                <a:gd name="connsiteX5" fmla="*/ 0 w 59705"/>
                <a:gd name="connsiteY5" fmla="*/ 12502 h 42286"/>
                <a:gd name="connsiteX6" fmla="*/ 0 w 59705"/>
                <a:gd name="connsiteY6" fmla="*/ 12502 h 4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5" h="42286">
                  <a:moveTo>
                    <a:pt x="0" y="12502"/>
                  </a:moveTo>
                  <a:cubicBezTo>
                    <a:pt x="5397" y="8216"/>
                    <a:pt x="10994" y="4048"/>
                    <a:pt x="16708" y="0"/>
                  </a:cubicBezTo>
                  <a:cubicBezTo>
                    <a:pt x="33139" y="8156"/>
                    <a:pt x="47625" y="18395"/>
                    <a:pt x="56932" y="27325"/>
                  </a:cubicBezTo>
                  <a:cubicBezTo>
                    <a:pt x="60841" y="31056"/>
                    <a:pt x="60584" y="36791"/>
                    <a:pt x="56376" y="40065"/>
                  </a:cubicBezTo>
                  <a:cubicBezTo>
                    <a:pt x="52150" y="43339"/>
                    <a:pt x="45522" y="42943"/>
                    <a:pt x="41633" y="39212"/>
                  </a:cubicBezTo>
                  <a:cubicBezTo>
                    <a:pt x="32425" y="30381"/>
                    <a:pt x="17105" y="19983"/>
                    <a:pt x="0" y="12502"/>
                  </a:cubicBezTo>
                  <a:lnTo>
                    <a:pt x="0" y="12502"/>
                  </a:lnTo>
                  <a:close/>
                </a:path>
              </a:pathLst>
            </a:custGeom>
            <a:solidFill>
              <a:srgbClr val="E0F4FF"/>
            </a:solidFill>
            <a:ln w="198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A4D04CC7-0965-C07B-A163-C69CDD89A83E}"/>
                </a:ext>
              </a:extLst>
            </p:cNvPr>
            <p:cNvSpPr/>
            <p:nvPr/>
          </p:nvSpPr>
          <p:spPr>
            <a:xfrm>
              <a:off x="6338658" y="5620759"/>
              <a:ext cx="47955" cy="35049"/>
            </a:xfrm>
            <a:custGeom>
              <a:avLst/>
              <a:gdLst>
                <a:gd name="connsiteX0" fmla="*/ 0 w 47955"/>
                <a:gd name="connsiteY0" fmla="*/ 10993 h 35049"/>
                <a:gd name="connsiteX1" fmla="*/ 18157 w 47955"/>
                <a:gd name="connsiteY1" fmla="*/ 0 h 35049"/>
                <a:gd name="connsiteX2" fmla="*/ 45185 w 47955"/>
                <a:gd name="connsiteY2" fmla="*/ 20082 h 35049"/>
                <a:gd name="connsiteX3" fmla="*/ 44609 w 47955"/>
                <a:gd name="connsiteY3" fmla="*/ 32821 h 35049"/>
                <a:gd name="connsiteX4" fmla="*/ 29865 w 47955"/>
                <a:gd name="connsiteY4" fmla="*/ 31968 h 35049"/>
                <a:gd name="connsiteX5" fmla="*/ 0 w 47955"/>
                <a:gd name="connsiteY5" fmla="*/ 10993 h 35049"/>
                <a:gd name="connsiteX6" fmla="*/ 0 w 47955"/>
                <a:gd name="connsiteY6" fmla="*/ 10993 h 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55" h="35049">
                  <a:moveTo>
                    <a:pt x="0" y="10993"/>
                  </a:moveTo>
                  <a:cubicBezTo>
                    <a:pt x="6013" y="7223"/>
                    <a:pt x="12065" y="3552"/>
                    <a:pt x="18157" y="0"/>
                  </a:cubicBezTo>
                  <a:cubicBezTo>
                    <a:pt x="29032" y="6508"/>
                    <a:pt x="38458" y="13633"/>
                    <a:pt x="45185" y="20082"/>
                  </a:cubicBezTo>
                  <a:cubicBezTo>
                    <a:pt x="49094" y="23813"/>
                    <a:pt x="48836" y="29547"/>
                    <a:pt x="44609" y="32821"/>
                  </a:cubicBezTo>
                  <a:cubicBezTo>
                    <a:pt x="40383" y="36096"/>
                    <a:pt x="33755" y="35719"/>
                    <a:pt x="29865" y="31968"/>
                  </a:cubicBezTo>
                  <a:cubicBezTo>
                    <a:pt x="22840" y="25241"/>
                    <a:pt x="12224" y="17581"/>
                    <a:pt x="0" y="10993"/>
                  </a:cubicBezTo>
                  <a:lnTo>
                    <a:pt x="0" y="10993"/>
                  </a:lnTo>
                  <a:close/>
                </a:path>
              </a:pathLst>
            </a:custGeom>
            <a:solidFill>
              <a:srgbClr val="E0F4FF"/>
            </a:solidFill>
            <a:ln w="198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0B1AA191-441B-7E57-3118-7D74154FD0F4}"/>
                </a:ext>
              </a:extLst>
            </p:cNvPr>
            <p:cNvSpPr/>
            <p:nvPr/>
          </p:nvSpPr>
          <p:spPr>
            <a:xfrm>
              <a:off x="6214673" y="5781892"/>
              <a:ext cx="543644" cy="44569"/>
            </a:xfrm>
            <a:custGeom>
              <a:avLst/>
              <a:gdLst>
                <a:gd name="connsiteX0" fmla="*/ 521360 w 543644"/>
                <a:gd name="connsiteY0" fmla="*/ 0 h 44569"/>
                <a:gd name="connsiteX1" fmla="*/ 22285 w 543644"/>
                <a:gd name="connsiteY1" fmla="*/ 0 h 44569"/>
                <a:gd name="connsiteX2" fmla="*/ 0 w 543644"/>
                <a:gd name="connsiteY2" fmla="*/ 22285 h 44569"/>
                <a:gd name="connsiteX3" fmla="*/ 0 w 543644"/>
                <a:gd name="connsiteY3" fmla="*/ 22285 h 44569"/>
                <a:gd name="connsiteX4" fmla="*/ 22285 w 543644"/>
                <a:gd name="connsiteY4" fmla="*/ 44569 h 44569"/>
                <a:gd name="connsiteX5" fmla="*/ 521360 w 543644"/>
                <a:gd name="connsiteY5" fmla="*/ 44569 h 44569"/>
                <a:gd name="connsiteX6" fmla="*/ 543645 w 543644"/>
                <a:gd name="connsiteY6" fmla="*/ 22285 h 44569"/>
                <a:gd name="connsiteX7" fmla="*/ 543645 w 543644"/>
                <a:gd name="connsiteY7" fmla="*/ 22285 h 44569"/>
                <a:gd name="connsiteX8" fmla="*/ 521360 w 543644"/>
                <a:gd name="connsiteY8" fmla="*/ 0 h 44569"/>
                <a:gd name="connsiteX9" fmla="*/ 521360 w 543644"/>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644" h="44569">
                  <a:moveTo>
                    <a:pt x="521360" y="0"/>
                  </a:moveTo>
                  <a:lnTo>
                    <a:pt x="22285" y="0"/>
                  </a:lnTo>
                  <a:cubicBezTo>
                    <a:pt x="10021" y="0"/>
                    <a:pt x="0" y="10041"/>
                    <a:pt x="0" y="22285"/>
                  </a:cubicBezTo>
                  <a:lnTo>
                    <a:pt x="0" y="22285"/>
                  </a:lnTo>
                  <a:cubicBezTo>
                    <a:pt x="0" y="34548"/>
                    <a:pt x="10061" y="44569"/>
                    <a:pt x="22285" y="44569"/>
                  </a:cubicBezTo>
                  <a:lnTo>
                    <a:pt x="521360" y="44569"/>
                  </a:lnTo>
                  <a:cubicBezTo>
                    <a:pt x="533584" y="44569"/>
                    <a:pt x="543645" y="34548"/>
                    <a:pt x="543645" y="22285"/>
                  </a:cubicBezTo>
                  <a:lnTo>
                    <a:pt x="543645" y="22285"/>
                  </a:lnTo>
                  <a:cubicBezTo>
                    <a:pt x="543625" y="10041"/>
                    <a:pt x="533623" y="0"/>
                    <a:pt x="521360" y="0"/>
                  </a:cubicBezTo>
                  <a:lnTo>
                    <a:pt x="521360" y="0"/>
                  </a:lnTo>
                  <a:close/>
                </a:path>
              </a:pathLst>
            </a:custGeom>
            <a:solidFill>
              <a:srgbClr val="364B70"/>
            </a:solidFill>
            <a:ln w="198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83B21CB1-919D-8D62-6C0E-9C7AC32CE0DB}"/>
                </a:ext>
              </a:extLst>
            </p:cNvPr>
            <p:cNvSpPr/>
            <p:nvPr/>
          </p:nvSpPr>
          <p:spPr>
            <a:xfrm>
              <a:off x="6419869" y="4227732"/>
              <a:ext cx="840466" cy="804138"/>
            </a:xfrm>
            <a:custGeom>
              <a:avLst/>
              <a:gdLst>
                <a:gd name="connsiteX0" fmla="*/ 832979 w 840466"/>
                <a:gd name="connsiteY0" fmla="*/ 100968 h 804138"/>
                <a:gd name="connsiteX1" fmla="*/ 839587 w 840466"/>
                <a:gd name="connsiteY1" fmla="*/ 803702 h 804138"/>
                <a:gd name="connsiteX2" fmla="*/ 481761 w 840466"/>
                <a:gd name="connsiteY2" fmla="*/ 803860 h 804138"/>
                <a:gd name="connsiteX3" fmla="*/ 469855 w 840466"/>
                <a:gd name="connsiteY3" fmla="*/ 362075 h 804138"/>
                <a:gd name="connsiteX4" fmla="*/ 403576 w 840466"/>
                <a:gd name="connsiteY4" fmla="*/ 360190 h 804138"/>
                <a:gd name="connsiteX5" fmla="*/ 379525 w 840466"/>
                <a:gd name="connsiteY5" fmla="*/ 804138 h 804138"/>
                <a:gd name="connsiteX6" fmla="*/ 248 w 840466"/>
                <a:gd name="connsiteY6" fmla="*/ 790228 h 804138"/>
                <a:gd name="connsiteX7" fmla="*/ 22870 w 840466"/>
                <a:gd name="connsiteY7" fmla="*/ 100790 h 804138"/>
                <a:gd name="connsiteX8" fmla="*/ 832979 w 840466"/>
                <a:gd name="connsiteY8" fmla="*/ 100968 h 804138"/>
                <a:gd name="connsiteX9" fmla="*/ 832979 w 840466"/>
                <a:gd name="connsiteY9" fmla="*/ 100968 h 8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466" h="804138">
                  <a:moveTo>
                    <a:pt x="832979" y="100968"/>
                  </a:moveTo>
                  <a:cubicBezTo>
                    <a:pt x="847247" y="350208"/>
                    <a:pt x="836075" y="719286"/>
                    <a:pt x="839587" y="803702"/>
                  </a:cubicBezTo>
                  <a:lnTo>
                    <a:pt x="481761" y="803860"/>
                  </a:lnTo>
                  <a:lnTo>
                    <a:pt x="469855" y="362075"/>
                  </a:lnTo>
                  <a:cubicBezTo>
                    <a:pt x="447114" y="361936"/>
                    <a:pt x="426337" y="360348"/>
                    <a:pt x="403576" y="360190"/>
                  </a:cubicBezTo>
                  <a:lnTo>
                    <a:pt x="379525" y="804138"/>
                  </a:lnTo>
                  <a:lnTo>
                    <a:pt x="248" y="790228"/>
                  </a:lnTo>
                  <a:cubicBezTo>
                    <a:pt x="-2292" y="575536"/>
                    <a:pt x="15330" y="330582"/>
                    <a:pt x="22870" y="100790"/>
                  </a:cubicBezTo>
                  <a:cubicBezTo>
                    <a:pt x="22890" y="100790"/>
                    <a:pt x="708240" y="-126106"/>
                    <a:pt x="832979" y="100968"/>
                  </a:cubicBezTo>
                  <a:lnTo>
                    <a:pt x="832979" y="100968"/>
                  </a:lnTo>
                  <a:close/>
                </a:path>
              </a:pathLst>
            </a:custGeom>
            <a:solidFill>
              <a:srgbClr val="2C3D5B"/>
            </a:solidFill>
            <a:ln w="1984"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06AD930F-54A0-13D9-25DD-175B814077DA}"/>
                </a:ext>
              </a:extLst>
            </p:cNvPr>
            <p:cNvSpPr/>
            <p:nvPr/>
          </p:nvSpPr>
          <p:spPr>
            <a:xfrm>
              <a:off x="6442777" y="3322037"/>
              <a:ext cx="810070" cy="1051139"/>
            </a:xfrm>
            <a:custGeom>
              <a:avLst/>
              <a:gdLst>
                <a:gd name="connsiteX0" fmla="*/ 810071 w 810070"/>
                <a:gd name="connsiteY0" fmla="*/ 1006663 h 1051139"/>
                <a:gd name="connsiteX1" fmla="*/ 773836 w 810070"/>
                <a:gd name="connsiteY1" fmla="*/ 227809 h 1051139"/>
                <a:gd name="connsiteX2" fmla="*/ 617704 w 810070"/>
                <a:gd name="connsiteY2" fmla="*/ 22999 h 1051139"/>
                <a:gd name="connsiteX3" fmla="*/ 265970 w 810070"/>
                <a:gd name="connsiteY3" fmla="*/ 0 h 1051139"/>
                <a:gd name="connsiteX4" fmla="*/ 66142 w 810070"/>
                <a:gd name="connsiteY4" fmla="*/ 219633 h 1051139"/>
                <a:gd name="connsiteX5" fmla="*/ 756 w 810070"/>
                <a:gd name="connsiteY5" fmla="*/ 1005989 h 1051139"/>
                <a:gd name="connsiteX6" fmla="*/ 810071 w 810070"/>
                <a:gd name="connsiteY6" fmla="*/ 1006663 h 1051139"/>
                <a:gd name="connsiteX7" fmla="*/ 810071 w 810070"/>
                <a:gd name="connsiteY7" fmla="*/ 1006663 h 105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070" h="1051139">
                  <a:moveTo>
                    <a:pt x="810071" y="1006663"/>
                  </a:moveTo>
                  <a:cubicBezTo>
                    <a:pt x="810071" y="1006663"/>
                    <a:pt x="788997" y="351377"/>
                    <a:pt x="773836" y="227809"/>
                  </a:cubicBezTo>
                  <a:cubicBezTo>
                    <a:pt x="760421" y="118429"/>
                    <a:pt x="704461" y="54372"/>
                    <a:pt x="617704" y="22999"/>
                  </a:cubicBezTo>
                  <a:cubicBezTo>
                    <a:pt x="540551" y="107137"/>
                    <a:pt x="332527" y="109479"/>
                    <a:pt x="265970" y="0"/>
                  </a:cubicBezTo>
                  <a:cubicBezTo>
                    <a:pt x="153693" y="15280"/>
                    <a:pt x="77453" y="68223"/>
                    <a:pt x="66142" y="219633"/>
                  </a:cubicBezTo>
                  <a:cubicBezTo>
                    <a:pt x="52231" y="405868"/>
                    <a:pt x="756" y="1005989"/>
                    <a:pt x="756" y="1005989"/>
                  </a:cubicBezTo>
                  <a:cubicBezTo>
                    <a:pt x="-22243" y="1011724"/>
                    <a:pt x="484809" y="1104216"/>
                    <a:pt x="810071" y="1006663"/>
                  </a:cubicBezTo>
                  <a:lnTo>
                    <a:pt x="810071" y="1006663"/>
                  </a:lnTo>
                  <a:close/>
                </a:path>
              </a:pathLst>
            </a:custGeom>
            <a:solidFill>
              <a:schemeClr val="bg1"/>
            </a:solidFill>
            <a:ln w="1984"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93EEA424-0126-C157-645B-622D891B4D47}"/>
                </a:ext>
              </a:extLst>
            </p:cNvPr>
            <p:cNvSpPr/>
            <p:nvPr/>
          </p:nvSpPr>
          <p:spPr>
            <a:xfrm>
              <a:off x="6691642" y="3307250"/>
              <a:ext cx="390369" cy="103588"/>
            </a:xfrm>
            <a:custGeom>
              <a:avLst/>
              <a:gdLst>
                <a:gd name="connsiteX0" fmla="*/ 390370 w 390369"/>
                <a:gd name="connsiteY0" fmla="*/ 55348 h 103588"/>
                <a:gd name="connsiteX1" fmla="*/ 171590 w 390369"/>
                <a:gd name="connsiteY1" fmla="*/ 440 h 103588"/>
                <a:gd name="connsiteX2" fmla="*/ 0 w 390369"/>
                <a:gd name="connsiteY2" fmla="*/ 28103 h 103588"/>
                <a:gd name="connsiteX3" fmla="*/ 195205 w 390369"/>
                <a:gd name="connsiteY3" fmla="*/ 103589 h 103588"/>
                <a:gd name="connsiteX4" fmla="*/ 390370 w 390369"/>
                <a:gd name="connsiteY4" fmla="*/ 55348 h 103588"/>
                <a:gd name="connsiteX5" fmla="*/ 390370 w 390369"/>
                <a:gd name="connsiteY5" fmla="*/ 55348 h 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369" h="103588">
                  <a:moveTo>
                    <a:pt x="390370" y="55348"/>
                  </a:moveTo>
                  <a:cubicBezTo>
                    <a:pt x="346832" y="23638"/>
                    <a:pt x="243902" y="3079"/>
                    <a:pt x="171590" y="440"/>
                  </a:cubicBezTo>
                  <a:cubicBezTo>
                    <a:pt x="111265" y="-1743"/>
                    <a:pt x="33695" y="3694"/>
                    <a:pt x="0" y="28103"/>
                  </a:cubicBezTo>
                  <a:cubicBezTo>
                    <a:pt x="32286" y="70033"/>
                    <a:pt x="118587" y="103589"/>
                    <a:pt x="195205" y="103589"/>
                  </a:cubicBezTo>
                  <a:cubicBezTo>
                    <a:pt x="271802" y="103589"/>
                    <a:pt x="350424" y="69457"/>
                    <a:pt x="390370" y="55348"/>
                  </a:cubicBezTo>
                  <a:lnTo>
                    <a:pt x="390370" y="55348"/>
                  </a:lnTo>
                  <a:close/>
                </a:path>
              </a:pathLst>
            </a:custGeom>
            <a:solidFill>
              <a:srgbClr val="E8935A"/>
            </a:solidFill>
            <a:ln w="1984"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7A704AB-4FB4-4361-68CF-C5EDE42FE6E8}"/>
                </a:ext>
              </a:extLst>
            </p:cNvPr>
            <p:cNvSpPr/>
            <p:nvPr/>
          </p:nvSpPr>
          <p:spPr>
            <a:xfrm>
              <a:off x="6640762" y="3315290"/>
              <a:ext cx="492050" cy="146877"/>
            </a:xfrm>
            <a:custGeom>
              <a:avLst/>
              <a:gdLst>
                <a:gd name="connsiteX0" fmla="*/ 411980 w 492050"/>
                <a:gd name="connsiteY0" fmla="*/ 20677 h 146877"/>
                <a:gd name="connsiteX1" fmla="*/ 245608 w 492050"/>
                <a:gd name="connsiteY1" fmla="*/ 81062 h 146877"/>
                <a:gd name="connsiteX2" fmla="*/ 74137 w 492050"/>
                <a:gd name="connsiteY2" fmla="*/ 0 h 146877"/>
                <a:gd name="connsiteX3" fmla="*/ 0 w 492050"/>
                <a:gd name="connsiteY3" fmla="*/ 21114 h 146877"/>
                <a:gd name="connsiteX4" fmla="*/ 492050 w 492050"/>
                <a:gd name="connsiteY4" fmla="*/ 47189 h 146877"/>
                <a:gd name="connsiteX5" fmla="*/ 411980 w 492050"/>
                <a:gd name="connsiteY5" fmla="*/ 20677 h 146877"/>
                <a:gd name="connsiteX6" fmla="*/ 411980 w 492050"/>
                <a:gd name="connsiteY6" fmla="*/ 20677 h 14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050" h="146877">
                  <a:moveTo>
                    <a:pt x="411980" y="20677"/>
                  </a:moveTo>
                  <a:cubicBezTo>
                    <a:pt x="364057" y="57805"/>
                    <a:pt x="302124" y="82868"/>
                    <a:pt x="245608" y="81062"/>
                  </a:cubicBezTo>
                  <a:cubicBezTo>
                    <a:pt x="165399" y="78503"/>
                    <a:pt x="96541" y="39172"/>
                    <a:pt x="74137" y="0"/>
                  </a:cubicBezTo>
                  <a:lnTo>
                    <a:pt x="0" y="21114"/>
                  </a:lnTo>
                  <a:cubicBezTo>
                    <a:pt x="78721" y="178278"/>
                    <a:pt x="387493" y="189470"/>
                    <a:pt x="492050" y="47189"/>
                  </a:cubicBezTo>
                  <a:cubicBezTo>
                    <a:pt x="480978" y="43041"/>
                    <a:pt x="452521" y="32365"/>
                    <a:pt x="411980" y="20677"/>
                  </a:cubicBezTo>
                  <a:lnTo>
                    <a:pt x="411980" y="20677"/>
                  </a:lnTo>
                  <a:close/>
                </a:path>
              </a:pathLst>
            </a:custGeom>
            <a:solidFill>
              <a:srgbClr val="2C3D5B"/>
            </a:solidFill>
            <a:ln w="1984"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2108E7B-0402-4104-F841-D8E750DD6447}"/>
                </a:ext>
              </a:extLst>
            </p:cNvPr>
            <p:cNvSpPr/>
            <p:nvPr/>
          </p:nvSpPr>
          <p:spPr>
            <a:xfrm>
              <a:off x="6095022" y="1795481"/>
              <a:ext cx="1496719" cy="1465373"/>
            </a:xfrm>
            <a:custGeom>
              <a:avLst/>
              <a:gdLst>
                <a:gd name="connsiteX0" fmla="*/ 1377976 w 1496719"/>
                <a:gd name="connsiteY0" fmla="*/ 969913 h 1465373"/>
                <a:gd name="connsiteX1" fmla="*/ 1396153 w 1496719"/>
                <a:gd name="connsiteY1" fmla="*/ 704699 h 1465373"/>
                <a:gd name="connsiteX2" fmla="*/ 686593 w 1496719"/>
                <a:gd name="connsiteY2" fmla="*/ 61 h 1465373"/>
                <a:gd name="connsiteX3" fmla="*/ 4200 w 1496719"/>
                <a:gd name="connsiteY3" fmla="*/ 604328 h 1465373"/>
                <a:gd name="connsiteX4" fmla="*/ 145707 w 1496719"/>
                <a:gd name="connsiteY4" fmla="*/ 1273149 h 1465373"/>
                <a:gd name="connsiteX5" fmla="*/ 1377976 w 1496719"/>
                <a:gd name="connsiteY5" fmla="*/ 969913 h 1465373"/>
                <a:gd name="connsiteX6" fmla="*/ 1377976 w 1496719"/>
                <a:gd name="connsiteY6" fmla="*/ 969913 h 14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719" h="1465373">
                  <a:moveTo>
                    <a:pt x="1377976" y="969913"/>
                  </a:moveTo>
                  <a:cubicBezTo>
                    <a:pt x="1536072" y="944652"/>
                    <a:pt x="1530337" y="719026"/>
                    <a:pt x="1396153" y="704699"/>
                  </a:cubicBezTo>
                  <a:cubicBezTo>
                    <a:pt x="1438897" y="332506"/>
                    <a:pt x="1156914" y="-5198"/>
                    <a:pt x="686593" y="61"/>
                  </a:cubicBezTo>
                  <a:cubicBezTo>
                    <a:pt x="361132" y="3712"/>
                    <a:pt x="31386" y="212530"/>
                    <a:pt x="4200" y="604328"/>
                  </a:cubicBezTo>
                  <a:cubicBezTo>
                    <a:pt x="-14057" y="867340"/>
                    <a:pt x="26147" y="1120648"/>
                    <a:pt x="145707" y="1273149"/>
                  </a:cubicBezTo>
                  <a:cubicBezTo>
                    <a:pt x="436917" y="1644865"/>
                    <a:pt x="1288698" y="1441644"/>
                    <a:pt x="1377976" y="969913"/>
                  </a:cubicBezTo>
                  <a:lnTo>
                    <a:pt x="1377976" y="969913"/>
                  </a:lnTo>
                  <a:close/>
                </a:path>
              </a:pathLst>
            </a:custGeom>
            <a:solidFill>
              <a:srgbClr val="FFB685"/>
            </a:solidFill>
            <a:ln w="1984"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D940278E-4BCE-3155-DE5B-0FD57E640906}"/>
                </a:ext>
              </a:extLst>
            </p:cNvPr>
            <p:cNvSpPr/>
            <p:nvPr/>
          </p:nvSpPr>
          <p:spPr>
            <a:xfrm>
              <a:off x="6334411" y="2714297"/>
              <a:ext cx="1227784" cy="546535"/>
            </a:xfrm>
            <a:custGeom>
              <a:avLst/>
              <a:gdLst>
                <a:gd name="connsiteX0" fmla="*/ 1138586 w 1227784"/>
                <a:gd name="connsiteY0" fmla="*/ 51098 h 546535"/>
                <a:gd name="connsiteX1" fmla="*/ 1227784 w 1227784"/>
                <a:gd name="connsiteY1" fmla="*/ 0 h 546535"/>
                <a:gd name="connsiteX2" fmla="*/ 1086416 w 1227784"/>
                <a:gd name="connsiteY2" fmla="*/ 2798 h 546535"/>
                <a:gd name="connsiteX3" fmla="*/ 0 w 1227784"/>
                <a:gd name="connsiteY3" fmla="*/ 442599 h 546535"/>
                <a:gd name="connsiteX4" fmla="*/ 1138586 w 1227784"/>
                <a:gd name="connsiteY4" fmla="*/ 51098 h 546535"/>
                <a:gd name="connsiteX5" fmla="*/ 1138586 w 1227784"/>
                <a:gd name="connsiteY5" fmla="*/ 51098 h 54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784" h="546535">
                  <a:moveTo>
                    <a:pt x="1138586" y="51098"/>
                  </a:moveTo>
                  <a:cubicBezTo>
                    <a:pt x="1181032" y="51773"/>
                    <a:pt x="1208317" y="21947"/>
                    <a:pt x="1227784" y="0"/>
                  </a:cubicBezTo>
                  <a:cubicBezTo>
                    <a:pt x="1184604" y="20618"/>
                    <a:pt x="1139360" y="27881"/>
                    <a:pt x="1086416" y="2798"/>
                  </a:cubicBezTo>
                  <a:cubicBezTo>
                    <a:pt x="1035219" y="445834"/>
                    <a:pt x="316233" y="654255"/>
                    <a:pt x="0" y="442599"/>
                  </a:cubicBezTo>
                  <a:cubicBezTo>
                    <a:pt x="347943" y="686323"/>
                    <a:pt x="1057543" y="479390"/>
                    <a:pt x="1138586" y="51098"/>
                  </a:cubicBezTo>
                  <a:lnTo>
                    <a:pt x="1138586" y="51098"/>
                  </a:lnTo>
                  <a:close/>
                </a:path>
              </a:pathLst>
            </a:custGeom>
            <a:solidFill>
              <a:srgbClr val="FAA66E"/>
            </a:solidFill>
            <a:ln w="1984"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4257031A-18DA-DC68-F5B2-3BDA19A92AB3}"/>
                </a:ext>
              </a:extLst>
            </p:cNvPr>
            <p:cNvSpPr/>
            <p:nvPr/>
          </p:nvSpPr>
          <p:spPr>
            <a:xfrm>
              <a:off x="6161167" y="2519168"/>
              <a:ext cx="251938" cy="252327"/>
            </a:xfrm>
            <a:custGeom>
              <a:avLst/>
              <a:gdLst>
                <a:gd name="connsiteX0" fmla="*/ 102362 w 251938"/>
                <a:gd name="connsiteY0" fmla="*/ 2246 h 252327"/>
                <a:gd name="connsiteX1" fmla="*/ 2249 w 251938"/>
                <a:gd name="connsiteY1" fmla="*/ 149746 h 252327"/>
                <a:gd name="connsiteX2" fmla="*/ 149571 w 251938"/>
                <a:gd name="connsiteY2" fmla="*/ 250077 h 252327"/>
                <a:gd name="connsiteX3" fmla="*/ 249684 w 251938"/>
                <a:gd name="connsiteY3" fmla="*/ 102576 h 252327"/>
                <a:gd name="connsiteX4" fmla="*/ 102362 w 251938"/>
                <a:gd name="connsiteY4" fmla="*/ 2246 h 252327"/>
                <a:gd name="connsiteX5" fmla="*/ 102362 w 251938"/>
                <a:gd name="connsiteY5" fmla="*/ 2246 h 2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38" h="252327">
                  <a:moveTo>
                    <a:pt x="102362" y="2246"/>
                  </a:moveTo>
                  <a:cubicBezTo>
                    <a:pt x="34039" y="15263"/>
                    <a:pt x="-10768" y="81304"/>
                    <a:pt x="2249" y="149746"/>
                  </a:cubicBezTo>
                  <a:cubicBezTo>
                    <a:pt x="15307" y="218187"/>
                    <a:pt x="81248" y="263114"/>
                    <a:pt x="149571" y="250077"/>
                  </a:cubicBezTo>
                  <a:cubicBezTo>
                    <a:pt x="217894" y="237059"/>
                    <a:pt x="262721" y="171018"/>
                    <a:pt x="249684" y="102576"/>
                  </a:cubicBezTo>
                  <a:cubicBezTo>
                    <a:pt x="236646" y="34135"/>
                    <a:pt x="170705" y="-10772"/>
                    <a:pt x="102362" y="2246"/>
                  </a:cubicBezTo>
                  <a:lnTo>
                    <a:pt x="102362" y="2246"/>
                  </a:lnTo>
                  <a:close/>
                </a:path>
              </a:pathLst>
            </a:custGeom>
            <a:solidFill>
              <a:srgbClr val="E8935A"/>
            </a:solidFill>
            <a:ln w="1984"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D046E583-D35C-6588-0BAA-89DA7DC08A02}"/>
                </a:ext>
              </a:extLst>
            </p:cNvPr>
            <p:cNvSpPr/>
            <p:nvPr/>
          </p:nvSpPr>
          <p:spPr>
            <a:xfrm>
              <a:off x="6913403" y="2397343"/>
              <a:ext cx="268835" cy="252962"/>
            </a:xfrm>
            <a:custGeom>
              <a:avLst/>
              <a:gdLst>
                <a:gd name="connsiteX0" fmla="*/ 110803 w 268835"/>
                <a:gd name="connsiteY0" fmla="*/ 2566 h 252962"/>
                <a:gd name="connsiteX1" fmla="*/ 2118 w 268835"/>
                <a:gd name="connsiteY1" fmla="*/ 151693 h 252962"/>
                <a:gd name="connsiteX2" fmla="*/ 158032 w 268835"/>
                <a:gd name="connsiteY2" fmla="*/ 250397 h 252962"/>
                <a:gd name="connsiteX3" fmla="*/ 266717 w 268835"/>
                <a:gd name="connsiteY3" fmla="*/ 101269 h 252962"/>
                <a:gd name="connsiteX4" fmla="*/ 110803 w 268835"/>
                <a:gd name="connsiteY4" fmla="*/ 2566 h 252962"/>
                <a:gd name="connsiteX5" fmla="*/ 110803 w 268835"/>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5" h="252962">
                  <a:moveTo>
                    <a:pt x="110803" y="2566"/>
                  </a:moveTo>
                  <a:cubicBezTo>
                    <a:pt x="37738" y="16496"/>
                    <a:pt x="-10939" y="83251"/>
                    <a:pt x="2118" y="151693"/>
                  </a:cubicBezTo>
                  <a:cubicBezTo>
                    <a:pt x="15155" y="220135"/>
                    <a:pt x="84946" y="264327"/>
                    <a:pt x="158032" y="250397"/>
                  </a:cubicBezTo>
                  <a:cubicBezTo>
                    <a:pt x="231117" y="236466"/>
                    <a:pt x="279774" y="169711"/>
                    <a:pt x="266717" y="101269"/>
                  </a:cubicBezTo>
                  <a:cubicBezTo>
                    <a:pt x="253659" y="32828"/>
                    <a:pt x="183868" y="-11365"/>
                    <a:pt x="110803" y="2566"/>
                  </a:cubicBezTo>
                  <a:lnTo>
                    <a:pt x="110803" y="2566"/>
                  </a:lnTo>
                  <a:close/>
                </a:path>
              </a:pathLst>
            </a:custGeom>
            <a:solidFill>
              <a:srgbClr val="E8935A"/>
            </a:solidFill>
            <a:ln w="1984"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6C63D387-5BE1-4D38-C519-1E55F4297B82}"/>
                </a:ext>
              </a:extLst>
            </p:cNvPr>
            <p:cNvSpPr/>
            <p:nvPr/>
          </p:nvSpPr>
          <p:spPr>
            <a:xfrm>
              <a:off x="6901596" y="2412683"/>
              <a:ext cx="268830" cy="252962"/>
            </a:xfrm>
            <a:custGeom>
              <a:avLst/>
              <a:gdLst>
                <a:gd name="connsiteX0" fmla="*/ 110784 w 268830"/>
                <a:gd name="connsiteY0" fmla="*/ 2566 h 252962"/>
                <a:gd name="connsiteX1" fmla="*/ 2118 w 268830"/>
                <a:gd name="connsiteY1" fmla="*/ 151693 h 252962"/>
                <a:gd name="connsiteX2" fmla="*/ 158032 w 268830"/>
                <a:gd name="connsiteY2" fmla="*/ 250397 h 252962"/>
                <a:gd name="connsiteX3" fmla="*/ 266718 w 268830"/>
                <a:gd name="connsiteY3" fmla="*/ 101269 h 252962"/>
                <a:gd name="connsiteX4" fmla="*/ 110784 w 268830"/>
                <a:gd name="connsiteY4" fmla="*/ 2566 h 252962"/>
                <a:gd name="connsiteX5" fmla="*/ 110784 w 268830"/>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0" h="252962">
                  <a:moveTo>
                    <a:pt x="110784" y="2566"/>
                  </a:moveTo>
                  <a:cubicBezTo>
                    <a:pt x="37718" y="16476"/>
                    <a:pt x="-10939" y="83251"/>
                    <a:pt x="2118" y="151693"/>
                  </a:cubicBezTo>
                  <a:cubicBezTo>
                    <a:pt x="15156" y="220135"/>
                    <a:pt x="84967" y="264327"/>
                    <a:pt x="158032" y="250397"/>
                  </a:cubicBezTo>
                  <a:cubicBezTo>
                    <a:pt x="231098" y="236466"/>
                    <a:pt x="279755" y="169691"/>
                    <a:pt x="266718" y="101269"/>
                  </a:cubicBezTo>
                  <a:cubicBezTo>
                    <a:pt x="253680" y="32828"/>
                    <a:pt x="183869" y="-11365"/>
                    <a:pt x="110784" y="2566"/>
                  </a:cubicBezTo>
                  <a:lnTo>
                    <a:pt x="110784" y="2566"/>
                  </a:lnTo>
                  <a:close/>
                </a:path>
              </a:pathLst>
            </a:custGeom>
            <a:solidFill>
              <a:srgbClr val="FEFEFE"/>
            </a:solidFill>
            <a:ln w="198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918E210-79B0-A230-A346-5C726595CFFC}"/>
                </a:ext>
              </a:extLst>
            </p:cNvPr>
            <p:cNvSpPr/>
            <p:nvPr/>
          </p:nvSpPr>
          <p:spPr>
            <a:xfrm>
              <a:off x="6898781" y="2447642"/>
              <a:ext cx="181118" cy="181132"/>
            </a:xfrm>
            <a:custGeom>
              <a:avLst/>
              <a:gdLst>
                <a:gd name="connsiteX0" fmla="*/ 73613 w 181118"/>
                <a:gd name="connsiteY0" fmla="*/ 1619 h 181132"/>
                <a:gd name="connsiteX1" fmla="*/ 1619 w 181118"/>
                <a:gd name="connsiteY1" fmla="*/ 107506 h 181132"/>
                <a:gd name="connsiteX2" fmla="*/ 107506 w 181118"/>
                <a:gd name="connsiteY2" fmla="*/ 179520 h 181132"/>
                <a:gd name="connsiteX3" fmla="*/ 179500 w 181118"/>
                <a:gd name="connsiteY3" fmla="*/ 73633 h 181132"/>
                <a:gd name="connsiteX4" fmla="*/ 73613 w 181118"/>
                <a:gd name="connsiteY4" fmla="*/ 1619 h 181132"/>
                <a:gd name="connsiteX5" fmla="*/ 73613 w 181118"/>
                <a:gd name="connsiteY5" fmla="*/ 1619 h 1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18" h="181132">
                  <a:moveTo>
                    <a:pt x="73613" y="1619"/>
                  </a:moveTo>
                  <a:cubicBezTo>
                    <a:pt x="24479" y="10985"/>
                    <a:pt x="-7747" y="58393"/>
                    <a:pt x="1619" y="107506"/>
                  </a:cubicBezTo>
                  <a:cubicBezTo>
                    <a:pt x="10965" y="156640"/>
                    <a:pt x="58372" y="188866"/>
                    <a:pt x="107506" y="179520"/>
                  </a:cubicBezTo>
                  <a:cubicBezTo>
                    <a:pt x="156620" y="170173"/>
                    <a:pt x="188866" y="122746"/>
                    <a:pt x="179500" y="73633"/>
                  </a:cubicBezTo>
                  <a:cubicBezTo>
                    <a:pt x="170153" y="24479"/>
                    <a:pt x="122747" y="-7747"/>
                    <a:pt x="73613" y="1619"/>
                  </a:cubicBezTo>
                  <a:lnTo>
                    <a:pt x="73613" y="1619"/>
                  </a:lnTo>
                  <a:close/>
                </a:path>
              </a:pathLst>
            </a:custGeom>
            <a:solidFill>
              <a:srgbClr val="401B0F"/>
            </a:solidFill>
            <a:ln w="1984"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2B7CD17-BF61-74E7-0614-87E10680740A}"/>
                </a:ext>
              </a:extLst>
            </p:cNvPr>
            <p:cNvSpPr/>
            <p:nvPr/>
          </p:nvSpPr>
          <p:spPr>
            <a:xfrm>
              <a:off x="6175527" y="2534414"/>
              <a:ext cx="251944" cy="252315"/>
            </a:xfrm>
            <a:custGeom>
              <a:avLst/>
              <a:gdLst>
                <a:gd name="connsiteX0" fmla="*/ 102369 w 251944"/>
                <a:gd name="connsiteY0" fmla="*/ 2239 h 252315"/>
                <a:gd name="connsiteX1" fmla="*/ 2255 w 251944"/>
                <a:gd name="connsiteY1" fmla="*/ 149720 h 252315"/>
                <a:gd name="connsiteX2" fmla="*/ 149577 w 251944"/>
                <a:gd name="connsiteY2" fmla="*/ 250071 h 252315"/>
                <a:gd name="connsiteX3" fmla="*/ 249690 w 251944"/>
                <a:gd name="connsiteY3" fmla="*/ 102570 h 252315"/>
                <a:gd name="connsiteX4" fmla="*/ 102369 w 251944"/>
                <a:gd name="connsiteY4" fmla="*/ 2239 h 252315"/>
                <a:gd name="connsiteX5" fmla="*/ 102369 w 251944"/>
                <a:gd name="connsiteY5" fmla="*/ 2239 h 25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44" h="252315">
                  <a:moveTo>
                    <a:pt x="102369" y="2239"/>
                  </a:moveTo>
                  <a:cubicBezTo>
                    <a:pt x="34026" y="15257"/>
                    <a:pt x="-10782" y="81278"/>
                    <a:pt x="2255" y="149720"/>
                  </a:cubicBezTo>
                  <a:cubicBezTo>
                    <a:pt x="15313" y="218161"/>
                    <a:pt x="81254" y="263088"/>
                    <a:pt x="149577" y="250071"/>
                  </a:cubicBezTo>
                  <a:cubicBezTo>
                    <a:pt x="217900" y="237053"/>
                    <a:pt x="262727" y="171012"/>
                    <a:pt x="249690" y="102570"/>
                  </a:cubicBezTo>
                  <a:cubicBezTo>
                    <a:pt x="236652" y="34149"/>
                    <a:pt x="170691" y="-10758"/>
                    <a:pt x="102369" y="2239"/>
                  </a:cubicBezTo>
                  <a:lnTo>
                    <a:pt x="102369" y="2239"/>
                  </a:lnTo>
                  <a:close/>
                </a:path>
              </a:pathLst>
            </a:custGeom>
            <a:solidFill>
              <a:srgbClr val="FEFEFE"/>
            </a:solidFill>
            <a:ln w="1984"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72D903D9-35A8-7FAF-8940-1AF7A59F783B}"/>
                </a:ext>
              </a:extLst>
            </p:cNvPr>
            <p:cNvSpPr/>
            <p:nvPr/>
          </p:nvSpPr>
          <p:spPr>
            <a:xfrm>
              <a:off x="6175533" y="2575117"/>
              <a:ext cx="181268" cy="180668"/>
            </a:xfrm>
            <a:custGeom>
              <a:avLst/>
              <a:gdLst>
                <a:gd name="connsiteX0" fmla="*/ 77696 w 181268"/>
                <a:gd name="connsiteY0" fmla="*/ 1384 h 180668"/>
                <a:gd name="connsiteX1" fmla="*/ 940 w 181268"/>
                <a:gd name="connsiteY1" fmla="*/ 106001 h 180668"/>
                <a:gd name="connsiteX2" fmla="*/ 103573 w 181268"/>
                <a:gd name="connsiteY2" fmla="*/ 179285 h 180668"/>
                <a:gd name="connsiteX3" fmla="*/ 180329 w 181268"/>
                <a:gd name="connsiteY3" fmla="*/ 74687 h 180668"/>
                <a:gd name="connsiteX4" fmla="*/ 77696 w 181268"/>
                <a:gd name="connsiteY4" fmla="*/ 1384 h 180668"/>
                <a:gd name="connsiteX5" fmla="*/ 77696 w 181268"/>
                <a:gd name="connsiteY5" fmla="*/ 1384 h 1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68" h="180668">
                  <a:moveTo>
                    <a:pt x="77696" y="1384"/>
                  </a:moveTo>
                  <a:cubicBezTo>
                    <a:pt x="28146" y="10036"/>
                    <a:pt x="-6204" y="56867"/>
                    <a:pt x="940" y="106001"/>
                  </a:cubicBezTo>
                  <a:cubicBezTo>
                    <a:pt x="8084" y="155134"/>
                    <a:pt x="54042" y="187937"/>
                    <a:pt x="103573" y="179285"/>
                  </a:cubicBezTo>
                  <a:cubicBezTo>
                    <a:pt x="153123" y="170633"/>
                    <a:pt x="187473" y="123801"/>
                    <a:pt x="180329" y="74687"/>
                  </a:cubicBezTo>
                  <a:cubicBezTo>
                    <a:pt x="173205" y="25554"/>
                    <a:pt x="127246" y="-7268"/>
                    <a:pt x="77696" y="1384"/>
                  </a:cubicBezTo>
                  <a:lnTo>
                    <a:pt x="77696" y="1384"/>
                  </a:lnTo>
                  <a:close/>
                </a:path>
              </a:pathLst>
            </a:custGeom>
            <a:solidFill>
              <a:srgbClr val="401B0F"/>
            </a:solidFill>
            <a:ln w="1984"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B27108B-D04F-A55A-ACF0-ED74BB1C2A59}"/>
                </a:ext>
              </a:extLst>
            </p:cNvPr>
            <p:cNvSpPr/>
            <p:nvPr/>
          </p:nvSpPr>
          <p:spPr>
            <a:xfrm>
              <a:off x="6899369" y="2410527"/>
              <a:ext cx="276033" cy="122079"/>
            </a:xfrm>
            <a:custGeom>
              <a:avLst/>
              <a:gdLst>
                <a:gd name="connsiteX0" fmla="*/ 248525 w 276033"/>
                <a:gd name="connsiteY0" fmla="*/ 93741 h 122079"/>
                <a:gd name="connsiteX1" fmla="*/ 15934 w 276033"/>
                <a:gd name="connsiteY1" fmla="*/ 102631 h 122079"/>
                <a:gd name="connsiteX2" fmla="*/ 3214 w 276033"/>
                <a:gd name="connsiteY2" fmla="*/ 97531 h 122079"/>
                <a:gd name="connsiteX3" fmla="*/ 157302 w 276033"/>
                <a:gd name="connsiteY3" fmla="*/ 772 h 122079"/>
                <a:gd name="connsiteX4" fmla="*/ 275036 w 276033"/>
                <a:gd name="connsiteY4" fmla="*/ 107989 h 122079"/>
                <a:gd name="connsiteX5" fmla="*/ 248525 w 276033"/>
                <a:gd name="connsiteY5" fmla="*/ 93741 h 122079"/>
                <a:gd name="connsiteX6" fmla="*/ 248525 w 276033"/>
                <a:gd name="connsiteY6" fmla="*/ 93741 h 1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33" h="122079">
                  <a:moveTo>
                    <a:pt x="248525" y="93741"/>
                  </a:moveTo>
                  <a:cubicBezTo>
                    <a:pt x="179845" y="26291"/>
                    <a:pt x="74136" y="26351"/>
                    <a:pt x="15934" y="102631"/>
                  </a:cubicBezTo>
                  <a:cubicBezTo>
                    <a:pt x="2896" y="119737"/>
                    <a:pt x="-4684" y="138330"/>
                    <a:pt x="3214" y="97531"/>
                  </a:cubicBezTo>
                  <a:cubicBezTo>
                    <a:pt x="16549" y="28653"/>
                    <a:pt x="93702" y="-5697"/>
                    <a:pt x="157302" y="772"/>
                  </a:cubicBezTo>
                  <a:cubicBezTo>
                    <a:pt x="206972" y="5832"/>
                    <a:pt x="265591" y="49013"/>
                    <a:pt x="275036" y="107989"/>
                  </a:cubicBezTo>
                  <a:cubicBezTo>
                    <a:pt x="280096" y="139521"/>
                    <a:pt x="265075" y="109993"/>
                    <a:pt x="248525" y="93741"/>
                  </a:cubicBezTo>
                  <a:lnTo>
                    <a:pt x="248525" y="93741"/>
                  </a:lnTo>
                  <a:close/>
                </a:path>
              </a:pathLst>
            </a:custGeom>
            <a:solidFill>
              <a:srgbClr val="401B0F"/>
            </a:solidFill>
            <a:ln w="198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9243C9B-B357-9DE8-C554-0B7E52BF6F7A}"/>
                </a:ext>
              </a:extLst>
            </p:cNvPr>
            <p:cNvSpPr/>
            <p:nvPr/>
          </p:nvSpPr>
          <p:spPr>
            <a:xfrm>
              <a:off x="6997501" y="2483456"/>
              <a:ext cx="50777" cy="50791"/>
            </a:xfrm>
            <a:custGeom>
              <a:avLst/>
              <a:gdLst>
                <a:gd name="connsiteX0" fmla="*/ 20653 w 50777"/>
                <a:gd name="connsiteY0" fmla="*/ 452 h 50791"/>
                <a:gd name="connsiteX1" fmla="*/ 452 w 50777"/>
                <a:gd name="connsiteY1" fmla="*/ 30139 h 50791"/>
                <a:gd name="connsiteX2" fmla="*/ 30139 w 50777"/>
                <a:gd name="connsiteY2" fmla="*/ 50340 h 50791"/>
                <a:gd name="connsiteX3" fmla="*/ 50320 w 50777"/>
                <a:gd name="connsiteY3" fmla="*/ 20633 h 50791"/>
                <a:gd name="connsiteX4" fmla="*/ 20653 w 50777"/>
                <a:gd name="connsiteY4" fmla="*/ 452 h 50791"/>
                <a:gd name="connsiteX5" fmla="*/ 20653 w 50777"/>
                <a:gd name="connsiteY5" fmla="*/ 452 h 5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7" h="50791">
                  <a:moveTo>
                    <a:pt x="20653" y="452"/>
                  </a:moveTo>
                  <a:cubicBezTo>
                    <a:pt x="6862" y="3071"/>
                    <a:pt x="-2167" y="16367"/>
                    <a:pt x="452" y="30139"/>
                  </a:cubicBezTo>
                  <a:cubicBezTo>
                    <a:pt x="3072" y="43930"/>
                    <a:pt x="16367" y="52959"/>
                    <a:pt x="30139" y="50340"/>
                  </a:cubicBezTo>
                  <a:cubicBezTo>
                    <a:pt x="43911" y="47720"/>
                    <a:pt x="52959" y="34425"/>
                    <a:pt x="50320" y="20633"/>
                  </a:cubicBezTo>
                  <a:cubicBezTo>
                    <a:pt x="47701" y="6862"/>
                    <a:pt x="34405" y="-2167"/>
                    <a:pt x="20653" y="452"/>
                  </a:cubicBezTo>
                  <a:lnTo>
                    <a:pt x="20653" y="452"/>
                  </a:lnTo>
                  <a:close/>
                </a:path>
              </a:pathLst>
            </a:custGeom>
            <a:solidFill>
              <a:srgbClr val="FEFEFE"/>
            </a:solidFill>
            <a:ln w="1984"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14557019-5FD2-127E-9A12-9FA01C5072A9}"/>
                </a:ext>
              </a:extLst>
            </p:cNvPr>
            <p:cNvSpPr/>
            <p:nvPr/>
          </p:nvSpPr>
          <p:spPr>
            <a:xfrm>
              <a:off x="6272080" y="2601562"/>
              <a:ext cx="50862" cy="50881"/>
            </a:xfrm>
            <a:custGeom>
              <a:avLst/>
              <a:gdLst>
                <a:gd name="connsiteX0" fmla="*/ 20679 w 50862"/>
                <a:gd name="connsiteY0" fmla="*/ 457 h 50881"/>
                <a:gd name="connsiteX1" fmla="*/ 457 w 50862"/>
                <a:gd name="connsiteY1" fmla="*/ 30203 h 50881"/>
                <a:gd name="connsiteX2" fmla="*/ 30184 w 50862"/>
                <a:gd name="connsiteY2" fmla="*/ 50424 h 50881"/>
                <a:gd name="connsiteX3" fmla="*/ 50405 w 50862"/>
                <a:gd name="connsiteY3" fmla="*/ 20678 h 50881"/>
                <a:gd name="connsiteX4" fmla="*/ 20679 w 50862"/>
                <a:gd name="connsiteY4" fmla="*/ 457 h 50881"/>
                <a:gd name="connsiteX5" fmla="*/ 20679 w 50862"/>
                <a:gd name="connsiteY5" fmla="*/ 457 h 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2" h="50881">
                  <a:moveTo>
                    <a:pt x="20679" y="457"/>
                  </a:moveTo>
                  <a:cubicBezTo>
                    <a:pt x="6867" y="3077"/>
                    <a:pt x="-2182" y="16412"/>
                    <a:pt x="457" y="30203"/>
                  </a:cubicBezTo>
                  <a:cubicBezTo>
                    <a:pt x="3077" y="44015"/>
                    <a:pt x="16412" y="53064"/>
                    <a:pt x="30184" y="50424"/>
                  </a:cubicBezTo>
                  <a:cubicBezTo>
                    <a:pt x="43995" y="47805"/>
                    <a:pt x="53044" y="34470"/>
                    <a:pt x="50405" y="20678"/>
                  </a:cubicBezTo>
                  <a:cubicBezTo>
                    <a:pt x="47805" y="6867"/>
                    <a:pt x="34490" y="-2182"/>
                    <a:pt x="20679" y="457"/>
                  </a:cubicBezTo>
                  <a:lnTo>
                    <a:pt x="20679" y="457"/>
                  </a:lnTo>
                  <a:close/>
                </a:path>
              </a:pathLst>
            </a:custGeom>
            <a:solidFill>
              <a:srgbClr val="FEFEFE"/>
            </a:solidFill>
            <a:ln w="1984"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73A80273-36C5-9EC9-CB0A-1A0102894E80}"/>
                </a:ext>
              </a:extLst>
            </p:cNvPr>
            <p:cNvSpPr/>
            <p:nvPr/>
          </p:nvSpPr>
          <p:spPr>
            <a:xfrm>
              <a:off x="6169601" y="2533255"/>
              <a:ext cx="250089" cy="151008"/>
            </a:xfrm>
            <a:custGeom>
              <a:avLst/>
              <a:gdLst>
                <a:gd name="connsiteX0" fmla="*/ 224382 w 250089"/>
                <a:gd name="connsiteY0" fmla="*/ 62950 h 151008"/>
                <a:gd name="connsiteX1" fmla="*/ 240356 w 250089"/>
                <a:gd name="connsiteY1" fmla="*/ 55508 h 151008"/>
                <a:gd name="connsiteX2" fmla="*/ 81010 w 250089"/>
                <a:gd name="connsiteY2" fmla="*/ 11336 h 151008"/>
                <a:gd name="connsiteX3" fmla="*/ 2765 w 250089"/>
                <a:gd name="connsiteY3" fmla="*/ 146076 h 151008"/>
                <a:gd name="connsiteX4" fmla="*/ 11715 w 250089"/>
                <a:gd name="connsiteY4" fmla="*/ 141532 h 151008"/>
                <a:gd name="connsiteX5" fmla="*/ 224382 w 250089"/>
                <a:gd name="connsiteY5" fmla="*/ 62950 h 151008"/>
                <a:gd name="connsiteX6" fmla="*/ 224382 w 250089"/>
                <a:gd name="connsiteY6" fmla="*/ 62950 h 1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89" h="151008">
                  <a:moveTo>
                    <a:pt x="224382" y="62950"/>
                  </a:moveTo>
                  <a:cubicBezTo>
                    <a:pt x="243155" y="72495"/>
                    <a:pt x="262145" y="90870"/>
                    <a:pt x="240356" y="55508"/>
                  </a:cubicBezTo>
                  <a:cubicBezTo>
                    <a:pt x="205253" y="-1602"/>
                    <a:pt x="135739" y="-11366"/>
                    <a:pt x="81010" y="11336"/>
                  </a:cubicBezTo>
                  <a:cubicBezTo>
                    <a:pt x="24911" y="34593"/>
                    <a:pt x="-10431" y="89600"/>
                    <a:pt x="2765" y="146076"/>
                  </a:cubicBezTo>
                  <a:cubicBezTo>
                    <a:pt x="5166" y="156276"/>
                    <a:pt x="8877" y="148596"/>
                    <a:pt x="11715" y="141532"/>
                  </a:cubicBezTo>
                  <a:cubicBezTo>
                    <a:pt x="44021" y="61124"/>
                    <a:pt x="118554" y="9173"/>
                    <a:pt x="224382" y="62950"/>
                  </a:cubicBezTo>
                  <a:lnTo>
                    <a:pt x="224382" y="62950"/>
                  </a:lnTo>
                  <a:close/>
                </a:path>
              </a:pathLst>
            </a:custGeom>
            <a:solidFill>
              <a:srgbClr val="401B0F"/>
            </a:solidFill>
            <a:ln w="198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11B1E352-5E2D-ED49-AD37-267F5B1E6186}"/>
                </a:ext>
              </a:extLst>
            </p:cNvPr>
            <p:cNvSpPr/>
            <p:nvPr/>
          </p:nvSpPr>
          <p:spPr>
            <a:xfrm>
              <a:off x="6554739" y="2783334"/>
              <a:ext cx="172365" cy="68107"/>
            </a:xfrm>
            <a:custGeom>
              <a:avLst/>
              <a:gdLst>
                <a:gd name="connsiteX0" fmla="*/ 0 w 172365"/>
                <a:gd name="connsiteY0" fmla="*/ 6033 h 68107"/>
                <a:gd name="connsiteX1" fmla="*/ 172285 w 172365"/>
                <a:gd name="connsiteY1" fmla="*/ 0 h 68107"/>
                <a:gd name="connsiteX2" fmla="*/ 101621 w 172365"/>
                <a:gd name="connsiteY2" fmla="*/ 26571 h 68107"/>
                <a:gd name="connsiteX3" fmla="*/ 0 w 172365"/>
                <a:gd name="connsiteY3" fmla="*/ 6033 h 68107"/>
                <a:gd name="connsiteX4" fmla="*/ 0 w 172365"/>
                <a:gd name="connsiteY4" fmla="*/ 6033 h 6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5" h="68107">
                  <a:moveTo>
                    <a:pt x="0" y="6033"/>
                  </a:moveTo>
                  <a:cubicBezTo>
                    <a:pt x="21967" y="104340"/>
                    <a:pt x="176393" y="73304"/>
                    <a:pt x="172285" y="0"/>
                  </a:cubicBezTo>
                  <a:cubicBezTo>
                    <a:pt x="155398" y="9128"/>
                    <a:pt x="135653" y="22245"/>
                    <a:pt x="101621" y="26571"/>
                  </a:cubicBezTo>
                  <a:cubicBezTo>
                    <a:pt x="72331" y="30302"/>
                    <a:pt x="29805" y="27921"/>
                    <a:pt x="0" y="6033"/>
                  </a:cubicBezTo>
                  <a:lnTo>
                    <a:pt x="0" y="6033"/>
                  </a:lnTo>
                  <a:close/>
                </a:path>
              </a:pathLst>
            </a:custGeom>
            <a:solidFill>
              <a:srgbClr val="E8935A"/>
            </a:solidFill>
            <a:ln w="1984"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BB1E256-2E3A-AD72-9927-BF88ECD5FFA4}"/>
                </a:ext>
              </a:extLst>
            </p:cNvPr>
            <p:cNvSpPr/>
            <p:nvPr/>
          </p:nvSpPr>
          <p:spPr>
            <a:xfrm>
              <a:off x="7444864" y="2604593"/>
              <a:ext cx="49861" cy="57383"/>
            </a:xfrm>
            <a:custGeom>
              <a:avLst/>
              <a:gdLst>
                <a:gd name="connsiteX0" fmla="*/ 47600 w 49861"/>
                <a:gd name="connsiteY0" fmla="*/ 37610 h 57383"/>
                <a:gd name="connsiteX1" fmla="*/ 27359 w 49861"/>
                <a:gd name="connsiteY1" fmla="*/ 26 h 57383"/>
                <a:gd name="connsiteX2" fmla="*/ 1185 w 49861"/>
                <a:gd name="connsiteY2" fmla="*/ 30486 h 57383"/>
                <a:gd name="connsiteX3" fmla="*/ 1205 w 49861"/>
                <a:gd name="connsiteY3" fmla="*/ 57355 h 57383"/>
                <a:gd name="connsiteX4" fmla="*/ 9440 w 49861"/>
                <a:gd name="connsiteY4" fmla="*/ 42809 h 57383"/>
                <a:gd name="connsiteX5" fmla="*/ 47600 w 49861"/>
                <a:gd name="connsiteY5" fmla="*/ 37610 h 57383"/>
                <a:gd name="connsiteX6" fmla="*/ 47600 w 49861"/>
                <a:gd name="connsiteY6" fmla="*/ 37610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1" h="57383">
                  <a:moveTo>
                    <a:pt x="47600" y="37610"/>
                  </a:moveTo>
                  <a:cubicBezTo>
                    <a:pt x="47600" y="37610"/>
                    <a:pt x="59844" y="1494"/>
                    <a:pt x="27359" y="26"/>
                  </a:cubicBezTo>
                  <a:cubicBezTo>
                    <a:pt x="10472" y="-728"/>
                    <a:pt x="3626" y="15226"/>
                    <a:pt x="1185" y="30486"/>
                  </a:cubicBezTo>
                  <a:cubicBezTo>
                    <a:pt x="-1057" y="44575"/>
                    <a:pt x="431" y="58089"/>
                    <a:pt x="1205" y="57355"/>
                  </a:cubicBezTo>
                  <a:cubicBezTo>
                    <a:pt x="1205" y="57355"/>
                    <a:pt x="4400" y="50330"/>
                    <a:pt x="9440" y="42809"/>
                  </a:cubicBezTo>
                  <a:cubicBezTo>
                    <a:pt x="18786" y="28879"/>
                    <a:pt x="34444" y="13182"/>
                    <a:pt x="47600" y="37610"/>
                  </a:cubicBezTo>
                  <a:lnTo>
                    <a:pt x="47600" y="37610"/>
                  </a:lnTo>
                  <a:close/>
                </a:path>
              </a:pathLst>
            </a:custGeom>
            <a:solidFill>
              <a:srgbClr val="FAA66E"/>
            </a:solidFill>
            <a:ln w="1984"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96563C-7388-8AEC-4331-197BE21E29C4}"/>
                </a:ext>
              </a:extLst>
            </p:cNvPr>
            <p:cNvSpPr/>
            <p:nvPr/>
          </p:nvSpPr>
          <p:spPr>
            <a:xfrm>
              <a:off x="6520930" y="2925647"/>
              <a:ext cx="411815" cy="221935"/>
            </a:xfrm>
            <a:custGeom>
              <a:avLst/>
              <a:gdLst>
                <a:gd name="connsiteX0" fmla="*/ 349208 w 411815"/>
                <a:gd name="connsiteY0" fmla="*/ 21320 h 221935"/>
                <a:gd name="connsiteX1" fmla="*/ 18072 w 411815"/>
                <a:gd name="connsiteY1" fmla="*/ 69085 h 221935"/>
                <a:gd name="connsiteX2" fmla="*/ 25672 w 411815"/>
                <a:gd name="connsiteY2" fmla="*/ 137209 h 221935"/>
                <a:gd name="connsiteX3" fmla="*/ 284437 w 411815"/>
                <a:gd name="connsiteY3" fmla="*/ 208072 h 221935"/>
                <a:gd name="connsiteX4" fmla="*/ 407410 w 411815"/>
                <a:gd name="connsiteY4" fmla="*/ 61087 h 221935"/>
                <a:gd name="connsiteX5" fmla="*/ 349208 w 411815"/>
                <a:gd name="connsiteY5" fmla="*/ 21320 h 221935"/>
                <a:gd name="connsiteX6" fmla="*/ 349208 w 411815"/>
                <a:gd name="connsiteY6" fmla="*/ 21320 h 22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815" h="221935">
                  <a:moveTo>
                    <a:pt x="349208" y="21320"/>
                  </a:moveTo>
                  <a:cubicBezTo>
                    <a:pt x="239927" y="90953"/>
                    <a:pt x="117590" y="83690"/>
                    <a:pt x="18072" y="69085"/>
                  </a:cubicBezTo>
                  <a:cubicBezTo>
                    <a:pt x="-21754" y="63250"/>
                    <a:pt x="15135" y="122187"/>
                    <a:pt x="25672" y="137209"/>
                  </a:cubicBezTo>
                  <a:cubicBezTo>
                    <a:pt x="79628" y="214164"/>
                    <a:pt x="197045" y="241112"/>
                    <a:pt x="284437" y="208072"/>
                  </a:cubicBezTo>
                  <a:cubicBezTo>
                    <a:pt x="357721" y="180349"/>
                    <a:pt x="398143" y="113614"/>
                    <a:pt x="407410" y="61087"/>
                  </a:cubicBezTo>
                  <a:cubicBezTo>
                    <a:pt x="418007" y="941"/>
                    <a:pt x="413403" y="-19598"/>
                    <a:pt x="349208" y="21320"/>
                  </a:cubicBezTo>
                  <a:lnTo>
                    <a:pt x="349208" y="21320"/>
                  </a:lnTo>
                  <a:close/>
                </a:path>
              </a:pathLst>
            </a:custGeom>
            <a:solidFill>
              <a:srgbClr val="8F2F23"/>
            </a:solidFill>
            <a:ln w="1984"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875EB70-65B0-EA43-CA9B-09281965638C}"/>
                </a:ext>
              </a:extLst>
            </p:cNvPr>
            <p:cNvSpPr/>
            <p:nvPr/>
          </p:nvSpPr>
          <p:spPr>
            <a:xfrm>
              <a:off x="6639212" y="2993565"/>
              <a:ext cx="287283" cy="154027"/>
            </a:xfrm>
            <a:custGeom>
              <a:avLst/>
              <a:gdLst>
                <a:gd name="connsiteX0" fmla="*/ 280 w 287283"/>
                <a:gd name="connsiteY0" fmla="*/ 138406 h 154027"/>
                <a:gd name="connsiteX1" fmla="*/ 166136 w 287283"/>
                <a:gd name="connsiteY1" fmla="*/ 140153 h 154027"/>
                <a:gd name="connsiteX2" fmla="*/ 287283 w 287283"/>
                <a:gd name="connsiteY2" fmla="*/ 2039 h 154027"/>
                <a:gd name="connsiteX3" fmla="*/ 280 w 287283"/>
                <a:gd name="connsiteY3" fmla="*/ 138406 h 154027"/>
                <a:gd name="connsiteX4" fmla="*/ 280 w 287283"/>
                <a:gd name="connsiteY4" fmla="*/ 138406 h 15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83" h="154027">
                  <a:moveTo>
                    <a:pt x="280" y="138406"/>
                  </a:moveTo>
                  <a:cubicBezTo>
                    <a:pt x="53323" y="158290"/>
                    <a:pt x="114899" y="159540"/>
                    <a:pt x="166136" y="140153"/>
                  </a:cubicBezTo>
                  <a:cubicBezTo>
                    <a:pt x="235352" y="113978"/>
                    <a:pt x="275258" y="52998"/>
                    <a:pt x="287283" y="2039"/>
                  </a:cubicBezTo>
                  <a:cubicBezTo>
                    <a:pt x="218782" y="-10106"/>
                    <a:pt x="-9086" y="31586"/>
                    <a:pt x="280" y="138406"/>
                  </a:cubicBezTo>
                  <a:lnTo>
                    <a:pt x="280" y="138406"/>
                  </a:lnTo>
                  <a:close/>
                </a:path>
              </a:pathLst>
            </a:custGeom>
            <a:solidFill>
              <a:srgbClr val="B13B32"/>
            </a:solidFill>
            <a:ln w="1984"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2DC692B4-D17D-FFE9-DF52-DDDF13F4001D}"/>
                </a:ext>
              </a:extLst>
            </p:cNvPr>
            <p:cNvSpPr/>
            <p:nvPr/>
          </p:nvSpPr>
          <p:spPr>
            <a:xfrm>
              <a:off x="6555632" y="2950360"/>
              <a:ext cx="309049" cy="112473"/>
            </a:xfrm>
            <a:custGeom>
              <a:avLst/>
              <a:gdLst>
                <a:gd name="connsiteX0" fmla="*/ 309050 w 309049"/>
                <a:gd name="connsiteY0" fmla="*/ 0 h 112473"/>
                <a:gd name="connsiteX1" fmla="*/ 0 w 309049"/>
                <a:gd name="connsiteY1" fmla="*/ 46693 h 112473"/>
                <a:gd name="connsiteX2" fmla="*/ 177425 w 309049"/>
                <a:gd name="connsiteY2" fmla="*/ 109420 h 112473"/>
                <a:gd name="connsiteX3" fmla="*/ 309050 w 309049"/>
                <a:gd name="connsiteY3" fmla="*/ 0 h 112473"/>
                <a:gd name="connsiteX4" fmla="*/ 309050 w 309049"/>
                <a:gd name="connsiteY4" fmla="*/ 0 h 11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49" h="112473">
                  <a:moveTo>
                    <a:pt x="309050" y="0"/>
                  </a:moveTo>
                  <a:cubicBezTo>
                    <a:pt x="205444" y="59135"/>
                    <a:pt x="93187" y="56773"/>
                    <a:pt x="0" y="46693"/>
                  </a:cubicBezTo>
                  <a:cubicBezTo>
                    <a:pt x="11767" y="104717"/>
                    <a:pt x="92374" y="119838"/>
                    <a:pt x="177425" y="109420"/>
                  </a:cubicBezTo>
                  <a:cubicBezTo>
                    <a:pt x="251958" y="100311"/>
                    <a:pt x="305239" y="67529"/>
                    <a:pt x="309050" y="0"/>
                  </a:cubicBezTo>
                  <a:lnTo>
                    <a:pt x="309050" y="0"/>
                  </a:lnTo>
                  <a:close/>
                </a:path>
              </a:pathLst>
            </a:custGeom>
            <a:solidFill>
              <a:srgbClr val="FEFEFE"/>
            </a:solidFill>
            <a:ln w="1984"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8D1A206F-0C1D-D75B-9A84-D98B46720482}"/>
                </a:ext>
              </a:extLst>
            </p:cNvPr>
            <p:cNvSpPr/>
            <p:nvPr/>
          </p:nvSpPr>
          <p:spPr>
            <a:xfrm>
              <a:off x="6555632" y="2950360"/>
              <a:ext cx="309049" cy="71759"/>
            </a:xfrm>
            <a:custGeom>
              <a:avLst/>
              <a:gdLst>
                <a:gd name="connsiteX0" fmla="*/ 309050 w 309049"/>
                <a:gd name="connsiteY0" fmla="*/ 0 h 71759"/>
                <a:gd name="connsiteX1" fmla="*/ 0 w 309049"/>
                <a:gd name="connsiteY1" fmla="*/ 46712 h 71759"/>
                <a:gd name="connsiteX2" fmla="*/ 7183 w 309049"/>
                <a:gd name="connsiteY2" fmla="*/ 65922 h 71759"/>
                <a:gd name="connsiteX3" fmla="*/ 305775 w 309049"/>
                <a:gd name="connsiteY3" fmla="*/ 22027 h 71759"/>
                <a:gd name="connsiteX4" fmla="*/ 309050 w 309049"/>
                <a:gd name="connsiteY4" fmla="*/ 0 h 71759"/>
                <a:gd name="connsiteX5" fmla="*/ 309050 w 309049"/>
                <a:gd name="connsiteY5" fmla="*/ 0 h 7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49" h="71759">
                  <a:moveTo>
                    <a:pt x="309050" y="0"/>
                  </a:moveTo>
                  <a:cubicBezTo>
                    <a:pt x="205444" y="59155"/>
                    <a:pt x="93187" y="56773"/>
                    <a:pt x="0" y="46712"/>
                  </a:cubicBezTo>
                  <a:cubicBezTo>
                    <a:pt x="1429" y="53717"/>
                    <a:pt x="3869" y="60127"/>
                    <a:pt x="7183" y="65922"/>
                  </a:cubicBezTo>
                  <a:cubicBezTo>
                    <a:pt x="143492" y="85607"/>
                    <a:pt x="246303" y="51594"/>
                    <a:pt x="305775" y="22027"/>
                  </a:cubicBezTo>
                  <a:cubicBezTo>
                    <a:pt x="307502" y="15141"/>
                    <a:pt x="308613" y="7818"/>
                    <a:pt x="309050" y="0"/>
                  </a:cubicBezTo>
                  <a:lnTo>
                    <a:pt x="309050" y="0"/>
                  </a:lnTo>
                  <a:close/>
                </a:path>
              </a:pathLst>
            </a:custGeom>
            <a:solidFill>
              <a:srgbClr val="F2F2F2"/>
            </a:solidFill>
            <a:ln w="1984"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6FA3C584-9663-D3CD-B250-A08108A02DF7}"/>
                </a:ext>
              </a:extLst>
            </p:cNvPr>
            <p:cNvSpPr/>
            <p:nvPr/>
          </p:nvSpPr>
          <p:spPr>
            <a:xfrm>
              <a:off x="6901074" y="2259812"/>
              <a:ext cx="289924" cy="106136"/>
            </a:xfrm>
            <a:custGeom>
              <a:avLst/>
              <a:gdLst>
                <a:gd name="connsiteX0" fmla="*/ 243248 w 289924"/>
                <a:gd name="connsiteY0" fmla="*/ 88245 h 106136"/>
                <a:gd name="connsiteX1" fmla="*/ 52806 w 289924"/>
                <a:gd name="connsiteY1" fmla="*/ 56157 h 106136"/>
                <a:gd name="connsiteX2" fmla="*/ 39351 w 289924"/>
                <a:gd name="connsiteY2" fmla="*/ 4503 h 106136"/>
                <a:gd name="connsiteX3" fmla="*/ 257615 w 289924"/>
                <a:gd name="connsiteY3" fmla="*/ 56931 h 106136"/>
                <a:gd name="connsiteX4" fmla="*/ 243248 w 289924"/>
                <a:gd name="connsiteY4" fmla="*/ 88245 h 106136"/>
                <a:gd name="connsiteX5" fmla="*/ 243248 w 289924"/>
                <a:gd name="connsiteY5" fmla="*/ 88245 h 1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924" h="106136">
                  <a:moveTo>
                    <a:pt x="243248" y="88245"/>
                  </a:moveTo>
                  <a:cubicBezTo>
                    <a:pt x="189590" y="53220"/>
                    <a:pt x="96601" y="50998"/>
                    <a:pt x="52806" y="56157"/>
                  </a:cubicBezTo>
                  <a:cubicBezTo>
                    <a:pt x="-30142" y="65901"/>
                    <a:pt x="-19" y="12699"/>
                    <a:pt x="39351" y="4503"/>
                  </a:cubicBezTo>
                  <a:cubicBezTo>
                    <a:pt x="113647" y="-10975"/>
                    <a:pt x="205425" y="15140"/>
                    <a:pt x="257615" y="56931"/>
                  </a:cubicBezTo>
                  <a:cubicBezTo>
                    <a:pt x="298831" y="89932"/>
                    <a:pt x="307264" y="129997"/>
                    <a:pt x="243248" y="88245"/>
                  </a:cubicBezTo>
                  <a:lnTo>
                    <a:pt x="243248" y="88245"/>
                  </a:lnTo>
                  <a:close/>
                </a:path>
              </a:pathLst>
            </a:custGeom>
            <a:solidFill>
              <a:srgbClr val="401B0F"/>
            </a:solidFill>
            <a:ln w="1984"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B2884D0-CBCA-7927-3EDB-FC8EE85D9244}"/>
                </a:ext>
              </a:extLst>
            </p:cNvPr>
            <p:cNvSpPr/>
            <p:nvPr/>
          </p:nvSpPr>
          <p:spPr>
            <a:xfrm>
              <a:off x="6962831" y="2636679"/>
              <a:ext cx="403364" cy="308694"/>
            </a:xfrm>
            <a:custGeom>
              <a:avLst/>
              <a:gdLst>
                <a:gd name="connsiteX0" fmla="*/ 152380 w 403364"/>
                <a:gd name="connsiteY0" fmla="*/ 16537 h 308694"/>
                <a:gd name="connsiteX1" fmla="*/ 6170 w 403364"/>
                <a:gd name="connsiteY1" fmla="*/ 223787 h 308694"/>
                <a:gd name="connsiteX2" fmla="*/ 250985 w 403364"/>
                <a:gd name="connsiteY2" fmla="*/ 292170 h 308694"/>
                <a:gd name="connsiteX3" fmla="*/ 397195 w 403364"/>
                <a:gd name="connsiteY3" fmla="*/ 84920 h 308694"/>
                <a:gd name="connsiteX4" fmla="*/ 152380 w 403364"/>
                <a:gd name="connsiteY4" fmla="*/ 16537 h 308694"/>
                <a:gd name="connsiteX5" fmla="*/ 152380 w 403364"/>
                <a:gd name="connsiteY5" fmla="*/ 16537 h 30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64" h="308694">
                  <a:moveTo>
                    <a:pt x="152380" y="16537"/>
                  </a:moveTo>
                  <a:cubicBezTo>
                    <a:pt x="44469" y="54856"/>
                    <a:pt x="-21076" y="147646"/>
                    <a:pt x="6170" y="223787"/>
                  </a:cubicBezTo>
                  <a:cubicBezTo>
                    <a:pt x="33416" y="299909"/>
                    <a:pt x="143054" y="330488"/>
                    <a:pt x="250985" y="292170"/>
                  </a:cubicBezTo>
                  <a:cubicBezTo>
                    <a:pt x="358896" y="253831"/>
                    <a:pt x="424440" y="161041"/>
                    <a:pt x="397195" y="84920"/>
                  </a:cubicBezTo>
                  <a:cubicBezTo>
                    <a:pt x="369969" y="8778"/>
                    <a:pt x="260311" y="-21801"/>
                    <a:pt x="152380" y="16537"/>
                  </a:cubicBezTo>
                  <a:lnTo>
                    <a:pt x="152380" y="16537"/>
                  </a:lnTo>
                  <a:close/>
                </a:path>
              </a:pathLst>
            </a:custGeom>
            <a:solidFill>
              <a:srgbClr val="FFB685"/>
            </a:solidFill>
            <a:ln w="198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D7AA0D39-5F9B-A94F-C8BC-B8C79A501E20}"/>
                </a:ext>
              </a:extLst>
            </p:cNvPr>
            <p:cNvSpPr/>
            <p:nvPr/>
          </p:nvSpPr>
          <p:spPr>
            <a:xfrm>
              <a:off x="6968993" y="2638117"/>
              <a:ext cx="394474" cy="301794"/>
            </a:xfrm>
            <a:custGeom>
              <a:avLst/>
              <a:gdLst>
                <a:gd name="connsiteX0" fmla="*/ 149056 w 394474"/>
                <a:gd name="connsiteY0" fmla="*/ 16152 h 301794"/>
                <a:gd name="connsiteX1" fmla="*/ 6021 w 394474"/>
                <a:gd name="connsiteY1" fmla="*/ 218758 h 301794"/>
                <a:gd name="connsiteX2" fmla="*/ 245418 w 394474"/>
                <a:gd name="connsiteY2" fmla="*/ 285652 h 301794"/>
                <a:gd name="connsiteX3" fmla="*/ 388453 w 394474"/>
                <a:gd name="connsiteY3" fmla="*/ 83045 h 301794"/>
                <a:gd name="connsiteX4" fmla="*/ 149056 w 394474"/>
                <a:gd name="connsiteY4" fmla="*/ 16152 h 301794"/>
                <a:gd name="connsiteX5" fmla="*/ 149056 w 394474"/>
                <a:gd name="connsiteY5" fmla="*/ 16152 h 30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74" h="301794">
                  <a:moveTo>
                    <a:pt x="149056" y="16152"/>
                  </a:moveTo>
                  <a:cubicBezTo>
                    <a:pt x="43506" y="53617"/>
                    <a:pt x="-20590" y="144324"/>
                    <a:pt x="6021" y="218758"/>
                  </a:cubicBezTo>
                  <a:cubicBezTo>
                    <a:pt x="32612" y="293193"/>
                    <a:pt x="139849" y="323098"/>
                    <a:pt x="245418" y="285652"/>
                  </a:cubicBezTo>
                  <a:cubicBezTo>
                    <a:pt x="350968" y="248187"/>
                    <a:pt x="415064" y="157480"/>
                    <a:pt x="388453" y="83045"/>
                  </a:cubicBezTo>
                  <a:cubicBezTo>
                    <a:pt x="361823" y="8611"/>
                    <a:pt x="254626" y="-21314"/>
                    <a:pt x="149056" y="16152"/>
                  </a:cubicBezTo>
                  <a:lnTo>
                    <a:pt x="149056" y="16152"/>
                  </a:lnTo>
                  <a:close/>
                </a:path>
              </a:pathLst>
            </a:custGeom>
            <a:solidFill>
              <a:srgbClr val="FFB584"/>
            </a:solidFill>
            <a:ln w="1984"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05B25E35-3729-72B7-37F1-5F57BEE24014}"/>
                </a:ext>
              </a:extLst>
            </p:cNvPr>
            <p:cNvSpPr/>
            <p:nvPr/>
          </p:nvSpPr>
          <p:spPr>
            <a:xfrm>
              <a:off x="6975137" y="2639559"/>
              <a:ext cx="385584" cy="294910"/>
            </a:xfrm>
            <a:custGeom>
              <a:avLst/>
              <a:gdLst>
                <a:gd name="connsiteX0" fmla="*/ 145749 w 385584"/>
                <a:gd name="connsiteY0" fmla="*/ 15781 h 294910"/>
                <a:gd name="connsiteX1" fmla="*/ 5869 w 385584"/>
                <a:gd name="connsiteY1" fmla="*/ 213745 h 294910"/>
                <a:gd name="connsiteX2" fmla="*/ 239829 w 385584"/>
                <a:gd name="connsiteY2" fmla="*/ 279150 h 294910"/>
                <a:gd name="connsiteX3" fmla="*/ 379709 w 385584"/>
                <a:gd name="connsiteY3" fmla="*/ 81187 h 294910"/>
                <a:gd name="connsiteX4" fmla="*/ 145749 w 385584"/>
                <a:gd name="connsiteY4" fmla="*/ 15781 h 294910"/>
                <a:gd name="connsiteX5" fmla="*/ 145749 w 385584"/>
                <a:gd name="connsiteY5" fmla="*/ 15781 h 2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84" h="294910">
                  <a:moveTo>
                    <a:pt x="145749" y="15781"/>
                  </a:moveTo>
                  <a:cubicBezTo>
                    <a:pt x="42580" y="52354"/>
                    <a:pt x="-20107" y="140977"/>
                    <a:pt x="5869" y="213745"/>
                  </a:cubicBezTo>
                  <a:cubicBezTo>
                    <a:pt x="31865" y="286493"/>
                    <a:pt x="136661" y="315723"/>
                    <a:pt x="239829" y="279150"/>
                  </a:cubicBezTo>
                  <a:cubicBezTo>
                    <a:pt x="342998" y="242558"/>
                    <a:pt x="405704" y="153915"/>
                    <a:pt x="379709" y="81187"/>
                  </a:cubicBezTo>
                  <a:cubicBezTo>
                    <a:pt x="353733" y="8419"/>
                    <a:pt x="248937" y="-20830"/>
                    <a:pt x="145749" y="15781"/>
                  </a:cubicBezTo>
                  <a:lnTo>
                    <a:pt x="145749" y="15781"/>
                  </a:lnTo>
                  <a:close/>
                </a:path>
              </a:pathLst>
            </a:custGeom>
            <a:solidFill>
              <a:srgbClr val="FFB384"/>
            </a:solidFill>
            <a:ln w="1984"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C1CF83EA-CD2A-031F-D48B-A815E8E61761}"/>
                </a:ext>
              </a:extLst>
            </p:cNvPr>
            <p:cNvSpPr/>
            <p:nvPr/>
          </p:nvSpPr>
          <p:spPr>
            <a:xfrm>
              <a:off x="6981286" y="2641001"/>
              <a:ext cx="376711" cy="287995"/>
            </a:xfrm>
            <a:custGeom>
              <a:avLst/>
              <a:gdLst>
                <a:gd name="connsiteX0" fmla="*/ 142438 w 376711"/>
                <a:gd name="connsiteY0" fmla="*/ 15391 h 287995"/>
                <a:gd name="connsiteX1" fmla="*/ 5733 w 376711"/>
                <a:gd name="connsiteY1" fmla="*/ 208711 h 287995"/>
                <a:gd name="connsiteX2" fmla="*/ 234276 w 376711"/>
                <a:gd name="connsiteY2" fmla="*/ 272608 h 287995"/>
                <a:gd name="connsiteX3" fmla="*/ 370980 w 376711"/>
                <a:gd name="connsiteY3" fmla="*/ 79289 h 287995"/>
                <a:gd name="connsiteX4" fmla="*/ 142438 w 376711"/>
                <a:gd name="connsiteY4" fmla="*/ 15391 h 287995"/>
                <a:gd name="connsiteX5" fmla="*/ 142438 w 376711"/>
                <a:gd name="connsiteY5" fmla="*/ 15391 h 28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11" h="287995">
                  <a:moveTo>
                    <a:pt x="142438" y="15391"/>
                  </a:moveTo>
                  <a:cubicBezTo>
                    <a:pt x="41631" y="51110"/>
                    <a:pt x="-19648" y="137650"/>
                    <a:pt x="5733" y="208711"/>
                  </a:cubicBezTo>
                  <a:cubicBezTo>
                    <a:pt x="31093" y="279752"/>
                    <a:pt x="133448" y="308327"/>
                    <a:pt x="234276" y="272608"/>
                  </a:cubicBezTo>
                  <a:cubicBezTo>
                    <a:pt x="335063" y="236889"/>
                    <a:pt x="396361" y="150330"/>
                    <a:pt x="370980" y="79289"/>
                  </a:cubicBezTo>
                  <a:cubicBezTo>
                    <a:pt x="345620" y="8227"/>
                    <a:pt x="243245" y="-20328"/>
                    <a:pt x="142438" y="15391"/>
                  </a:cubicBezTo>
                  <a:lnTo>
                    <a:pt x="142438" y="15391"/>
                  </a:lnTo>
                  <a:close/>
                </a:path>
              </a:pathLst>
            </a:custGeom>
            <a:solidFill>
              <a:srgbClr val="FEB283"/>
            </a:solidFill>
            <a:ln w="1984"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9621F585-5263-F2C3-4EFE-75A412B44D02}"/>
                </a:ext>
              </a:extLst>
            </p:cNvPr>
            <p:cNvSpPr/>
            <p:nvPr/>
          </p:nvSpPr>
          <p:spPr>
            <a:xfrm>
              <a:off x="6987437" y="2642430"/>
              <a:ext cx="367791" cy="281113"/>
            </a:xfrm>
            <a:custGeom>
              <a:avLst/>
              <a:gdLst>
                <a:gd name="connsiteX0" fmla="*/ 139124 w 367791"/>
                <a:gd name="connsiteY0" fmla="*/ 15014 h 281113"/>
                <a:gd name="connsiteX1" fmla="*/ 5574 w 367791"/>
                <a:gd name="connsiteY1" fmla="*/ 203690 h 281113"/>
                <a:gd name="connsiteX2" fmla="*/ 228680 w 367791"/>
                <a:gd name="connsiteY2" fmla="*/ 266099 h 281113"/>
                <a:gd name="connsiteX3" fmla="*/ 362210 w 367791"/>
                <a:gd name="connsiteY3" fmla="*/ 77423 h 281113"/>
                <a:gd name="connsiteX4" fmla="*/ 139124 w 367791"/>
                <a:gd name="connsiteY4" fmla="*/ 15014 h 281113"/>
                <a:gd name="connsiteX5" fmla="*/ 139124 w 367791"/>
                <a:gd name="connsiteY5" fmla="*/ 15014 h 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791" h="281113">
                  <a:moveTo>
                    <a:pt x="139124" y="15014"/>
                  </a:moveTo>
                  <a:cubicBezTo>
                    <a:pt x="40698" y="49860"/>
                    <a:pt x="-19151" y="134336"/>
                    <a:pt x="5574" y="203690"/>
                  </a:cubicBezTo>
                  <a:cubicBezTo>
                    <a:pt x="30320" y="273045"/>
                    <a:pt x="130254" y="300965"/>
                    <a:pt x="228680" y="266099"/>
                  </a:cubicBezTo>
                  <a:cubicBezTo>
                    <a:pt x="327106" y="231253"/>
                    <a:pt x="386955" y="146778"/>
                    <a:pt x="362210" y="77423"/>
                  </a:cubicBezTo>
                  <a:cubicBezTo>
                    <a:pt x="337504" y="8068"/>
                    <a:pt x="237570" y="-19852"/>
                    <a:pt x="139124" y="15014"/>
                  </a:cubicBezTo>
                  <a:lnTo>
                    <a:pt x="139124" y="15014"/>
                  </a:lnTo>
                  <a:close/>
                </a:path>
              </a:pathLst>
            </a:custGeom>
            <a:solidFill>
              <a:srgbClr val="FEB182"/>
            </a:solidFill>
            <a:ln w="1984"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80B022FD-3A0C-7A92-7BB4-18D809F0364C}"/>
                </a:ext>
              </a:extLst>
            </p:cNvPr>
            <p:cNvSpPr/>
            <p:nvPr/>
          </p:nvSpPr>
          <p:spPr>
            <a:xfrm>
              <a:off x="6993593" y="2643880"/>
              <a:ext cx="358912" cy="274208"/>
            </a:xfrm>
            <a:custGeom>
              <a:avLst/>
              <a:gdLst>
                <a:gd name="connsiteX0" fmla="*/ 135806 w 358912"/>
                <a:gd name="connsiteY0" fmla="*/ 14635 h 274208"/>
                <a:gd name="connsiteX1" fmla="*/ 5432 w 358912"/>
                <a:gd name="connsiteY1" fmla="*/ 198668 h 274208"/>
                <a:gd name="connsiteX2" fmla="*/ 223119 w 358912"/>
                <a:gd name="connsiteY2" fmla="*/ 259589 h 274208"/>
                <a:gd name="connsiteX3" fmla="*/ 353474 w 358912"/>
                <a:gd name="connsiteY3" fmla="*/ 75556 h 274208"/>
                <a:gd name="connsiteX4" fmla="*/ 135806 w 358912"/>
                <a:gd name="connsiteY4" fmla="*/ 14635 h 274208"/>
                <a:gd name="connsiteX5" fmla="*/ 135806 w 358912"/>
                <a:gd name="connsiteY5" fmla="*/ 14635 h 27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12" h="274208">
                  <a:moveTo>
                    <a:pt x="135806" y="14635"/>
                  </a:moveTo>
                  <a:cubicBezTo>
                    <a:pt x="39742" y="48608"/>
                    <a:pt x="-18679" y="131000"/>
                    <a:pt x="5432" y="198668"/>
                  </a:cubicBezTo>
                  <a:cubicBezTo>
                    <a:pt x="29542" y="266316"/>
                    <a:pt x="127055" y="293562"/>
                    <a:pt x="223119" y="259589"/>
                  </a:cubicBezTo>
                  <a:cubicBezTo>
                    <a:pt x="319164" y="225596"/>
                    <a:pt x="377605" y="143204"/>
                    <a:pt x="353474" y="75556"/>
                  </a:cubicBezTo>
                  <a:cubicBezTo>
                    <a:pt x="329364" y="7868"/>
                    <a:pt x="231891" y="-19358"/>
                    <a:pt x="135806" y="14635"/>
                  </a:cubicBezTo>
                  <a:lnTo>
                    <a:pt x="135806" y="14635"/>
                  </a:lnTo>
                  <a:close/>
                </a:path>
              </a:pathLst>
            </a:custGeom>
            <a:solidFill>
              <a:srgbClr val="FEAF81"/>
            </a:solidFill>
            <a:ln w="198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CF1C4416-9D46-C69B-C460-6F11AD642326}"/>
                </a:ext>
              </a:extLst>
            </p:cNvPr>
            <p:cNvSpPr/>
            <p:nvPr/>
          </p:nvSpPr>
          <p:spPr>
            <a:xfrm>
              <a:off x="6999750" y="2645318"/>
              <a:ext cx="350027" cy="267304"/>
            </a:xfrm>
            <a:custGeom>
              <a:avLst/>
              <a:gdLst>
                <a:gd name="connsiteX0" fmla="*/ 132487 w 350027"/>
                <a:gd name="connsiteY0" fmla="*/ 14249 h 267304"/>
                <a:gd name="connsiteX1" fmla="*/ 5288 w 350027"/>
                <a:gd name="connsiteY1" fmla="*/ 193639 h 267304"/>
                <a:gd name="connsiteX2" fmla="*/ 217538 w 350027"/>
                <a:gd name="connsiteY2" fmla="*/ 253071 h 267304"/>
                <a:gd name="connsiteX3" fmla="*/ 344738 w 350027"/>
                <a:gd name="connsiteY3" fmla="*/ 73682 h 267304"/>
                <a:gd name="connsiteX4" fmla="*/ 132487 w 350027"/>
                <a:gd name="connsiteY4" fmla="*/ 14249 h 267304"/>
                <a:gd name="connsiteX5" fmla="*/ 132487 w 350027"/>
                <a:gd name="connsiteY5" fmla="*/ 14249 h 26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27" h="267304">
                  <a:moveTo>
                    <a:pt x="132487" y="14249"/>
                  </a:moveTo>
                  <a:cubicBezTo>
                    <a:pt x="38804" y="47349"/>
                    <a:pt x="-18208" y="127657"/>
                    <a:pt x="5288" y="193639"/>
                  </a:cubicBezTo>
                  <a:cubicBezTo>
                    <a:pt x="28783" y="259580"/>
                    <a:pt x="123835" y="286171"/>
                    <a:pt x="217538" y="253071"/>
                  </a:cubicBezTo>
                  <a:cubicBezTo>
                    <a:pt x="311242" y="219952"/>
                    <a:pt x="368233" y="139643"/>
                    <a:pt x="344738" y="73682"/>
                  </a:cubicBezTo>
                  <a:cubicBezTo>
                    <a:pt x="321263" y="7701"/>
                    <a:pt x="226171" y="-18870"/>
                    <a:pt x="132487" y="14249"/>
                  </a:cubicBezTo>
                  <a:lnTo>
                    <a:pt x="132487" y="14249"/>
                  </a:lnTo>
                  <a:close/>
                </a:path>
              </a:pathLst>
            </a:custGeom>
            <a:solidFill>
              <a:srgbClr val="FEAE81"/>
            </a:solidFill>
            <a:ln w="1984"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ACF92EB7-23AB-854E-A7ED-29DFDF0A40A5}"/>
                </a:ext>
              </a:extLst>
            </p:cNvPr>
            <p:cNvSpPr/>
            <p:nvPr/>
          </p:nvSpPr>
          <p:spPr>
            <a:xfrm>
              <a:off x="7005906" y="2646752"/>
              <a:ext cx="341158" cy="260411"/>
            </a:xfrm>
            <a:custGeom>
              <a:avLst/>
              <a:gdLst>
                <a:gd name="connsiteX0" fmla="*/ 129168 w 341158"/>
                <a:gd name="connsiteY0" fmla="*/ 13867 h 260411"/>
                <a:gd name="connsiteX1" fmla="*/ 5144 w 341158"/>
                <a:gd name="connsiteY1" fmla="*/ 188613 h 260411"/>
                <a:gd name="connsiteX2" fmla="*/ 211977 w 341158"/>
                <a:gd name="connsiteY2" fmla="*/ 246557 h 260411"/>
                <a:gd name="connsiteX3" fmla="*/ 336022 w 341158"/>
                <a:gd name="connsiteY3" fmla="*/ 71811 h 260411"/>
                <a:gd name="connsiteX4" fmla="*/ 129168 w 341158"/>
                <a:gd name="connsiteY4" fmla="*/ 13867 h 260411"/>
                <a:gd name="connsiteX5" fmla="*/ 129168 w 341158"/>
                <a:gd name="connsiteY5" fmla="*/ 13867 h 26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158" h="260411">
                  <a:moveTo>
                    <a:pt x="129168" y="13867"/>
                  </a:moveTo>
                  <a:cubicBezTo>
                    <a:pt x="37866" y="46113"/>
                    <a:pt x="-17736" y="124338"/>
                    <a:pt x="5144" y="188613"/>
                  </a:cubicBezTo>
                  <a:cubicBezTo>
                    <a:pt x="28004" y="252887"/>
                    <a:pt x="120655" y="278784"/>
                    <a:pt x="211977" y="246557"/>
                  </a:cubicBezTo>
                  <a:cubicBezTo>
                    <a:pt x="303299" y="214311"/>
                    <a:pt x="358882" y="136066"/>
                    <a:pt x="336022" y="71811"/>
                  </a:cubicBezTo>
                  <a:cubicBezTo>
                    <a:pt x="313142" y="7517"/>
                    <a:pt x="220490" y="-18379"/>
                    <a:pt x="129168" y="13867"/>
                  </a:cubicBezTo>
                  <a:lnTo>
                    <a:pt x="129168" y="13867"/>
                  </a:lnTo>
                  <a:close/>
                </a:path>
              </a:pathLst>
            </a:custGeom>
            <a:solidFill>
              <a:srgbClr val="FEAC80"/>
            </a:solidFill>
            <a:ln w="1984"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4C8831C-F531-6E44-586A-8CFFC0D9AFF4}"/>
                </a:ext>
              </a:extLst>
            </p:cNvPr>
            <p:cNvSpPr/>
            <p:nvPr/>
          </p:nvSpPr>
          <p:spPr>
            <a:xfrm>
              <a:off x="7012068" y="2648197"/>
              <a:ext cx="332253" cy="253520"/>
            </a:xfrm>
            <a:custGeom>
              <a:avLst/>
              <a:gdLst>
                <a:gd name="connsiteX0" fmla="*/ 125864 w 332253"/>
                <a:gd name="connsiteY0" fmla="*/ 13493 h 253520"/>
                <a:gd name="connsiteX1" fmla="*/ 4995 w 332253"/>
                <a:gd name="connsiteY1" fmla="*/ 183596 h 253520"/>
                <a:gd name="connsiteX2" fmla="*/ 206391 w 332253"/>
                <a:gd name="connsiteY2" fmla="*/ 240052 h 253520"/>
                <a:gd name="connsiteX3" fmla="*/ 327260 w 332253"/>
                <a:gd name="connsiteY3" fmla="*/ 69949 h 253520"/>
                <a:gd name="connsiteX4" fmla="*/ 125864 w 332253"/>
                <a:gd name="connsiteY4" fmla="*/ 13493 h 253520"/>
                <a:gd name="connsiteX5" fmla="*/ 125864 w 332253"/>
                <a:gd name="connsiteY5" fmla="*/ 13493 h 2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253" h="253520">
                  <a:moveTo>
                    <a:pt x="125864" y="13493"/>
                  </a:moveTo>
                  <a:cubicBezTo>
                    <a:pt x="36903" y="44847"/>
                    <a:pt x="-17251" y="121008"/>
                    <a:pt x="4995" y="183596"/>
                  </a:cubicBezTo>
                  <a:cubicBezTo>
                    <a:pt x="27240" y="246164"/>
                    <a:pt x="117450" y="271405"/>
                    <a:pt x="206391" y="240052"/>
                  </a:cubicBezTo>
                  <a:cubicBezTo>
                    <a:pt x="295331" y="208679"/>
                    <a:pt x="349505" y="132517"/>
                    <a:pt x="327260" y="69949"/>
                  </a:cubicBezTo>
                  <a:cubicBezTo>
                    <a:pt x="304995" y="7342"/>
                    <a:pt x="214805" y="-17900"/>
                    <a:pt x="125864" y="13493"/>
                  </a:cubicBezTo>
                  <a:lnTo>
                    <a:pt x="125864" y="13493"/>
                  </a:lnTo>
                  <a:close/>
                </a:path>
              </a:pathLst>
            </a:custGeom>
            <a:solidFill>
              <a:srgbClr val="FEAB7F"/>
            </a:solidFill>
            <a:ln w="1984"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294EDFF9-B839-A7DE-3893-1E5E89D9D6FB}"/>
                </a:ext>
              </a:extLst>
            </p:cNvPr>
            <p:cNvSpPr/>
            <p:nvPr/>
          </p:nvSpPr>
          <p:spPr>
            <a:xfrm>
              <a:off x="7018206" y="2649634"/>
              <a:ext cx="323371" cy="246614"/>
            </a:xfrm>
            <a:custGeom>
              <a:avLst/>
              <a:gdLst>
                <a:gd name="connsiteX0" fmla="*/ 122544 w 323371"/>
                <a:gd name="connsiteY0" fmla="*/ 13108 h 246614"/>
                <a:gd name="connsiteX1" fmla="*/ 4849 w 323371"/>
                <a:gd name="connsiteY1" fmla="*/ 178567 h 246614"/>
                <a:gd name="connsiteX2" fmla="*/ 200828 w 323371"/>
                <a:gd name="connsiteY2" fmla="*/ 233515 h 246614"/>
                <a:gd name="connsiteX3" fmla="*/ 318522 w 323371"/>
                <a:gd name="connsiteY3" fmla="*/ 68056 h 246614"/>
                <a:gd name="connsiteX4" fmla="*/ 122544 w 323371"/>
                <a:gd name="connsiteY4" fmla="*/ 13108 h 246614"/>
                <a:gd name="connsiteX5" fmla="*/ 122544 w 323371"/>
                <a:gd name="connsiteY5" fmla="*/ 13108 h 24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371" h="246614">
                  <a:moveTo>
                    <a:pt x="122544" y="13108"/>
                  </a:moveTo>
                  <a:cubicBezTo>
                    <a:pt x="35985" y="43608"/>
                    <a:pt x="-16781" y="117686"/>
                    <a:pt x="4849" y="178567"/>
                  </a:cubicBezTo>
                  <a:cubicBezTo>
                    <a:pt x="26479" y="239448"/>
                    <a:pt x="114249" y="264015"/>
                    <a:pt x="200828" y="233515"/>
                  </a:cubicBezTo>
                  <a:cubicBezTo>
                    <a:pt x="287387" y="203015"/>
                    <a:pt x="340152" y="128937"/>
                    <a:pt x="318522" y="68056"/>
                  </a:cubicBezTo>
                  <a:cubicBezTo>
                    <a:pt x="296912" y="7175"/>
                    <a:pt x="209123" y="-17412"/>
                    <a:pt x="122544" y="13108"/>
                  </a:cubicBezTo>
                  <a:lnTo>
                    <a:pt x="122544" y="13108"/>
                  </a:lnTo>
                  <a:close/>
                </a:path>
              </a:pathLst>
            </a:custGeom>
            <a:solidFill>
              <a:srgbClr val="FDAA7E"/>
            </a:solidFill>
            <a:ln w="1984"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F35F38A3-9301-9BC0-20AF-255E71F39CBF}"/>
                </a:ext>
              </a:extLst>
            </p:cNvPr>
            <p:cNvSpPr/>
            <p:nvPr/>
          </p:nvSpPr>
          <p:spPr>
            <a:xfrm>
              <a:off x="7024369" y="2651077"/>
              <a:ext cx="314459" cy="239705"/>
            </a:xfrm>
            <a:custGeom>
              <a:avLst/>
              <a:gdLst>
                <a:gd name="connsiteX0" fmla="*/ 119219 w 314459"/>
                <a:gd name="connsiteY0" fmla="*/ 12717 h 239705"/>
                <a:gd name="connsiteX1" fmla="*/ 4699 w 314459"/>
                <a:gd name="connsiteY1" fmla="*/ 173532 h 239705"/>
                <a:gd name="connsiteX2" fmla="*/ 195240 w 314459"/>
                <a:gd name="connsiteY2" fmla="*/ 226992 h 239705"/>
                <a:gd name="connsiteX3" fmla="*/ 309760 w 314459"/>
                <a:gd name="connsiteY3" fmla="*/ 66177 h 239705"/>
                <a:gd name="connsiteX4" fmla="*/ 119219 w 314459"/>
                <a:gd name="connsiteY4" fmla="*/ 12717 h 239705"/>
                <a:gd name="connsiteX5" fmla="*/ 119219 w 314459"/>
                <a:gd name="connsiteY5" fmla="*/ 12717 h 2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59" h="239705">
                  <a:moveTo>
                    <a:pt x="119219" y="12717"/>
                  </a:moveTo>
                  <a:cubicBezTo>
                    <a:pt x="35040" y="42344"/>
                    <a:pt x="-16296" y="114338"/>
                    <a:pt x="4699" y="173532"/>
                  </a:cubicBezTo>
                  <a:cubicBezTo>
                    <a:pt x="25694" y="232707"/>
                    <a:pt x="111043" y="256619"/>
                    <a:pt x="195240" y="226992"/>
                  </a:cubicBezTo>
                  <a:cubicBezTo>
                    <a:pt x="279419" y="197365"/>
                    <a:pt x="330755" y="125371"/>
                    <a:pt x="309760" y="66177"/>
                  </a:cubicBezTo>
                  <a:cubicBezTo>
                    <a:pt x="288765" y="6982"/>
                    <a:pt x="203436" y="-16910"/>
                    <a:pt x="119219" y="12717"/>
                  </a:cubicBezTo>
                  <a:lnTo>
                    <a:pt x="119219" y="12717"/>
                  </a:lnTo>
                  <a:close/>
                </a:path>
              </a:pathLst>
            </a:custGeom>
            <a:solidFill>
              <a:srgbClr val="FDA87E"/>
            </a:solidFill>
            <a:ln w="1984"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40A9032C-9C4E-2020-FCC8-ED9D58CEE4B7}"/>
                </a:ext>
              </a:extLst>
            </p:cNvPr>
            <p:cNvSpPr/>
            <p:nvPr/>
          </p:nvSpPr>
          <p:spPr>
            <a:xfrm>
              <a:off x="7030525" y="2652514"/>
              <a:ext cx="305587" cy="232805"/>
            </a:xfrm>
            <a:custGeom>
              <a:avLst/>
              <a:gdLst>
                <a:gd name="connsiteX0" fmla="*/ 115901 w 305587"/>
                <a:gd name="connsiteY0" fmla="*/ 12331 h 232805"/>
                <a:gd name="connsiteX1" fmla="*/ 4556 w 305587"/>
                <a:gd name="connsiteY1" fmla="*/ 168503 h 232805"/>
                <a:gd name="connsiteX2" fmla="*/ 189681 w 305587"/>
                <a:gd name="connsiteY2" fmla="*/ 220474 h 232805"/>
                <a:gd name="connsiteX3" fmla="*/ 301025 w 305587"/>
                <a:gd name="connsiteY3" fmla="*/ 64303 h 232805"/>
                <a:gd name="connsiteX4" fmla="*/ 115901 w 305587"/>
                <a:gd name="connsiteY4" fmla="*/ 12331 h 232805"/>
                <a:gd name="connsiteX5" fmla="*/ 115901 w 305587"/>
                <a:gd name="connsiteY5" fmla="*/ 12331 h 23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87" h="232805">
                  <a:moveTo>
                    <a:pt x="115901" y="12331"/>
                  </a:moveTo>
                  <a:cubicBezTo>
                    <a:pt x="34084" y="41085"/>
                    <a:pt x="-15823" y="111015"/>
                    <a:pt x="4556" y="168503"/>
                  </a:cubicBezTo>
                  <a:cubicBezTo>
                    <a:pt x="24936" y="225991"/>
                    <a:pt x="107844" y="249228"/>
                    <a:pt x="189681" y="220474"/>
                  </a:cubicBezTo>
                  <a:cubicBezTo>
                    <a:pt x="271497" y="191721"/>
                    <a:pt x="321425" y="121791"/>
                    <a:pt x="301025" y="64303"/>
                  </a:cubicBezTo>
                  <a:cubicBezTo>
                    <a:pt x="280645" y="6815"/>
                    <a:pt x="197737" y="-16423"/>
                    <a:pt x="115901" y="12331"/>
                  </a:cubicBezTo>
                  <a:lnTo>
                    <a:pt x="115901" y="12331"/>
                  </a:lnTo>
                  <a:close/>
                </a:path>
              </a:pathLst>
            </a:custGeom>
            <a:solidFill>
              <a:srgbClr val="FDA77D"/>
            </a:solidFill>
            <a:ln w="1984"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E067543B-3A2A-9F5D-F4B8-98580E7F0B25}"/>
                </a:ext>
              </a:extLst>
            </p:cNvPr>
            <p:cNvSpPr/>
            <p:nvPr/>
          </p:nvSpPr>
          <p:spPr>
            <a:xfrm>
              <a:off x="7036681" y="2653959"/>
              <a:ext cx="296701" cy="225926"/>
            </a:xfrm>
            <a:custGeom>
              <a:avLst/>
              <a:gdLst>
                <a:gd name="connsiteX0" fmla="*/ 112582 w 296701"/>
                <a:gd name="connsiteY0" fmla="*/ 11958 h 225926"/>
                <a:gd name="connsiteX1" fmla="*/ 4412 w 296701"/>
                <a:gd name="connsiteY1" fmla="*/ 163486 h 225926"/>
                <a:gd name="connsiteX2" fmla="*/ 184119 w 296701"/>
                <a:gd name="connsiteY2" fmla="*/ 213969 h 225926"/>
                <a:gd name="connsiteX3" fmla="*/ 292289 w 296701"/>
                <a:gd name="connsiteY3" fmla="*/ 62441 h 225926"/>
                <a:gd name="connsiteX4" fmla="*/ 112582 w 296701"/>
                <a:gd name="connsiteY4" fmla="*/ 11958 h 225926"/>
                <a:gd name="connsiteX5" fmla="*/ 112582 w 296701"/>
                <a:gd name="connsiteY5" fmla="*/ 11958 h 22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701" h="225926">
                  <a:moveTo>
                    <a:pt x="112582" y="11958"/>
                  </a:moveTo>
                  <a:cubicBezTo>
                    <a:pt x="33146" y="39838"/>
                    <a:pt x="-15352" y="107685"/>
                    <a:pt x="4412" y="163486"/>
                  </a:cubicBezTo>
                  <a:cubicBezTo>
                    <a:pt x="24157" y="219287"/>
                    <a:pt x="104644" y="241870"/>
                    <a:pt x="184119" y="213969"/>
                  </a:cubicBezTo>
                  <a:cubicBezTo>
                    <a:pt x="263555" y="186088"/>
                    <a:pt x="312053" y="118242"/>
                    <a:pt x="292289" y="62441"/>
                  </a:cubicBezTo>
                  <a:cubicBezTo>
                    <a:pt x="272544" y="6640"/>
                    <a:pt x="192057" y="-15943"/>
                    <a:pt x="112582" y="11958"/>
                  </a:cubicBezTo>
                  <a:lnTo>
                    <a:pt x="112582" y="11958"/>
                  </a:lnTo>
                  <a:close/>
                </a:path>
              </a:pathLst>
            </a:custGeom>
            <a:solidFill>
              <a:srgbClr val="FDA67C"/>
            </a:solidFill>
            <a:ln w="1984"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71332B1C-379D-A4EF-05E4-EF52873B7F91}"/>
                </a:ext>
              </a:extLst>
            </p:cNvPr>
            <p:cNvSpPr/>
            <p:nvPr/>
          </p:nvSpPr>
          <p:spPr>
            <a:xfrm>
              <a:off x="7042844" y="2655393"/>
              <a:ext cx="287787" cy="219031"/>
            </a:xfrm>
            <a:custGeom>
              <a:avLst/>
              <a:gdLst>
                <a:gd name="connsiteX0" fmla="*/ 109276 w 287787"/>
                <a:gd name="connsiteY0" fmla="*/ 11576 h 219031"/>
                <a:gd name="connsiteX1" fmla="*/ 4262 w 287787"/>
                <a:gd name="connsiteY1" fmla="*/ 158480 h 219031"/>
                <a:gd name="connsiteX2" fmla="*/ 178512 w 287787"/>
                <a:gd name="connsiteY2" fmla="*/ 207455 h 219031"/>
                <a:gd name="connsiteX3" fmla="*/ 283526 w 287787"/>
                <a:gd name="connsiteY3" fmla="*/ 60570 h 219031"/>
                <a:gd name="connsiteX4" fmla="*/ 109276 w 287787"/>
                <a:gd name="connsiteY4" fmla="*/ 11576 h 219031"/>
                <a:gd name="connsiteX5" fmla="*/ 109276 w 287787"/>
                <a:gd name="connsiteY5" fmla="*/ 11576 h 2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787" h="219031">
                  <a:moveTo>
                    <a:pt x="109276" y="11576"/>
                  </a:moveTo>
                  <a:cubicBezTo>
                    <a:pt x="32202" y="38603"/>
                    <a:pt x="-14867" y="104366"/>
                    <a:pt x="4262" y="158480"/>
                  </a:cubicBezTo>
                  <a:cubicBezTo>
                    <a:pt x="23392" y="212575"/>
                    <a:pt x="101438" y="234483"/>
                    <a:pt x="178512" y="207455"/>
                  </a:cubicBezTo>
                  <a:cubicBezTo>
                    <a:pt x="255585" y="180428"/>
                    <a:pt x="302656" y="114665"/>
                    <a:pt x="283526" y="60570"/>
                  </a:cubicBezTo>
                  <a:cubicBezTo>
                    <a:pt x="264416" y="6456"/>
                    <a:pt x="186350" y="-15452"/>
                    <a:pt x="109276" y="11576"/>
                  </a:cubicBezTo>
                  <a:lnTo>
                    <a:pt x="109276" y="11576"/>
                  </a:lnTo>
                  <a:close/>
                </a:path>
              </a:pathLst>
            </a:custGeom>
            <a:solidFill>
              <a:srgbClr val="FDA47B"/>
            </a:solidFill>
            <a:ln w="1984"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5C0315E1-0BA6-EEBA-36D3-D48AB0DB8F98}"/>
                </a:ext>
              </a:extLst>
            </p:cNvPr>
            <p:cNvSpPr/>
            <p:nvPr/>
          </p:nvSpPr>
          <p:spPr>
            <a:xfrm>
              <a:off x="7048987" y="2656839"/>
              <a:ext cx="278914" cy="212122"/>
            </a:xfrm>
            <a:custGeom>
              <a:avLst/>
              <a:gdLst>
                <a:gd name="connsiteX0" fmla="*/ 105971 w 278914"/>
                <a:gd name="connsiteY0" fmla="*/ 11181 h 212122"/>
                <a:gd name="connsiteX1" fmla="*/ 4112 w 278914"/>
                <a:gd name="connsiteY1" fmla="*/ 153442 h 212122"/>
                <a:gd name="connsiteX2" fmla="*/ 172964 w 278914"/>
                <a:gd name="connsiteY2" fmla="*/ 200929 h 212122"/>
                <a:gd name="connsiteX3" fmla="*/ 274803 w 278914"/>
                <a:gd name="connsiteY3" fmla="*/ 58687 h 212122"/>
                <a:gd name="connsiteX4" fmla="*/ 105971 w 278914"/>
                <a:gd name="connsiteY4" fmla="*/ 11181 h 212122"/>
                <a:gd name="connsiteX5" fmla="*/ 105971 w 278914"/>
                <a:gd name="connsiteY5" fmla="*/ 11181 h 2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14" h="212122">
                  <a:moveTo>
                    <a:pt x="105971" y="11181"/>
                  </a:moveTo>
                  <a:cubicBezTo>
                    <a:pt x="31258" y="37335"/>
                    <a:pt x="-14383" y="101015"/>
                    <a:pt x="4112" y="153442"/>
                  </a:cubicBezTo>
                  <a:cubicBezTo>
                    <a:pt x="22626" y="205850"/>
                    <a:pt x="98231" y="227083"/>
                    <a:pt x="172964" y="200929"/>
                  </a:cubicBezTo>
                  <a:cubicBezTo>
                    <a:pt x="247656" y="174775"/>
                    <a:pt x="293298" y="111076"/>
                    <a:pt x="274803" y="58687"/>
                  </a:cubicBezTo>
                  <a:cubicBezTo>
                    <a:pt x="256289" y="6280"/>
                    <a:pt x="180663" y="-14953"/>
                    <a:pt x="105971" y="11181"/>
                  </a:cubicBezTo>
                  <a:lnTo>
                    <a:pt x="105971" y="11181"/>
                  </a:lnTo>
                  <a:close/>
                </a:path>
              </a:pathLst>
            </a:custGeom>
            <a:solidFill>
              <a:srgbClr val="FDA37B"/>
            </a:solidFill>
            <a:ln w="1984"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60651B1-9052-D0E4-ACF9-320ADAABF9CF}"/>
                </a:ext>
              </a:extLst>
            </p:cNvPr>
            <p:cNvSpPr/>
            <p:nvPr/>
          </p:nvSpPr>
          <p:spPr>
            <a:xfrm>
              <a:off x="7055156" y="2658272"/>
              <a:ext cx="270030" cy="205224"/>
            </a:xfrm>
            <a:custGeom>
              <a:avLst/>
              <a:gdLst>
                <a:gd name="connsiteX0" fmla="*/ 102640 w 270030"/>
                <a:gd name="connsiteY0" fmla="*/ 10820 h 205224"/>
                <a:gd name="connsiteX1" fmla="*/ 3976 w 270030"/>
                <a:gd name="connsiteY1" fmla="*/ 148418 h 205224"/>
                <a:gd name="connsiteX2" fmla="*/ 167390 w 270030"/>
                <a:gd name="connsiteY2" fmla="*/ 194417 h 205224"/>
                <a:gd name="connsiteX3" fmla="*/ 266055 w 270030"/>
                <a:gd name="connsiteY3" fmla="*/ 56819 h 205224"/>
                <a:gd name="connsiteX4" fmla="*/ 102640 w 270030"/>
                <a:gd name="connsiteY4" fmla="*/ 10820 h 205224"/>
                <a:gd name="connsiteX5" fmla="*/ 102640 w 270030"/>
                <a:gd name="connsiteY5" fmla="*/ 10820 h 20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30" h="205224">
                  <a:moveTo>
                    <a:pt x="102640" y="10820"/>
                  </a:moveTo>
                  <a:cubicBezTo>
                    <a:pt x="30309" y="36102"/>
                    <a:pt x="-13924" y="97697"/>
                    <a:pt x="3976" y="148418"/>
                  </a:cubicBezTo>
                  <a:cubicBezTo>
                    <a:pt x="21855" y="199120"/>
                    <a:pt x="95039" y="219698"/>
                    <a:pt x="167390" y="194417"/>
                  </a:cubicBezTo>
                  <a:cubicBezTo>
                    <a:pt x="239722" y="169135"/>
                    <a:pt x="283954" y="107520"/>
                    <a:pt x="266055" y="56819"/>
                  </a:cubicBezTo>
                  <a:cubicBezTo>
                    <a:pt x="248155" y="6098"/>
                    <a:pt x="174971" y="-14481"/>
                    <a:pt x="102640" y="10820"/>
                  </a:cubicBezTo>
                  <a:lnTo>
                    <a:pt x="102640" y="10820"/>
                  </a:lnTo>
                  <a:close/>
                </a:path>
              </a:pathLst>
            </a:custGeom>
            <a:solidFill>
              <a:srgbClr val="FCA27A"/>
            </a:solidFill>
            <a:ln w="1984"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B7B896F3-4A82-D2EB-DC67-C23C5232D7C6}"/>
                </a:ext>
              </a:extLst>
            </p:cNvPr>
            <p:cNvSpPr/>
            <p:nvPr/>
          </p:nvSpPr>
          <p:spPr>
            <a:xfrm>
              <a:off x="7061299" y="2659718"/>
              <a:ext cx="261130" cy="198316"/>
            </a:xfrm>
            <a:custGeom>
              <a:avLst/>
              <a:gdLst>
                <a:gd name="connsiteX0" fmla="*/ 99314 w 261130"/>
                <a:gd name="connsiteY0" fmla="*/ 10426 h 198316"/>
                <a:gd name="connsiteX1" fmla="*/ 3825 w 261130"/>
                <a:gd name="connsiteY1" fmla="*/ 143380 h 198316"/>
                <a:gd name="connsiteX2" fmla="*/ 161803 w 261130"/>
                <a:gd name="connsiteY2" fmla="*/ 187890 h 198316"/>
                <a:gd name="connsiteX3" fmla="*/ 257312 w 261130"/>
                <a:gd name="connsiteY3" fmla="*/ 54936 h 198316"/>
                <a:gd name="connsiteX4" fmla="*/ 99314 w 261130"/>
                <a:gd name="connsiteY4" fmla="*/ 10426 h 198316"/>
                <a:gd name="connsiteX5" fmla="*/ 99314 w 261130"/>
                <a:gd name="connsiteY5" fmla="*/ 10426 h 19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30" h="198316">
                  <a:moveTo>
                    <a:pt x="99314" y="10426"/>
                  </a:moveTo>
                  <a:cubicBezTo>
                    <a:pt x="29364" y="34834"/>
                    <a:pt x="-13439" y="94366"/>
                    <a:pt x="3825" y="143380"/>
                  </a:cubicBezTo>
                  <a:cubicBezTo>
                    <a:pt x="21070" y="192395"/>
                    <a:pt x="91833" y="212298"/>
                    <a:pt x="161803" y="187890"/>
                  </a:cubicBezTo>
                  <a:cubicBezTo>
                    <a:pt x="231773" y="163482"/>
                    <a:pt x="274556" y="103950"/>
                    <a:pt x="257312" y="54936"/>
                  </a:cubicBezTo>
                  <a:cubicBezTo>
                    <a:pt x="240048" y="5921"/>
                    <a:pt x="169304" y="-13982"/>
                    <a:pt x="99314" y="10426"/>
                  </a:cubicBezTo>
                  <a:lnTo>
                    <a:pt x="99314" y="10426"/>
                  </a:lnTo>
                  <a:close/>
                </a:path>
              </a:pathLst>
            </a:custGeom>
            <a:solidFill>
              <a:srgbClr val="FCA079"/>
            </a:solidFill>
            <a:ln w="1984"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2CEAFD0C-1ACB-1E99-E61D-E930C21B9DD0}"/>
                </a:ext>
              </a:extLst>
            </p:cNvPr>
            <p:cNvSpPr/>
            <p:nvPr/>
          </p:nvSpPr>
          <p:spPr>
            <a:xfrm>
              <a:off x="7067442" y="2661152"/>
              <a:ext cx="252244" cy="191439"/>
            </a:xfrm>
            <a:custGeom>
              <a:avLst/>
              <a:gdLst>
                <a:gd name="connsiteX0" fmla="*/ 96009 w 252244"/>
                <a:gd name="connsiteY0" fmla="*/ 10043 h 191439"/>
                <a:gd name="connsiteX1" fmla="*/ 3675 w 252244"/>
                <a:gd name="connsiteY1" fmla="*/ 138374 h 191439"/>
                <a:gd name="connsiteX2" fmla="*/ 156235 w 252244"/>
                <a:gd name="connsiteY2" fmla="*/ 181396 h 191439"/>
                <a:gd name="connsiteX3" fmla="*/ 248569 w 252244"/>
                <a:gd name="connsiteY3" fmla="*/ 53085 h 191439"/>
                <a:gd name="connsiteX4" fmla="*/ 96009 w 252244"/>
                <a:gd name="connsiteY4" fmla="*/ 10043 h 191439"/>
                <a:gd name="connsiteX5" fmla="*/ 96009 w 252244"/>
                <a:gd name="connsiteY5" fmla="*/ 10043 h 1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4" h="191439">
                  <a:moveTo>
                    <a:pt x="96009" y="10043"/>
                  </a:moveTo>
                  <a:cubicBezTo>
                    <a:pt x="28421" y="33578"/>
                    <a:pt x="-12954" y="91027"/>
                    <a:pt x="3675" y="138374"/>
                  </a:cubicBezTo>
                  <a:cubicBezTo>
                    <a:pt x="20324" y="185702"/>
                    <a:pt x="88647" y="204931"/>
                    <a:pt x="156235" y="181396"/>
                  </a:cubicBezTo>
                  <a:cubicBezTo>
                    <a:pt x="223824" y="157861"/>
                    <a:pt x="265199" y="100413"/>
                    <a:pt x="248569" y="53085"/>
                  </a:cubicBezTo>
                  <a:cubicBezTo>
                    <a:pt x="231940" y="5737"/>
                    <a:pt x="163617" y="-13492"/>
                    <a:pt x="96009" y="10043"/>
                  </a:cubicBezTo>
                  <a:lnTo>
                    <a:pt x="96009" y="10043"/>
                  </a:lnTo>
                  <a:close/>
                </a:path>
              </a:pathLst>
            </a:custGeom>
            <a:solidFill>
              <a:srgbClr val="FC9F79"/>
            </a:solidFill>
            <a:ln w="1984"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83C2D18-7496-9495-CC5B-02FA8A3E58B5}"/>
                </a:ext>
              </a:extLst>
            </p:cNvPr>
            <p:cNvSpPr/>
            <p:nvPr/>
          </p:nvSpPr>
          <p:spPr>
            <a:xfrm>
              <a:off x="7073619" y="2662597"/>
              <a:ext cx="243344" cy="184529"/>
            </a:xfrm>
            <a:custGeom>
              <a:avLst/>
              <a:gdLst>
                <a:gd name="connsiteX0" fmla="*/ 92690 w 243344"/>
                <a:gd name="connsiteY0" fmla="*/ 9670 h 184529"/>
                <a:gd name="connsiteX1" fmla="*/ 3532 w 243344"/>
                <a:gd name="connsiteY1" fmla="*/ 133338 h 184529"/>
                <a:gd name="connsiteX2" fmla="*/ 150654 w 243344"/>
                <a:gd name="connsiteY2" fmla="*/ 174871 h 184529"/>
                <a:gd name="connsiteX3" fmla="*/ 239813 w 243344"/>
                <a:gd name="connsiteY3" fmla="*/ 51204 h 184529"/>
                <a:gd name="connsiteX4" fmla="*/ 92690 w 243344"/>
                <a:gd name="connsiteY4" fmla="*/ 9670 h 184529"/>
                <a:gd name="connsiteX5" fmla="*/ 92690 w 243344"/>
                <a:gd name="connsiteY5" fmla="*/ 9670 h 18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344" h="184529">
                  <a:moveTo>
                    <a:pt x="92690" y="9670"/>
                  </a:moveTo>
                  <a:cubicBezTo>
                    <a:pt x="27483" y="32332"/>
                    <a:pt x="-12483" y="87697"/>
                    <a:pt x="3532" y="133338"/>
                  </a:cubicBezTo>
                  <a:cubicBezTo>
                    <a:pt x="19545" y="178959"/>
                    <a:pt x="85427" y="197533"/>
                    <a:pt x="150654" y="174871"/>
                  </a:cubicBezTo>
                  <a:cubicBezTo>
                    <a:pt x="215862" y="152189"/>
                    <a:pt x="255827" y="96825"/>
                    <a:pt x="239813" y="51204"/>
                  </a:cubicBezTo>
                  <a:cubicBezTo>
                    <a:pt x="223799" y="5563"/>
                    <a:pt x="157897" y="-13011"/>
                    <a:pt x="92690" y="9670"/>
                  </a:cubicBezTo>
                  <a:lnTo>
                    <a:pt x="92690" y="9670"/>
                  </a:lnTo>
                  <a:close/>
                </a:path>
              </a:pathLst>
            </a:custGeom>
            <a:solidFill>
              <a:srgbClr val="FC9D78"/>
            </a:solidFill>
            <a:ln w="1984"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883FC4DE-7ABC-7958-7F9D-D465C4AE9EDB}"/>
                </a:ext>
              </a:extLst>
            </p:cNvPr>
            <p:cNvSpPr/>
            <p:nvPr/>
          </p:nvSpPr>
          <p:spPr>
            <a:xfrm>
              <a:off x="7079775" y="2664039"/>
              <a:ext cx="234465" cy="177624"/>
            </a:xfrm>
            <a:custGeom>
              <a:avLst/>
              <a:gdLst>
                <a:gd name="connsiteX0" fmla="*/ 89372 w 234465"/>
                <a:gd name="connsiteY0" fmla="*/ 9279 h 177624"/>
                <a:gd name="connsiteX1" fmla="*/ 3388 w 234465"/>
                <a:gd name="connsiteY1" fmla="*/ 128304 h 177624"/>
                <a:gd name="connsiteX2" fmla="*/ 145094 w 234465"/>
                <a:gd name="connsiteY2" fmla="*/ 168348 h 177624"/>
                <a:gd name="connsiteX3" fmla="*/ 231077 w 234465"/>
                <a:gd name="connsiteY3" fmla="*/ 49325 h 177624"/>
                <a:gd name="connsiteX4" fmla="*/ 89372 w 234465"/>
                <a:gd name="connsiteY4" fmla="*/ 9279 h 177624"/>
                <a:gd name="connsiteX5" fmla="*/ 89372 w 234465"/>
                <a:gd name="connsiteY5" fmla="*/ 9279 h 17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65" h="177624">
                  <a:moveTo>
                    <a:pt x="89372" y="9279"/>
                  </a:moveTo>
                  <a:cubicBezTo>
                    <a:pt x="26546" y="31088"/>
                    <a:pt x="-12011" y="84369"/>
                    <a:pt x="3388" y="128304"/>
                  </a:cubicBezTo>
                  <a:cubicBezTo>
                    <a:pt x="18767" y="172238"/>
                    <a:pt x="82228" y="190137"/>
                    <a:pt x="145094" y="168348"/>
                  </a:cubicBezTo>
                  <a:cubicBezTo>
                    <a:pt x="207920" y="146540"/>
                    <a:pt x="246476" y="93259"/>
                    <a:pt x="231077" y="49325"/>
                  </a:cubicBezTo>
                  <a:cubicBezTo>
                    <a:pt x="215678" y="5370"/>
                    <a:pt x="152217" y="-12509"/>
                    <a:pt x="89372" y="9279"/>
                  </a:cubicBezTo>
                  <a:lnTo>
                    <a:pt x="89372" y="9279"/>
                  </a:lnTo>
                  <a:close/>
                </a:path>
              </a:pathLst>
            </a:custGeom>
            <a:solidFill>
              <a:srgbClr val="FC9C77"/>
            </a:solidFill>
            <a:ln w="1984"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3D36D836-FE6A-4E5C-56AE-1A2CCEABED00}"/>
                </a:ext>
              </a:extLst>
            </p:cNvPr>
            <p:cNvSpPr/>
            <p:nvPr/>
          </p:nvSpPr>
          <p:spPr>
            <a:xfrm>
              <a:off x="7085924" y="2665477"/>
              <a:ext cx="225586" cy="170733"/>
            </a:xfrm>
            <a:custGeom>
              <a:avLst/>
              <a:gdLst>
                <a:gd name="connsiteX0" fmla="*/ 86060 w 225586"/>
                <a:gd name="connsiteY0" fmla="*/ 8894 h 170733"/>
                <a:gd name="connsiteX1" fmla="*/ 3231 w 225586"/>
                <a:gd name="connsiteY1" fmla="*/ 123274 h 170733"/>
                <a:gd name="connsiteX2" fmla="*/ 139520 w 225586"/>
                <a:gd name="connsiteY2" fmla="*/ 161831 h 170733"/>
                <a:gd name="connsiteX3" fmla="*/ 222349 w 225586"/>
                <a:gd name="connsiteY3" fmla="*/ 47451 h 170733"/>
                <a:gd name="connsiteX4" fmla="*/ 86060 w 225586"/>
                <a:gd name="connsiteY4" fmla="*/ 8894 h 170733"/>
                <a:gd name="connsiteX5" fmla="*/ 86060 w 225586"/>
                <a:gd name="connsiteY5" fmla="*/ 8894 h 17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586" h="170733">
                  <a:moveTo>
                    <a:pt x="86060" y="8894"/>
                  </a:moveTo>
                  <a:cubicBezTo>
                    <a:pt x="25596" y="29829"/>
                    <a:pt x="-11513" y="81046"/>
                    <a:pt x="3231" y="123274"/>
                  </a:cubicBezTo>
                  <a:cubicBezTo>
                    <a:pt x="17996" y="165522"/>
                    <a:pt x="79036" y="182766"/>
                    <a:pt x="139520" y="161831"/>
                  </a:cubicBezTo>
                  <a:cubicBezTo>
                    <a:pt x="199984" y="140896"/>
                    <a:pt x="237112" y="89679"/>
                    <a:pt x="222349" y="47451"/>
                  </a:cubicBezTo>
                  <a:cubicBezTo>
                    <a:pt x="207564" y="5203"/>
                    <a:pt x="146524" y="-12022"/>
                    <a:pt x="86060" y="8894"/>
                  </a:cubicBezTo>
                  <a:lnTo>
                    <a:pt x="86060" y="8894"/>
                  </a:lnTo>
                  <a:close/>
                </a:path>
              </a:pathLst>
            </a:custGeom>
            <a:solidFill>
              <a:srgbClr val="FC9B76"/>
            </a:solidFill>
            <a:ln w="1984"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9B8B2398-0D21-6FD0-D257-A0F8607DD078}"/>
                </a:ext>
              </a:extLst>
            </p:cNvPr>
            <p:cNvSpPr/>
            <p:nvPr/>
          </p:nvSpPr>
          <p:spPr>
            <a:xfrm>
              <a:off x="7092074" y="2666918"/>
              <a:ext cx="216686" cy="163831"/>
            </a:xfrm>
            <a:custGeom>
              <a:avLst/>
              <a:gdLst>
                <a:gd name="connsiteX0" fmla="*/ 82748 w 216686"/>
                <a:gd name="connsiteY0" fmla="*/ 8524 h 163831"/>
                <a:gd name="connsiteX1" fmla="*/ 3094 w 216686"/>
                <a:gd name="connsiteY1" fmla="*/ 118262 h 163831"/>
                <a:gd name="connsiteX2" fmla="*/ 133945 w 216686"/>
                <a:gd name="connsiteY2" fmla="*/ 155310 h 163831"/>
                <a:gd name="connsiteX3" fmla="*/ 213599 w 216686"/>
                <a:gd name="connsiteY3" fmla="*/ 45573 h 163831"/>
                <a:gd name="connsiteX4" fmla="*/ 82748 w 216686"/>
                <a:gd name="connsiteY4" fmla="*/ 8524 h 163831"/>
                <a:gd name="connsiteX5" fmla="*/ 82748 w 216686"/>
                <a:gd name="connsiteY5" fmla="*/ 8524 h 1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86" h="163831">
                  <a:moveTo>
                    <a:pt x="82748" y="8524"/>
                  </a:moveTo>
                  <a:cubicBezTo>
                    <a:pt x="24665" y="28587"/>
                    <a:pt x="-11054" y="77700"/>
                    <a:pt x="3094" y="118262"/>
                  </a:cubicBezTo>
                  <a:cubicBezTo>
                    <a:pt x="17223" y="158803"/>
                    <a:pt x="75842" y="175372"/>
                    <a:pt x="133945" y="155310"/>
                  </a:cubicBezTo>
                  <a:cubicBezTo>
                    <a:pt x="192028" y="135268"/>
                    <a:pt x="227728" y="86114"/>
                    <a:pt x="213599" y="45573"/>
                  </a:cubicBezTo>
                  <a:cubicBezTo>
                    <a:pt x="199450" y="5012"/>
                    <a:pt x="140831" y="-11538"/>
                    <a:pt x="82748" y="8524"/>
                  </a:cubicBezTo>
                  <a:lnTo>
                    <a:pt x="82748" y="8524"/>
                  </a:lnTo>
                  <a:close/>
                </a:path>
              </a:pathLst>
            </a:custGeom>
            <a:solidFill>
              <a:srgbClr val="FB9976"/>
            </a:solidFill>
            <a:ln w="1984"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DD367F18-2621-0018-7D58-D44BB32B309E}"/>
                </a:ext>
              </a:extLst>
            </p:cNvPr>
            <p:cNvSpPr/>
            <p:nvPr/>
          </p:nvSpPr>
          <p:spPr>
            <a:xfrm>
              <a:off x="7098236" y="2668355"/>
              <a:ext cx="207802" cy="156947"/>
            </a:xfrm>
            <a:custGeom>
              <a:avLst/>
              <a:gdLst>
                <a:gd name="connsiteX0" fmla="*/ 79424 w 207802"/>
                <a:gd name="connsiteY0" fmla="*/ 8139 h 156947"/>
                <a:gd name="connsiteX1" fmla="*/ 2946 w 207802"/>
                <a:gd name="connsiteY1" fmla="*/ 113252 h 156947"/>
                <a:gd name="connsiteX2" fmla="*/ 128359 w 207802"/>
                <a:gd name="connsiteY2" fmla="*/ 148812 h 156947"/>
                <a:gd name="connsiteX3" fmla="*/ 204858 w 207802"/>
                <a:gd name="connsiteY3" fmla="*/ 43719 h 156947"/>
                <a:gd name="connsiteX4" fmla="*/ 79424 w 207802"/>
                <a:gd name="connsiteY4" fmla="*/ 8139 h 156947"/>
                <a:gd name="connsiteX5" fmla="*/ 79424 w 207802"/>
                <a:gd name="connsiteY5" fmla="*/ 8139 h 15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02" h="156947">
                  <a:moveTo>
                    <a:pt x="79424" y="8139"/>
                  </a:moveTo>
                  <a:cubicBezTo>
                    <a:pt x="23702" y="27328"/>
                    <a:pt x="-10568" y="74378"/>
                    <a:pt x="2946" y="113252"/>
                  </a:cubicBezTo>
                  <a:cubicBezTo>
                    <a:pt x="16459" y="152087"/>
                    <a:pt x="72658" y="168001"/>
                    <a:pt x="128359" y="148812"/>
                  </a:cubicBezTo>
                  <a:cubicBezTo>
                    <a:pt x="184081" y="129623"/>
                    <a:pt x="218371" y="82573"/>
                    <a:pt x="204858" y="43719"/>
                  </a:cubicBezTo>
                  <a:cubicBezTo>
                    <a:pt x="191324" y="4844"/>
                    <a:pt x="135146" y="-11051"/>
                    <a:pt x="79424" y="8139"/>
                  </a:cubicBezTo>
                  <a:lnTo>
                    <a:pt x="79424" y="8139"/>
                  </a:lnTo>
                  <a:close/>
                </a:path>
              </a:pathLst>
            </a:custGeom>
            <a:solidFill>
              <a:srgbClr val="FB9875"/>
            </a:solidFill>
            <a:ln w="1984"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5C819DB-B82C-7E48-65B6-3C5E3ECDC6C5}"/>
                </a:ext>
              </a:extLst>
            </p:cNvPr>
            <p:cNvSpPr/>
            <p:nvPr/>
          </p:nvSpPr>
          <p:spPr>
            <a:xfrm>
              <a:off x="7104372" y="2669793"/>
              <a:ext cx="198903" cy="150048"/>
            </a:xfrm>
            <a:custGeom>
              <a:avLst/>
              <a:gdLst>
                <a:gd name="connsiteX0" fmla="*/ 76105 w 198903"/>
                <a:gd name="connsiteY0" fmla="*/ 7753 h 150048"/>
                <a:gd name="connsiteX1" fmla="*/ 2802 w 198903"/>
                <a:gd name="connsiteY1" fmla="*/ 108223 h 150048"/>
                <a:gd name="connsiteX2" fmla="*/ 122798 w 198903"/>
                <a:gd name="connsiteY2" fmla="*/ 142295 h 150048"/>
                <a:gd name="connsiteX3" fmla="*/ 196102 w 198903"/>
                <a:gd name="connsiteY3" fmla="*/ 41845 h 150048"/>
                <a:gd name="connsiteX4" fmla="*/ 76105 w 198903"/>
                <a:gd name="connsiteY4" fmla="*/ 7753 h 150048"/>
                <a:gd name="connsiteX5" fmla="*/ 76105 w 198903"/>
                <a:gd name="connsiteY5" fmla="*/ 7753 h 1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03" h="150048">
                  <a:moveTo>
                    <a:pt x="76105" y="7753"/>
                  </a:moveTo>
                  <a:cubicBezTo>
                    <a:pt x="22765" y="26089"/>
                    <a:pt x="-10096" y="71055"/>
                    <a:pt x="2802" y="108223"/>
                  </a:cubicBezTo>
                  <a:cubicBezTo>
                    <a:pt x="15701" y="145371"/>
                    <a:pt x="69438" y="160611"/>
                    <a:pt x="122798" y="142295"/>
                  </a:cubicBezTo>
                  <a:cubicBezTo>
                    <a:pt x="176139" y="123979"/>
                    <a:pt x="209000" y="79013"/>
                    <a:pt x="196102" y="41845"/>
                  </a:cubicBezTo>
                  <a:cubicBezTo>
                    <a:pt x="183223" y="4677"/>
                    <a:pt x="129486" y="-10563"/>
                    <a:pt x="76105" y="7753"/>
                  </a:cubicBezTo>
                  <a:lnTo>
                    <a:pt x="76105" y="7753"/>
                  </a:lnTo>
                  <a:close/>
                </a:path>
              </a:pathLst>
            </a:custGeom>
            <a:solidFill>
              <a:srgbClr val="FB9774"/>
            </a:solidFill>
            <a:ln w="1984"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16EAB8AA-53F6-AB14-EBD3-CE004A5131E7}"/>
                </a:ext>
              </a:extLst>
            </p:cNvPr>
            <p:cNvSpPr/>
            <p:nvPr/>
          </p:nvSpPr>
          <p:spPr>
            <a:xfrm>
              <a:off x="7110535" y="2671233"/>
              <a:ext cx="190018" cy="143145"/>
            </a:xfrm>
            <a:custGeom>
              <a:avLst/>
              <a:gdLst>
                <a:gd name="connsiteX0" fmla="*/ 72800 w 190018"/>
                <a:gd name="connsiteY0" fmla="*/ 7384 h 143145"/>
                <a:gd name="connsiteX1" fmla="*/ 2652 w 190018"/>
                <a:gd name="connsiteY1" fmla="*/ 103190 h 143145"/>
                <a:gd name="connsiteX2" fmla="*/ 117211 w 190018"/>
                <a:gd name="connsiteY2" fmla="*/ 135774 h 143145"/>
                <a:gd name="connsiteX3" fmla="*/ 187360 w 190018"/>
                <a:gd name="connsiteY3" fmla="*/ 39967 h 143145"/>
                <a:gd name="connsiteX4" fmla="*/ 72800 w 190018"/>
                <a:gd name="connsiteY4" fmla="*/ 7384 h 143145"/>
                <a:gd name="connsiteX5" fmla="*/ 72800 w 190018"/>
                <a:gd name="connsiteY5" fmla="*/ 7384 h 14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18" h="143145">
                  <a:moveTo>
                    <a:pt x="72800" y="7384"/>
                  </a:moveTo>
                  <a:cubicBezTo>
                    <a:pt x="21821" y="24827"/>
                    <a:pt x="-9611" y="67729"/>
                    <a:pt x="2652" y="103190"/>
                  </a:cubicBezTo>
                  <a:cubicBezTo>
                    <a:pt x="14916" y="138651"/>
                    <a:pt x="66232" y="153217"/>
                    <a:pt x="117211" y="135774"/>
                  </a:cubicBezTo>
                  <a:cubicBezTo>
                    <a:pt x="168190" y="118331"/>
                    <a:pt x="199643" y="75429"/>
                    <a:pt x="187360" y="39967"/>
                  </a:cubicBezTo>
                  <a:cubicBezTo>
                    <a:pt x="175096" y="4486"/>
                    <a:pt x="123780" y="-10079"/>
                    <a:pt x="72800" y="7384"/>
                  </a:cubicBezTo>
                  <a:lnTo>
                    <a:pt x="72800" y="7384"/>
                  </a:lnTo>
                  <a:close/>
                </a:path>
              </a:pathLst>
            </a:custGeom>
            <a:solidFill>
              <a:srgbClr val="FB9573"/>
            </a:solidFill>
            <a:ln w="1984"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CD5D0911-BDEC-1829-432F-384360DD315E}"/>
                </a:ext>
              </a:extLst>
            </p:cNvPr>
            <p:cNvSpPr/>
            <p:nvPr/>
          </p:nvSpPr>
          <p:spPr>
            <a:xfrm>
              <a:off x="7116677" y="2672679"/>
              <a:ext cx="181126" cy="136234"/>
            </a:xfrm>
            <a:custGeom>
              <a:avLst/>
              <a:gdLst>
                <a:gd name="connsiteX0" fmla="*/ 69496 w 181126"/>
                <a:gd name="connsiteY0" fmla="*/ 6990 h 136234"/>
                <a:gd name="connsiteX1" fmla="*/ 2503 w 181126"/>
                <a:gd name="connsiteY1" fmla="*/ 98153 h 136234"/>
                <a:gd name="connsiteX2" fmla="*/ 111644 w 181126"/>
                <a:gd name="connsiteY2" fmla="*/ 129249 h 136234"/>
                <a:gd name="connsiteX3" fmla="*/ 178618 w 181126"/>
                <a:gd name="connsiteY3" fmla="*/ 38066 h 136234"/>
                <a:gd name="connsiteX4" fmla="*/ 69496 w 181126"/>
                <a:gd name="connsiteY4" fmla="*/ 6990 h 136234"/>
                <a:gd name="connsiteX5" fmla="*/ 69496 w 181126"/>
                <a:gd name="connsiteY5" fmla="*/ 6990 h 13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26" h="136234">
                  <a:moveTo>
                    <a:pt x="69496" y="6990"/>
                  </a:moveTo>
                  <a:cubicBezTo>
                    <a:pt x="20878" y="23580"/>
                    <a:pt x="-9126" y="64379"/>
                    <a:pt x="2503" y="98153"/>
                  </a:cubicBezTo>
                  <a:cubicBezTo>
                    <a:pt x="14171" y="131908"/>
                    <a:pt x="63047" y="145818"/>
                    <a:pt x="111644" y="129249"/>
                  </a:cubicBezTo>
                  <a:cubicBezTo>
                    <a:pt x="160242" y="112659"/>
                    <a:pt x="190266" y="71860"/>
                    <a:pt x="178618" y="38066"/>
                  </a:cubicBezTo>
                  <a:cubicBezTo>
                    <a:pt x="166989" y="4311"/>
                    <a:pt x="118094" y="-9580"/>
                    <a:pt x="69496" y="6990"/>
                  </a:cubicBezTo>
                  <a:lnTo>
                    <a:pt x="69496" y="6990"/>
                  </a:lnTo>
                  <a:close/>
                </a:path>
              </a:pathLst>
            </a:custGeom>
            <a:solidFill>
              <a:srgbClr val="FB9473"/>
            </a:solidFill>
            <a:ln w="1984"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6986DEE0-3A02-7B6E-63E1-243A3BE3EE18}"/>
                </a:ext>
              </a:extLst>
            </p:cNvPr>
            <p:cNvSpPr/>
            <p:nvPr/>
          </p:nvSpPr>
          <p:spPr>
            <a:xfrm>
              <a:off x="7122839" y="2674112"/>
              <a:ext cx="172247" cy="129339"/>
            </a:xfrm>
            <a:custGeom>
              <a:avLst/>
              <a:gdLst>
                <a:gd name="connsiteX0" fmla="*/ 66171 w 172247"/>
                <a:gd name="connsiteY0" fmla="*/ 6608 h 129339"/>
                <a:gd name="connsiteX1" fmla="*/ 2353 w 172247"/>
                <a:gd name="connsiteY1" fmla="*/ 93128 h 129339"/>
                <a:gd name="connsiteX2" fmla="*/ 106078 w 172247"/>
                <a:gd name="connsiteY2" fmla="*/ 122735 h 129339"/>
                <a:gd name="connsiteX3" fmla="*/ 169895 w 172247"/>
                <a:gd name="connsiteY3" fmla="*/ 36196 h 129339"/>
                <a:gd name="connsiteX4" fmla="*/ 66171 w 172247"/>
                <a:gd name="connsiteY4" fmla="*/ 6608 h 129339"/>
                <a:gd name="connsiteX5" fmla="*/ 66171 w 172247"/>
                <a:gd name="connsiteY5" fmla="*/ 6608 h 1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 h="129339">
                  <a:moveTo>
                    <a:pt x="66171" y="6608"/>
                  </a:moveTo>
                  <a:cubicBezTo>
                    <a:pt x="19935" y="22325"/>
                    <a:pt x="-8640" y="61060"/>
                    <a:pt x="2353" y="93128"/>
                  </a:cubicBezTo>
                  <a:cubicBezTo>
                    <a:pt x="13386" y="125196"/>
                    <a:pt x="59841" y="138431"/>
                    <a:pt x="106078" y="122735"/>
                  </a:cubicBezTo>
                  <a:cubicBezTo>
                    <a:pt x="152294" y="107019"/>
                    <a:pt x="180889" y="68283"/>
                    <a:pt x="169895" y="36196"/>
                  </a:cubicBezTo>
                  <a:cubicBezTo>
                    <a:pt x="158862" y="4128"/>
                    <a:pt x="112408" y="-9088"/>
                    <a:pt x="66171" y="6608"/>
                  </a:cubicBezTo>
                  <a:lnTo>
                    <a:pt x="66171" y="6608"/>
                  </a:lnTo>
                  <a:close/>
                </a:path>
              </a:pathLst>
            </a:custGeom>
            <a:solidFill>
              <a:srgbClr val="FB9272"/>
            </a:solidFill>
            <a:ln w="1984"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99980631-77B1-41B1-CACD-A7BFB8D9DB99}"/>
                </a:ext>
              </a:extLst>
            </p:cNvPr>
            <p:cNvSpPr/>
            <p:nvPr/>
          </p:nvSpPr>
          <p:spPr>
            <a:xfrm>
              <a:off x="7129007" y="2675557"/>
              <a:ext cx="163363" cy="122445"/>
            </a:xfrm>
            <a:custGeom>
              <a:avLst/>
              <a:gdLst>
                <a:gd name="connsiteX0" fmla="*/ 62841 w 163363"/>
                <a:gd name="connsiteY0" fmla="*/ 6235 h 122445"/>
                <a:gd name="connsiteX1" fmla="*/ 2218 w 163363"/>
                <a:gd name="connsiteY1" fmla="*/ 88111 h 122445"/>
                <a:gd name="connsiteX2" fmla="*/ 100504 w 163363"/>
                <a:gd name="connsiteY2" fmla="*/ 116210 h 122445"/>
                <a:gd name="connsiteX3" fmla="*/ 161148 w 163363"/>
                <a:gd name="connsiteY3" fmla="*/ 34334 h 122445"/>
                <a:gd name="connsiteX4" fmla="*/ 62841 w 163363"/>
                <a:gd name="connsiteY4" fmla="*/ 6235 h 122445"/>
                <a:gd name="connsiteX5" fmla="*/ 62841 w 163363"/>
                <a:gd name="connsiteY5" fmla="*/ 6235 h 12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63" h="122445">
                  <a:moveTo>
                    <a:pt x="62841" y="6235"/>
                  </a:moveTo>
                  <a:cubicBezTo>
                    <a:pt x="18986" y="21078"/>
                    <a:pt x="-8181" y="57750"/>
                    <a:pt x="2218" y="88111"/>
                  </a:cubicBezTo>
                  <a:cubicBezTo>
                    <a:pt x="12616" y="118492"/>
                    <a:pt x="56650" y="131053"/>
                    <a:pt x="100504" y="116210"/>
                  </a:cubicBezTo>
                  <a:cubicBezTo>
                    <a:pt x="144360" y="101367"/>
                    <a:pt x="171546" y="64715"/>
                    <a:pt x="161148" y="34334"/>
                  </a:cubicBezTo>
                  <a:cubicBezTo>
                    <a:pt x="150729" y="3953"/>
                    <a:pt x="106716" y="-8608"/>
                    <a:pt x="62841" y="6235"/>
                  </a:cubicBezTo>
                  <a:lnTo>
                    <a:pt x="62841" y="6235"/>
                  </a:lnTo>
                  <a:close/>
                </a:path>
              </a:pathLst>
            </a:custGeom>
            <a:solidFill>
              <a:srgbClr val="FA9171"/>
            </a:solidFill>
            <a:ln w="1984"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25971DDE-6324-6D13-03B8-9792EC2DE31C}"/>
                </a:ext>
              </a:extLst>
            </p:cNvPr>
            <p:cNvSpPr/>
            <p:nvPr/>
          </p:nvSpPr>
          <p:spPr>
            <a:xfrm>
              <a:off x="7135150" y="2676994"/>
              <a:ext cx="154472" cy="115555"/>
            </a:xfrm>
            <a:custGeom>
              <a:avLst/>
              <a:gdLst>
                <a:gd name="connsiteX0" fmla="*/ 59536 w 154472"/>
                <a:gd name="connsiteY0" fmla="*/ 5850 h 115555"/>
                <a:gd name="connsiteX1" fmla="*/ 2067 w 154472"/>
                <a:gd name="connsiteY1" fmla="*/ 83083 h 115555"/>
                <a:gd name="connsiteX2" fmla="*/ 94937 w 154472"/>
                <a:gd name="connsiteY2" fmla="*/ 109693 h 115555"/>
                <a:gd name="connsiteX3" fmla="*/ 152405 w 154472"/>
                <a:gd name="connsiteY3" fmla="*/ 32461 h 115555"/>
                <a:gd name="connsiteX4" fmla="*/ 59536 w 154472"/>
                <a:gd name="connsiteY4" fmla="*/ 5850 h 115555"/>
                <a:gd name="connsiteX5" fmla="*/ 59536 w 154472"/>
                <a:gd name="connsiteY5" fmla="*/ 5850 h 11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2" h="115555">
                  <a:moveTo>
                    <a:pt x="59536" y="5850"/>
                  </a:moveTo>
                  <a:cubicBezTo>
                    <a:pt x="18062" y="19820"/>
                    <a:pt x="-7696" y="54408"/>
                    <a:pt x="2067" y="83083"/>
                  </a:cubicBezTo>
                  <a:cubicBezTo>
                    <a:pt x="11851" y="111777"/>
                    <a:pt x="53443" y="123683"/>
                    <a:pt x="94937" y="109693"/>
                  </a:cubicBezTo>
                  <a:cubicBezTo>
                    <a:pt x="136411" y="95723"/>
                    <a:pt x="162168" y="61135"/>
                    <a:pt x="152405" y="32461"/>
                  </a:cubicBezTo>
                  <a:cubicBezTo>
                    <a:pt x="142622" y="3786"/>
                    <a:pt x="101029" y="-8120"/>
                    <a:pt x="59536" y="5850"/>
                  </a:cubicBezTo>
                  <a:lnTo>
                    <a:pt x="59536" y="5850"/>
                  </a:lnTo>
                  <a:close/>
                </a:path>
              </a:pathLst>
            </a:custGeom>
            <a:solidFill>
              <a:srgbClr val="FA9071"/>
            </a:solidFill>
            <a:ln w="1984"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6C889CAC-16B3-4986-A740-644E3CE9691A}"/>
                </a:ext>
              </a:extLst>
            </p:cNvPr>
            <p:cNvSpPr/>
            <p:nvPr/>
          </p:nvSpPr>
          <p:spPr>
            <a:xfrm>
              <a:off x="7141286" y="2678427"/>
              <a:ext cx="145588" cy="108660"/>
            </a:xfrm>
            <a:custGeom>
              <a:avLst/>
              <a:gdLst>
                <a:gd name="connsiteX0" fmla="*/ 56237 w 145588"/>
                <a:gd name="connsiteY0" fmla="*/ 5468 h 108660"/>
                <a:gd name="connsiteX1" fmla="*/ 1924 w 145588"/>
                <a:gd name="connsiteY1" fmla="*/ 78077 h 108660"/>
                <a:gd name="connsiteX2" fmla="*/ 89357 w 145588"/>
                <a:gd name="connsiteY2" fmla="*/ 103180 h 108660"/>
                <a:gd name="connsiteX3" fmla="*/ 143670 w 145588"/>
                <a:gd name="connsiteY3" fmla="*/ 30591 h 108660"/>
                <a:gd name="connsiteX4" fmla="*/ 56237 w 145588"/>
                <a:gd name="connsiteY4" fmla="*/ 5468 h 108660"/>
                <a:gd name="connsiteX5" fmla="*/ 56237 w 145588"/>
                <a:gd name="connsiteY5" fmla="*/ 5468 h 1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88" h="108660">
                  <a:moveTo>
                    <a:pt x="56237" y="5468"/>
                  </a:moveTo>
                  <a:cubicBezTo>
                    <a:pt x="17125" y="18585"/>
                    <a:pt x="-7223" y="51070"/>
                    <a:pt x="1924" y="78077"/>
                  </a:cubicBezTo>
                  <a:cubicBezTo>
                    <a:pt x="11073" y="105065"/>
                    <a:pt x="50245" y="116297"/>
                    <a:pt x="89357" y="103180"/>
                  </a:cubicBezTo>
                  <a:cubicBezTo>
                    <a:pt x="128469" y="90083"/>
                    <a:pt x="152798" y="57578"/>
                    <a:pt x="143670" y="30591"/>
                  </a:cubicBezTo>
                  <a:cubicBezTo>
                    <a:pt x="134502" y="3603"/>
                    <a:pt x="95350" y="-7629"/>
                    <a:pt x="56237" y="5468"/>
                  </a:cubicBezTo>
                  <a:lnTo>
                    <a:pt x="56237" y="5468"/>
                  </a:lnTo>
                  <a:close/>
                </a:path>
              </a:pathLst>
            </a:custGeom>
            <a:solidFill>
              <a:srgbClr val="FA8E70"/>
            </a:solidFill>
            <a:ln w="1984"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04F1A01D-7987-67EC-3067-9A3A72957849}"/>
                </a:ext>
              </a:extLst>
            </p:cNvPr>
            <p:cNvSpPr/>
            <p:nvPr/>
          </p:nvSpPr>
          <p:spPr>
            <a:xfrm>
              <a:off x="7147460" y="2679880"/>
              <a:ext cx="136699" cy="101769"/>
            </a:xfrm>
            <a:custGeom>
              <a:avLst/>
              <a:gdLst>
                <a:gd name="connsiteX0" fmla="*/ 52901 w 136699"/>
                <a:gd name="connsiteY0" fmla="*/ 5087 h 101769"/>
                <a:gd name="connsiteX1" fmla="*/ 1783 w 136699"/>
                <a:gd name="connsiteY1" fmla="*/ 73052 h 101769"/>
                <a:gd name="connsiteX2" fmla="*/ 83798 w 136699"/>
                <a:gd name="connsiteY2" fmla="*/ 96686 h 101769"/>
                <a:gd name="connsiteX3" fmla="*/ 134916 w 136699"/>
                <a:gd name="connsiteY3" fmla="*/ 28721 h 101769"/>
                <a:gd name="connsiteX4" fmla="*/ 52901 w 136699"/>
                <a:gd name="connsiteY4" fmla="*/ 5087 h 101769"/>
                <a:gd name="connsiteX5" fmla="*/ 52901 w 136699"/>
                <a:gd name="connsiteY5" fmla="*/ 5087 h 1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699" h="101769">
                  <a:moveTo>
                    <a:pt x="52901" y="5087"/>
                  </a:moveTo>
                  <a:cubicBezTo>
                    <a:pt x="16170" y="17311"/>
                    <a:pt x="-6750" y="47751"/>
                    <a:pt x="1783" y="73052"/>
                  </a:cubicBezTo>
                  <a:cubicBezTo>
                    <a:pt x="10316" y="98334"/>
                    <a:pt x="47047" y="108910"/>
                    <a:pt x="83798" y="96686"/>
                  </a:cubicBezTo>
                  <a:cubicBezTo>
                    <a:pt x="120529" y="84443"/>
                    <a:pt x="143449" y="54022"/>
                    <a:pt x="134916" y="28721"/>
                  </a:cubicBezTo>
                  <a:cubicBezTo>
                    <a:pt x="126383" y="3420"/>
                    <a:pt x="89652" y="-7137"/>
                    <a:pt x="52901" y="5087"/>
                  </a:cubicBezTo>
                  <a:lnTo>
                    <a:pt x="52901" y="5087"/>
                  </a:lnTo>
                  <a:close/>
                </a:path>
              </a:pathLst>
            </a:custGeom>
            <a:solidFill>
              <a:srgbClr val="FA8D6F"/>
            </a:solidFill>
            <a:ln w="1984"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3136AA0E-D394-0526-7F1B-2A8D6E0F3C5E}"/>
                </a:ext>
              </a:extLst>
            </p:cNvPr>
            <p:cNvSpPr/>
            <p:nvPr/>
          </p:nvSpPr>
          <p:spPr>
            <a:xfrm>
              <a:off x="7153602" y="2681305"/>
              <a:ext cx="127809" cy="94883"/>
            </a:xfrm>
            <a:custGeom>
              <a:avLst/>
              <a:gdLst>
                <a:gd name="connsiteX0" fmla="*/ 49597 w 127809"/>
                <a:gd name="connsiteY0" fmla="*/ 4714 h 94883"/>
                <a:gd name="connsiteX1" fmla="*/ 1634 w 127809"/>
                <a:gd name="connsiteY1" fmla="*/ 68036 h 94883"/>
                <a:gd name="connsiteX2" fmla="*/ 78212 w 127809"/>
                <a:gd name="connsiteY2" fmla="*/ 90181 h 94883"/>
                <a:gd name="connsiteX3" fmla="*/ 126175 w 127809"/>
                <a:gd name="connsiteY3" fmla="*/ 26879 h 94883"/>
                <a:gd name="connsiteX4" fmla="*/ 49597 w 127809"/>
                <a:gd name="connsiteY4" fmla="*/ 4714 h 94883"/>
                <a:gd name="connsiteX5" fmla="*/ 49597 w 127809"/>
                <a:gd name="connsiteY5" fmla="*/ 4714 h 9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09" h="94883">
                  <a:moveTo>
                    <a:pt x="49597" y="4714"/>
                  </a:moveTo>
                  <a:cubicBezTo>
                    <a:pt x="15228" y="16084"/>
                    <a:pt x="-6264" y="44421"/>
                    <a:pt x="1634" y="68036"/>
                  </a:cubicBezTo>
                  <a:cubicBezTo>
                    <a:pt x="9552" y="91630"/>
                    <a:pt x="43842" y="101532"/>
                    <a:pt x="78212" y="90181"/>
                  </a:cubicBezTo>
                  <a:cubicBezTo>
                    <a:pt x="112582" y="78811"/>
                    <a:pt x="134073" y="50474"/>
                    <a:pt x="126175" y="26879"/>
                  </a:cubicBezTo>
                  <a:cubicBezTo>
                    <a:pt x="118277" y="3245"/>
                    <a:pt x="83987" y="-6657"/>
                    <a:pt x="49597" y="4714"/>
                  </a:cubicBezTo>
                  <a:lnTo>
                    <a:pt x="49597" y="4714"/>
                  </a:lnTo>
                  <a:close/>
                </a:path>
              </a:pathLst>
            </a:custGeom>
            <a:solidFill>
              <a:srgbClr val="FA8C6E"/>
            </a:solidFill>
            <a:ln w="1984"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12DE29BF-ED4F-5D2E-9835-FCCAE74DDF2F}"/>
                </a:ext>
              </a:extLst>
            </p:cNvPr>
            <p:cNvSpPr/>
            <p:nvPr/>
          </p:nvSpPr>
          <p:spPr>
            <a:xfrm>
              <a:off x="7159756" y="2682747"/>
              <a:ext cx="118932" cy="87980"/>
            </a:xfrm>
            <a:custGeom>
              <a:avLst/>
              <a:gdLst>
                <a:gd name="connsiteX0" fmla="*/ 46280 w 118932"/>
                <a:gd name="connsiteY0" fmla="*/ 4324 h 87980"/>
                <a:gd name="connsiteX1" fmla="*/ 1492 w 118932"/>
                <a:gd name="connsiteY1" fmla="*/ 63002 h 87980"/>
                <a:gd name="connsiteX2" fmla="*/ 72653 w 118932"/>
                <a:gd name="connsiteY2" fmla="*/ 83660 h 87980"/>
                <a:gd name="connsiteX3" fmla="*/ 117440 w 118932"/>
                <a:gd name="connsiteY3" fmla="*/ 25001 h 87980"/>
                <a:gd name="connsiteX4" fmla="*/ 46280 w 118932"/>
                <a:gd name="connsiteY4" fmla="*/ 4324 h 87980"/>
                <a:gd name="connsiteX5" fmla="*/ 46280 w 118932"/>
                <a:gd name="connsiteY5" fmla="*/ 4324 h 8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2" h="87980">
                  <a:moveTo>
                    <a:pt x="46280" y="4324"/>
                  </a:moveTo>
                  <a:cubicBezTo>
                    <a:pt x="14291" y="14821"/>
                    <a:pt x="-5790" y="41095"/>
                    <a:pt x="1492" y="63002"/>
                  </a:cubicBezTo>
                  <a:cubicBezTo>
                    <a:pt x="8795" y="84910"/>
                    <a:pt x="40644" y="94137"/>
                    <a:pt x="72653" y="83660"/>
                  </a:cubicBezTo>
                  <a:cubicBezTo>
                    <a:pt x="104641" y="73162"/>
                    <a:pt x="124723" y="46889"/>
                    <a:pt x="117440" y="25001"/>
                  </a:cubicBezTo>
                  <a:cubicBezTo>
                    <a:pt x="110138" y="3054"/>
                    <a:pt x="78288" y="-6154"/>
                    <a:pt x="46280" y="4324"/>
                  </a:cubicBezTo>
                  <a:lnTo>
                    <a:pt x="46280" y="4324"/>
                  </a:lnTo>
                  <a:close/>
                </a:path>
              </a:pathLst>
            </a:custGeom>
            <a:solidFill>
              <a:srgbClr val="FA8A6E"/>
            </a:solidFill>
            <a:ln w="1984"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30B7E41-DF8B-4F72-3485-108F3B53D6FF}"/>
                </a:ext>
              </a:extLst>
            </p:cNvPr>
            <p:cNvSpPr/>
            <p:nvPr/>
          </p:nvSpPr>
          <p:spPr>
            <a:xfrm>
              <a:off x="7165917" y="2684183"/>
              <a:ext cx="110044" cy="81076"/>
            </a:xfrm>
            <a:custGeom>
              <a:avLst/>
              <a:gdLst>
                <a:gd name="connsiteX0" fmla="*/ 42957 w 110044"/>
                <a:gd name="connsiteY0" fmla="*/ 3940 h 81076"/>
                <a:gd name="connsiteX1" fmla="*/ 1345 w 110044"/>
                <a:gd name="connsiteY1" fmla="*/ 57975 h 81076"/>
                <a:gd name="connsiteX2" fmla="*/ 67087 w 110044"/>
                <a:gd name="connsiteY2" fmla="*/ 77124 h 81076"/>
                <a:gd name="connsiteX3" fmla="*/ 108700 w 110044"/>
                <a:gd name="connsiteY3" fmla="*/ 23109 h 81076"/>
                <a:gd name="connsiteX4" fmla="*/ 42957 w 110044"/>
                <a:gd name="connsiteY4" fmla="*/ 3940 h 81076"/>
                <a:gd name="connsiteX5" fmla="*/ 42957 w 110044"/>
                <a:gd name="connsiteY5" fmla="*/ 3940 h 8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44" h="81076">
                  <a:moveTo>
                    <a:pt x="42957" y="3940"/>
                  </a:moveTo>
                  <a:cubicBezTo>
                    <a:pt x="13350" y="13564"/>
                    <a:pt x="-5303" y="37754"/>
                    <a:pt x="1345" y="57975"/>
                  </a:cubicBezTo>
                  <a:cubicBezTo>
                    <a:pt x="7992" y="78196"/>
                    <a:pt x="37441" y="86749"/>
                    <a:pt x="67087" y="77124"/>
                  </a:cubicBezTo>
                  <a:cubicBezTo>
                    <a:pt x="96695" y="67500"/>
                    <a:pt x="115348" y="43310"/>
                    <a:pt x="108700" y="23109"/>
                  </a:cubicBezTo>
                  <a:cubicBezTo>
                    <a:pt x="102033" y="2888"/>
                    <a:pt x="72584" y="-5665"/>
                    <a:pt x="42957" y="3940"/>
                  </a:cubicBezTo>
                  <a:lnTo>
                    <a:pt x="42957" y="3940"/>
                  </a:lnTo>
                  <a:close/>
                </a:path>
              </a:pathLst>
            </a:custGeom>
            <a:solidFill>
              <a:srgbClr val="F9896D"/>
            </a:solidFill>
            <a:ln w="1984"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F2A90977-FC84-66FD-7BC8-12E379E464A5}"/>
                </a:ext>
              </a:extLst>
            </p:cNvPr>
            <p:cNvSpPr/>
            <p:nvPr/>
          </p:nvSpPr>
          <p:spPr>
            <a:xfrm>
              <a:off x="7172037" y="2685626"/>
              <a:ext cx="101163" cy="74197"/>
            </a:xfrm>
            <a:custGeom>
              <a:avLst/>
              <a:gdLst>
                <a:gd name="connsiteX0" fmla="*/ 39674 w 101163"/>
                <a:gd name="connsiteY0" fmla="*/ 3568 h 74197"/>
                <a:gd name="connsiteX1" fmla="*/ 1197 w 101163"/>
                <a:gd name="connsiteY1" fmla="*/ 52959 h 74197"/>
                <a:gd name="connsiteX2" fmla="*/ 61503 w 101163"/>
                <a:gd name="connsiteY2" fmla="*/ 70620 h 74197"/>
                <a:gd name="connsiteX3" fmla="*/ 99960 w 101163"/>
                <a:gd name="connsiteY3" fmla="*/ 21249 h 74197"/>
                <a:gd name="connsiteX4" fmla="*/ 39674 w 101163"/>
                <a:gd name="connsiteY4" fmla="*/ 3568 h 74197"/>
                <a:gd name="connsiteX5" fmla="*/ 39674 w 101163"/>
                <a:gd name="connsiteY5" fmla="*/ 3568 h 7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63" h="74197">
                  <a:moveTo>
                    <a:pt x="39674" y="3568"/>
                  </a:moveTo>
                  <a:cubicBezTo>
                    <a:pt x="12409" y="12319"/>
                    <a:pt x="-4816" y="34445"/>
                    <a:pt x="1197" y="52959"/>
                  </a:cubicBezTo>
                  <a:cubicBezTo>
                    <a:pt x="7250" y="71474"/>
                    <a:pt x="34257" y="79391"/>
                    <a:pt x="61503" y="70620"/>
                  </a:cubicBezTo>
                  <a:cubicBezTo>
                    <a:pt x="88748" y="61869"/>
                    <a:pt x="105993" y="39763"/>
                    <a:pt x="99960" y="21249"/>
                  </a:cubicBezTo>
                  <a:cubicBezTo>
                    <a:pt x="93948" y="2714"/>
                    <a:pt x="66940" y="-5184"/>
                    <a:pt x="39674" y="3568"/>
                  </a:cubicBezTo>
                  <a:lnTo>
                    <a:pt x="39674" y="3568"/>
                  </a:lnTo>
                  <a:close/>
                </a:path>
              </a:pathLst>
            </a:custGeom>
            <a:solidFill>
              <a:srgbClr val="F9886C"/>
            </a:solidFill>
            <a:ln w="1984"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2A2C5385-B8B4-2A95-8EE0-BEED8E6537B3}"/>
                </a:ext>
              </a:extLst>
            </p:cNvPr>
            <p:cNvSpPr/>
            <p:nvPr/>
          </p:nvSpPr>
          <p:spPr>
            <a:xfrm>
              <a:off x="7178210" y="2687067"/>
              <a:ext cx="92257" cy="67295"/>
            </a:xfrm>
            <a:custGeom>
              <a:avLst/>
              <a:gdLst>
                <a:gd name="connsiteX0" fmla="*/ 36340 w 92257"/>
                <a:gd name="connsiteY0" fmla="*/ 3179 h 67295"/>
                <a:gd name="connsiteX1" fmla="*/ 1057 w 92257"/>
                <a:gd name="connsiteY1" fmla="*/ 47927 h 67295"/>
                <a:gd name="connsiteX2" fmla="*/ 55926 w 92257"/>
                <a:gd name="connsiteY2" fmla="*/ 64100 h 67295"/>
                <a:gd name="connsiteX3" fmla="*/ 91188 w 92257"/>
                <a:gd name="connsiteY3" fmla="*/ 19371 h 67295"/>
                <a:gd name="connsiteX4" fmla="*/ 36340 w 92257"/>
                <a:gd name="connsiteY4" fmla="*/ 3179 h 67295"/>
                <a:gd name="connsiteX5" fmla="*/ 36340 w 92257"/>
                <a:gd name="connsiteY5" fmla="*/ 3179 h 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7" h="67295">
                  <a:moveTo>
                    <a:pt x="36340" y="3179"/>
                  </a:moveTo>
                  <a:cubicBezTo>
                    <a:pt x="11456" y="11076"/>
                    <a:pt x="-4340" y="31119"/>
                    <a:pt x="1057" y="47927"/>
                  </a:cubicBezTo>
                  <a:cubicBezTo>
                    <a:pt x="6475" y="64754"/>
                    <a:pt x="31041" y="71997"/>
                    <a:pt x="55926" y="64100"/>
                  </a:cubicBezTo>
                  <a:cubicBezTo>
                    <a:pt x="80790" y="56221"/>
                    <a:pt x="96626" y="36179"/>
                    <a:pt x="91188" y="19371"/>
                  </a:cubicBezTo>
                  <a:cubicBezTo>
                    <a:pt x="85791" y="2524"/>
                    <a:pt x="61244" y="-4680"/>
                    <a:pt x="36340" y="3179"/>
                  </a:cubicBezTo>
                  <a:lnTo>
                    <a:pt x="36340" y="3179"/>
                  </a:lnTo>
                  <a:close/>
                </a:path>
              </a:pathLst>
            </a:custGeom>
            <a:solidFill>
              <a:srgbClr val="F9866B"/>
            </a:solidFill>
            <a:ln w="1984"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51BE3CAE-3376-A8E3-598C-DB610BE6FB6F}"/>
                </a:ext>
              </a:extLst>
            </p:cNvPr>
            <p:cNvSpPr/>
            <p:nvPr/>
          </p:nvSpPr>
          <p:spPr>
            <a:xfrm>
              <a:off x="7184362" y="2688501"/>
              <a:ext cx="83412" cy="60417"/>
            </a:xfrm>
            <a:custGeom>
              <a:avLst/>
              <a:gdLst>
                <a:gd name="connsiteX0" fmla="*/ 33025 w 83412"/>
                <a:gd name="connsiteY0" fmla="*/ 2816 h 60417"/>
                <a:gd name="connsiteX1" fmla="*/ 918 w 83412"/>
                <a:gd name="connsiteY1" fmla="*/ 42920 h 60417"/>
                <a:gd name="connsiteX2" fmla="*/ 50369 w 83412"/>
                <a:gd name="connsiteY2" fmla="*/ 57605 h 60417"/>
                <a:gd name="connsiteX3" fmla="*/ 82496 w 83412"/>
                <a:gd name="connsiteY3" fmla="*/ 17520 h 60417"/>
                <a:gd name="connsiteX4" fmla="*/ 33025 w 83412"/>
                <a:gd name="connsiteY4" fmla="*/ 2816 h 60417"/>
                <a:gd name="connsiteX5" fmla="*/ 33025 w 83412"/>
                <a:gd name="connsiteY5" fmla="*/ 2816 h 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2" h="60417">
                  <a:moveTo>
                    <a:pt x="33025" y="2816"/>
                  </a:moveTo>
                  <a:cubicBezTo>
                    <a:pt x="10522" y="9841"/>
                    <a:pt x="-3865" y="27780"/>
                    <a:pt x="918" y="42920"/>
                  </a:cubicBezTo>
                  <a:cubicBezTo>
                    <a:pt x="5720" y="58042"/>
                    <a:pt x="27846" y="64630"/>
                    <a:pt x="50369" y="57605"/>
                  </a:cubicBezTo>
                  <a:cubicBezTo>
                    <a:pt x="72872" y="50600"/>
                    <a:pt x="87278" y="32641"/>
                    <a:pt x="82496" y="17520"/>
                  </a:cubicBezTo>
                  <a:cubicBezTo>
                    <a:pt x="77694" y="2359"/>
                    <a:pt x="55548" y="-4209"/>
                    <a:pt x="33025" y="2816"/>
                  </a:cubicBezTo>
                  <a:lnTo>
                    <a:pt x="33025" y="2816"/>
                  </a:lnTo>
                  <a:close/>
                </a:path>
              </a:pathLst>
            </a:custGeom>
            <a:solidFill>
              <a:srgbClr val="F9856B"/>
            </a:solidFill>
            <a:ln w="1984"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DF3D0ABF-F4B4-DFAA-246A-FD39B4102540}"/>
                </a:ext>
              </a:extLst>
            </p:cNvPr>
            <p:cNvSpPr/>
            <p:nvPr/>
          </p:nvSpPr>
          <p:spPr>
            <a:xfrm>
              <a:off x="7190500" y="2689941"/>
              <a:ext cx="74530" cy="53503"/>
            </a:xfrm>
            <a:custGeom>
              <a:avLst/>
              <a:gdLst>
                <a:gd name="connsiteX0" fmla="*/ 29724 w 74530"/>
                <a:gd name="connsiteY0" fmla="*/ 2428 h 53503"/>
                <a:gd name="connsiteX1" fmla="*/ 772 w 74530"/>
                <a:gd name="connsiteY1" fmla="*/ 37889 h 53503"/>
                <a:gd name="connsiteX2" fmla="*/ 44806 w 74530"/>
                <a:gd name="connsiteY2" fmla="*/ 51066 h 53503"/>
                <a:gd name="connsiteX3" fmla="*/ 73758 w 74530"/>
                <a:gd name="connsiteY3" fmla="*/ 15624 h 53503"/>
                <a:gd name="connsiteX4" fmla="*/ 29724 w 74530"/>
                <a:gd name="connsiteY4" fmla="*/ 2428 h 53503"/>
                <a:gd name="connsiteX5" fmla="*/ 29724 w 74530"/>
                <a:gd name="connsiteY5" fmla="*/ 2428 h 5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0" h="53503">
                  <a:moveTo>
                    <a:pt x="29724" y="2428"/>
                  </a:moveTo>
                  <a:cubicBezTo>
                    <a:pt x="9603" y="8580"/>
                    <a:pt x="-3375" y="24455"/>
                    <a:pt x="772" y="37889"/>
                  </a:cubicBezTo>
                  <a:cubicBezTo>
                    <a:pt x="4959" y="51324"/>
                    <a:pt x="24644" y="57217"/>
                    <a:pt x="44806" y="51066"/>
                  </a:cubicBezTo>
                  <a:cubicBezTo>
                    <a:pt x="64947" y="44934"/>
                    <a:pt x="77906" y="29039"/>
                    <a:pt x="73758" y="15624"/>
                  </a:cubicBezTo>
                  <a:cubicBezTo>
                    <a:pt x="69571" y="2170"/>
                    <a:pt x="49866" y="-3704"/>
                    <a:pt x="29724" y="2428"/>
                  </a:cubicBezTo>
                  <a:lnTo>
                    <a:pt x="29724" y="2428"/>
                  </a:lnTo>
                  <a:close/>
                </a:path>
              </a:pathLst>
            </a:custGeom>
            <a:solidFill>
              <a:srgbClr val="F9836A"/>
            </a:solidFill>
            <a:ln w="1984"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D23C9C88-6FCF-5C48-87CD-119E3C810D45}"/>
                </a:ext>
              </a:extLst>
            </p:cNvPr>
            <p:cNvSpPr/>
            <p:nvPr/>
          </p:nvSpPr>
          <p:spPr>
            <a:xfrm>
              <a:off x="7196650" y="2691374"/>
              <a:ext cx="65638" cy="46608"/>
            </a:xfrm>
            <a:custGeom>
              <a:avLst/>
              <a:gdLst>
                <a:gd name="connsiteX0" fmla="*/ 26413 w 65638"/>
                <a:gd name="connsiteY0" fmla="*/ 2047 h 46608"/>
                <a:gd name="connsiteX1" fmla="*/ 636 w 65638"/>
                <a:gd name="connsiteY1" fmla="*/ 32865 h 46608"/>
                <a:gd name="connsiteX2" fmla="*/ 39213 w 65638"/>
                <a:gd name="connsiteY2" fmla="*/ 44553 h 46608"/>
                <a:gd name="connsiteX3" fmla="*/ 65010 w 65638"/>
                <a:gd name="connsiteY3" fmla="*/ 13735 h 46608"/>
                <a:gd name="connsiteX4" fmla="*/ 26413 w 65638"/>
                <a:gd name="connsiteY4" fmla="*/ 2047 h 46608"/>
                <a:gd name="connsiteX5" fmla="*/ 26413 w 65638"/>
                <a:gd name="connsiteY5" fmla="*/ 2047 h 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8" h="46608">
                  <a:moveTo>
                    <a:pt x="26413" y="2047"/>
                  </a:moveTo>
                  <a:cubicBezTo>
                    <a:pt x="8653" y="7326"/>
                    <a:pt x="-2897" y="21117"/>
                    <a:pt x="636" y="32865"/>
                  </a:cubicBezTo>
                  <a:cubicBezTo>
                    <a:pt x="4188" y="44593"/>
                    <a:pt x="21472" y="49831"/>
                    <a:pt x="39213" y="44553"/>
                  </a:cubicBezTo>
                  <a:cubicBezTo>
                    <a:pt x="56973" y="39274"/>
                    <a:pt x="68522" y="25483"/>
                    <a:pt x="65010" y="13735"/>
                  </a:cubicBezTo>
                  <a:cubicBezTo>
                    <a:pt x="61457" y="2007"/>
                    <a:pt x="44193" y="-3211"/>
                    <a:pt x="26413" y="2047"/>
                  </a:cubicBezTo>
                  <a:lnTo>
                    <a:pt x="26413" y="2047"/>
                  </a:lnTo>
                  <a:close/>
                </a:path>
              </a:pathLst>
            </a:custGeom>
            <a:solidFill>
              <a:srgbClr val="F98269"/>
            </a:solidFill>
            <a:ln w="1984"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4C40A7E2-6E84-8CF0-FC93-9FA2E8ED4B55}"/>
                </a:ext>
              </a:extLst>
            </p:cNvPr>
            <p:cNvSpPr/>
            <p:nvPr/>
          </p:nvSpPr>
          <p:spPr>
            <a:xfrm>
              <a:off x="7202798" y="2692814"/>
              <a:ext cx="56762" cy="39730"/>
            </a:xfrm>
            <a:custGeom>
              <a:avLst/>
              <a:gdLst>
                <a:gd name="connsiteX0" fmla="*/ 23122 w 56762"/>
                <a:gd name="connsiteY0" fmla="*/ 1678 h 39730"/>
                <a:gd name="connsiteX1" fmla="*/ 499 w 56762"/>
                <a:gd name="connsiteY1" fmla="*/ 27852 h 39730"/>
                <a:gd name="connsiteX2" fmla="*/ 33659 w 56762"/>
                <a:gd name="connsiteY2" fmla="*/ 38052 h 39730"/>
                <a:gd name="connsiteX3" fmla="*/ 56261 w 56762"/>
                <a:gd name="connsiteY3" fmla="*/ 11898 h 39730"/>
                <a:gd name="connsiteX4" fmla="*/ 23122 w 56762"/>
                <a:gd name="connsiteY4" fmla="*/ 1678 h 39730"/>
                <a:gd name="connsiteX5" fmla="*/ 23122 w 56762"/>
                <a:gd name="connsiteY5" fmla="*/ 1678 h 3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62" h="39730">
                  <a:moveTo>
                    <a:pt x="23122" y="1678"/>
                  </a:moveTo>
                  <a:cubicBezTo>
                    <a:pt x="7743" y="6103"/>
                    <a:pt x="-2418" y="17811"/>
                    <a:pt x="499" y="27852"/>
                  </a:cubicBezTo>
                  <a:cubicBezTo>
                    <a:pt x="3416" y="37893"/>
                    <a:pt x="18280" y="42458"/>
                    <a:pt x="33659" y="38052"/>
                  </a:cubicBezTo>
                  <a:cubicBezTo>
                    <a:pt x="49058" y="33647"/>
                    <a:pt x="59178" y="21939"/>
                    <a:pt x="56261" y="11898"/>
                  </a:cubicBezTo>
                  <a:cubicBezTo>
                    <a:pt x="53344" y="1837"/>
                    <a:pt x="38501" y="-2727"/>
                    <a:pt x="23122" y="1678"/>
                  </a:cubicBezTo>
                  <a:lnTo>
                    <a:pt x="23122" y="1678"/>
                  </a:lnTo>
                  <a:close/>
                </a:path>
              </a:pathLst>
            </a:custGeom>
            <a:solidFill>
              <a:srgbClr val="F88168"/>
            </a:solidFill>
            <a:ln w="1984"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837C646-5F32-26BB-CFE5-03AB3F92C81D}"/>
                </a:ext>
              </a:extLst>
            </p:cNvPr>
            <p:cNvSpPr/>
            <p:nvPr/>
          </p:nvSpPr>
          <p:spPr>
            <a:xfrm>
              <a:off x="7208948" y="2694241"/>
              <a:ext cx="47915" cy="32846"/>
            </a:xfrm>
            <a:custGeom>
              <a:avLst/>
              <a:gdLst>
                <a:gd name="connsiteX0" fmla="*/ 19810 w 47915"/>
                <a:gd name="connsiteY0" fmla="*/ 1303 h 32846"/>
                <a:gd name="connsiteX1" fmla="*/ 363 w 47915"/>
                <a:gd name="connsiteY1" fmla="*/ 22834 h 32846"/>
                <a:gd name="connsiteX2" fmla="*/ 28105 w 47915"/>
                <a:gd name="connsiteY2" fmla="*/ 31546 h 32846"/>
                <a:gd name="connsiteX3" fmla="*/ 47552 w 47915"/>
                <a:gd name="connsiteY3" fmla="*/ 10035 h 32846"/>
                <a:gd name="connsiteX4" fmla="*/ 19810 w 47915"/>
                <a:gd name="connsiteY4" fmla="*/ 1303 h 32846"/>
                <a:gd name="connsiteX5" fmla="*/ 19810 w 47915"/>
                <a:gd name="connsiteY5" fmla="*/ 1303 h 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15" h="32846">
                  <a:moveTo>
                    <a:pt x="19810" y="1303"/>
                  </a:moveTo>
                  <a:cubicBezTo>
                    <a:pt x="6793" y="4836"/>
                    <a:pt x="-1919" y="14480"/>
                    <a:pt x="363" y="22834"/>
                  </a:cubicBezTo>
                  <a:cubicBezTo>
                    <a:pt x="2665" y="31169"/>
                    <a:pt x="15087" y="35078"/>
                    <a:pt x="28105" y="31546"/>
                  </a:cubicBezTo>
                  <a:cubicBezTo>
                    <a:pt x="41123" y="28013"/>
                    <a:pt x="49834" y="18389"/>
                    <a:pt x="47552" y="10035"/>
                  </a:cubicBezTo>
                  <a:cubicBezTo>
                    <a:pt x="45230" y="1661"/>
                    <a:pt x="32828" y="-2229"/>
                    <a:pt x="19810" y="1303"/>
                  </a:cubicBezTo>
                  <a:lnTo>
                    <a:pt x="19810" y="1303"/>
                  </a:lnTo>
                  <a:close/>
                </a:path>
              </a:pathLst>
            </a:custGeom>
            <a:solidFill>
              <a:srgbClr val="F87F68"/>
            </a:solidFill>
            <a:ln w="1984"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3B95A037-2FDA-1B92-DAEA-744B9DD13DF3}"/>
                </a:ext>
              </a:extLst>
            </p:cNvPr>
            <p:cNvSpPr/>
            <p:nvPr/>
          </p:nvSpPr>
          <p:spPr>
            <a:xfrm>
              <a:off x="7215067" y="2695666"/>
              <a:ext cx="39050" cy="25979"/>
            </a:xfrm>
            <a:custGeom>
              <a:avLst/>
              <a:gdLst>
                <a:gd name="connsiteX0" fmla="*/ 16509 w 39050"/>
                <a:gd name="connsiteY0" fmla="*/ 930 h 25979"/>
                <a:gd name="connsiteX1" fmla="*/ 237 w 39050"/>
                <a:gd name="connsiteY1" fmla="*/ 17817 h 25979"/>
                <a:gd name="connsiteX2" fmla="*/ 22542 w 39050"/>
                <a:gd name="connsiteY2" fmla="*/ 25041 h 25979"/>
                <a:gd name="connsiteX3" fmla="*/ 38814 w 39050"/>
                <a:gd name="connsiteY3" fmla="*/ 8173 h 25979"/>
                <a:gd name="connsiteX4" fmla="*/ 16509 w 39050"/>
                <a:gd name="connsiteY4" fmla="*/ 930 h 25979"/>
                <a:gd name="connsiteX5" fmla="*/ 16509 w 39050"/>
                <a:gd name="connsiteY5" fmla="*/ 930 h 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0" h="25979">
                  <a:moveTo>
                    <a:pt x="16509" y="930"/>
                  </a:moveTo>
                  <a:cubicBezTo>
                    <a:pt x="5873" y="3609"/>
                    <a:pt x="-1430" y="11150"/>
                    <a:pt x="237" y="17817"/>
                  </a:cubicBezTo>
                  <a:cubicBezTo>
                    <a:pt x="1904" y="24465"/>
                    <a:pt x="11886" y="27720"/>
                    <a:pt x="22542" y="25041"/>
                  </a:cubicBezTo>
                  <a:cubicBezTo>
                    <a:pt x="33178" y="22382"/>
                    <a:pt x="40481" y="14821"/>
                    <a:pt x="38814" y="8173"/>
                  </a:cubicBezTo>
                  <a:cubicBezTo>
                    <a:pt x="37147" y="1506"/>
                    <a:pt x="27165" y="-1729"/>
                    <a:pt x="16509" y="930"/>
                  </a:cubicBezTo>
                  <a:lnTo>
                    <a:pt x="16509" y="930"/>
                  </a:lnTo>
                  <a:close/>
                </a:path>
              </a:pathLst>
            </a:custGeom>
            <a:solidFill>
              <a:srgbClr val="F87E67"/>
            </a:solidFill>
            <a:ln w="1984"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88FC15A0-F58A-E307-368B-ECE1BD7410DB}"/>
                </a:ext>
              </a:extLst>
            </p:cNvPr>
            <p:cNvSpPr/>
            <p:nvPr/>
          </p:nvSpPr>
          <p:spPr>
            <a:xfrm>
              <a:off x="6126094" y="2378504"/>
              <a:ext cx="239583" cy="161250"/>
            </a:xfrm>
            <a:custGeom>
              <a:avLst/>
              <a:gdLst>
                <a:gd name="connsiteX0" fmla="*/ 38592 w 239583"/>
                <a:gd name="connsiteY0" fmla="*/ 133384 h 161250"/>
                <a:gd name="connsiteX1" fmla="*/ 197343 w 239583"/>
                <a:gd name="connsiteY1" fmla="*/ 52719 h 161250"/>
                <a:gd name="connsiteX2" fmla="*/ 190735 w 239583"/>
                <a:gd name="connsiteY2" fmla="*/ 112 h 161250"/>
                <a:gd name="connsiteX3" fmla="*/ 14461 w 239583"/>
                <a:gd name="connsiteY3" fmla="*/ 107448 h 161250"/>
                <a:gd name="connsiteX4" fmla="*/ 38592 w 239583"/>
                <a:gd name="connsiteY4" fmla="*/ 133384 h 161250"/>
                <a:gd name="connsiteX5" fmla="*/ 38592 w 239583"/>
                <a:gd name="connsiteY5" fmla="*/ 133384 h 16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83" h="161250">
                  <a:moveTo>
                    <a:pt x="38592" y="133384"/>
                  </a:moveTo>
                  <a:cubicBezTo>
                    <a:pt x="73954" y="85977"/>
                    <a:pt x="156306" y="59366"/>
                    <a:pt x="197343" y="52719"/>
                  </a:cubicBezTo>
                  <a:cubicBezTo>
                    <a:pt x="275052" y="40118"/>
                    <a:pt x="228915" y="-2467"/>
                    <a:pt x="190735" y="112"/>
                  </a:cubicBezTo>
                  <a:cubicBezTo>
                    <a:pt x="118702" y="4994"/>
                    <a:pt x="46053" y="53989"/>
                    <a:pt x="14461" y="107448"/>
                  </a:cubicBezTo>
                  <a:cubicBezTo>
                    <a:pt x="-10502" y="149656"/>
                    <a:pt x="-3577" y="189939"/>
                    <a:pt x="38592" y="133384"/>
                  </a:cubicBezTo>
                  <a:lnTo>
                    <a:pt x="38592" y="133384"/>
                  </a:lnTo>
                  <a:close/>
                </a:path>
              </a:pathLst>
            </a:custGeom>
            <a:solidFill>
              <a:srgbClr val="401B0F"/>
            </a:solidFill>
            <a:ln w="1984"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94DDCD-267D-68C2-CF68-A1EBDEC60F5D}"/>
                </a:ext>
              </a:extLst>
            </p:cNvPr>
            <p:cNvSpPr/>
            <p:nvPr/>
          </p:nvSpPr>
          <p:spPr>
            <a:xfrm>
              <a:off x="6187004" y="2798214"/>
              <a:ext cx="329994" cy="290797"/>
            </a:xfrm>
            <a:custGeom>
              <a:avLst/>
              <a:gdLst>
                <a:gd name="connsiteX0" fmla="*/ 155443 w 329994"/>
                <a:gd name="connsiteY0" fmla="*/ 2 h 290797"/>
                <a:gd name="connsiteX1" fmla="*/ 329713 w 329994"/>
                <a:gd name="connsiteY1" fmla="*/ 146193 h 290797"/>
                <a:gd name="connsiteX2" fmla="*/ 174534 w 329994"/>
                <a:gd name="connsiteY2" fmla="*/ 290795 h 290797"/>
                <a:gd name="connsiteX3" fmla="*/ 284 w 329994"/>
                <a:gd name="connsiteY3" fmla="*/ 144605 h 290797"/>
                <a:gd name="connsiteX4" fmla="*/ 155443 w 329994"/>
                <a:gd name="connsiteY4" fmla="*/ 2 h 290797"/>
                <a:gd name="connsiteX5" fmla="*/ 155443 w 329994"/>
                <a:gd name="connsiteY5" fmla="*/ 2 h 29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94" h="290797">
                  <a:moveTo>
                    <a:pt x="155443" y="2"/>
                  </a:moveTo>
                  <a:cubicBezTo>
                    <a:pt x="246349" y="459"/>
                    <a:pt x="324435" y="65884"/>
                    <a:pt x="329713" y="146193"/>
                  </a:cubicBezTo>
                  <a:cubicBezTo>
                    <a:pt x="334992" y="226521"/>
                    <a:pt x="265459" y="291232"/>
                    <a:pt x="174534" y="290795"/>
                  </a:cubicBezTo>
                  <a:cubicBezTo>
                    <a:pt x="83608" y="290359"/>
                    <a:pt x="5543" y="224933"/>
                    <a:pt x="284" y="144605"/>
                  </a:cubicBezTo>
                  <a:cubicBezTo>
                    <a:pt x="-5014" y="64297"/>
                    <a:pt x="64519" y="-434"/>
                    <a:pt x="155443" y="2"/>
                  </a:cubicBezTo>
                  <a:lnTo>
                    <a:pt x="155443" y="2"/>
                  </a:lnTo>
                  <a:close/>
                </a:path>
              </a:pathLst>
            </a:custGeom>
            <a:solidFill>
              <a:srgbClr val="FFB685"/>
            </a:solidFill>
            <a:ln w="1984"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A2BA65E6-09A1-F5D7-6106-9B34D94BB2D1}"/>
                </a:ext>
              </a:extLst>
            </p:cNvPr>
            <p:cNvSpPr/>
            <p:nvPr/>
          </p:nvSpPr>
          <p:spPr>
            <a:xfrm>
              <a:off x="6188739" y="2800159"/>
              <a:ext cx="322698" cy="284288"/>
            </a:xfrm>
            <a:custGeom>
              <a:avLst/>
              <a:gdLst>
                <a:gd name="connsiteX0" fmla="*/ 152002 w 322698"/>
                <a:gd name="connsiteY0" fmla="*/ 2 h 284288"/>
                <a:gd name="connsiteX1" fmla="*/ 322422 w 322698"/>
                <a:gd name="connsiteY1" fmla="*/ 142859 h 284288"/>
                <a:gd name="connsiteX2" fmla="*/ 170695 w 322698"/>
                <a:gd name="connsiteY2" fmla="*/ 284286 h 284288"/>
                <a:gd name="connsiteX3" fmla="*/ 275 w 322698"/>
                <a:gd name="connsiteY3" fmla="*/ 141410 h 284288"/>
                <a:gd name="connsiteX4" fmla="*/ 152002 w 322698"/>
                <a:gd name="connsiteY4" fmla="*/ 2 h 284288"/>
                <a:gd name="connsiteX5" fmla="*/ 152002 w 322698"/>
                <a:gd name="connsiteY5" fmla="*/ 2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98" h="284288">
                  <a:moveTo>
                    <a:pt x="152002" y="2"/>
                  </a:moveTo>
                  <a:cubicBezTo>
                    <a:pt x="240903" y="399"/>
                    <a:pt x="317262" y="64356"/>
                    <a:pt x="322422" y="142859"/>
                  </a:cubicBezTo>
                  <a:cubicBezTo>
                    <a:pt x="327601" y="221381"/>
                    <a:pt x="259616" y="284683"/>
                    <a:pt x="170695" y="284286"/>
                  </a:cubicBezTo>
                  <a:cubicBezTo>
                    <a:pt x="81794" y="283870"/>
                    <a:pt x="5435" y="219933"/>
                    <a:pt x="275" y="141410"/>
                  </a:cubicBezTo>
                  <a:cubicBezTo>
                    <a:pt x="-4884" y="62888"/>
                    <a:pt x="63081" y="-415"/>
                    <a:pt x="152002" y="2"/>
                  </a:cubicBezTo>
                  <a:lnTo>
                    <a:pt x="152002" y="2"/>
                  </a:lnTo>
                  <a:close/>
                </a:path>
              </a:pathLst>
            </a:custGeom>
            <a:solidFill>
              <a:srgbClr val="FFB584"/>
            </a:solidFill>
            <a:ln w="1984"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AF6CAB3-BC6F-D952-878F-962C93E43F03}"/>
                </a:ext>
              </a:extLst>
            </p:cNvPr>
            <p:cNvSpPr/>
            <p:nvPr/>
          </p:nvSpPr>
          <p:spPr>
            <a:xfrm>
              <a:off x="6190470" y="2802065"/>
              <a:ext cx="315427" cy="277798"/>
            </a:xfrm>
            <a:custGeom>
              <a:avLst/>
              <a:gdLst>
                <a:gd name="connsiteX0" fmla="*/ 148565 w 315427"/>
                <a:gd name="connsiteY0" fmla="*/ 2 h 277798"/>
                <a:gd name="connsiteX1" fmla="*/ 315155 w 315427"/>
                <a:gd name="connsiteY1" fmla="*/ 139564 h 277798"/>
                <a:gd name="connsiteX2" fmla="*/ 166881 w 315427"/>
                <a:gd name="connsiteY2" fmla="*/ 277797 h 277798"/>
                <a:gd name="connsiteX3" fmla="*/ 271 w 315427"/>
                <a:gd name="connsiteY3" fmla="*/ 138234 h 277798"/>
                <a:gd name="connsiteX4" fmla="*/ 148565 w 315427"/>
                <a:gd name="connsiteY4" fmla="*/ 2 h 277798"/>
                <a:gd name="connsiteX5" fmla="*/ 148565 w 315427"/>
                <a:gd name="connsiteY5" fmla="*/ 2 h 27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427" h="277798">
                  <a:moveTo>
                    <a:pt x="148565" y="2"/>
                  </a:moveTo>
                  <a:cubicBezTo>
                    <a:pt x="235461" y="359"/>
                    <a:pt x="310095" y="62827"/>
                    <a:pt x="315155" y="139564"/>
                  </a:cubicBezTo>
                  <a:cubicBezTo>
                    <a:pt x="320235" y="216300"/>
                    <a:pt x="253777" y="278154"/>
                    <a:pt x="166881" y="277797"/>
                  </a:cubicBezTo>
                  <a:cubicBezTo>
                    <a:pt x="79964" y="277420"/>
                    <a:pt x="5331" y="214951"/>
                    <a:pt x="271" y="138234"/>
                  </a:cubicBezTo>
                  <a:cubicBezTo>
                    <a:pt x="-4789" y="61518"/>
                    <a:pt x="61649" y="-356"/>
                    <a:pt x="148565" y="2"/>
                  </a:cubicBezTo>
                  <a:lnTo>
                    <a:pt x="148565" y="2"/>
                  </a:lnTo>
                  <a:close/>
                </a:path>
              </a:pathLst>
            </a:custGeom>
            <a:solidFill>
              <a:srgbClr val="FFB384"/>
            </a:solidFill>
            <a:ln w="1984"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87E7714C-D764-1E67-6C7A-26F190411CFB}"/>
                </a:ext>
              </a:extLst>
            </p:cNvPr>
            <p:cNvSpPr/>
            <p:nvPr/>
          </p:nvSpPr>
          <p:spPr>
            <a:xfrm>
              <a:off x="6192203" y="2803990"/>
              <a:ext cx="308151" cy="271308"/>
            </a:xfrm>
            <a:custGeom>
              <a:avLst/>
              <a:gdLst>
                <a:gd name="connsiteX0" fmla="*/ 145105 w 308151"/>
                <a:gd name="connsiteY0" fmla="*/ 1 h 271308"/>
                <a:gd name="connsiteX1" fmla="*/ 307885 w 308151"/>
                <a:gd name="connsiteY1" fmla="*/ 136250 h 271308"/>
                <a:gd name="connsiteX2" fmla="*/ 163064 w 308151"/>
                <a:gd name="connsiteY2" fmla="*/ 271308 h 271308"/>
                <a:gd name="connsiteX3" fmla="*/ 264 w 308151"/>
                <a:gd name="connsiteY3" fmla="*/ 135059 h 271308"/>
                <a:gd name="connsiteX4" fmla="*/ 145105 w 308151"/>
                <a:gd name="connsiteY4" fmla="*/ 1 h 271308"/>
                <a:gd name="connsiteX5" fmla="*/ 145105 w 308151"/>
                <a:gd name="connsiteY5" fmla="*/ 1 h 27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151" h="271308">
                  <a:moveTo>
                    <a:pt x="145105" y="1"/>
                  </a:moveTo>
                  <a:cubicBezTo>
                    <a:pt x="229998" y="319"/>
                    <a:pt x="302924" y="61319"/>
                    <a:pt x="307885" y="136250"/>
                  </a:cubicBezTo>
                  <a:cubicBezTo>
                    <a:pt x="312846" y="211181"/>
                    <a:pt x="247957" y="271625"/>
                    <a:pt x="163064" y="271308"/>
                  </a:cubicBezTo>
                  <a:cubicBezTo>
                    <a:pt x="78152" y="270970"/>
                    <a:pt x="5245" y="209990"/>
                    <a:pt x="264" y="135059"/>
                  </a:cubicBezTo>
                  <a:cubicBezTo>
                    <a:pt x="-4677" y="60128"/>
                    <a:pt x="60213" y="-316"/>
                    <a:pt x="145105" y="1"/>
                  </a:cubicBezTo>
                  <a:lnTo>
                    <a:pt x="145105" y="1"/>
                  </a:lnTo>
                  <a:close/>
                </a:path>
              </a:pathLst>
            </a:custGeom>
            <a:solidFill>
              <a:srgbClr val="FEB283"/>
            </a:solidFill>
            <a:ln w="1984"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F5B9183D-ABE5-2BFF-D547-83EF5D016D2A}"/>
                </a:ext>
              </a:extLst>
            </p:cNvPr>
            <p:cNvSpPr/>
            <p:nvPr/>
          </p:nvSpPr>
          <p:spPr>
            <a:xfrm>
              <a:off x="6193971" y="2805935"/>
              <a:ext cx="300842" cy="264800"/>
            </a:xfrm>
            <a:custGeom>
              <a:avLst/>
              <a:gdLst>
                <a:gd name="connsiteX0" fmla="*/ 141630 w 300842"/>
                <a:gd name="connsiteY0" fmla="*/ 1 h 264800"/>
                <a:gd name="connsiteX1" fmla="*/ 300581 w 300842"/>
                <a:gd name="connsiteY1" fmla="*/ 132936 h 264800"/>
                <a:gd name="connsiteX2" fmla="*/ 159212 w 300842"/>
                <a:gd name="connsiteY2" fmla="*/ 264799 h 264800"/>
                <a:gd name="connsiteX3" fmla="*/ 262 w 300842"/>
                <a:gd name="connsiteY3" fmla="*/ 131864 h 264800"/>
                <a:gd name="connsiteX4" fmla="*/ 141630 w 300842"/>
                <a:gd name="connsiteY4" fmla="*/ 1 h 264800"/>
                <a:gd name="connsiteX5" fmla="*/ 141630 w 300842"/>
                <a:gd name="connsiteY5" fmla="*/ 1 h 2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42" h="264800">
                  <a:moveTo>
                    <a:pt x="141630" y="1"/>
                  </a:moveTo>
                  <a:cubicBezTo>
                    <a:pt x="224519" y="299"/>
                    <a:pt x="295739" y="59791"/>
                    <a:pt x="300581" y="132936"/>
                  </a:cubicBezTo>
                  <a:cubicBezTo>
                    <a:pt x="305442" y="206081"/>
                    <a:pt x="242081" y="265096"/>
                    <a:pt x="159212" y="264799"/>
                  </a:cubicBezTo>
                  <a:cubicBezTo>
                    <a:pt x="76324" y="264501"/>
                    <a:pt x="5104" y="205009"/>
                    <a:pt x="262" y="131864"/>
                  </a:cubicBezTo>
                  <a:cubicBezTo>
                    <a:pt x="-4600" y="58719"/>
                    <a:pt x="58742" y="-316"/>
                    <a:pt x="141630" y="1"/>
                  </a:cubicBezTo>
                  <a:lnTo>
                    <a:pt x="141630" y="1"/>
                  </a:lnTo>
                  <a:close/>
                </a:path>
              </a:pathLst>
            </a:custGeom>
            <a:solidFill>
              <a:srgbClr val="FEB182"/>
            </a:solidFill>
            <a:ln w="1984"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BA81E0B2-9E9B-1DA2-DE65-9D43AD0B2D54}"/>
                </a:ext>
              </a:extLst>
            </p:cNvPr>
            <p:cNvSpPr/>
            <p:nvPr/>
          </p:nvSpPr>
          <p:spPr>
            <a:xfrm>
              <a:off x="6195702" y="2807840"/>
              <a:ext cx="293568" cy="258330"/>
            </a:xfrm>
            <a:custGeom>
              <a:avLst/>
              <a:gdLst>
                <a:gd name="connsiteX0" fmla="*/ 138193 w 293568"/>
                <a:gd name="connsiteY0" fmla="*/ 1 h 258330"/>
                <a:gd name="connsiteX1" fmla="*/ 293313 w 293568"/>
                <a:gd name="connsiteY1" fmla="*/ 129641 h 258330"/>
                <a:gd name="connsiteX2" fmla="*/ 155378 w 293568"/>
                <a:gd name="connsiteY2" fmla="*/ 258329 h 258330"/>
                <a:gd name="connsiteX3" fmla="*/ 258 w 293568"/>
                <a:gd name="connsiteY3" fmla="*/ 128689 h 258330"/>
                <a:gd name="connsiteX4" fmla="*/ 138193 w 293568"/>
                <a:gd name="connsiteY4" fmla="*/ 1 h 258330"/>
                <a:gd name="connsiteX5" fmla="*/ 138193 w 293568"/>
                <a:gd name="connsiteY5" fmla="*/ 1 h 25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68" h="258330">
                  <a:moveTo>
                    <a:pt x="138193" y="1"/>
                  </a:moveTo>
                  <a:cubicBezTo>
                    <a:pt x="219077" y="279"/>
                    <a:pt x="288551" y="58282"/>
                    <a:pt x="293313" y="129641"/>
                  </a:cubicBezTo>
                  <a:cubicBezTo>
                    <a:pt x="298055" y="200980"/>
                    <a:pt x="236262" y="258587"/>
                    <a:pt x="155378" y="258329"/>
                  </a:cubicBezTo>
                  <a:cubicBezTo>
                    <a:pt x="74494" y="258051"/>
                    <a:pt x="5000" y="200048"/>
                    <a:pt x="258" y="128689"/>
                  </a:cubicBezTo>
                  <a:cubicBezTo>
                    <a:pt x="-4505" y="57330"/>
                    <a:pt x="57309" y="-237"/>
                    <a:pt x="138193" y="1"/>
                  </a:cubicBezTo>
                  <a:lnTo>
                    <a:pt x="138193" y="1"/>
                  </a:lnTo>
                  <a:close/>
                </a:path>
              </a:pathLst>
            </a:custGeom>
            <a:solidFill>
              <a:srgbClr val="FEAF81"/>
            </a:solidFill>
            <a:ln w="1984"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B8452932-9C3D-7E41-4D62-DF56EDC7C921}"/>
                </a:ext>
              </a:extLst>
            </p:cNvPr>
            <p:cNvSpPr/>
            <p:nvPr/>
          </p:nvSpPr>
          <p:spPr>
            <a:xfrm>
              <a:off x="6197435" y="2809765"/>
              <a:ext cx="286295" cy="251820"/>
            </a:xfrm>
            <a:custGeom>
              <a:avLst/>
              <a:gdLst>
                <a:gd name="connsiteX0" fmla="*/ 134734 w 286295"/>
                <a:gd name="connsiteY0" fmla="*/ 1 h 251820"/>
                <a:gd name="connsiteX1" fmla="*/ 286044 w 286295"/>
                <a:gd name="connsiteY1" fmla="*/ 126327 h 251820"/>
                <a:gd name="connsiteX2" fmla="*/ 151561 w 286295"/>
                <a:gd name="connsiteY2" fmla="*/ 251820 h 251820"/>
                <a:gd name="connsiteX3" fmla="*/ 251 w 286295"/>
                <a:gd name="connsiteY3" fmla="*/ 125514 h 251820"/>
                <a:gd name="connsiteX4" fmla="*/ 134734 w 286295"/>
                <a:gd name="connsiteY4" fmla="*/ 1 h 251820"/>
                <a:gd name="connsiteX5" fmla="*/ 134734 w 286295"/>
                <a:gd name="connsiteY5" fmla="*/ 1 h 25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95" h="251820">
                  <a:moveTo>
                    <a:pt x="134734" y="1"/>
                  </a:moveTo>
                  <a:cubicBezTo>
                    <a:pt x="213613" y="239"/>
                    <a:pt x="281401" y="56774"/>
                    <a:pt x="286044" y="126327"/>
                  </a:cubicBezTo>
                  <a:cubicBezTo>
                    <a:pt x="290687" y="195880"/>
                    <a:pt x="230421" y="252039"/>
                    <a:pt x="151561" y="251820"/>
                  </a:cubicBezTo>
                  <a:cubicBezTo>
                    <a:pt x="72682" y="251582"/>
                    <a:pt x="4895" y="195047"/>
                    <a:pt x="251" y="125514"/>
                  </a:cubicBezTo>
                  <a:cubicBezTo>
                    <a:pt x="-4392" y="55960"/>
                    <a:pt x="55874" y="-218"/>
                    <a:pt x="134734" y="1"/>
                  </a:cubicBezTo>
                  <a:lnTo>
                    <a:pt x="134734" y="1"/>
                  </a:lnTo>
                  <a:close/>
                </a:path>
              </a:pathLst>
            </a:custGeom>
            <a:solidFill>
              <a:srgbClr val="FEAE81"/>
            </a:solidFill>
            <a:ln w="1984"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7465685E-488D-7607-6DB7-B43C68A317CB}"/>
                </a:ext>
              </a:extLst>
            </p:cNvPr>
            <p:cNvSpPr/>
            <p:nvPr/>
          </p:nvSpPr>
          <p:spPr>
            <a:xfrm>
              <a:off x="6199168" y="2811710"/>
              <a:ext cx="279001" cy="245311"/>
            </a:xfrm>
            <a:custGeom>
              <a:avLst/>
              <a:gdLst>
                <a:gd name="connsiteX0" fmla="*/ 131294 w 279001"/>
                <a:gd name="connsiteY0" fmla="*/ 1 h 245311"/>
                <a:gd name="connsiteX1" fmla="*/ 278754 w 279001"/>
                <a:gd name="connsiteY1" fmla="*/ 122993 h 245311"/>
                <a:gd name="connsiteX2" fmla="*/ 147725 w 279001"/>
                <a:gd name="connsiteY2" fmla="*/ 245311 h 245311"/>
                <a:gd name="connsiteX3" fmla="*/ 245 w 279001"/>
                <a:gd name="connsiteY3" fmla="*/ 122299 h 245311"/>
                <a:gd name="connsiteX4" fmla="*/ 131294 w 279001"/>
                <a:gd name="connsiteY4" fmla="*/ 1 h 245311"/>
                <a:gd name="connsiteX5" fmla="*/ 131294 w 279001"/>
                <a:gd name="connsiteY5" fmla="*/ 1 h 24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01" h="245311">
                  <a:moveTo>
                    <a:pt x="131294" y="1"/>
                  </a:moveTo>
                  <a:cubicBezTo>
                    <a:pt x="208150" y="179"/>
                    <a:pt x="274211" y="55246"/>
                    <a:pt x="278754" y="122993"/>
                  </a:cubicBezTo>
                  <a:cubicBezTo>
                    <a:pt x="283299" y="190760"/>
                    <a:pt x="224601" y="245510"/>
                    <a:pt x="147725" y="245311"/>
                  </a:cubicBezTo>
                  <a:cubicBezTo>
                    <a:pt x="70849" y="245113"/>
                    <a:pt x="4789" y="190066"/>
                    <a:pt x="245" y="122299"/>
                  </a:cubicBezTo>
                  <a:cubicBezTo>
                    <a:pt x="-4280" y="54552"/>
                    <a:pt x="54419" y="-198"/>
                    <a:pt x="131294" y="1"/>
                  </a:cubicBezTo>
                  <a:lnTo>
                    <a:pt x="131294" y="1"/>
                  </a:lnTo>
                  <a:close/>
                </a:path>
              </a:pathLst>
            </a:custGeom>
            <a:solidFill>
              <a:srgbClr val="FEAC80"/>
            </a:solidFill>
            <a:ln w="1984"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E9A62896-9CA7-5F1E-F1A9-798251C2E595}"/>
                </a:ext>
              </a:extLst>
            </p:cNvPr>
            <p:cNvSpPr/>
            <p:nvPr/>
          </p:nvSpPr>
          <p:spPr>
            <a:xfrm>
              <a:off x="6200916" y="2813635"/>
              <a:ext cx="271730" cy="238842"/>
            </a:xfrm>
            <a:custGeom>
              <a:avLst/>
              <a:gdLst>
                <a:gd name="connsiteX0" fmla="*/ 127839 w 271730"/>
                <a:gd name="connsiteY0" fmla="*/ 0 h 238842"/>
                <a:gd name="connsiteX1" fmla="*/ 271490 w 271730"/>
                <a:gd name="connsiteY1" fmla="*/ 119719 h 238842"/>
                <a:gd name="connsiteX2" fmla="*/ 143893 w 271730"/>
                <a:gd name="connsiteY2" fmla="*/ 238842 h 238842"/>
                <a:gd name="connsiteX3" fmla="*/ 243 w 271730"/>
                <a:gd name="connsiteY3" fmla="*/ 119143 h 238842"/>
                <a:gd name="connsiteX4" fmla="*/ 127839 w 271730"/>
                <a:gd name="connsiteY4" fmla="*/ 0 h 238842"/>
                <a:gd name="connsiteX5" fmla="*/ 127839 w 271730"/>
                <a:gd name="connsiteY5" fmla="*/ 0 h 23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730" h="238842">
                  <a:moveTo>
                    <a:pt x="127839" y="0"/>
                  </a:moveTo>
                  <a:cubicBezTo>
                    <a:pt x="202691" y="159"/>
                    <a:pt x="267064" y="53738"/>
                    <a:pt x="271490" y="119719"/>
                  </a:cubicBezTo>
                  <a:cubicBezTo>
                    <a:pt x="275915" y="185680"/>
                    <a:pt x="218764" y="239001"/>
                    <a:pt x="143893" y="238842"/>
                  </a:cubicBezTo>
                  <a:cubicBezTo>
                    <a:pt x="69042" y="238683"/>
                    <a:pt x="4688" y="185105"/>
                    <a:pt x="243" y="119143"/>
                  </a:cubicBezTo>
                  <a:cubicBezTo>
                    <a:pt x="-4202" y="53162"/>
                    <a:pt x="52968" y="-158"/>
                    <a:pt x="127839" y="0"/>
                  </a:cubicBezTo>
                  <a:lnTo>
                    <a:pt x="127839" y="0"/>
                  </a:lnTo>
                  <a:close/>
                </a:path>
              </a:pathLst>
            </a:custGeom>
            <a:solidFill>
              <a:srgbClr val="FEAB7F"/>
            </a:solidFill>
            <a:ln w="1984"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9612504C-1EDF-84AD-1D31-8EF9CE7A41F6}"/>
                </a:ext>
              </a:extLst>
            </p:cNvPr>
            <p:cNvSpPr/>
            <p:nvPr/>
          </p:nvSpPr>
          <p:spPr>
            <a:xfrm>
              <a:off x="6202667" y="2815560"/>
              <a:ext cx="264418" cy="232353"/>
            </a:xfrm>
            <a:custGeom>
              <a:avLst/>
              <a:gdLst>
                <a:gd name="connsiteX0" fmla="*/ 124382 w 264418"/>
                <a:gd name="connsiteY0" fmla="*/ 0 h 232353"/>
                <a:gd name="connsiteX1" fmla="*/ 264183 w 264418"/>
                <a:gd name="connsiteY1" fmla="*/ 116385 h 232353"/>
                <a:gd name="connsiteX2" fmla="*/ 140039 w 264418"/>
                <a:gd name="connsiteY2" fmla="*/ 232353 h 232353"/>
                <a:gd name="connsiteX3" fmla="*/ 238 w 264418"/>
                <a:gd name="connsiteY3" fmla="*/ 115968 h 232353"/>
                <a:gd name="connsiteX4" fmla="*/ 124382 w 264418"/>
                <a:gd name="connsiteY4" fmla="*/ 0 h 232353"/>
                <a:gd name="connsiteX5" fmla="*/ 124382 w 264418"/>
                <a:gd name="connsiteY5" fmla="*/ 0 h 2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18" h="232353">
                  <a:moveTo>
                    <a:pt x="124382" y="0"/>
                  </a:moveTo>
                  <a:cubicBezTo>
                    <a:pt x="197229" y="119"/>
                    <a:pt x="259856" y="52210"/>
                    <a:pt x="264183" y="116385"/>
                  </a:cubicBezTo>
                  <a:cubicBezTo>
                    <a:pt x="268508" y="180580"/>
                    <a:pt x="212886" y="232452"/>
                    <a:pt x="140039" y="232353"/>
                  </a:cubicBezTo>
                  <a:cubicBezTo>
                    <a:pt x="67192" y="232214"/>
                    <a:pt x="4544" y="180124"/>
                    <a:pt x="238" y="115968"/>
                  </a:cubicBezTo>
                  <a:cubicBezTo>
                    <a:pt x="-4107" y="51773"/>
                    <a:pt x="51515" y="-139"/>
                    <a:pt x="124382" y="0"/>
                  </a:cubicBezTo>
                  <a:lnTo>
                    <a:pt x="124382" y="0"/>
                  </a:lnTo>
                  <a:close/>
                </a:path>
              </a:pathLst>
            </a:custGeom>
            <a:solidFill>
              <a:srgbClr val="FDAA7E"/>
            </a:solidFill>
            <a:ln w="1984"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853FABC8-BB5A-87A7-4DF6-22E30E25459B}"/>
                </a:ext>
              </a:extLst>
            </p:cNvPr>
            <p:cNvSpPr/>
            <p:nvPr/>
          </p:nvSpPr>
          <p:spPr>
            <a:xfrm>
              <a:off x="6204400" y="2817465"/>
              <a:ext cx="257145" cy="225863"/>
            </a:xfrm>
            <a:custGeom>
              <a:avLst/>
              <a:gdLst>
                <a:gd name="connsiteX0" fmla="*/ 120923 w 257145"/>
                <a:gd name="connsiteY0" fmla="*/ 0 h 225863"/>
                <a:gd name="connsiteX1" fmla="*/ 256913 w 257145"/>
                <a:gd name="connsiteY1" fmla="*/ 113091 h 225863"/>
                <a:gd name="connsiteX2" fmla="*/ 136222 w 257145"/>
                <a:gd name="connsiteY2" fmla="*/ 225864 h 225863"/>
                <a:gd name="connsiteX3" fmla="*/ 232 w 257145"/>
                <a:gd name="connsiteY3" fmla="*/ 112773 h 225863"/>
                <a:gd name="connsiteX4" fmla="*/ 120923 w 257145"/>
                <a:gd name="connsiteY4" fmla="*/ 0 h 225863"/>
                <a:gd name="connsiteX5" fmla="*/ 120923 w 257145"/>
                <a:gd name="connsiteY5" fmla="*/ 0 h 2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45" h="225863">
                  <a:moveTo>
                    <a:pt x="120923" y="0"/>
                  </a:moveTo>
                  <a:cubicBezTo>
                    <a:pt x="191785" y="99"/>
                    <a:pt x="252686" y="50701"/>
                    <a:pt x="256913" y="113091"/>
                  </a:cubicBezTo>
                  <a:cubicBezTo>
                    <a:pt x="261140" y="175480"/>
                    <a:pt x="207085" y="225943"/>
                    <a:pt x="136222" y="225864"/>
                  </a:cubicBezTo>
                  <a:cubicBezTo>
                    <a:pt x="65380" y="225784"/>
                    <a:pt x="4459" y="175162"/>
                    <a:pt x="232" y="112773"/>
                  </a:cubicBezTo>
                  <a:cubicBezTo>
                    <a:pt x="-3995" y="50404"/>
                    <a:pt x="50100" y="-79"/>
                    <a:pt x="120923" y="0"/>
                  </a:cubicBezTo>
                  <a:lnTo>
                    <a:pt x="120923" y="0"/>
                  </a:lnTo>
                  <a:close/>
                </a:path>
              </a:pathLst>
            </a:custGeom>
            <a:solidFill>
              <a:srgbClr val="FDA87E"/>
            </a:solidFill>
            <a:ln w="1984"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95AD72F7-4918-5DB2-7162-D8E40176ECC4}"/>
                </a:ext>
              </a:extLst>
            </p:cNvPr>
            <p:cNvSpPr/>
            <p:nvPr/>
          </p:nvSpPr>
          <p:spPr>
            <a:xfrm>
              <a:off x="6206149" y="2819410"/>
              <a:ext cx="249875" cy="219354"/>
            </a:xfrm>
            <a:custGeom>
              <a:avLst/>
              <a:gdLst>
                <a:gd name="connsiteX0" fmla="*/ 117487 w 249875"/>
                <a:gd name="connsiteY0" fmla="*/ 0 h 219354"/>
                <a:gd name="connsiteX1" fmla="*/ 249648 w 249875"/>
                <a:gd name="connsiteY1" fmla="*/ 109757 h 219354"/>
                <a:gd name="connsiteX2" fmla="*/ 132370 w 249875"/>
                <a:gd name="connsiteY2" fmla="*/ 219355 h 219354"/>
                <a:gd name="connsiteX3" fmla="*/ 230 w 249875"/>
                <a:gd name="connsiteY3" fmla="*/ 109578 h 219354"/>
                <a:gd name="connsiteX4" fmla="*/ 117487 w 249875"/>
                <a:gd name="connsiteY4" fmla="*/ 0 h 219354"/>
                <a:gd name="connsiteX5" fmla="*/ 117487 w 249875"/>
                <a:gd name="connsiteY5" fmla="*/ 0 h 2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75" h="219354">
                  <a:moveTo>
                    <a:pt x="117487" y="0"/>
                  </a:moveTo>
                  <a:cubicBezTo>
                    <a:pt x="186306" y="40"/>
                    <a:pt x="245520" y="49173"/>
                    <a:pt x="249648" y="109757"/>
                  </a:cubicBezTo>
                  <a:cubicBezTo>
                    <a:pt x="253776" y="170360"/>
                    <a:pt x="201209" y="219414"/>
                    <a:pt x="132370" y="219355"/>
                  </a:cubicBezTo>
                  <a:cubicBezTo>
                    <a:pt x="63551" y="219315"/>
                    <a:pt x="4337" y="170162"/>
                    <a:pt x="230" y="109578"/>
                  </a:cubicBezTo>
                  <a:cubicBezTo>
                    <a:pt x="-3918" y="48975"/>
                    <a:pt x="48649" y="-60"/>
                    <a:pt x="117487" y="0"/>
                  </a:cubicBezTo>
                  <a:lnTo>
                    <a:pt x="117487" y="0"/>
                  </a:lnTo>
                  <a:close/>
                </a:path>
              </a:pathLst>
            </a:custGeom>
            <a:solidFill>
              <a:srgbClr val="FDA77D"/>
            </a:solidFill>
            <a:ln w="1984"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517E8AD4-0A92-0EEF-329C-E7D112662A1B}"/>
                </a:ext>
              </a:extLst>
            </p:cNvPr>
            <p:cNvSpPr/>
            <p:nvPr/>
          </p:nvSpPr>
          <p:spPr>
            <a:xfrm>
              <a:off x="6207881" y="2821335"/>
              <a:ext cx="242581" cy="212865"/>
            </a:xfrm>
            <a:custGeom>
              <a:avLst/>
              <a:gdLst>
                <a:gd name="connsiteX0" fmla="*/ 114028 w 242581"/>
                <a:gd name="connsiteY0" fmla="*/ 0 h 212865"/>
                <a:gd name="connsiteX1" fmla="*/ 242359 w 242581"/>
                <a:gd name="connsiteY1" fmla="*/ 106463 h 212865"/>
                <a:gd name="connsiteX2" fmla="*/ 128554 w 242581"/>
                <a:gd name="connsiteY2" fmla="*/ 212866 h 212865"/>
                <a:gd name="connsiteX3" fmla="*/ 223 w 242581"/>
                <a:gd name="connsiteY3" fmla="*/ 106423 h 212865"/>
                <a:gd name="connsiteX4" fmla="*/ 114028 w 242581"/>
                <a:gd name="connsiteY4" fmla="*/ 0 h 212865"/>
                <a:gd name="connsiteX5" fmla="*/ 114028 w 242581"/>
                <a:gd name="connsiteY5" fmla="*/ 0 h 21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81" h="212865">
                  <a:moveTo>
                    <a:pt x="114028" y="0"/>
                  </a:moveTo>
                  <a:cubicBezTo>
                    <a:pt x="180863" y="20"/>
                    <a:pt x="238350" y="47665"/>
                    <a:pt x="242359" y="106463"/>
                  </a:cubicBezTo>
                  <a:cubicBezTo>
                    <a:pt x="246387" y="165260"/>
                    <a:pt x="195388" y="212886"/>
                    <a:pt x="128554" y="212866"/>
                  </a:cubicBezTo>
                  <a:cubicBezTo>
                    <a:pt x="61739" y="212846"/>
                    <a:pt x="4232" y="165201"/>
                    <a:pt x="223" y="106423"/>
                  </a:cubicBezTo>
                  <a:cubicBezTo>
                    <a:pt x="-3805" y="47606"/>
                    <a:pt x="47214" y="-20"/>
                    <a:pt x="114028" y="0"/>
                  </a:cubicBezTo>
                  <a:lnTo>
                    <a:pt x="114028" y="0"/>
                  </a:lnTo>
                  <a:close/>
                </a:path>
              </a:pathLst>
            </a:custGeom>
            <a:solidFill>
              <a:srgbClr val="FDA67C"/>
            </a:solidFill>
            <a:ln w="1984"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BB860F8F-AB67-E838-90E0-0CC75DB39B5B}"/>
                </a:ext>
              </a:extLst>
            </p:cNvPr>
            <p:cNvSpPr/>
            <p:nvPr/>
          </p:nvSpPr>
          <p:spPr>
            <a:xfrm>
              <a:off x="6209616" y="2823260"/>
              <a:ext cx="235303" cy="206376"/>
            </a:xfrm>
            <a:custGeom>
              <a:avLst/>
              <a:gdLst>
                <a:gd name="connsiteX0" fmla="*/ 110567 w 235303"/>
                <a:gd name="connsiteY0" fmla="*/ 0 h 206376"/>
                <a:gd name="connsiteX1" fmla="*/ 235087 w 235303"/>
                <a:gd name="connsiteY1" fmla="*/ 103149 h 206376"/>
                <a:gd name="connsiteX2" fmla="*/ 124735 w 235303"/>
                <a:gd name="connsiteY2" fmla="*/ 206377 h 206376"/>
                <a:gd name="connsiteX3" fmla="*/ 215 w 235303"/>
                <a:gd name="connsiteY3" fmla="*/ 103228 h 206376"/>
                <a:gd name="connsiteX4" fmla="*/ 110567 w 235303"/>
                <a:gd name="connsiteY4" fmla="*/ 0 h 206376"/>
                <a:gd name="connsiteX5" fmla="*/ 110567 w 235303"/>
                <a:gd name="connsiteY5" fmla="*/ 0 h 20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03" h="206376">
                  <a:moveTo>
                    <a:pt x="110567" y="0"/>
                  </a:moveTo>
                  <a:cubicBezTo>
                    <a:pt x="175377" y="-20"/>
                    <a:pt x="231178" y="46157"/>
                    <a:pt x="235087" y="103149"/>
                  </a:cubicBezTo>
                  <a:cubicBezTo>
                    <a:pt x="238996" y="160161"/>
                    <a:pt x="189546" y="206357"/>
                    <a:pt x="124735" y="206377"/>
                  </a:cubicBezTo>
                  <a:cubicBezTo>
                    <a:pt x="59925" y="206397"/>
                    <a:pt x="4124" y="160220"/>
                    <a:pt x="215" y="103228"/>
                  </a:cubicBezTo>
                  <a:cubicBezTo>
                    <a:pt x="-3675" y="46217"/>
                    <a:pt x="45756" y="20"/>
                    <a:pt x="110567" y="0"/>
                  </a:cubicBezTo>
                  <a:lnTo>
                    <a:pt x="110567" y="0"/>
                  </a:lnTo>
                  <a:close/>
                </a:path>
              </a:pathLst>
            </a:custGeom>
            <a:solidFill>
              <a:srgbClr val="FDA47B"/>
            </a:solidFill>
            <a:ln w="1984"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DC67D0AA-6040-C74D-ECE8-3FE9A46E80EE}"/>
                </a:ext>
              </a:extLst>
            </p:cNvPr>
            <p:cNvSpPr/>
            <p:nvPr/>
          </p:nvSpPr>
          <p:spPr>
            <a:xfrm>
              <a:off x="6211382" y="2825204"/>
              <a:ext cx="227997" cy="199868"/>
            </a:xfrm>
            <a:custGeom>
              <a:avLst/>
              <a:gdLst>
                <a:gd name="connsiteX0" fmla="*/ 107094 w 227997"/>
                <a:gd name="connsiteY0" fmla="*/ 0 h 199868"/>
                <a:gd name="connsiteX1" fmla="*/ 227785 w 227997"/>
                <a:gd name="connsiteY1" fmla="*/ 99835 h 199868"/>
                <a:gd name="connsiteX2" fmla="*/ 120886 w 227997"/>
                <a:gd name="connsiteY2" fmla="*/ 199868 h 199868"/>
                <a:gd name="connsiteX3" fmla="*/ 215 w 227997"/>
                <a:gd name="connsiteY3" fmla="*/ 100033 h 199868"/>
                <a:gd name="connsiteX4" fmla="*/ 107094 w 227997"/>
                <a:gd name="connsiteY4" fmla="*/ 0 h 199868"/>
                <a:gd name="connsiteX5" fmla="*/ 107094 w 227997"/>
                <a:gd name="connsiteY5" fmla="*/ 0 h 19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97" h="199868">
                  <a:moveTo>
                    <a:pt x="107094" y="0"/>
                  </a:moveTo>
                  <a:cubicBezTo>
                    <a:pt x="169920" y="-79"/>
                    <a:pt x="223975" y="44629"/>
                    <a:pt x="227785" y="99835"/>
                  </a:cubicBezTo>
                  <a:cubicBezTo>
                    <a:pt x="231595" y="155041"/>
                    <a:pt x="183692" y="199829"/>
                    <a:pt x="120886" y="199868"/>
                  </a:cubicBezTo>
                  <a:cubicBezTo>
                    <a:pt x="58080" y="199948"/>
                    <a:pt x="4005" y="155239"/>
                    <a:pt x="215" y="100033"/>
                  </a:cubicBezTo>
                  <a:cubicBezTo>
                    <a:pt x="-3615" y="44828"/>
                    <a:pt x="44288" y="40"/>
                    <a:pt x="107094" y="0"/>
                  </a:cubicBezTo>
                  <a:lnTo>
                    <a:pt x="107094" y="0"/>
                  </a:lnTo>
                  <a:close/>
                </a:path>
              </a:pathLst>
            </a:custGeom>
            <a:solidFill>
              <a:srgbClr val="FDA37B"/>
            </a:solidFill>
            <a:ln w="1984"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25917C40-4BA2-4066-5CEB-D911E8499741}"/>
                </a:ext>
              </a:extLst>
            </p:cNvPr>
            <p:cNvSpPr/>
            <p:nvPr/>
          </p:nvSpPr>
          <p:spPr>
            <a:xfrm>
              <a:off x="6213098" y="2827109"/>
              <a:ext cx="220739" cy="193399"/>
            </a:xfrm>
            <a:custGeom>
              <a:avLst/>
              <a:gdLst>
                <a:gd name="connsiteX0" fmla="*/ 103672 w 220739"/>
                <a:gd name="connsiteY0" fmla="*/ 0 h 193399"/>
                <a:gd name="connsiteX1" fmla="*/ 220533 w 220739"/>
                <a:gd name="connsiteY1" fmla="*/ 96541 h 193399"/>
                <a:gd name="connsiteX2" fmla="*/ 117067 w 220739"/>
                <a:gd name="connsiteY2" fmla="*/ 193399 h 193399"/>
                <a:gd name="connsiteX3" fmla="*/ 206 w 220739"/>
                <a:gd name="connsiteY3" fmla="*/ 96878 h 193399"/>
                <a:gd name="connsiteX4" fmla="*/ 103672 w 220739"/>
                <a:gd name="connsiteY4" fmla="*/ 0 h 193399"/>
                <a:gd name="connsiteX5" fmla="*/ 103672 w 220739"/>
                <a:gd name="connsiteY5" fmla="*/ 0 h 1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39" h="193399">
                  <a:moveTo>
                    <a:pt x="103672" y="0"/>
                  </a:moveTo>
                  <a:cubicBezTo>
                    <a:pt x="164474" y="-99"/>
                    <a:pt x="216822" y="43121"/>
                    <a:pt x="220533" y="96541"/>
                  </a:cubicBezTo>
                  <a:cubicBezTo>
                    <a:pt x="224224" y="149961"/>
                    <a:pt x="177889" y="193320"/>
                    <a:pt x="117067" y="193399"/>
                  </a:cubicBezTo>
                  <a:cubicBezTo>
                    <a:pt x="56265" y="193498"/>
                    <a:pt x="3897" y="150278"/>
                    <a:pt x="206" y="96878"/>
                  </a:cubicBezTo>
                  <a:cubicBezTo>
                    <a:pt x="-3485" y="43439"/>
                    <a:pt x="42870" y="79"/>
                    <a:pt x="103672" y="0"/>
                  </a:cubicBezTo>
                  <a:lnTo>
                    <a:pt x="103672" y="0"/>
                  </a:lnTo>
                  <a:close/>
                </a:path>
              </a:pathLst>
            </a:custGeom>
            <a:solidFill>
              <a:srgbClr val="FCA27A"/>
            </a:solidFill>
            <a:ln w="1984"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36E84AB0-C774-99E2-5DE8-1685EDAB7CF3}"/>
                </a:ext>
              </a:extLst>
            </p:cNvPr>
            <p:cNvSpPr/>
            <p:nvPr/>
          </p:nvSpPr>
          <p:spPr>
            <a:xfrm>
              <a:off x="6214848" y="2829034"/>
              <a:ext cx="213448" cy="186890"/>
            </a:xfrm>
            <a:custGeom>
              <a:avLst/>
              <a:gdLst>
                <a:gd name="connsiteX0" fmla="*/ 100215 w 213448"/>
                <a:gd name="connsiteY0" fmla="*/ 0 h 186890"/>
                <a:gd name="connsiteX1" fmla="*/ 213246 w 213448"/>
                <a:gd name="connsiteY1" fmla="*/ 93227 h 186890"/>
                <a:gd name="connsiteX2" fmla="*/ 113233 w 213448"/>
                <a:gd name="connsiteY2" fmla="*/ 186890 h 186890"/>
                <a:gd name="connsiteX3" fmla="*/ 202 w 213448"/>
                <a:gd name="connsiteY3" fmla="*/ 93664 h 186890"/>
                <a:gd name="connsiteX4" fmla="*/ 100215 w 213448"/>
                <a:gd name="connsiteY4" fmla="*/ 0 h 186890"/>
                <a:gd name="connsiteX5" fmla="*/ 100215 w 213448"/>
                <a:gd name="connsiteY5" fmla="*/ 0 h 1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48" h="186890">
                  <a:moveTo>
                    <a:pt x="100215" y="0"/>
                  </a:moveTo>
                  <a:cubicBezTo>
                    <a:pt x="159013" y="-119"/>
                    <a:pt x="209655" y="41613"/>
                    <a:pt x="213246" y="93227"/>
                  </a:cubicBezTo>
                  <a:cubicBezTo>
                    <a:pt x="216838" y="144841"/>
                    <a:pt x="172031" y="186771"/>
                    <a:pt x="113233" y="186890"/>
                  </a:cubicBezTo>
                  <a:cubicBezTo>
                    <a:pt x="54435" y="187010"/>
                    <a:pt x="3794" y="145298"/>
                    <a:pt x="202" y="93664"/>
                  </a:cubicBezTo>
                  <a:cubicBezTo>
                    <a:pt x="-3390" y="42049"/>
                    <a:pt x="41418" y="119"/>
                    <a:pt x="100215" y="0"/>
                  </a:cubicBezTo>
                  <a:lnTo>
                    <a:pt x="100215" y="0"/>
                  </a:lnTo>
                  <a:close/>
                </a:path>
              </a:pathLst>
            </a:custGeom>
            <a:solidFill>
              <a:srgbClr val="FCA079"/>
            </a:solidFill>
            <a:ln w="1984"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98978ED5-F7CD-4267-CA6F-9648642D0F5F}"/>
                </a:ext>
              </a:extLst>
            </p:cNvPr>
            <p:cNvSpPr/>
            <p:nvPr/>
          </p:nvSpPr>
          <p:spPr>
            <a:xfrm>
              <a:off x="6216581" y="2830959"/>
              <a:ext cx="206154" cy="180402"/>
            </a:xfrm>
            <a:custGeom>
              <a:avLst/>
              <a:gdLst>
                <a:gd name="connsiteX0" fmla="*/ 96776 w 206154"/>
                <a:gd name="connsiteY0" fmla="*/ 0 h 180402"/>
                <a:gd name="connsiteX1" fmla="*/ 205957 w 206154"/>
                <a:gd name="connsiteY1" fmla="*/ 89913 h 180402"/>
                <a:gd name="connsiteX2" fmla="*/ 109397 w 206154"/>
                <a:gd name="connsiteY2" fmla="*/ 180402 h 180402"/>
                <a:gd name="connsiteX3" fmla="*/ 195 w 206154"/>
                <a:gd name="connsiteY3" fmla="*/ 90489 h 180402"/>
                <a:gd name="connsiteX4" fmla="*/ 96776 w 206154"/>
                <a:gd name="connsiteY4" fmla="*/ 0 h 180402"/>
                <a:gd name="connsiteX5" fmla="*/ 96776 w 206154"/>
                <a:gd name="connsiteY5" fmla="*/ 0 h 1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54" h="180402">
                  <a:moveTo>
                    <a:pt x="96776" y="0"/>
                  </a:moveTo>
                  <a:cubicBezTo>
                    <a:pt x="153569" y="-158"/>
                    <a:pt x="202464" y="40085"/>
                    <a:pt x="205957" y="89913"/>
                  </a:cubicBezTo>
                  <a:cubicBezTo>
                    <a:pt x="209450" y="139742"/>
                    <a:pt x="166210" y="180243"/>
                    <a:pt x="109397" y="180402"/>
                  </a:cubicBezTo>
                  <a:cubicBezTo>
                    <a:pt x="52603" y="180560"/>
                    <a:pt x="3688" y="140317"/>
                    <a:pt x="195" y="90489"/>
                  </a:cubicBezTo>
                  <a:cubicBezTo>
                    <a:pt x="-3277" y="40661"/>
                    <a:pt x="39982" y="159"/>
                    <a:pt x="96776" y="0"/>
                  </a:cubicBezTo>
                  <a:lnTo>
                    <a:pt x="96776" y="0"/>
                  </a:lnTo>
                  <a:close/>
                </a:path>
              </a:pathLst>
            </a:custGeom>
            <a:solidFill>
              <a:srgbClr val="FC9F79"/>
            </a:solidFill>
            <a:ln w="1984"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D2E63EDA-139D-D7FC-B06D-ACF3F6AC6A22}"/>
                </a:ext>
              </a:extLst>
            </p:cNvPr>
            <p:cNvSpPr/>
            <p:nvPr/>
          </p:nvSpPr>
          <p:spPr>
            <a:xfrm>
              <a:off x="6218329" y="2832883"/>
              <a:ext cx="198883" cy="173933"/>
            </a:xfrm>
            <a:custGeom>
              <a:avLst/>
              <a:gdLst>
                <a:gd name="connsiteX0" fmla="*/ 93301 w 198883"/>
                <a:gd name="connsiteY0" fmla="*/ 1 h 173933"/>
                <a:gd name="connsiteX1" fmla="*/ 198692 w 198883"/>
                <a:gd name="connsiteY1" fmla="*/ 86619 h 173933"/>
                <a:gd name="connsiteX2" fmla="*/ 105565 w 198883"/>
                <a:gd name="connsiteY2" fmla="*/ 173933 h 173933"/>
                <a:gd name="connsiteX3" fmla="*/ 193 w 198883"/>
                <a:gd name="connsiteY3" fmla="*/ 87334 h 173933"/>
                <a:gd name="connsiteX4" fmla="*/ 93301 w 198883"/>
                <a:gd name="connsiteY4" fmla="*/ 1 h 173933"/>
                <a:gd name="connsiteX5" fmla="*/ 93301 w 198883"/>
                <a:gd name="connsiteY5" fmla="*/ 1 h 17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83" h="173933">
                  <a:moveTo>
                    <a:pt x="93301" y="1"/>
                  </a:moveTo>
                  <a:cubicBezTo>
                    <a:pt x="148090" y="-178"/>
                    <a:pt x="195299" y="38577"/>
                    <a:pt x="198692" y="86619"/>
                  </a:cubicBezTo>
                  <a:cubicBezTo>
                    <a:pt x="202065" y="134662"/>
                    <a:pt x="160353" y="173734"/>
                    <a:pt x="105565" y="173933"/>
                  </a:cubicBezTo>
                  <a:cubicBezTo>
                    <a:pt x="50775" y="174131"/>
                    <a:pt x="3586" y="135356"/>
                    <a:pt x="193" y="87334"/>
                  </a:cubicBezTo>
                  <a:cubicBezTo>
                    <a:pt x="-3200" y="39272"/>
                    <a:pt x="38532" y="199"/>
                    <a:pt x="93301" y="1"/>
                  </a:cubicBezTo>
                  <a:lnTo>
                    <a:pt x="93301" y="1"/>
                  </a:lnTo>
                  <a:close/>
                </a:path>
              </a:pathLst>
            </a:custGeom>
            <a:solidFill>
              <a:srgbClr val="FC9D78"/>
            </a:solidFill>
            <a:ln w="1984"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91BC3D35-3DD1-65C3-077B-7B9CF10CD0B5}"/>
                </a:ext>
              </a:extLst>
            </p:cNvPr>
            <p:cNvSpPr/>
            <p:nvPr/>
          </p:nvSpPr>
          <p:spPr>
            <a:xfrm>
              <a:off x="6220080" y="2834808"/>
              <a:ext cx="191591" cy="167405"/>
            </a:xfrm>
            <a:custGeom>
              <a:avLst/>
              <a:gdLst>
                <a:gd name="connsiteX0" fmla="*/ 89844 w 191591"/>
                <a:gd name="connsiteY0" fmla="*/ 1 h 167405"/>
                <a:gd name="connsiteX1" fmla="*/ 191405 w 191591"/>
                <a:gd name="connsiteY1" fmla="*/ 83286 h 167405"/>
                <a:gd name="connsiteX2" fmla="*/ 101750 w 191591"/>
                <a:gd name="connsiteY2" fmla="*/ 167404 h 167405"/>
                <a:gd name="connsiteX3" fmla="*/ 189 w 191591"/>
                <a:gd name="connsiteY3" fmla="*/ 84119 h 167405"/>
                <a:gd name="connsiteX4" fmla="*/ 89844 w 191591"/>
                <a:gd name="connsiteY4" fmla="*/ 1 h 167405"/>
                <a:gd name="connsiteX5" fmla="*/ 89844 w 191591"/>
                <a:gd name="connsiteY5" fmla="*/ 1 h 1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91" h="167405">
                  <a:moveTo>
                    <a:pt x="89844" y="1"/>
                  </a:moveTo>
                  <a:cubicBezTo>
                    <a:pt x="142629" y="-217"/>
                    <a:pt x="188111" y="37049"/>
                    <a:pt x="191405" y="83286"/>
                  </a:cubicBezTo>
                  <a:cubicBezTo>
                    <a:pt x="194679" y="129542"/>
                    <a:pt x="154515" y="167186"/>
                    <a:pt x="101750" y="167404"/>
                  </a:cubicBezTo>
                  <a:cubicBezTo>
                    <a:pt x="48985" y="167643"/>
                    <a:pt x="3483" y="130356"/>
                    <a:pt x="189" y="84119"/>
                  </a:cubicBezTo>
                  <a:cubicBezTo>
                    <a:pt x="-3105" y="37903"/>
                    <a:pt x="37079" y="239"/>
                    <a:pt x="89844" y="1"/>
                  </a:cubicBezTo>
                  <a:lnTo>
                    <a:pt x="89844" y="1"/>
                  </a:lnTo>
                  <a:close/>
                </a:path>
              </a:pathLst>
            </a:custGeom>
            <a:solidFill>
              <a:srgbClr val="FC9C77"/>
            </a:solidFill>
            <a:ln w="1984"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2AC7CDB4-3CAB-E21F-E5F1-2BE07F8A4B2E}"/>
                </a:ext>
              </a:extLst>
            </p:cNvPr>
            <p:cNvSpPr/>
            <p:nvPr/>
          </p:nvSpPr>
          <p:spPr>
            <a:xfrm>
              <a:off x="6221795" y="2836732"/>
              <a:ext cx="184318" cy="160937"/>
            </a:xfrm>
            <a:custGeom>
              <a:avLst/>
              <a:gdLst>
                <a:gd name="connsiteX0" fmla="*/ 86422 w 184318"/>
                <a:gd name="connsiteY0" fmla="*/ 1 h 160937"/>
                <a:gd name="connsiteX1" fmla="*/ 184134 w 184318"/>
                <a:gd name="connsiteY1" fmla="*/ 79992 h 160937"/>
                <a:gd name="connsiteX2" fmla="*/ 97912 w 184318"/>
                <a:gd name="connsiteY2" fmla="*/ 160936 h 160937"/>
                <a:gd name="connsiteX3" fmla="*/ 180 w 184318"/>
                <a:gd name="connsiteY3" fmla="*/ 80965 h 160937"/>
                <a:gd name="connsiteX4" fmla="*/ 86422 w 184318"/>
                <a:gd name="connsiteY4" fmla="*/ 1 h 160937"/>
                <a:gd name="connsiteX5" fmla="*/ 86422 w 184318"/>
                <a:gd name="connsiteY5" fmla="*/ 1 h 16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18" h="160937">
                  <a:moveTo>
                    <a:pt x="86422" y="1"/>
                  </a:moveTo>
                  <a:cubicBezTo>
                    <a:pt x="137183" y="-257"/>
                    <a:pt x="180959" y="35542"/>
                    <a:pt x="184134" y="79992"/>
                  </a:cubicBezTo>
                  <a:cubicBezTo>
                    <a:pt x="187329" y="124463"/>
                    <a:pt x="148692" y="160678"/>
                    <a:pt x="97912" y="160936"/>
                  </a:cubicBezTo>
                  <a:cubicBezTo>
                    <a:pt x="47151" y="161194"/>
                    <a:pt x="3375" y="125415"/>
                    <a:pt x="180" y="80965"/>
                  </a:cubicBezTo>
                  <a:cubicBezTo>
                    <a:pt x="-2975" y="36494"/>
                    <a:pt x="35661" y="279"/>
                    <a:pt x="86422" y="1"/>
                  </a:cubicBezTo>
                  <a:lnTo>
                    <a:pt x="86422" y="1"/>
                  </a:lnTo>
                  <a:close/>
                </a:path>
              </a:pathLst>
            </a:custGeom>
            <a:solidFill>
              <a:srgbClr val="FC9B76"/>
            </a:solidFill>
            <a:ln w="1984"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F5563133-CCBA-A1C7-68D6-820A9033C790}"/>
                </a:ext>
              </a:extLst>
            </p:cNvPr>
            <p:cNvSpPr/>
            <p:nvPr/>
          </p:nvSpPr>
          <p:spPr>
            <a:xfrm>
              <a:off x="6223546" y="2838637"/>
              <a:ext cx="177024" cy="154449"/>
            </a:xfrm>
            <a:custGeom>
              <a:avLst/>
              <a:gdLst>
                <a:gd name="connsiteX0" fmla="*/ 82965 w 177024"/>
                <a:gd name="connsiteY0" fmla="*/ 2 h 154449"/>
                <a:gd name="connsiteX1" fmla="*/ 176847 w 177024"/>
                <a:gd name="connsiteY1" fmla="*/ 76699 h 154449"/>
                <a:gd name="connsiteX2" fmla="*/ 94058 w 177024"/>
                <a:gd name="connsiteY2" fmla="*/ 154447 h 154449"/>
                <a:gd name="connsiteX3" fmla="*/ 176 w 177024"/>
                <a:gd name="connsiteY3" fmla="*/ 77770 h 154449"/>
                <a:gd name="connsiteX4" fmla="*/ 82965 w 177024"/>
                <a:gd name="connsiteY4" fmla="*/ 2 h 154449"/>
                <a:gd name="connsiteX5" fmla="*/ 82965 w 177024"/>
                <a:gd name="connsiteY5" fmla="*/ 2 h 1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24" h="154449">
                  <a:moveTo>
                    <a:pt x="82965" y="2"/>
                  </a:moveTo>
                  <a:cubicBezTo>
                    <a:pt x="131722" y="-276"/>
                    <a:pt x="173771" y="34034"/>
                    <a:pt x="176847" y="76699"/>
                  </a:cubicBezTo>
                  <a:cubicBezTo>
                    <a:pt x="179922" y="119343"/>
                    <a:pt x="142814" y="154150"/>
                    <a:pt x="94058" y="154447"/>
                  </a:cubicBezTo>
                  <a:cubicBezTo>
                    <a:pt x="45301" y="154745"/>
                    <a:pt x="3232" y="120435"/>
                    <a:pt x="176" y="77770"/>
                  </a:cubicBezTo>
                  <a:cubicBezTo>
                    <a:pt x="-2880" y="35106"/>
                    <a:pt x="34208" y="299"/>
                    <a:pt x="82965" y="2"/>
                  </a:cubicBezTo>
                  <a:lnTo>
                    <a:pt x="82965" y="2"/>
                  </a:lnTo>
                  <a:close/>
                </a:path>
              </a:pathLst>
            </a:custGeom>
            <a:solidFill>
              <a:srgbClr val="FB9976"/>
            </a:solidFill>
            <a:ln w="1984"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2B92C6A4-DA6E-9FB8-DA48-057FCCE19CCF}"/>
                </a:ext>
              </a:extLst>
            </p:cNvPr>
            <p:cNvSpPr/>
            <p:nvPr/>
          </p:nvSpPr>
          <p:spPr>
            <a:xfrm>
              <a:off x="6225296" y="2840561"/>
              <a:ext cx="169734" cy="147941"/>
            </a:xfrm>
            <a:custGeom>
              <a:avLst/>
              <a:gdLst>
                <a:gd name="connsiteX0" fmla="*/ 79488 w 169734"/>
                <a:gd name="connsiteY0" fmla="*/ 3 h 147941"/>
                <a:gd name="connsiteX1" fmla="*/ 169560 w 169734"/>
                <a:gd name="connsiteY1" fmla="*/ 73366 h 147941"/>
                <a:gd name="connsiteX2" fmla="*/ 90244 w 169734"/>
                <a:gd name="connsiteY2" fmla="*/ 147939 h 147941"/>
                <a:gd name="connsiteX3" fmla="*/ 172 w 169734"/>
                <a:gd name="connsiteY3" fmla="*/ 74596 h 147941"/>
                <a:gd name="connsiteX4" fmla="*/ 79488 w 169734"/>
                <a:gd name="connsiteY4" fmla="*/ 3 h 147941"/>
                <a:gd name="connsiteX5" fmla="*/ 79488 w 169734"/>
                <a:gd name="connsiteY5" fmla="*/ 3 h 1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34" h="147941">
                  <a:moveTo>
                    <a:pt x="79488" y="3"/>
                  </a:moveTo>
                  <a:cubicBezTo>
                    <a:pt x="126241" y="-335"/>
                    <a:pt x="166583" y="32507"/>
                    <a:pt x="169560" y="73366"/>
                  </a:cubicBezTo>
                  <a:cubicBezTo>
                    <a:pt x="172537" y="114224"/>
                    <a:pt x="136996" y="147602"/>
                    <a:pt x="90244" y="147939"/>
                  </a:cubicBezTo>
                  <a:cubicBezTo>
                    <a:pt x="43491" y="148277"/>
                    <a:pt x="3149" y="115435"/>
                    <a:pt x="172" y="74596"/>
                  </a:cubicBezTo>
                  <a:cubicBezTo>
                    <a:pt x="-2785" y="33718"/>
                    <a:pt x="32736" y="340"/>
                    <a:pt x="79488" y="3"/>
                  </a:cubicBezTo>
                  <a:lnTo>
                    <a:pt x="79488" y="3"/>
                  </a:lnTo>
                  <a:close/>
                </a:path>
              </a:pathLst>
            </a:custGeom>
            <a:solidFill>
              <a:srgbClr val="FB9875"/>
            </a:solidFill>
            <a:ln w="1984"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5C6E6DA8-DFD6-6C03-AAEB-0CD5A3FB1BF9}"/>
                </a:ext>
              </a:extLst>
            </p:cNvPr>
            <p:cNvSpPr/>
            <p:nvPr/>
          </p:nvSpPr>
          <p:spPr>
            <a:xfrm>
              <a:off x="6227029" y="2842485"/>
              <a:ext cx="162440" cy="141453"/>
            </a:xfrm>
            <a:custGeom>
              <a:avLst/>
              <a:gdLst>
                <a:gd name="connsiteX0" fmla="*/ 76049 w 162440"/>
                <a:gd name="connsiteY0" fmla="*/ 3 h 141453"/>
                <a:gd name="connsiteX1" fmla="*/ 162271 w 162440"/>
                <a:gd name="connsiteY1" fmla="*/ 70052 h 141453"/>
                <a:gd name="connsiteX2" fmla="*/ 86407 w 162440"/>
                <a:gd name="connsiteY2" fmla="*/ 141450 h 141453"/>
                <a:gd name="connsiteX3" fmla="*/ 166 w 162440"/>
                <a:gd name="connsiteY3" fmla="*/ 71401 h 141453"/>
                <a:gd name="connsiteX4" fmla="*/ 76049 w 162440"/>
                <a:gd name="connsiteY4" fmla="*/ 3 h 141453"/>
                <a:gd name="connsiteX5" fmla="*/ 76049 w 162440"/>
                <a:gd name="connsiteY5" fmla="*/ 3 h 1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440" h="141453">
                  <a:moveTo>
                    <a:pt x="76049" y="3"/>
                  </a:moveTo>
                  <a:cubicBezTo>
                    <a:pt x="120777" y="-354"/>
                    <a:pt x="159413" y="30999"/>
                    <a:pt x="162271" y="70052"/>
                  </a:cubicBezTo>
                  <a:cubicBezTo>
                    <a:pt x="165148" y="109125"/>
                    <a:pt x="131155" y="141074"/>
                    <a:pt x="86407" y="141450"/>
                  </a:cubicBezTo>
                  <a:cubicBezTo>
                    <a:pt x="41659" y="141808"/>
                    <a:pt x="3023" y="110474"/>
                    <a:pt x="166" y="71401"/>
                  </a:cubicBezTo>
                  <a:cubicBezTo>
                    <a:pt x="-2672" y="32329"/>
                    <a:pt x="31301" y="380"/>
                    <a:pt x="76049" y="3"/>
                  </a:cubicBezTo>
                  <a:lnTo>
                    <a:pt x="76049" y="3"/>
                  </a:lnTo>
                  <a:close/>
                </a:path>
              </a:pathLst>
            </a:custGeom>
            <a:solidFill>
              <a:srgbClr val="FB9774"/>
            </a:solidFill>
            <a:ln w="1984"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1BC92CAA-102C-B6D4-EF4C-12209AC4F402}"/>
                </a:ext>
              </a:extLst>
            </p:cNvPr>
            <p:cNvSpPr/>
            <p:nvPr/>
          </p:nvSpPr>
          <p:spPr>
            <a:xfrm>
              <a:off x="6228777" y="2844429"/>
              <a:ext cx="155169" cy="134986"/>
            </a:xfrm>
            <a:custGeom>
              <a:avLst/>
              <a:gdLst>
                <a:gd name="connsiteX0" fmla="*/ 72594 w 155169"/>
                <a:gd name="connsiteY0" fmla="*/ 4 h 134986"/>
                <a:gd name="connsiteX1" fmla="*/ 155006 w 155169"/>
                <a:gd name="connsiteY1" fmla="*/ 66759 h 134986"/>
                <a:gd name="connsiteX2" fmla="*/ 82576 w 155169"/>
                <a:gd name="connsiteY2" fmla="*/ 134982 h 134986"/>
                <a:gd name="connsiteX3" fmla="*/ 164 w 155169"/>
                <a:gd name="connsiteY3" fmla="*/ 68227 h 134986"/>
                <a:gd name="connsiteX4" fmla="*/ 72594 w 155169"/>
                <a:gd name="connsiteY4" fmla="*/ 4 h 134986"/>
                <a:gd name="connsiteX5" fmla="*/ 72594 w 155169"/>
                <a:gd name="connsiteY5" fmla="*/ 4 h 13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69" h="134986">
                  <a:moveTo>
                    <a:pt x="72594" y="4"/>
                  </a:moveTo>
                  <a:cubicBezTo>
                    <a:pt x="115338" y="-393"/>
                    <a:pt x="152248" y="29492"/>
                    <a:pt x="155006" y="66759"/>
                  </a:cubicBezTo>
                  <a:cubicBezTo>
                    <a:pt x="157765" y="104026"/>
                    <a:pt x="125319" y="134585"/>
                    <a:pt x="82576" y="134982"/>
                  </a:cubicBezTo>
                  <a:cubicBezTo>
                    <a:pt x="39851" y="135379"/>
                    <a:pt x="2902" y="105514"/>
                    <a:pt x="164" y="68227"/>
                  </a:cubicBezTo>
                  <a:cubicBezTo>
                    <a:pt x="-2594" y="30941"/>
                    <a:pt x="29850" y="401"/>
                    <a:pt x="72594" y="4"/>
                  </a:cubicBezTo>
                  <a:lnTo>
                    <a:pt x="72594" y="4"/>
                  </a:lnTo>
                  <a:close/>
                </a:path>
              </a:pathLst>
            </a:custGeom>
            <a:solidFill>
              <a:srgbClr val="FB9573"/>
            </a:solidFill>
            <a:ln w="1984"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BE6F4225-1C98-87A3-D89E-971C4BF64FEE}"/>
                </a:ext>
              </a:extLst>
            </p:cNvPr>
            <p:cNvSpPr/>
            <p:nvPr/>
          </p:nvSpPr>
          <p:spPr>
            <a:xfrm>
              <a:off x="6230528" y="2846353"/>
              <a:ext cx="147878" cy="128479"/>
            </a:xfrm>
            <a:custGeom>
              <a:avLst/>
              <a:gdLst>
                <a:gd name="connsiteX0" fmla="*/ 69137 w 147878"/>
                <a:gd name="connsiteY0" fmla="*/ 5 h 128479"/>
                <a:gd name="connsiteX1" fmla="*/ 147719 w 147878"/>
                <a:gd name="connsiteY1" fmla="*/ 63446 h 128479"/>
                <a:gd name="connsiteX2" fmla="*/ 78741 w 147878"/>
                <a:gd name="connsiteY2" fmla="*/ 128475 h 128479"/>
                <a:gd name="connsiteX3" fmla="*/ 160 w 147878"/>
                <a:gd name="connsiteY3" fmla="*/ 65053 h 128479"/>
                <a:gd name="connsiteX4" fmla="*/ 69137 w 147878"/>
                <a:gd name="connsiteY4" fmla="*/ 5 h 128479"/>
                <a:gd name="connsiteX5" fmla="*/ 69137 w 147878"/>
                <a:gd name="connsiteY5" fmla="*/ 5 h 1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8" h="128479">
                  <a:moveTo>
                    <a:pt x="69137" y="5"/>
                  </a:moveTo>
                  <a:cubicBezTo>
                    <a:pt x="109857" y="-432"/>
                    <a:pt x="145060" y="27945"/>
                    <a:pt x="147719" y="63446"/>
                  </a:cubicBezTo>
                  <a:cubicBezTo>
                    <a:pt x="150378" y="98927"/>
                    <a:pt x="119461" y="128038"/>
                    <a:pt x="78741" y="128475"/>
                  </a:cubicBezTo>
                  <a:cubicBezTo>
                    <a:pt x="38021" y="128911"/>
                    <a:pt x="2818" y="100515"/>
                    <a:pt x="160" y="65053"/>
                  </a:cubicBezTo>
                  <a:cubicBezTo>
                    <a:pt x="-2500" y="29553"/>
                    <a:pt x="28397" y="441"/>
                    <a:pt x="69137" y="5"/>
                  </a:cubicBezTo>
                  <a:lnTo>
                    <a:pt x="69137" y="5"/>
                  </a:lnTo>
                  <a:close/>
                </a:path>
              </a:pathLst>
            </a:custGeom>
            <a:solidFill>
              <a:srgbClr val="FB9473"/>
            </a:solidFill>
            <a:ln w="198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A09396B-304F-4205-5DA2-8A4A12DB4326}"/>
                </a:ext>
              </a:extLst>
            </p:cNvPr>
            <p:cNvSpPr/>
            <p:nvPr/>
          </p:nvSpPr>
          <p:spPr>
            <a:xfrm>
              <a:off x="6232243" y="2848277"/>
              <a:ext cx="140601" cy="121973"/>
            </a:xfrm>
            <a:custGeom>
              <a:avLst/>
              <a:gdLst>
                <a:gd name="connsiteX0" fmla="*/ 65695 w 140601"/>
                <a:gd name="connsiteY0" fmla="*/ 6 h 121973"/>
                <a:gd name="connsiteX1" fmla="*/ 140448 w 140601"/>
                <a:gd name="connsiteY1" fmla="*/ 60133 h 121973"/>
                <a:gd name="connsiteX2" fmla="*/ 74923 w 140601"/>
                <a:gd name="connsiteY2" fmla="*/ 121967 h 121973"/>
                <a:gd name="connsiteX3" fmla="*/ 151 w 140601"/>
                <a:gd name="connsiteY3" fmla="*/ 61860 h 121973"/>
                <a:gd name="connsiteX4" fmla="*/ 65695 w 140601"/>
                <a:gd name="connsiteY4" fmla="*/ 6 h 121973"/>
                <a:gd name="connsiteX5" fmla="*/ 65695 w 140601"/>
                <a:gd name="connsiteY5" fmla="*/ 6 h 12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01" h="121973">
                  <a:moveTo>
                    <a:pt x="65695" y="6"/>
                  </a:moveTo>
                  <a:cubicBezTo>
                    <a:pt x="104411" y="-470"/>
                    <a:pt x="137908" y="26438"/>
                    <a:pt x="140448" y="60133"/>
                  </a:cubicBezTo>
                  <a:cubicBezTo>
                    <a:pt x="142988" y="93828"/>
                    <a:pt x="113639" y="121511"/>
                    <a:pt x="74923" y="121967"/>
                  </a:cubicBezTo>
                  <a:cubicBezTo>
                    <a:pt x="36208" y="122443"/>
                    <a:pt x="2711" y="95535"/>
                    <a:pt x="151" y="61860"/>
                  </a:cubicBezTo>
                  <a:cubicBezTo>
                    <a:pt x="-2369" y="28165"/>
                    <a:pt x="26980" y="482"/>
                    <a:pt x="65695" y="6"/>
                  </a:cubicBezTo>
                  <a:lnTo>
                    <a:pt x="65695" y="6"/>
                  </a:lnTo>
                  <a:close/>
                </a:path>
              </a:pathLst>
            </a:custGeom>
            <a:solidFill>
              <a:srgbClr val="FB9272"/>
            </a:solidFill>
            <a:ln w="198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973154E-98B2-F8EB-817A-B482B2D20E51}"/>
                </a:ext>
              </a:extLst>
            </p:cNvPr>
            <p:cNvSpPr/>
            <p:nvPr/>
          </p:nvSpPr>
          <p:spPr>
            <a:xfrm>
              <a:off x="6233993" y="2850181"/>
              <a:ext cx="133329" cy="115505"/>
            </a:xfrm>
            <a:custGeom>
              <a:avLst/>
              <a:gdLst>
                <a:gd name="connsiteX0" fmla="*/ 62239 w 133329"/>
                <a:gd name="connsiteY0" fmla="*/ 7 h 115505"/>
                <a:gd name="connsiteX1" fmla="*/ 133181 w 133329"/>
                <a:gd name="connsiteY1" fmla="*/ 56840 h 115505"/>
                <a:gd name="connsiteX2" fmla="*/ 71089 w 133329"/>
                <a:gd name="connsiteY2" fmla="*/ 115499 h 115505"/>
                <a:gd name="connsiteX3" fmla="*/ 147 w 133329"/>
                <a:gd name="connsiteY3" fmla="*/ 58686 h 115505"/>
                <a:gd name="connsiteX4" fmla="*/ 62239 w 133329"/>
                <a:gd name="connsiteY4" fmla="*/ 7 h 115505"/>
                <a:gd name="connsiteX5" fmla="*/ 62239 w 133329"/>
                <a:gd name="connsiteY5" fmla="*/ 7 h 11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29" h="115505">
                  <a:moveTo>
                    <a:pt x="62239" y="7"/>
                  </a:moveTo>
                  <a:cubicBezTo>
                    <a:pt x="98950" y="-489"/>
                    <a:pt x="130720" y="24931"/>
                    <a:pt x="133181" y="56840"/>
                  </a:cubicBezTo>
                  <a:cubicBezTo>
                    <a:pt x="135621" y="88729"/>
                    <a:pt x="107800" y="115003"/>
                    <a:pt x="71089" y="115499"/>
                  </a:cubicBezTo>
                  <a:cubicBezTo>
                    <a:pt x="34378" y="115995"/>
                    <a:pt x="2607" y="90575"/>
                    <a:pt x="147" y="58686"/>
                  </a:cubicBezTo>
                  <a:cubicBezTo>
                    <a:pt x="-2274" y="26796"/>
                    <a:pt x="25527" y="523"/>
                    <a:pt x="62239" y="7"/>
                  </a:cubicBezTo>
                  <a:lnTo>
                    <a:pt x="62239" y="7"/>
                  </a:lnTo>
                  <a:close/>
                </a:path>
              </a:pathLst>
            </a:custGeom>
            <a:solidFill>
              <a:srgbClr val="FA9171"/>
            </a:solidFill>
            <a:ln w="198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75745544-5D66-EB21-EC1B-18F191649E56}"/>
                </a:ext>
              </a:extLst>
            </p:cNvPr>
            <p:cNvSpPr/>
            <p:nvPr/>
          </p:nvSpPr>
          <p:spPr>
            <a:xfrm>
              <a:off x="6235741" y="2852123"/>
              <a:ext cx="126023" cy="109001"/>
            </a:xfrm>
            <a:custGeom>
              <a:avLst/>
              <a:gdLst>
                <a:gd name="connsiteX0" fmla="*/ 58784 w 126023"/>
                <a:gd name="connsiteY0" fmla="*/ 9 h 109001"/>
                <a:gd name="connsiteX1" fmla="*/ 125877 w 126023"/>
                <a:gd name="connsiteY1" fmla="*/ 53509 h 109001"/>
                <a:gd name="connsiteX2" fmla="*/ 67257 w 126023"/>
                <a:gd name="connsiteY2" fmla="*/ 108992 h 109001"/>
                <a:gd name="connsiteX3" fmla="*/ 145 w 126023"/>
                <a:gd name="connsiteY3" fmla="*/ 55493 h 109001"/>
                <a:gd name="connsiteX4" fmla="*/ 58784 w 126023"/>
                <a:gd name="connsiteY4" fmla="*/ 9 h 109001"/>
                <a:gd name="connsiteX5" fmla="*/ 58784 w 126023"/>
                <a:gd name="connsiteY5" fmla="*/ 9 h 1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3" h="109001">
                  <a:moveTo>
                    <a:pt x="58784" y="9"/>
                  </a:moveTo>
                  <a:cubicBezTo>
                    <a:pt x="93491" y="-546"/>
                    <a:pt x="123555" y="23405"/>
                    <a:pt x="125877" y="53509"/>
                  </a:cubicBezTo>
                  <a:cubicBezTo>
                    <a:pt x="128238" y="83612"/>
                    <a:pt x="101945" y="108437"/>
                    <a:pt x="67257" y="108992"/>
                  </a:cubicBezTo>
                  <a:cubicBezTo>
                    <a:pt x="32570" y="109528"/>
                    <a:pt x="2487" y="85596"/>
                    <a:pt x="145" y="55493"/>
                  </a:cubicBezTo>
                  <a:cubicBezTo>
                    <a:pt x="-2196" y="25370"/>
                    <a:pt x="24077" y="545"/>
                    <a:pt x="58784" y="9"/>
                  </a:cubicBezTo>
                  <a:lnTo>
                    <a:pt x="58784" y="9"/>
                  </a:lnTo>
                  <a:close/>
                </a:path>
              </a:pathLst>
            </a:custGeom>
            <a:solidFill>
              <a:srgbClr val="FA9071"/>
            </a:solidFill>
            <a:ln w="198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136C1EF-3CA1-5EB5-5095-A87127CE471B}"/>
                </a:ext>
              </a:extLst>
            </p:cNvPr>
            <p:cNvSpPr/>
            <p:nvPr/>
          </p:nvSpPr>
          <p:spPr>
            <a:xfrm>
              <a:off x="6237491" y="2854047"/>
              <a:ext cx="118750" cy="102516"/>
            </a:xfrm>
            <a:custGeom>
              <a:avLst/>
              <a:gdLst>
                <a:gd name="connsiteX0" fmla="*/ 55327 w 118750"/>
                <a:gd name="connsiteY0" fmla="*/ 11 h 102516"/>
                <a:gd name="connsiteX1" fmla="*/ 118609 w 118750"/>
                <a:gd name="connsiteY1" fmla="*/ 50196 h 102516"/>
                <a:gd name="connsiteX2" fmla="*/ 63423 w 118750"/>
                <a:gd name="connsiteY2" fmla="*/ 102505 h 102516"/>
                <a:gd name="connsiteX3" fmla="*/ 141 w 118750"/>
                <a:gd name="connsiteY3" fmla="*/ 52319 h 102516"/>
                <a:gd name="connsiteX4" fmla="*/ 55327 w 118750"/>
                <a:gd name="connsiteY4" fmla="*/ 11 h 102516"/>
                <a:gd name="connsiteX5" fmla="*/ 55327 w 118750"/>
                <a:gd name="connsiteY5" fmla="*/ 11 h 1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50" h="102516">
                  <a:moveTo>
                    <a:pt x="55327" y="11"/>
                  </a:moveTo>
                  <a:cubicBezTo>
                    <a:pt x="88010" y="-565"/>
                    <a:pt x="116367" y="21899"/>
                    <a:pt x="118609" y="50196"/>
                  </a:cubicBezTo>
                  <a:cubicBezTo>
                    <a:pt x="120852" y="78514"/>
                    <a:pt x="96126" y="101929"/>
                    <a:pt x="63423" y="102505"/>
                  </a:cubicBezTo>
                  <a:cubicBezTo>
                    <a:pt x="30721" y="103100"/>
                    <a:pt x="2383" y="80617"/>
                    <a:pt x="141" y="52319"/>
                  </a:cubicBezTo>
                  <a:cubicBezTo>
                    <a:pt x="-2101" y="24002"/>
                    <a:pt x="22624" y="606"/>
                    <a:pt x="55327" y="11"/>
                  </a:cubicBezTo>
                  <a:lnTo>
                    <a:pt x="55327" y="11"/>
                  </a:lnTo>
                  <a:close/>
                </a:path>
              </a:pathLst>
            </a:custGeom>
            <a:solidFill>
              <a:srgbClr val="FA8E70"/>
            </a:solidFill>
            <a:ln w="198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A688CF59-785A-A0E4-72D3-3A8248401E0F}"/>
                </a:ext>
              </a:extLst>
            </p:cNvPr>
            <p:cNvSpPr/>
            <p:nvPr/>
          </p:nvSpPr>
          <p:spPr>
            <a:xfrm>
              <a:off x="6239224" y="2855969"/>
              <a:ext cx="111455" cy="96031"/>
            </a:xfrm>
            <a:custGeom>
              <a:avLst/>
              <a:gdLst>
                <a:gd name="connsiteX0" fmla="*/ 51868 w 111455"/>
                <a:gd name="connsiteY0" fmla="*/ 13 h 96031"/>
                <a:gd name="connsiteX1" fmla="*/ 111321 w 111455"/>
                <a:gd name="connsiteY1" fmla="*/ 46904 h 96031"/>
                <a:gd name="connsiteX2" fmla="*/ 59587 w 111455"/>
                <a:gd name="connsiteY2" fmla="*/ 96018 h 96031"/>
                <a:gd name="connsiteX3" fmla="*/ 135 w 111455"/>
                <a:gd name="connsiteY3" fmla="*/ 49127 h 96031"/>
                <a:gd name="connsiteX4" fmla="*/ 51868 w 111455"/>
                <a:gd name="connsiteY4" fmla="*/ 13 h 96031"/>
                <a:gd name="connsiteX5" fmla="*/ 51868 w 111455"/>
                <a:gd name="connsiteY5" fmla="*/ 13 h 9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55" h="96031">
                  <a:moveTo>
                    <a:pt x="51868" y="13"/>
                  </a:moveTo>
                  <a:cubicBezTo>
                    <a:pt x="82547" y="-602"/>
                    <a:pt x="109177" y="20393"/>
                    <a:pt x="111321" y="46904"/>
                  </a:cubicBezTo>
                  <a:cubicBezTo>
                    <a:pt x="113444" y="73416"/>
                    <a:pt x="90266" y="95403"/>
                    <a:pt x="59587" y="96018"/>
                  </a:cubicBezTo>
                  <a:cubicBezTo>
                    <a:pt x="28909" y="96633"/>
                    <a:pt x="2278" y="75638"/>
                    <a:pt x="135" y="49127"/>
                  </a:cubicBezTo>
                  <a:cubicBezTo>
                    <a:pt x="-1988" y="22615"/>
                    <a:pt x="21190" y="628"/>
                    <a:pt x="51868" y="13"/>
                  </a:cubicBezTo>
                  <a:lnTo>
                    <a:pt x="51868" y="13"/>
                  </a:lnTo>
                  <a:close/>
                </a:path>
              </a:pathLst>
            </a:custGeom>
            <a:solidFill>
              <a:srgbClr val="FA8D6F"/>
            </a:solidFill>
            <a:ln w="198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D26E8818-FCF5-93CC-4575-86E226B0F59A}"/>
                </a:ext>
              </a:extLst>
            </p:cNvPr>
            <p:cNvSpPr/>
            <p:nvPr/>
          </p:nvSpPr>
          <p:spPr>
            <a:xfrm>
              <a:off x="6240974" y="2857891"/>
              <a:ext cx="104184" cy="89528"/>
            </a:xfrm>
            <a:custGeom>
              <a:avLst/>
              <a:gdLst>
                <a:gd name="connsiteX0" fmla="*/ 48411 w 104184"/>
                <a:gd name="connsiteY0" fmla="*/ 16 h 89528"/>
                <a:gd name="connsiteX1" fmla="*/ 104054 w 104184"/>
                <a:gd name="connsiteY1" fmla="*/ 43593 h 89528"/>
                <a:gd name="connsiteX2" fmla="*/ 55754 w 104184"/>
                <a:gd name="connsiteY2" fmla="*/ 89512 h 89528"/>
                <a:gd name="connsiteX3" fmla="*/ 131 w 104184"/>
                <a:gd name="connsiteY3" fmla="*/ 45955 h 89528"/>
                <a:gd name="connsiteX4" fmla="*/ 48411 w 104184"/>
                <a:gd name="connsiteY4" fmla="*/ 16 h 89528"/>
                <a:gd name="connsiteX5" fmla="*/ 48411 w 104184"/>
                <a:gd name="connsiteY5" fmla="*/ 1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84" h="89528">
                  <a:moveTo>
                    <a:pt x="48411" y="16"/>
                  </a:moveTo>
                  <a:cubicBezTo>
                    <a:pt x="77106" y="-639"/>
                    <a:pt x="102010" y="18868"/>
                    <a:pt x="104054" y="43593"/>
                  </a:cubicBezTo>
                  <a:cubicBezTo>
                    <a:pt x="106078" y="68319"/>
                    <a:pt x="84428" y="88877"/>
                    <a:pt x="55754" y="89512"/>
                  </a:cubicBezTo>
                  <a:cubicBezTo>
                    <a:pt x="27079" y="90167"/>
                    <a:pt x="2155" y="70660"/>
                    <a:pt x="131" y="45955"/>
                  </a:cubicBezTo>
                  <a:cubicBezTo>
                    <a:pt x="-1893" y="21229"/>
                    <a:pt x="19737" y="671"/>
                    <a:pt x="48411" y="16"/>
                  </a:cubicBezTo>
                  <a:lnTo>
                    <a:pt x="48411" y="16"/>
                  </a:lnTo>
                  <a:close/>
                </a:path>
              </a:pathLst>
            </a:custGeom>
            <a:solidFill>
              <a:srgbClr val="FA8C6E"/>
            </a:solidFill>
            <a:ln w="1984"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8C192194-3A85-BB04-CAB5-11FED730B90B}"/>
                </a:ext>
              </a:extLst>
            </p:cNvPr>
            <p:cNvSpPr/>
            <p:nvPr/>
          </p:nvSpPr>
          <p:spPr>
            <a:xfrm>
              <a:off x="6242704" y="2859814"/>
              <a:ext cx="96894" cy="83044"/>
            </a:xfrm>
            <a:custGeom>
              <a:avLst/>
              <a:gdLst>
                <a:gd name="connsiteX0" fmla="*/ 44975 w 96894"/>
                <a:gd name="connsiteY0" fmla="*/ 18 h 83044"/>
                <a:gd name="connsiteX1" fmla="*/ 96767 w 96894"/>
                <a:gd name="connsiteY1" fmla="*/ 40282 h 83044"/>
                <a:gd name="connsiteX2" fmla="*/ 51940 w 96894"/>
                <a:gd name="connsiteY2" fmla="*/ 83025 h 83044"/>
                <a:gd name="connsiteX3" fmla="*/ 127 w 96894"/>
                <a:gd name="connsiteY3" fmla="*/ 42762 h 83044"/>
                <a:gd name="connsiteX4" fmla="*/ 44975 w 96894"/>
                <a:gd name="connsiteY4" fmla="*/ 18 h 83044"/>
                <a:gd name="connsiteX5" fmla="*/ 44975 w 96894"/>
                <a:gd name="connsiteY5" fmla="*/ 18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94" h="83044">
                  <a:moveTo>
                    <a:pt x="44975" y="18"/>
                  </a:moveTo>
                  <a:cubicBezTo>
                    <a:pt x="71645" y="-656"/>
                    <a:pt x="94843" y="17342"/>
                    <a:pt x="96767" y="40282"/>
                  </a:cubicBezTo>
                  <a:cubicBezTo>
                    <a:pt x="98693" y="63201"/>
                    <a:pt x="78590" y="82331"/>
                    <a:pt x="51940" y="83025"/>
                  </a:cubicBezTo>
                  <a:cubicBezTo>
                    <a:pt x="25270" y="83720"/>
                    <a:pt x="2072" y="65702"/>
                    <a:pt x="127" y="42762"/>
                  </a:cubicBezTo>
                  <a:cubicBezTo>
                    <a:pt x="-1797" y="19842"/>
                    <a:pt x="18305" y="713"/>
                    <a:pt x="44975" y="18"/>
                  </a:cubicBezTo>
                  <a:lnTo>
                    <a:pt x="44975" y="18"/>
                  </a:lnTo>
                  <a:close/>
                </a:path>
              </a:pathLst>
            </a:custGeom>
            <a:solidFill>
              <a:srgbClr val="FA8A6E"/>
            </a:solidFill>
            <a:ln w="198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BA964887-6316-0CE8-7664-4D48A79A9514}"/>
                </a:ext>
              </a:extLst>
            </p:cNvPr>
            <p:cNvSpPr/>
            <p:nvPr/>
          </p:nvSpPr>
          <p:spPr>
            <a:xfrm>
              <a:off x="6244436" y="2861735"/>
              <a:ext cx="89622" cy="76583"/>
            </a:xfrm>
            <a:custGeom>
              <a:avLst/>
              <a:gdLst>
                <a:gd name="connsiteX0" fmla="*/ 41516 w 89622"/>
                <a:gd name="connsiteY0" fmla="*/ 22 h 76583"/>
                <a:gd name="connsiteX1" fmla="*/ 89499 w 89622"/>
                <a:gd name="connsiteY1" fmla="*/ 36992 h 76583"/>
                <a:gd name="connsiteX2" fmla="*/ 48104 w 89622"/>
                <a:gd name="connsiteY2" fmla="*/ 76560 h 76583"/>
                <a:gd name="connsiteX3" fmla="*/ 122 w 89622"/>
                <a:gd name="connsiteY3" fmla="*/ 39611 h 76583"/>
                <a:gd name="connsiteX4" fmla="*/ 41516 w 89622"/>
                <a:gd name="connsiteY4" fmla="*/ 22 h 76583"/>
                <a:gd name="connsiteX5" fmla="*/ 41516 w 89622"/>
                <a:gd name="connsiteY5" fmla="*/ 22 h 7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22" h="76583">
                  <a:moveTo>
                    <a:pt x="41516" y="22"/>
                  </a:moveTo>
                  <a:cubicBezTo>
                    <a:pt x="66182" y="-692"/>
                    <a:pt x="87673" y="15858"/>
                    <a:pt x="89499" y="36992"/>
                  </a:cubicBezTo>
                  <a:cubicBezTo>
                    <a:pt x="91324" y="58125"/>
                    <a:pt x="72770" y="75846"/>
                    <a:pt x="48104" y="76560"/>
                  </a:cubicBezTo>
                  <a:cubicBezTo>
                    <a:pt x="23438" y="77294"/>
                    <a:pt x="1947" y="60745"/>
                    <a:pt x="122" y="39611"/>
                  </a:cubicBezTo>
                  <a:cubicBezTo>
                    <a:pt x="-1685" y="18438"/>
                    <a:pt x="16850" y="737"/>
                    <a:pt x="41516" y="22"/>
                  </a:cubicBezTo>
                  <a:lnTo>
                    <a:pt x="41516" y="22"/>
                  </a:lnTo>
                  <a:close/>
                </a:path>
              </a:pathLst>
            </a:custGeom>
            <a:solidFill>
              <a:srgbClr val="F9896D"/>
            </a:solidFill>
            <a:ln w="198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872BCBC0-559C-AEEC-60C0-329AE707DD1F}"/>
                </a:ext>
              </a:extLst>
            </p:cNvPr>
            <p:cNvSpPr/>
            <p:nvPr/>
          </p:nvSpPr>
          <p:spPr>
            <a:xfrm>
              <a:off x="6246169" y="2863655"/>
              <a:ext cx="82330" cy="70083"/>
            </a:xfrm>
            <a:custGeom>
              <a:avLst/>
              <a:gdLst>
                <a:gd name="connsiteX0" fmla="*/ 38077 w 82330"/>
                <a:gd name="connsiteY0" fmla="*/ 27 h 70083"/>
                <a:gd name="connsiteX1" fmla="*/ 82210 w 82330"/>
                <a:gd name="connsiteY1" fmla="*/ 33683 h 70083"/>
                <a:gd name="connsiteX2" fmla="*/ 44268 w 82330"/>
                <a:gd name="connsiteY2" fmla="*/ 70056 h 70083"/>
                <a:gd name="connsiteX3" fmla="*/ 115 w 82330"/>
                <a:gd name="connsiteY3" fmla="*/ 36421 h 70083"/>
                <a:gd name="connsiteX4" fmla="*/ 38077 w 82330"/>
                <a:gd name="connsiteY4" fmla="*/ 27 h 70083"/>
                <a:gd name="connsiteX5" fmla="*/ 38077 w 82330"/>
                <a:gd name="connsiteY5" fmla="*/ 27 h 7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30" h="70083">
                  <a:moveTo>
                    <a:pt x="38077" y="27"/>
                  </a:moveTo>
                  <a:cubicBezTo>
                    <a:pt x="60739" y="-727"/>
                    <a:pt x="80503" y="14335"/>
                    <a:pt x="82210" y="33683"/>
                  </a:cubicBezTo>
                  <a:cubicBezTo>
                    <a:pt x="83936" y="53030"/>
                    <a:pt x="66930" y="69302"/>
                    <a:pt x="44268" y="70056"/>
                  </a:cubicBezTo>
                  <a:cubicBezTo>
                    <a:pt x="21626" y="70811"/>
                    <a:pt x="1822" y="55769"/>
                    <a:pt x="115" y="36421"/>
                  </a:cubicBezTo>
                  <a:cubicBezTo>
                    <a:pt x="-1571" y="17073"/>
                    <a:pt x="15435" y="781"/>
                    <a:pt x="38077" y="27"/>
                  </a:cubicBezTo>
                  <a:lnTo>
                    <a:pt x="38077" y="27"/>
                  </a:lnTo>
                  <a:close/>
                </a:path>
              </a:pathLst>
            </a:custGeom>
            <a:solidFill>
              <a:srgbClr val="F9886C"/>
            </a:solidFill>
            <a:ln w="198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B59CC852-7334-90F3-B812-470E5E9CDD91}"/>
                </a:ext>
              </a:extLst>
            </p:cNvPr>
            <p:cNvSpPr/>
            <p:nvPr/>
          </p:nvSpPr>
          <p:spPr>
            <a:xfrm>
              <a:off x="6247936" y="2865573"/>
              <a:ext cx="75041" cy="63586"/>
            </a:xfrm>
            <a:custGeom>
              <a:avLst/>
              <a:gdLst>
                <a:gd name="connsiteX0" fmla="*/ 34603 w 75041"/>
                <a:gd name="connsiteY0" fmla="*/ 33 h 63586"/>
                <a:gd name="connsiteX1" fmla="*/ 74926 w 75041"/>
                <a:gd name="connsiteY1" fmla="*/ 30355 h 63586"/>
                <a:gd name="connsiteX2" fmla="*/ 40418 w 75041"/>
                <a:gd name="connsiteY2" fmla="*/ 63554 h 63586"/>
                <a:gd name="connsiteX3" fmla="*/ 115 w 75041"/>
                <a:gd name="connsiteY3" fmla="*/ 33232 h 63586"/>
                <a:gd name="connsiteX4" fmla="*/ 34603 w 75041"/>
                <a:gd name="connsiteY4" fmla="*/ 33 h 63586"/>
                <a:gd name="connsiteX5" fmla="*/ 34603 w 75041"/>
                <a:gd name="connsiteY5" fmla="*/ 33 h 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41" h="63586">
                  <a:moveTo>
                    <a:pt x="34603" y="33"/>
                  </a:moveTo>
                  <a:cubicBezTo>
                    <a:pt x="55261" y="-760"/>
                    <a:pt x="73319" y="12813"/>
                    <a:pt x="74926" y="30355"/>
                  </a:cubicBezTo>
                  <a:cubicBezTo>
                    <a:pt x="76534" y="47917"/>
                    <a:pt x="61075" y="62780"/>
                    <a:pt x="40418" y="63554"/>
                  </a:cubicBezTo>
                  <a:cubicBezTo>
                    <a:pt x="19780" y="64347"/>
                    <a:pt x="1702" y="50774"/>
                    <a:pt x="115" y="33232"/>
                  </a:cubicBezTo>
                  <a:cubicBezTo>
                    <a:pt x="-1493" y="15690"/>
                    <a:pt x="13966" y="827"/>
                    <a:pt x="34603" y="33"/>
                  </a:cubicBezTo>
                  <a:lnTo>
                    <a:pt x="34603" y="33"/>
                  </a:lnTo>
                  <a:close/>
                </a:path>
              </a:pathLst>
            </a:custGeom>
            <a:solidFill>
              <a:srgbClr val="F9866B"/>
            </a:solidFill>
            <a:ln w="198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550A38FE-EF43-C8BD-51A0-4B946255F112}"/>
                </a:ext>
              </a:extLst>
            </p:cNvPr>
            <p:cNvSpPr/>
            <p:nvPr/>
          </p:nvSpPr>
          <p:spPr>
            <a:xfrm>
              <a:off x="6249665" y="2867493"/>
              <a:ext cx="67752" cy="57130"/>
            </a:xfrm>
            <a:custGeom>
              <a:avLst/>
              <a:gdLst>
                <a:gd name="connsiteX0" fmla="*/ 31168 w 67752"/>
                <a:gd name="connsiteY0" fmla="*/ 39 h 57130"/>
                <a:gd name="connsiteX1" fmla="*/ 67641 w 67752"/>
                <a:gd name="connsiteY1" fmla="*/ 27066 h 57130"/>
                <a:gd name="connsiteX2" fmla="*/ 36605 w 67752"/>
                <a:gd name="connsiteY2" fmla="*/ 57090 h 57130"/>
                <a:gd name="connsiteX3" fmla="*/ 112 w 67752"/>
                <a:gd name="connsiteY3" fmla="*/ 30063 h 57130"/>
                <a:gd name="connsiteX4" fmla="*/ 31168 w 67752"/>
                <a:gd name="connsiteY4" fmla="*/ 39 h 57130"/>
                <a:gd name="connsiteX5" fmla="*/ 31168 w 67752"/>
                <a:gd name="connsiteY5" fmla="*/ 39 h 5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2" h="57130">
                  <a:moveTo>
                    <a:pt x="31168" y="39"/>
                  </a:moveTo>
                  <a:cubicBezTo>
                    <a:pt x="49801" y="-775"/>
                    <a:pt x="66153" y="11310"/>
                    <a:pt x="67641" y="27066"/>
                  </a:cubicBezTo>
                  <a:cubicBezTo>
                    <a:pt x="69149" y="42822"/>
                    <a:pt x="55238" y="56257"/>
                    <a:pt x="36605" y="57090"/>
                  </a:cubicBezTo>
                  <a:cubicBezTo>
                    <a:pt x="17952" y="57923"/>
                    <a:pt x="1620" y="45819"/>
                    <a:pt x="112" y="30063"/>
                  </a:cubicBezTo>
                  <a:cubicBezTo>
                    <a:pt x="-1396" y="14306"/>
                    <a:pt x="12514" y="852"/>
                    <a:pt x="31168" y="39"/>
                  </a:cubicBezTo>
                  <a:lnTo>
                    <a:pt x="31168" y="39"/>
                  </a:lnTo>
                  <a:close/>
                </a:path>
              </a:pathLst>
            </a:custGeom>
            <a:solidFill>
              <a:srgbClr val="F9856B"/>
            </a:solidFill>
            <a:ln w="198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DA829E15-749B-6BA0-F34D-F3314C74185D}"/>
                </a:ext>
              </a:extLst>
            </p:cNvPr>
            <p:cNvSpPr/>
            <p:nvPr/>
          </p:nvSpPr>
          <p:spPr>
            <a:xfrm>
              <a:off x="6251397" y="2869408"/>
              <a:ext cx="60478" cy="50640"/>
            </a:xfrm>
            <a:custGeom>
              <a:avLst/>
              <a:gdLst>
                <a:gd name="connsiteX0" fmla="*/ 27709 w 60478"/>
                <a:gd name="connsiteY0" fmla="*/ 48 h 50640"/>
                <a:gd name="connsiteX1" fmla="*/ 60372 w 60478"/>
                <a:gd name="connsiteY1" fmla="*/ 23761 h 50640"/>
                <a:gd name="connsiteX2" fmla="*/ 32770 w 60478"/>
                <a:gd name="connsiteY2" fmla="*/ 50591 h 50640"/>
                <a:gd name="connsiteX3" fmla="*/ 106 w 60478"/>
                <a:gd name="connsiteY3" fmla="*/ 26897 h 50640"/>
                <a:gd name="connsiteX4" fmla="*/ 27709 w 60478"/>
                <a:gd name="connsiteY4" fmla="*/ 48 h 50640"/>
                <a:gd name="connsiteX5" fmla="*/ 27709 w 60478"/>
                <a:gd name="connsiteY5" fmla="*/ 48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78" h="50640">
                  <a:moveTo>
                    <a:pt x="27709" y="48"/>
                  </a:moveTo>
                  <a:cubicBezTo>
                    <a:pt x="44339" y="-805"/>
                    <a:pt x="58983" y="9811"/>
                    <a:pt x="60372" y="23761"/>
                  </a:cubicBezTo>
                  <a:cubicBezTo>
                    <a:pt x="61762" y="37732"/>
                    <a:pt x="49399" y="49737"/>
                    <a:pt x="32770" y="50591"/>
                  </a:cubicBezTo>
                  <a:cubicBezTo>
                    <a:pt x="16140" y="51464"/>
                    <a:pt x="1515" y="40847"/>
                    <a:pt x="106" y="26897"/>
                  </a:cubicBezTo>
                  <a:cubicBezTo>
                    <a:pt x="-1283" y="12907"/>
                    <a:pt x="11080" y="921"/>
                    <a:pt x="27709" y="48"/>
                  </a:cubicBezTo>
                  <a:lnTo>
                    <a:pt x="27709" y="48"/>
                  </a:lnTo>
                  <a:close/>
                </a:path>
              </a:pathLst>
            </a:custGeom>
            <a:solidFill>
              <a:srgbClr val="F9836A"/>
            </a:solidFill>
            <a:ln w="198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20F6D7CA-C931-12B6-340C-7FD28279D1AD}"/>
                </a:ext>
              </a:extLst>
            </p:cNvPr>
            <p:cNvSpPr/>
            <p:nvPr/>
          </p:nvSpPr>
          <p:spPr>
            <a:xfrm>
              <a:off x="6253128" y="2871323"/>
              <a:ext cx="53211" cy="44194"/>
            </a:xfrm>
            <a:custGeom>
              <a:avLst/>
              <a:gdLst>
                <a:gd name="connsiteX0" fmla="*/ 24272 w 53211"/>
                <a:gd name="connsiteY0" fmla="*/ 58 h 44194"/>
                <a:gd name="connsiteX1" fmla="*/ 53104 w 53211"/>
                <a:gd name="connsiteY1" fmla="*/ 20477 h 44194"/>
                <a:gd name="connsiteX2" fmla="*/ 28954 w 53211"/>
                <a:gd name="connsiteY2" fmla="*/ 44131 h 44194"/>
                <a:gd name="connsiteX3" fmla="*/ 101 w 53211"/>
                <a:gd name="connsiteY3" fmla="*/ 23732 h 44194"/>
                <a:gd name="connsiteX4" fmla="*/ 24272 w 53211"/>
                <a:gd name="connsiteY4" fmla="*/ 58 h 44194"/>
                <a:gd name="connsiteX5" fmla="*/ 24272 w 53211"/>
                <a:gd name="connsiteY5" fmla="*/ 58 h 4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11" h="44194">
                  <a:moveTo>
                    <a:pt x="24272" y="58"/>
                  </a:moveTo>
                  <a:cubicBezTo>
                    <a:pt x="38896" y="-815"/>
                    <a:pt x="51815" y="8313"/>
                    <a:pt x="53104" y="20477"/>
                  </a:cubicBezTo>
                  <a:cubicBezTo>
                    <a:pt x="54414" y="32661"/>
                    <a:pt x="43580" y="43238"/>
                    <a:pt x="28954" y="44131"/>
                  </a:cubicBezTo>
                  <a:cubicBezTo>
                    <a:pt x="14350" y="45044"/>
                    <a:pt x="1411" y="35896"/>
                    <a:pt x="101" y="23732"/>
                  </a:cubicBezTo>
                  <a:cubicBezTo>
                    <a:pt x="-1168" y="11547"/>
                    <a:pt x="9646" y="951"/>
                    <a:pt x="24272" y="58"/>
                  </a:cubicBezTo>
                  <a:lnTo>
                    <a:pt x="24272" y="58"/>
                  </a:lnTo>
                  <a:close/>
                </a:path>
              </a:pathLst>
            </a:custGeom>
            <a:solidFill>
              <a:srgbClr val="F98269"/>
            </a:solidFill>
            <a:ln w="198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56372E1-43C0-FBDC-9400-03E3C9C4A54A}"/>
                </a:ext>
              </a:extLst>
            </p:cNvPr>
            <p:cNvSpPr/>
            <p:nvPr/>
          </p:nvSpPr>
          <p:spPr>
            <a:xfrm>
              <a:off x="6254873" y="2873229"/>
              <a:ext cx="45942" cy="37738"/>
            </a:xfrm>
            <a:custGeom>
              <a:avLst/>
              <a:gdLst>
                <a:gd name="connsiteX0" fmla="*/ 20820 w 45942"/>
                <a:gd name="connsiteY0" fmla="*/ 77 h 37738"/>
                <a:gd name="connsiteX1" fmla="*/ 45843 w 45942"/>
                <a:gd name="connsiteY1" fmla="*/ 17182 h 37738"/>
                <a:gd name="connsiteX2" fmla="*/ 25126 w 45942"/>
                <a:gd name="connsiteY2" fmla="*/ 37661 h 37738"/>
                <a:gd name="connsiteX3" fmla="*/ 103 w 45942"/>
                <a:gd name="connsiteY3" fmla="*/ 20556 h 37738"/>
                <a:gd name="connsiteX4" fmla="*/ 20820 w 45942"/>
                <a:gd name="connsiteY4" fmla="*/ 77 h 37738"/>
                <a:gd name="connsiteX5" fmla="*/ 20820 w 45942"/>
                <a:gd name="connsiteY5" fmla="*/ 77 h 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42" h="37738">
                  <a:moveTo>
                    <a:pt x="20820" y="77"/>
                  </a:moveTo>
                  <a:cubicBezTo>
                    <a:pt x="33441" y="-856"/>
                    <a:pt x="44633" y="6804"/>
                    <a:pt x="45843" y="17182"/>
                  </a:cubicBezTo>
                  <a:cubicBezTo>
                    <a:pt x="47014" y="27561"/>
                    <a:pt x="37747" y="36729"/>
                    <a:pt x="25126" y="37661"/>
                  </a:cubicBezTo>
                  <a:cubicBezTo>
                    <a:pt x="12525" y="38594"/>
                    <a:pt x="1313" y="30934"/>
                    <a:pt x="103" y="20556"/>
                  </a:cubicBezTo>
                  <a:cubicBezTo>
                    <a:pt x="-1088" y="10178"/>
                    <a:pt x="8199" y="1010"/>
                    <a:pt x="20820" y="77"/>
                  </a:cubicBezTo>
                  <a:lnTo>
                    <a:pt x="20820" y="77"/>
                  </a:lnTo>
                  <a:close/>
                </a:path>
              </a:pathLst>
            </a:custGeom>
            <a:solidFill>
              <a:srgbClr val="F88168"/>
            </a:solidFill>
            <a:ln w="198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4E42E0B-29AF-A2FA-BE48-A753C53D7C87}"/>
                </a:ext>
              </a:extLst>
            </p:cNvPr>
            <p:cNvSpPr/>
            <p:nvPr/>
          </p:nvSpPr>
          <p:spPr>
            <a:xfrm>
              <a:off x="6256619" y="2875134"/>
              <a:ext cx="38643" cy="31273"/>
            </a:xfrm>
            <a:custGeom>
              <a:avLst/>
              <a:gdLst>
                <a:gd name="connsiteX0" fmla="*/ 17367 w 38643"/>
                <a:gd name="connsiteY0" fmla="*/ 97 h 31273"/>
                <a:gd name="connsiteX1" fmla="*/ 38541 w 38643"/>
                <a:gd name="connsiteY1" fmla="*/ 13889 h 31273"/>
                <a:gd name="connsiteX2" fmla="*/ 21296 w 38643"/>
                <a:gd name="connsiteY2" fmla="*/ 31173 h 31273"/>
                <a:gd name="connsiteX3" fmla="*/ 103 w 38643"/>
                <a:gd name="connsiteY3" fmla="*/ 17381 h 31273"/>
                <a:gd name="connsiteX4" fmla="*/ 17367 w 38643"/>
                <a:gd name="connsiteY4" fmla="*/ 97 h 31273"/>
                <a:gd name="connsiteX5" fmla="*/ 17367 w 38643"/>
                <a:gd name="connsiteY5" fmla="*/ 97 h 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43" h="31273">
                  <a:moveTo>
                    <a:pt x="17367" y="97"/>
                  </a:moveTo>
                  <a:cubicBezTo>
                    <a:pt x="27983" y="-855"/>
                    <a:pt x="37449" y="5296"/>
                    <a:pt x="38541" y="13889"/>
                  </a:cubicBezTo>
                  <a:cubicBezTo>
                    <a:pt x="39632" y="22481"/>
                    <a:pt x="31913" y="30200"/>
                    <a:pt x="21296" y="31173"/>
                  </a:cubicBezTo>
                  <a:cubicBezTo>
                    <a:pt x="10680" y="32145"/>
                    <a:pt x="1194" y="25974"/>
                    <a:pt x="103" y="17381"/>
                  </a:cubicBezTo>
                  <a:cubicBezTo>
                    <a:pt x="-989" y="8809"/>
                    <a:pt x="6751" y="1070"/>
                    <a:pt x="17367" y="97"/>
                  </a:cubicBezTo>
                  <a:lnTo>
                    <a:pt x="17367" y="97"/>
                  </a:lnTo>
                  <a:close/>
                </a:path>
              </a:pathLst>
            </a:custGeom>
            <a:solidFill>
              <a:srgbClr val="F87F68"/>
            </a:solidFill>
            <a:ln w="198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39BF7CD0-D108-EEDF-ABFA-BC7C7D9AAF7D}"/>
                </a:ext>
              </a:extLst>
            </p:cNvPr>
            <p:cNvSpPr/>
            <p:nvPr/>
          </p:nvSpPr>
          <p:spPr>
            <a:xfrm>
              <a:off x="6258348" y="2877038"/>
              <a:ext cx="31379" cy="24856"/>
            </a:xfrm>
            <a:custGeom>
              <a:avLst/>
              <a:gdLst>
                <a:gd name="connsiteX0" fmla="*/ 13912 w 31379"/>
                <a:gd name="connsiteY0" fmla="*/ 138 h 24856"/>
                <a:gd name="connsiteX1" fmla="*/ 31276 w 31379"/>
                <a:gd name="connsiteY1" fmla="*/ 10615 h 24856"/>
                <a:gd name="connsiteX2" fmla="*/ 17464 w 31379"/>
                <a:gd name="connsiteY2" fmla="*/ 24724 h 24856"/>
                <a:gd name="connsiteX3" fmla="*/ 101 w 31379"/>
                <a:gd name="connsiteY3" fmla="*/ 14247 h 24856"/>
                <a:gd name="connsiteX4" fmla="*/ 13912 w 31379"/>
                <a:gd name="connsiteY4" fmla="*/ 138 h 24856"/>
                <a:gd name="connsiteX5" fmla="*/ 13912 w 31379"/>
                <a:gd name="connsiteY5" fmla="*/ 138 h 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79" h="24856">
                  <a:moveTo>
                    <a:pt x="13912" y="138"/>
                  </a:moveTo>
                  <a:cubicBezTo>
                    <a:pt x="22505" y="-875"/>
                    <a:pt x="30303" y="3809"/>
                    <a:pt x="31276" y="10615"/>
                  </a:cubicBezTo>
                  <a:cubicBezTo>
                    <a:pt x="32268" y="17402"/>
                    <a:pt x="26076" y="23712"/>
                    <a:pt x="17464" y="24724"/>
                  </a:cubicBezTo>
                  <a:cubicBezTo>
                    <a:pt x="8872" y="25716"/>
                    <a:pt x="1093" y="21033"/>
                    <a:pt x="101" y="14247"/>
                  </a:cubicBezTo>
                  <a:cubicBezTo>
                    <a:pt x="-872" y="7440"/>
                    <a:pt x="5300" y="1130"/>
                    <a:pt x="13912" y="138"/>
                  </a:cubicBezTo>
                  <a:lnTo>
                    <a:pt x="13912" y="138"/>
                  </a:lnTo>
                  <a:close/>
                </a:path>
              </a:pathLst>
            </a:custGeom>
            <a:solidFill>
              <a:srgbClr val="F87E67"/>
            </a:solidFill>
            <a:ln w="198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2B248EA1-2AAE-490D-E3C9-D807C5E6664E}"/>
                </a:ext>
              </a:extLst>
            </p:cNvPr>
            <p:cNvSpPr/>
            <p:nvPr/>
          </p:nvSpPr>
          <p:spPr>
            <a:xfrm>
              <a:off x="6098806" y="1804286"/>
              <a:ext cx="1305125" cy="752528"/>
            </a:xfrm>
            <a:custGeom>
              <a:avLst/>
              <a:gdLst>
                <a:gd name="connsiteX0" fmla="*/ 1258243 w 1305125"/>
                <a:gd name="connsiteY0" fmla="*/ 752529 h 752528"/>
                <a:gd name="connsiteX1" fmla="*/ 1205359 w 1305125"/>
                <a:gd name="connsiteY1" fmla="*/ 535337 h 752528"/>
                <a:gd name="connsiteX2" fmla="*/ 1119851 w 1305125"/>
                <a:gd name="connsiteY2" fmla="*/ 347514 h 752528"/>
                <a:gd name="connsiteX3" fmla="*/ 647367 w 1305125"/>
                <a:gd name="connsiteY3" fmla="*/ 468165 h 752528"/>
                <a:gd name="connsiteX4" fmla="*/ 923238 w 1305125"/>
                <a:gd name="connsiteY4" fmla="*/ 125897 h 752528"/>
                <a:gd name="connsiteX5" fmla="*/ 617938 w 1305125"/>
                <a:gd name="connsiteY5" fmla="*/ 377717 h 752528"/>
                <a:gd name="connsiteX6" fmla="*/ 585355 w 1305125"/>
                <a:gd name="connsiteY6" fmla="*/ 412701 h 752528"/>
                <a:gd name="connsiteX7" fmla="*/ 371100 w 1305125"/>
                <a:gd name="connsiteY7" fmla="*/ 516346 h 752528"/>
                <a:gd name="connsiteX8" fmla="*/ 511158 w 1305125"/>
                <a:gd name="connsiteY8" fmla="*/ 201780 h 752528"/>
                <a:gd name="connsiteX9" fmla="*/ 66237 w 1305125"/>
                <a:gd name="connsiteY9" fmla="*/ 574251 h 752528"/>
                <a:gd name="connsiteX10" fmla="*/ 30578 w 1305125"/>
                <a:gd name="connsiteY10" fmla="*/ 436078 h 752528"/>
                <a:gd name="connsiteX11" fmla="*/ 416761 w 1305125"/>
                <a:gd name="connsiteY11" fmla="*/ 49676 h 752528"/>
                <a:gd name="connsiteX12" fmla="*/ 1167596 w 1305125"/>
                <a:gd name="connsiteY12" fmla="*/ 89801 h 752528"/>
                <a:gd name="connsiteX13" fmla="*/ 1258243 w 1305125"/>
                <a:gd name="connsiteY13" fmla="*/ 752529 h 752528"/>
                <a:gd name="connsiteX14" fmla="*/ 1258243 w 1305125"/>
                <a:gd name="connsiteY14" fmla="*/ 752529 h 75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5125" h="752528">
                  <a:moveTo>
                    <a:pt x="1258243" y="752529"/>
                  </a:moveTo>
                  <a:cubicBezTo>
                    <a:pt x="1258243" y="752529"/>
                    <a:pt x="1222563" y="639359"/>
                    <a:pt x="1205359" y="535337"/>
                  </a:cubicBezTo>
                  <a:cubicBezTo>
                    <a:pt x="1188154" y="431315"/>
                    <a:pt x="1119851" y="347514"/>
                    <a:pt x="1119851" y="347514"/>
                  </a:cubicBezTo>
                  <a:cubicBezTo>
                    <a:pt x="1119851" y="347514"/>
                    <a:pt x="744027" y="489557"/>
                    <a:pt x="647367" y="468165"/>
                  </a:cubicBezTo>
                  <a:cubicBezTo>
                    <a:pt x="550688" y="446793"/>
                    <a:pt x="923238" y="125897"/>
                    <a:pt x="923238" y="125897"/>
                  </a:cubicBezTo>
                  <a:lnTo>
                    <a:pt x="617938" y="377717"/>
                  </a:lnTo>
                  <a:lnTo>
                    <a:pt x="585355" y="412701"/>
                  </a:lnTo>
                  <a:cubicBezTo>
                    <a:pt x="585355" y="412701"/>
                    <a:pt x="417316" y="531090"/>
                    <a:pt x="371100" y="516346"/>
                  </a:cubicBezTo>
                  <a:cubicBezTo>
                    <a:pt x="324903" y="501602"/>
                    <a:pt x="511158" y="201780"/>
                    <a:pt x="511158" y="201780"/>
                  </a:cubicBezTo>
                  <a:cubicBezTo>
                    <a:pt x="511158" y="201780"/>
                    <a:pt x="334984" y="530733"/>
                    <a:pt x="66237" y="574251"/>
                  </a:cubicBezTo>
                  <a:cubicBezTo>
                    <a:pt x="-34411" y="590563"/>
                    <a:pt x="2141" y="517398"/>
                    <a:pt x="30578" y="436078"/>
                  </a:cubicBezTo>
                  <a:cubicBezTo>
                    <a:pt x="78064" y="300246"/>
                    <a:pt x="208994" y="110538"/>
                    <a:pt x="416761" y="49676"/>
                  </a:cubicBezTo>
                  <a:cubicBezTo>
                    <a:pt x="748869" y="-47599"/>
                    <a:pt x="1090641" y="15485"/>
                    <a:pt x="1167596" y="89801"/>
                  </a:cubicBezTo>
                  <a:cubicBezTo>
                    <a:pt x="1244551" y="164136"/>
                    <a:pt x="1375759" y="536905"/>
                    <a:pt x="1258243" y="752529"/>
                  </a:cubicBezTo>
                  <a:lnTo>
                    <a:pt x="1258243" y="752529"/>
                  </a:lnTo>
                  <a:close/>
                </a:path>
              </a:pathLst>
            </a:custGeom>
            <a:solidFill>
              <a:srgbClr val="F29F68"/>
            </a:solidFill>
            <a:ln w="198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614560F-4572-B423-EF0B-184C647C5917}"/>
                </a:ext>
              </a:extLst>
            </p:cNvPr>
            <p:cNvSpPr/>
            <p:nvPr/>
          </p:nvSpPr>
          <p:spPr>
            <a:xfrm>
              <a:off x="6028469" y="1696399"/>
              <a:ext cx="1557704" cy="923858"/>
            </a:xfrm>
            <a:custGeom>
              <a:avLst/>
              <a:gdLst>
                <a:gd name="connsiteX0" fmla="*/ 1371184 w 1557704"/>
                <a:gd name="connsiteY0" fmla="*/ 923380 h 923858"/>
                <a:gd name="connsiteX1" fmla="*/ 1317308 w 1557704"/>
                <a:gd name="connsiteY1" fmla="*/ 777944 h 923858"/>
                <a:gd name="connsiteX2" fmla="*/ 1202590 w 1557704"/>
                <a:gd name="connsiteY2" fmla="*/ 414621 h 923858"/>
                <a:gd name="connsiteX3" fmla="*/ 643210 w 1557704"/>
                <a:gd name="connsiteY3" fmla="*/ 496359 h 923858"/>
                <a:gd name="connsiteX4" fmla="*/ 441417 w 1557704"/>
                <a:gd name="connsiteY4" fmla="*/ 624273 h 923858"/>
                <a:gd name="connsiteX5" fmla="*/ 438658 w 1557704"/>
                <a:gd name="connsiteY5" fmla="*/ 458615 h 923858"/>
                <a:gd name="connsiteX6" fmla="*/ 44657 w 1557704"/>
                <a:gd name="connsiteY6" fmla="*/ 567718 h 923858"/>
                <a:gd name="connsiteX7" fmla="*/ 352714 w 1557704"/>
                <a:gd name="connsiteY7" fmla="*/ 69377 h 923858"/>
                <a:gd name="connsiteX8" fmla="*/ 1226443 w 1557704"/>
                <a:gd name="connsiteY8" fmla="*/ 137362 h 923858"/>
                <a:gd name="connsiteX9" fmla="*/ 1247120 w 1557704"/>
                <a:gd name="connsiteY9" fmla="*/ 11472 h 923858"/>
                <a:gd name="connsiteX10" fmla="*/ 1286749 w 1557704"/>
                <a:gd name="connsiteY10" fmla="*/ 143930 h 923858"/>
                <a:gd name="connsiteX11" fmla="*/ 1338521 w 1557704"/>
                <a:gd name="connsiteY11" fmla="*/ 106584 h 923858"/>
                <a:gd name="connsiteX12" fmla="*/ 1309470 w 1557704"/>
                <a:gd name="connsiteY12" fmla="*/ 167068 h 923858"/>
                <a:gd name="connsiteX13" fmla="*/ 1548609 w 1557704"/>
                <a:gd name="connsiteY13" fmla="*/ 481337 h 923858"/>
                <a:gd name="connsiteX14" fmla="*/ 1508941 w 1557704"/>
                <a:gd name="connsiteY14" fmla="*/ 819517 h 923858"/>
                <a:gd name="connsiteX15" fmla="*/ 1371184 w 1557704"/>
                <a:gd name="connsiteY15" fmla="*/ 923380 h 923858"/>
                <a:gd name="connsiteX16" fmla="*/ 1371184 w 1557704"/>
                <a:gd name="connsiteY16" fmla="*/ 923380 h 92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7704" h="923858">
                  <a:moveTo>
                    <a:pt x="1371184" y="923380"/>
                  </a:moveTo>
                  <a:cubicBezTo>
                    <a:pt x="1358544" y="925782"/>
                    <a:pt x="1329591" y="924750"/>
                    <a:pt x="1317308" y="777944"/>
                  </a:cubicBezTo>
                  <a:cubicBezTo>
                    <a:pt x="1307207" y="657353"/>
                    <a:pt x="1304152" y="545909"/>
                    <a:pt x="1202590" y="414621"/>
                  </a:cubicBezTo>
                  <a:cubicBezTo>
                    <a:pt x="1136907" y="476892"/>
                    <a:pt x="489220" y="694639"/>
                    <a:pt x="643210" y="496359"/>
                  </a:cubicBezTo>
                  <a:cubicBezTo>
                    <a:pt x="643210" y="496359"/>
                    <a:pt x="501008" y="614212"/>
                    <a:pt x="441417" y="624273"/>
                  </a:cubicBezTo>
                  <a:cubicBezTo>
                    <a:pt x="381845" y="634314"/>
                    <a:pt x="438658" y="458615"/>
                    <a:pt x="438658" y="458615"/>
                  </a:cubicBezTo>
                  <a:cubicBezTo>
                    <a:pt x="311081" y="653741"/>
                    <a:pt x="-90560" y="817473"/>
                    <a:pt x="44657" y="567718"/>
                  </a:cubicBezTo>
                  <a:cubicBezTo>
                    <a:pt x="-42478" y="682435"/>
                    <a:pt x="-32020" y="240114"/>
                    <a:pt x="352714" y="69377"/>
                  </a:cubicBezTo>
                  <a:cubicBezTo>
                    <a:pt x="556829" y="-21191"/>
                    <a:pt x="1048185" y="-45996"/>
                    <a:pt x="1226443" y="137362"/>
                  </a:cubicBezTo>
                  <a:cubicBezTo>
                    <a:pt x="1226443" y="137362"/>
                    <a:pt x="1209119" y="4328"/>
                    <a:pt x="1247120" y="11472"/>
                  </a:cubicBezTo>
                  <a:cubicBezTo>
                    <a:pt x="1285121" y="18636"/>
                    <a:pt x="1286749" y="143930"/>
                    <a:pt x="1286749" y="143930"/>
                  </a:cubicBezTo>
                  <a:cubicBezTo>
                    <a:pt x="1286749" y="143930"/>
                    <a:pt x="1326674" y="78763"/>
                    <a:pt x="1338521" y="106584"/>
                  </a:cubicBezTo>
                  <a:cubicBezTo>
                    <a:pt x="1350348" y="134425"/>
                    <a:pt x="1309470" y="167068"/>
                    <a:pt x="1309470" y="167068"/>
                  </a:cubicBezTo>
                  <a:cubicBezTo>
                    <a:pt x="1309470" y="167068"/>
                    <a:pt x="1514259" y="266764"/>
                    <a:pt x="1548609" y="481337"/>
                  </a:cubicBezTo>
                  <a:cubicBezTo>
                    <a:pt x="1582959" y="695929"/>
                    <a:pt x="1508941" y="819517"/>
                    <a:pt x="1508941" y="819517"/>
                  </a:cubicBezTo>
                  <a:cubicBezTo>
                    <a:pt x="1385174" y="763657"/>
                    <a:pt x="1394025" y="919035"/>
                    <a:pt x="1371184" y="923380"/>
                  </a:cubicBezTo>
                  <a:lnTo>
                    <a:pt x="1371184" y="923380"/>
                  </a:lnTo>
                  <a:close/>
                </a:path>
              </a:pathLst>
            </a:custGeom>
            <a:solidFill>
              <a:srgbClr val="542022"/>
            </a:solidFill>
            <a:ln w="198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3919F396-BFAB-08D9-2237-7F6A82DC6F69}"/>
                </a:ext>
              </a:extLst>
            </p:cNvPr>
            <p:cNvSpPr/>
            <p:nvPr/>
          </p:nvSpPr>
          <p:spPr>
            <a:xfrm>
              <a:off x="6075031" y="1916987"/>
              <a:ext cx="1506155" cy="289919"/>
            </a:xfrm>
            <a:custGeom>
              <a:avLst/>
              <a:gdLst>
                <a:gd name="connsiteX0" fmla="*/ 0 w 1506155"/>
                <a:gd name="connsiteY0" fmla="*/ 144146 h 289919"/>
                <a:gd name="connsiteX1" fmla="*/ 96441 w 1506155"/>
                <a:gd name="connsiteY1" fmla="*/ 0 h 289919"/>
                <a:gd name="connsiteX2" fmla="*/ 1492621 w 1506155"/>
                <a:gd name="connsiteY2" fmla="*/ 217906 h 289919"/>
                <a:gd name="connsiteX3" fmla="*/ 1502087 w 1506155"/>
                <a:gd name="connsiteY3" fmla="*/ 260769 h 289919"/>
                <a:gd name="connsiteX4" fmla="*/ 1506155 w 1506155"/>
                <a:gd name="connsiteY4" fmla="*/ 289920 h 289919"/>
                <a:gd name="connsiteX5" fmla="*/ 1087626 w 1506155"/>
                <a:gd name="connsiteY5" fmla="*/ 108784 h 289919"/>
                <a:gd name="connsiteX6" fmla="*/ 0 w 1506155"/>
                <a:gd name="connsiteY6" fmla="*/ 144146 h 289919"/>
                <a:gd name="connsiteX7" fmla="*/ 0 w 1506155"/>
                <a:gd name="connsiteY7" fmla="*/ 144146 h 2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155" h="289919">
                  <a:moveTo>
                    <a:pt x="0" y="144146"/>
                  </a:moveTo>
                  <a:cubicBezTo>
                    <a:pt x="22523" y="96878"/>
                    <a:pt x="54075" y="47050"/>
                    <a:pt x="96441" y="0"/>
                  </a:cubicBezTo>
                  <a:cubicBezTo>
                    <a:pt x="346118" y="142301"/>
                    <a:pt x="1073755" y="-155358"/>
                    <a:pt x="1492621" y="217906"/>
                  </a:cubicBezTo>
                  <a:cubicBezTo>
                    <a:pt x="1496511" y="231638"/>
                    <a:pt x="1499706" y="245926"/>
                    <a:pt x="1502087" y="260769"/>
                  </a:cubicBezTo>
                  <a:cubicBezTo>
                    <a:pt x="1503675" y="270671"/>
                    <a:pt x="1505024" y="280395"/>
                    <a:pt x="1506155" y="289920"/>
                  </a:cubicBezTo>
                  <a:cubicBezTo>
                    <a:pt x="1417711" y="232571"/>
                    <a:pt x="1286800" y="131168"/>
                    <a:pt x="1087626" y="108784"/>
                  </a:cubicBezTo>
                  <a:cubicBezTo>
                    <a:pt x="795265" y="75963"/>
                    <a:pt x="231063" y="257634"/>
                    <a:pt x="0" y="144146"/>
                  </a:cubicBezTo>
                  <a:lnTo>
                    <a:pt x="0" y="144146"/>
                  </a:lnTo>
                  <a:close/>
                </a:path>
              </a:pathLst>
            </a:custGeom>
            <a:solidFill>
              <a:srgbClr val="653638"/>
            </a:solidFill>
            <a:ln w="1984" cap="flat">
              <a:noFill/>
              <a:prstDash val="solid"/>
              <a:miter/>
            </a:ln>
          </p:spPr>
          <p:txBody>
            <a:bodyPr rtlCol="0" anchor="ctr"/>
            <a:lstStyle/>
            <a:p>
              <a:endParaRPr lang="en-US"/>
            </a:p>
          </p:txBody>
        </p:sp>
        <p:grpSp>
          <p:nvGrpSpPr>
            <p:cNvPr id="265" name="Group 264">
              <a:extLst>
                <a:ext uri="{FF2B5EF4-FFF2-40B4-BE49-F238E27FC236}">
                  <a16:creationId xmlns:a16="http://schemas.microsoft.com/office/drawing/2014/main" id="{824D81DC-BBD2-063A-071A-794A8886ACE2}"/>
                </a:ext>
              </a:extLst>
            </p:cNvPr>
            <p:cNvGrpSpPr/>
            <p:nvPr/>
          </p:nvGrpSpPr>
          <p:grpSpPr>
            <a:xfrm flipH="1">
              <a:off x="6767628" y="3458435"/>
              <a:ext cx="133446" cy="438064"/>
              <a:chOff x="14692737" y="2561777"/>
              <a:chExt cx="173622" cy="569956"/>
            </a:xfrm>
          </p:grpSpPr>
          <p:sp>
            <p:nvSpPr>
              <p:cNvPr id="266" name="Arrow: Notched Right 2874">
                <a:extLst>
                  <a:ext uri="{FF2B5EF4-FFF2-40B4-BE49-F238E27FC236}">
                    <a16:creationId xmlns:a16="http://schemas.microsoft.com/office/drawing/2014/main" id="{C1F91D5F-CA3C-C68E-8E77-F510190BBE73}"/>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Arrow: Notched Right 2874">
                <a:extLst>
                  <a:ext uri="{FF2B5EF4-FFF2-40B4-BE49-F238E27FC236}">
                    <a16:creationId xmlns:a16="http://schemas.microsoft.com/office/drawing/2014/main" id="{D4441141-3C98-72A5-4F15-E018F8825515}"/>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Arrow: Notched Right 2874">
                <a:extLst>
                  <a:ext uri="{FF2B5EF4-FFF2-40B4-BE49-F238E27FC236}">
                    <a16:creationId xmlns:a16="http://schemas.microsoft.com/office/drawing/2014/main" id="{3DFEA83E-40B6-D47C-3767-F3DDCB9B1D38}"/>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9" name="Group 268">
            <a:extLst>
              <a:ext uri="{FF2B5EF4-FFF2-40B4-BE49-F238E27FC236}">
                <a16:creationId xmlns:a16="http://schemas.microsoft.com/office/drawing/2014/main" id="{12FBCB15-BC5C-ADA6-14AB-79ED8CE92A4B}"/>
              </a:ext>
            </a:extLst>
          </p:cNvPr>
          <p:cNvGrpSpPr/>
          <p:nvPr/>
        </p:nvGrpSpPr>
        <p:grpSpPr>
          <a:xfrm>
            <a:off x="1650690" y="7115399"/>
            <a:ext cx="377181" cy="679988"/>
            <a:chOff x="2873099" y="1609635"/>
            <a:chExt cx="2339031" cy="4216846"/>
          </a:xfrm>
        </p:grpSpPr>
        <p:sp>
          <p:nvSpPr>
            <p:cNvPr id="270" name="Freeform: Shape 269">
              <a:extLst>
                <a:ext uri="{FF2B5EF4-FFF2-40B4-BE49-F238E27FC236}">
                  <a16:creationId xmlns:a16="http://schemas.microsoft.com/office/drawing/2014/main" id="{39CDDFAF-449C-3B21-AEB3-3AC1C7922E1F}"/>
                </a:ext>
              </a:extLst>
            </p:cNvPr>
            <p:cNvSpPr/>
            <p:nvPr/>
          </p:nvSpPr>
          <p:spPr>
            <a:xfrm>
              <a:off x="3489285" y="4447032"/>
              <a:ext cx="302764" cy="1237627"/>
            </a:xfrm>
            <a:custGeom>
              <a:avLst/>
              <a:gdLst>
                <a:gd name="connsiteX0" fmla="*/ 4387 w 302764"/>
                <a:gd name="connsiteY0" fmla="*/ 1125824 h 1237627"/>
                <a:gd name="connsiteX1" fmla="*/ 7126 w 302764"/>
                <a:gd name="connsiteY1" fmla="*/ 251936 h 1237627"/>
                <a:gd name="connsiteX2" fmla="*/ 280595 w 302764"/>
                <a:gd name="connsiteY2" fmla="*/ 71594 h 1237627"/>
                <a:gd name="connsiteX3" fmla="*/ 259144 w 302764"/>
                <a:gd name="connsiteY3" fmla="*/ 706680 h 1237627"/>
                <a:gd name="connsiteX4" fmla="*/ 220805 w 302764"/>
                <a:gd name="connsiteY4" fmla="*/ 1125824 h 1237627"/>
                <a:gd name="connsiteX5" fmla="*/ 37983 w 302764"/>
                <a:gd name="connsiteY5" fmla="*/ 1226750 h 1237627"/>
                <a:gd name="connsiteX6" fmla="*/ 4387 w 302764"/>
                <a:gd name="connsiteY6" fmla="*/ 1125824 h 1237627"/>
                <a:gd name="connsiteX7" fmla="*/ 4387 w 302764"/>
                <a:gd name="connsiteY7" fmla="*/ 1125824 h 123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64" h="1237627">
                  <a:moveTo>
                    <a:pt x="4387" y="1125824"/>
                  </a:moveTo>
                  <a:cubicBezTo>
                    <a:pt x="4387" y="1125824"/>
                    <a:pt x="17564" y="544237"/>
                    <a:pt x="7126" y="251936"/>
                  </a:cubicBezTo>
                  <a:cubicBezTo>
                    <a:pt x="-3312" y="-40365"/>
                    <a:pt x="228068" y="-45743"/>
                    <a:pt x="280595" y="71594"/>
                  </a:cubicBezTo>
                  <a:cubicBezTo>
                    <a:pt x="333122" y="188932"/>
                    <a:pt x="278333" y="503974"/>
                    <a:pt x="259144" y="706680"/>
                  </a:cubicBezTo>
                  <a:cubicBezTo>
                    <a:pt x="239974" y="909405"/>
                    <a:pt x="220805" y="1125824"/>
                    <a:pt x="220805" y="1125824"/>
                  </a:cubicBezTo>
                  <a:cubicBezTo>
                    <a:pt x="242098" y="1229647"/>
                    <a:pt x="93844" y="1255305"/>
                    <a:pt x="37983" y="1226750"/>
                  </a:cubicBezTo>
                  <a:cubicBezTo>
                    <a:pt x="-17898" y="1198194"/>
                    <a:pt x="4387" y="1125824"/>
                    <a:pt x="4387" y="1125824"/>
                  </a:cubicBezTo>
                  <a:lnTo>
                    <a:pt x="4387" y="1125824"/>
                  </a:lnTo>
                  <a:close/>
                </a:path>
              </a:pathLst>
            </a:custGeom>
            <a:solidFill>
              <a:srgbClr val="FFB685"/>
            </a:solidFill>
            <a:ln w="198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C2D6C34-6D18-2E33-EBC1-9BF829F529BD}"/>
                </a:ext>
              </a:extLst>
            </p:cNvPr>
            <p:cNvSpPr/>
            <p:nvPr/>
          </p:nvSpPr>
          <p:spPr>
            <a:xfrm>
              <a:off x="3496068" y="4447032"/>
              <a:ext cx="295985" cy="628455"/>
            </a:xfrm>
            <a:custGeom>
              <a:avLst/>
              <a:gdLst>
                <a:gd name="connsiteX0" fmla="*/ 4291 w 295985"/>
                <a:gd name="connsiteY0" fmla="*/ 598808 h 628455"/>
                <a:gd name="connsiteX1" fmla="*/ 342 w 295985"/>
                <a:gd name="connsiteY1" fmla="*/ 251936 h 628455"/>
                <a:gd name="connsiteX2" fmla="*/ 273811 w 295985"/>
                <a:gd name="connsiteY2" fmla="*/ 71594 h 628455"/>
                <a:gd name="connsiteX3" fmla="*/ 260675 w 295985"/>
                <a:gd name="connsiteY3" fmla="*/ 628455 h 628455"/>
                <a:gd name="connsiteX4" fmla="*/ 4291 w 295985"/>
                <a:gd name="connsiteY4" fmla="*/ 598808 h 628455"/>
                <a:gd name="connsiteX5" fmla="*/ 4291 w 295985"/>
                <a:gd name="connsiteY5" fmla="*/ 598808 h 62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5" h="628455">
                  <a:moveTo>
                    <a:pt x="4291" y="598808"/>
                  </a:moveTo>
                  <a:cubicBezTo>
                    <a:pt x="4628" y="472541"/>
                    <a:pt x="3735" y="346949"/>
                    <a:pt x="342" y="251936"/>
                  </a:cubicBezTo>
                  <a:cubicBezTo>
                    <a:pt x="-10096" y="-40365"/>
                    <a:pt x="221285" y="-45743"/>
                    <a:pt x="273811" y="71594"/>
                  </a:cubicBezTo>
                  <a:cubicBezTo>
                    <a:pt x="319969" y="174684"/>
                    <a:pt x="283277" y="430393"/>
                    <a:pt x="260675" y="628455"/>
                  </a:cubicBezTo>
                  <a:cubicBezTo>
                    <a:pt x="166634" y="625121"/>
                    <a:pt x="80869" y="614029"/>
                    <a:pt x="4291" y="598808"/>
                  </a:cubicBezTo>
                  <a:lnTo>
                    <a:pt x="4291" y="598808"/>
                  </a:lnTo>
                  <a:close/>
                </a:path>
              </a:pathLst>
            </a:custGeom>
            <a:solidFill>
              <a:srgbClr val="FAA66E"/>
            </a:solidFill>
            <a:ln w="198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7CD2FD4E-A910-309B-594E-66DC151650DF}"/>
                </a:ext>
              </a:extLst>
            </p:cNvPr>
            <p:cNvSpPr/>
            <p:nvPr/>
          </p:nvSpPr>
          <p:spPr>
            <a:xfrm>
              <a:off x="3487065" y="5395411"/>
              <a:ext cx="248305" cy="290894"/>
            </a:xfrm>
            <a:custGeom>
              <a:avLst/>
              <a:gdLst>
                <a:gd name="connsiteX0" fmla="*/ 3034 w 248305"/>
                <a:gd name="connsiteY0" fmla="*/ 187783 h 290894"/>
                <a:gd name="connsiteX1" fmla="*/ 375 w 248305"/>
                <a:gd name="connsiteY1" fmla="*/ 0 h 290894"/>
                <a:gd name="connsiteX2" fmla="*/ 248306 w 248305"/>
                <a:gd name="connsiteY2" fmla="*/ 2996 h 290894"/>
                <a:gd name="connsiteX3" fmla="*/ 224513 w 248305"/>
                <a:gd name="connsiteY3" fmla="*/ 186970 h 290894"/>
                <a:gd name="connsiteX4" fmla="*/ 40182 w 248305"/>
                <a:gd name="connsiteY4" fmla="*/ 278371 h 290894"/>
                <a:gd name="connsiteX5" fmla="*/ 3034 w 248305"/>
                <a:gd name="connsiteY5" fmla="*/ 187783 h 290894"/>
                <a:gd name="connsiteX6" fmla="*/ 3034 w 248305"/>
                <a:gd name="connsiteY6" fmla="*/ 187783 h 2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05" h="290894">
                  <a:moveTo>
                    <a:pt x="3034" y="187783"/>
                  </a:moveTo>
                  <a:cubicBezTo>
                    <a:pt x="3034" y="187783"/>
                    <a:pt x="-1272" y="105689"/>
                    <a:pt x="375" y="0"/>
                  </a:cubicBezTo>
                  <a:cubicBezTo>
                    <a:pt x="61435" y="1131"/>
                    <a:pt x="165179" y="3195"/>
                    <a:pt x="248306" y="2996"/>
                  </a:cubicBezTo>
                  <a:cubicBezTo>
                    <a:pt x="239058" y="104617"/>
                    <a:pt x="224513" y="186970"/>
                    <a:pt x="224513" y="186970"/>
                  </a:cubicBezTo>
                  <a:cubicBezTo>
                    <a:pt x="245805" y="290793"/>
                    <a:pt x="96043" y="306906"/>
                    <a:pt x="40182" y="278371"/>
                  </a:cubicBezTo>
                  <a:cubicBezTo>
                    <a:pt x="-15678" y="249815"/>
                    <a:pt x="3034" y="187783"/>
                    <a:pt x="3034" y="187783"/>
                  </a:cubicBezTo>
                  <a:lnTo>
                    <a:pt x="3034" y="187783"/>
                  </a:lnTo>
                  <a:close/>
                </a:path>
              </a:pathLst>
            </a:custGeom>
            <a:solidFill>
              <a:srgbClr val="FFE0DA"/>
            </a:solidFill>
            <a:ln w="198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6BD1133-DBA4-EF4A-8DCF-4F6569A8AAB9}"/>
                </a:ext>
              </a:extLst>
            </p:cNvPr>
            <p:cNvSpPr/>
            <p:nvPr/>
          </p:nvSpPr>
          <p:spPr>
            <a:xfrm>
              <a:off x="3397508" y="5572856"/>
              <a:ext cx="395718" cy="213977"/>
            </a:xfrm>
            <a:custGeom>
              <a:avLst/>
              <a:gdLst>
                <a:gd name="connsiteX0" fmla="*/ 96164 w 395718"/>
                <a:gd name="connsiteY0" fmla="*/ 0 h 213977"/>
                <a:gd name="connsiteX1" fmla="*/ 794 w 395718"/>
                <a:gd name="connsiteY1" fmla="*/ 213977 h 213977"/>
                <a:gd name="connsiteX2" fmla="*/ 395549 w 395718"/>
                <a:gd name="connsiteY2" fmla="*/ 213977 h 213977"/>
                <a:gd name="connsiteX3" fmla="*/ 312562 w 395718"/>
                <a:gd name="connsiteY3" fmla="*/ 0 h 213977"/>
                <a:gd name="connsiteX4" fmla="*/ 114162 w 395718"/>
                <a:gd name="connsiteY4" fmla="*/ 77947 h 213977"/>
                <a:gd name="connsiteX5" fmla="*/ 96164 w 395718"/>
                <a:gd name="connsiteY5" fmla="*/ 0 h 213977"/>
                <a:gd name="connsiteX6" fmla="*/ 96164 w 395718"/>
                <a:gd name="connsiteY6" fmla="*/ 0 h 2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18" h="213977">
                  <a:moveTo>
                    <a:pt x="96164" y="0"/>
                  </a:moveTo>
                  <a:cubicBezTo>
                    <a:pt x="75149" y="4346"/>
                    <a:pt x="-9029" y="129581"/>
                    <a:pt x="794" y="213977"/>
                  </a:cubicBezTo>
                  <a:lnTo>
                    <a:pt x="395549" y="213977"/>
                  </a:lnTo>
                  <a:cubicBezTo>
                    <a:pt x="395549" y="213977"/>
                    <a:pt x="403368" y="117496"/>
                    <a:pt x="312562" y="0"/>
                  </a:cubicBezTo>
                  <a:cubicBezTo>
                    <a:pt x="289464" y="92215"/>
                    <a:pt x="151013" y="99101"/>
                    <a:pt x="114162" y="77947"/>
                  </a:cubicBezTo>
                  <a:cubicBezTo>
                    <a:pt x="77332" y="56774"/>
                    <a:pt x="96164" y="0"/>
                    <a:pt x="96164" y="0"/>
                  </a:cubicBezTo>
                  <a:lnTo>
                    <a:pt x="96164" y="0"/>
                  </a:lnTo>
                  <a:close/>
                </a:path>
              </a:pathLst>
            </a:custGeom>
            <a:solidFill>
              <a:srgbClr val="0070C0"/>
            </a:solidFill>
            <a:ln w="198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5E3470D8-DFE4-ED4C-648B-DDBDDA679D4E}"/>
                </a:ext>
              </a:extLst>
            </p:cNvPr>
            <p:cNvSpPr/>
            <p:nvPr/>
          </p:nvSpPr>
          <p:spPr>
            <a:xfrm>
              <a:off x="3383399" y="5781773"/>
              <a:ext cx="425811" cy="44708"/>
            </a:xfrm>
            <a:custGeom>
              <a:avLst/>
              <a:gdLst>
                <a:gd name="connsiteX0" fmla="*/ 22344 w 425811"/>
                <a:gd name="connsiteY0" fmla="*/ 0 h 44708"/>
                <a:gd name="connsiteX1" fmla="*/ 403467 w 425811"/>
                <a:gd name="connsiteY1" fmla="*/ 0 h 44708"/>
                <a:gd name="connsiteX2" fmla="*/ 425811 w 425811"/>
                <a:gd name="connsiteY2" fmla="*/ 22344 h 44708"/>
                <a:gd name="connsiteX3" fmla="*/ 425811 w 425811"/>
                <a:gd name="connsiteY3" fmla="*/ 22364 h 44708"/>
                <a:gd name="connsiteX4" fmla="*/ 403467 w 425811"/>
                <a:gd name="connsiteY4" fmla="*/ 44708 h 44708"/>
                <a:gd name="connsiteX5" fmla="*/ 22344 w 425811"/>
                <a:gd name="connsiteY5" fmla="*/ 44708 h 44708"/>
                <a:gd name="connsiteX6" fmla="*/ 0 w 425811"/>
                <a:gd name="connsiteY6" fmla="*/ 22364 h 44708"/>
                <a:gd name="connsiteX7" fmla="*/ 0 w 425811"/>
                <a:gd name="connsiteY7" fmla="*/ 22344 h 44708"/>
                <a:gd name="connsiteX8" fmla="*/ 22344 w 425811"/>
                <a:gd name="connsiteY8" fmla="*/ 0 h 44708"/>
                <a:gd name="connsiteX9" fmla="*/ 22344 w 425811"/>
                <a:gd name="connsiteY9" fmla="*/ 0 h 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811" h="44708">
                  <a:moveTo>
                    <a:pt x="22344" y="0"/>
                  </a:moveTo>
                  <a:lnTo>
                    <a:pt x="403467" y="0"/>
                  </a:lnTo>
                  <a:cubicBezTo>
                    <a:pt x="415770" y="0"/>
                    <a:pt x="425811" y="10041"/>
                    <a:pt x="425811" y="22344"/>
                  </a:cubicBezTo>
                  <a:lnTo>
                    <a:pt x="425811" y="22364"/>
                  </a:lnTo>
                  <a:cubicBezTo>
                    <a:pt x="425811" y="34667"/>
                    <a:pt x="415770" y="44708"/>
                    <a:pt x="403467" y="44708"/>
                  </a:cubicBezTo>
                  <a:lnTo>
                    <a:pt x="22344" y="44708"/>
                  </a:lnTo>
                  <a:cubicBezTo>
                    <a:pt x="10041" y="44708"/>
                    <a:pt x="0" y="34667"/>
                    <a:pt x="0" y="22364"/>
                  </a:cubicBezTo>
                  <a:lnTo>
                    <a:pt x="0" y="22344"/>
                  </a:lnTo>
                  <a:cubicBezTo>
                    <a:pt x="2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4BB66DF8-3BBB-7C44-CA9D-C0029082EE92}"/>
                </a:ext>
              </a:extLst>
            </p:cNvPr>
            <p:cNvSpPr/>
            <p:nvPr/>
          </p:nvSpPr>
          <p:spPr>
            <a:xfrm>
              <a:off x="3468962" y="5538018"/>
              <a:ext cx="268241" cy="55263"/>
            </a:xfrm>
            <a:custGeom>
              <a:avLst/>
              <a:gdLst>
                <a:gd name="connsiteX0" fmla="*/ 21138 w 268241"/>
                <a:gd name="connsiteY0" fmla="*/ 45177 h 55263"/>
                <a:gd name="connsiteX1" fmla="*/ 1711 w 268241"/>
                <a:gd name="connsiteY1" fmla="*/ 39343 h 55263"/>
                <a:gd name="connsiteX2" fmla="*/ 7565 w 268241"/>
                <a:gd name="connsiteY2" fmla="*/ 19915 h 55263"/>
                <a:gd name="connsiteX3" fmla="*/ 136213 w 268241"/>
                <a:gd name="connsiteY3" fmla="*/ 250 h 55263"/>
                <a:gd name="connsiteX4" fmla="*/ 260337 w 268241"/>
                <a:gd name="connsiteY4" fmla="*/ 28171 h 55263"/>
                <a:gd name="connsiteX5" fmla="*/ 266727 w 268241"/>
                <a:gd name="connsiteY5" fmla="*/ 47360 h 55263"/>
                <a:gd name="connsiteX6" fmla="*/ 247538 w 268241"/>
                <a:gd name="connsiteY6" fmla="*/ 53749 h 55263"/>
                <a:gd name="connsiteX7" fmla="*/ 135301 w 268241"/>
                <a:gd name="connsiteY7" fmla="*/ 28885 h 55263"/>
                <a:gd name="connsiteX8" fmla="*/ 21138 w 268241"/>
                <a:gd name="connsiteY8" fmla="*/ 45177 h 55263"/>
                <a:gd name="connsiteX9" fmla="*/ 21138 w 268241"/>
                <a:gd name="connsiteY9" fmla="*/ 45177 h 5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1" h="55263">
                  <a:moveTo>
                    <a:pt x="21138" y="45177"/>
                  </a:moveTo>
                  <a:cubicBezTo>
                    <a:pt x="14173" y="48908"/>
                    <a:pt x="5482" y="46308"/>
                    <a:pt x="1711" y="39343"/>
                  </a:cubicBezTo>
                  <a:cubicBezTo>
                    <a:pt x="-2039" y="32377"/>
                    <a:pt x="580" y="23666"/>
                    <a:pt x="7565" y="19915"/>
                  </a:cubicBezTo>
                  <a:cubicBezTo>
                    <a:pt x="30584" y="7553"/>
                    <a:pt x="81682" y="-1655"/>
                    <a:pt x="136213" y="250"/>
                  </a:cubicBezTo>
                  <a:cubicBezTo>
                    <a:pt x="178600" y="1719"/>
                    <a:pt x="223725" y="9835"/>
                    <a:pt x="260337" y="28171"/>
                  </a:cubicBezTo>
                  <a:cubicBezTo>
                    <a:pt x="267402" y="31683"/>
                    <a:pt x="270259" y="40315"/>
                    <a:pt x="266727" y="47360"/>
                  </a:cubicBezTo>
                  <a:cubicBezTo>
                    <a:pt x="263195" y="54424"/>
                    <a:pt x="254583" y="57282"/>
                    <a:pt x="247538" y="53749"/>
                  </a:cubicBezTo>
                  <a:cubicBezTo>
                    <a:pt x="214974" y="37458"/>
                    <a:pt x="174056" y="30234"/>
                    <a:pt x="135301" y="28885"/>
                  </a:cubicBezTo>
                  <a:cubicBezTo>
                    <a:pt x="85651" y="27139"/>
                    <a:pt x="40466" y="34798"/>
                    <a:pt x="21138" y="45177"/>
                  </a:cubicBezTo>
                  <a:lnTo>
                    <a:pt x="21138" y="45177"/>
                  </a:lnTo>
                  <a:close/>
                </a:path>
              </a:pathLst>
            </a:custGeom>
            <a:solidFill>
              <a:srgbClr val="002060"/>
            </a:solidFill>
            <a:ln w="198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4D3FFE27-B96F-BECB-AF27-966C960BE010}"/>
                </a:ext>
              </a:extLst>
            </p:cNvPr>
            <p:cNvSpPr/>
            <p:nvPr/>
          </p:nvSpPr>
          <p:spPr>
            <a:xfrm>
              <a:off x="3890785" y="4447032"/>
              <a:ext cx="449648" cy="1235434"/>
            </a:xfrm>
            <a:custGeom>
              <a:avLst/>
              <a:gdLst>
                <a:gd name="connsiteX0" fmla="*/ 298358 w 449648"/>
                <a:gd name="connsiteY0" fmla="*/ 1104670 h 1235434"/>
                <a:gd name="connsiteX1" fmla="*/ 295639 w 449648"/>
                <a:gd name="connsiteY1" fmla="*/ 251936 h 1235434"/>
                <a:gd name="connsiteX2" fmla="*/ 22170 w 449648"/>
                <a:gd name="connsiteY2" fmla="*/ 71594 h 1235434"/>
                <a:gd name="connsiteX3" fmla="*/ 43601 w 449648"/>
                <a:gd name="connsiteY3" fmla="*/ 706680 h 1235434"/>
                <a:gd name="connsiteX4" fmla="*/ 81960 w 449648"/>
                <a:gd name="connsiteY4" fmla="*/ 1125824 h 1235434"/>
                <a:gd name="connsiteX5" fmla="*/ 355032 w 449648"/>
                <a:gd name="connsiteY5" fmla="*/ 1233120 h 1235434"/>
                <a:gd name="connsiteX6" fmla="*/ 449648 w 449648"/>
                <a:gd name="connsiteY6" fmla="*/ 1200020 h 1235434"/>
                <a:gd name="connsiteX7" fmla="*/ 298358 w 449648"/>
                <a:gd name="connsiteY7" fmla="*/ 1104670 h 1235434"/>
                <a:gd name="connsiteX8" fmla="*/ 298358 w 449648"/>
                <a:gd name="connsiteY8" fmla="*/ 1104670 h 12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648" h="1235434">
                  <a:moveTo>
                    <a:pt x="298358" y="1104670"/>
                  </a:moveTo>
                  <a:cubicBezTo>
                    <a:pt x="298358" y="1104670"/>
                    <a:pt x="285201" y="544237"/>
                    <a:pt x="295639" y="251936"/>
                  </a:cubicBezTo>
                  <a:cubicBezTo>
                    <a:pt x="306077" y="-40365"/>
                    <a:pt x="74697" y="-45743"/>
                    <a:pt x="22170" y="71594"/>
                  </a:cubicBezTo>
                  <a:cubicBezTo>
                    <a:pt x="-30357" y="188932"/>
                    <a:pt x="24432" y="503974"/>
                    <a:pt x="43601" y="706680"/>
                  </a:cubicBezTo>
                  <a:cubicBezTo>
                    <a:pt x="62791" y="909405"/>
                    <a:pt x="81960" y="1125824"/>
                    <a:pt x="81960" y="1125824"/>
                  </a:cubicBezTo>
                  <a:cubicBezTo>
                    <a:pt x="127938" y="1216669"/>
                    <a:pt x="244164" y="1244193"/>
                    <a:pt x="355032" y="1233120"/>
                  </a:cubicBezTo>
                  <a:cubicBezTo>
                    <a:pt x="422541" y="1226373"/>
                    <a:pt x="448239" y="1210359"/>
                    <a:pt x="449648" y="1200020"/>
                  </a:cubicBezTo>
                  <a:cubicBezTo>
                    <a:pt x="429764" y="1174203"/>
                    <a:pt x="349734" y="1135110"/>
                    <a:pt x="298358" y="1104670"/>
                  </a:cubicBezTo>
                  <a:lnTo>
                    <a:pt x="298358" y="1104670"/>
                  </a:lnTo>
                  <a:close/>
                </a:path>
              </a:pathLst>
            </a:custGeom>
            <a:solidFill>
              <a:srgbClr val="FFB685"/>
            </a:solidFill>
            <a:ln w="198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4835293E-BD1A-5501-BDAA-4E7EAC897FCD}"/>
                </a:ext>
              </a:extLst>
            </p:cNvPr>
            <p:cNvSpPr/>
            <p:nvPr/>
          </p:nvSpPr>
          <p:spPr>
            <a:xfrm>
              <a:off x="3890779" y="4447032"/>
              <a:ext cx="295986" cy="625875"/>
            </a:xfrm>
            <a:custGeom>
              <a:avLst/>
              <a:gdLst>
                <a:gd name="connsiteX0" fmla="*/ 291676 w 295986"/>
                <a:gd name="connsiteY0" fmla="*/ 589898 h 625875"/>
                <a:gd name="connsiteX1" fmla="*/ 295645 w 295986"/>
                <a:gd name="connsiteY1" fmla="*/ 251936 h 625875"/>
                <a:gd name="connsiteX2" fmla="*/ 22175 w 295986"/>
                <a:gd name="connsiteY2" fmla="*/ 71594 h 625875"/>
                <a:gd name="connsiteX3" fmla="*/ 35014 w 295986"/>
                <a:gd name="connsiteY3" fmla="*/ 625875 h 625875"/>
                <a:gd name="connsiteX4" fmla="*/ 291676 w 295986"/>
                <a:gd name="connsiteY4" fmla="*/ 589898 h 625875"/>
                <a:gd name="connsiteX5" fmla="*/ 291676 w 295986"/>
                <a:gd name="connsiteY5" fmla="*/ 589898 h 62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6" h="625875">
                  <a:moveTo>
                    <a:pt x="291676" y="589898"/>
                  </a:moveTo>
                  <a:cubicBezTo>
                    <a:pt x="291358" y="467878"/>
                    <a:pt x="292271" y="345996"/>
                    <a:pt x="295645" y="251936"/>
                  </a:cubicBezTo>
                  <a:cubicBezTo>
                    <a:pt x="306083" y="-40365"/>
                    <a:pt x="74702" y="-45743"/>
                    <a:pt x="22175" y="71594"/>
                  </a:cubicBezTo>
                  <a:cubicBezTo>
                    <a:pt x="-23783" y="174247"/>
                    <a:pt x="12392" y="428170"/>
                    <a:pt x="35014" y="625875"/>
                  </a:cubicBezTo>
                  <a:cubicBezTo>
                    <a:pt x="116017" y="620557"/>
                    <a:pt x="201723" y="609127"/>
                    <a:pt x="291676" y="589898"/>
                  </a:cubicBezTo>
                  <a:lnTo>
                    <a:pt x="291676" y="589898"/>
                  </a:lnTo>
                  <a:close/>
                </a:path>
              </a:pathLst>
            </a:custGeom>
            <a:solidFill>
              <a:srgbClr val="FAA66E"/>
            </a:solidFill>
            <a:ln w="198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4C62A325-F930-45C8-8F1F-A952328DE4D5}"/>
                </a:ext>
              </a:extLst>
            </p:cNvPr>
            <p:cNvSpPr/>
            <p:nvPr/>
          </p:nvSpPr>
          <p:spPr>
            <a:xfrm>
              <a:off x="3949467" y="5401245"/>
              <a:ext cx="390965" cy="281540"/>
            </a:xfrm>
            <a:custGeom>
              <a:avLst/>
              <a:gdLst>
                <a:gd name="connsiteX0" fmla="*/ 249200 w 390965"/>
                <a:gd name="connsiteY0" fmla="*/ 151310 h 281540"/>
                <a:gd name="connsiteX1" fmla="*/ 246263 w 390965"/>
                <a:gd name="connsiteY1" fmla="*/ 0 h 281540"/>
                <a:gd name="connsiteX2" fmla="*/ 0 w 390965"/>
                <a:gd name="connsiteY2" fmla="*/ 278 h 281540"/>
                <a:gd name="connsiteX3" fmla="*/ 16808 w 390965"/>
                <a:gd name="connsiteY3" fmla="*/ 177286 h 281540"/>
                <a:gd name="connsiteX4" fmla="*/ 296349 w 390965"/>
                <a:gd name="connsiteY4" fmla="*/ 278907 h 281540"/>
                <a:gd name="connsiteX5" fmla="*/ 390965 w 390965"/>
                <a:gd name="connsiteY5" fmla="*/ 245807 h 281540"/>
                <a:gd name="connsiteX6" fmla="*/ 249200 w 390965"/>
                <a:gd name="connsiteY6" fmla="*/ 151310 h 281540"/>
                <a:gd name="connsiteX7" fmla="*/ 249200 w 390965"/>
                <a:gd name="connsiteY7" fmla="*/ 151310 h 2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965" h="281540">
                  <a:moveTo>
                    <a:pt x="249200" y="151310"/>
                  </a:moveTo>
                  <a:cubicBezTo>
                    <a:pt x="249200" y="151310"/>
                    <a:pt x="247791" y="91163"/>
                    <a:pt x="246263" y="0"/>
                  </a:cubicBezTo>
                  <a:cubicBezTo>
                    <a:pt x="168793" y="536"/>
                    <a:pt x="75089" y="675"/>
                    <a:pt x="0" y="278"/>
                  </a:cubicBezTo>
                  <a:cubicBezTo>
                    <a:pt x="9089" y="100311"/>
                    <a:pt x="16808" y="177286"/>
                    <a:pt x="16808" y="177286"/>
                  </a:cubicBezTo>
                  <a:cubicBezTo>
                    <a:pt x="62786" y="268112"/>
                    <a:pt x="185481" y="289960"/>
                    <a:pt x="296349" y="278907"/>
                  </a:cubicBezTo>
                  <a:cubicBezTo>
                    <a:pt x="363839" y="272159"/>
                    <a:pt x="389557" y="256146"/>
                    <a:pt x="390965" y="245807"/>
                  </a:cubicBezTo>
                  <a:cubicBezTo>
                    <a:pt x="371082" y="219990"/>
                    <a:pt x="300556" y="181771"/>
                    <a:pt x="249200" y="151310"/>
                  </a:cubicBezTo>
                  <a:lnTo>
                    <a:pt x="249200" y="151310"/>
                  </a:lnTo>
                  <a:close/>
                </a:path>
              </a:pathLst>
            </a:custGeom>
            <a:solidFill>
              <a:srgbClr val="FFE0DA"/>
            </a:solidFill>
            <a:ln w="198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5C4D045-44F6-ED35-0EFA-C208AA19A9B9}"/>
                </a:ext>
              </a:extLst>
            </p:cNvPr>
            <p:cNvSpPr/>
            <p:nvPr/>
          </p:nvSpPr>
          <p:spPr>
            <a:xfrm>
              <a:off x="3923942" y="5572856"/>
              <a:ext cx="524060" cy="232293"/>
            </a:xfrm>
            <a:custGeom>
              <a:avLst/>
              <a:gdLst>
                <a:gd name="connsiteX0" fmla="*/ 48783 w 524060"/>
                <a:gd name="connsiteY0" fmla="*/ 0 h 232293"/>
                <a:gd name="connsiteX1" fmla="*/ 2467 w 524060"/>
                <a:gd name="connsiteY1" fmla="*/ 94199 h 232293"/>
                <a:gd name="connsiteX2" fmla="*/ 11059 w 524060"/>
                <a:gd name="connsiteY2" fmla="*/ 215029 h 232293"/>
                <a:gd name="connsiteX3" fmla="*/ 464871 w 524060"/>
                <a:gd name="connsiteY3" fmla="*/ 232293 h 232293"/>
                <a:gd name="connsiteX4" fmla="*/ 516723 w 524060"/>
                <a:gd name="connsiteY4" fmla="*/ 208937 h 232293"/>
                <a:gd name="connsiteX5" fmla="*/ 502415 w 524060"/>
                <a:gd name="connsiteY5" fmla="*/ 135018 h 232293"/>
                <a:gd name="connsiteX6" fmla="*/ 416471 w 524060"/>
                <a:gd name="connsiteY6" fmla="*/ 74197 h 232293"/>
                <a:gd name="connsiteX7" fmla="*/ 321855 w 524060"/>
                <a:gd name="connsiteY7" fmla="*/ 107296 h 232293"/>
                <a:gd name="connsiteX8" fmla="*/ 48783 w 524060"/>
                <a:gd name="connsiteY8" fmla="*/ 0 h 232293"/>
                <a:gd name="connsiteX9" fmla="*/ 48783 w 524060"/>
                <a:gd name="connsiteY9" fmla="*/ 0 h 23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060" h="232293">
                  <a:moveTo>
                    <a:pt x="48783" y="0"/>
                  </a:moveTo>
                  <a:cubicBezTo>
                    <a:pt x="48783" y="0"/>
                    <a:pt x="11218" y="26710"/>
                    <a:pt x="2467" y="94199"/>
                  </a:cubicBezTo>
                  <a:cubicBezTo>
                    <a:pt x="-6284" y="161669"/>
                    <a:pt x="11059" y="215029"/>
                    <a:pt x="11059" y="215029"/>
                  </a:cubicBezTo>
                  <a:lnTo>
                    <a:pt x="464871" y="232293"/>
                  </a:lnTo>
                  <a:lnTo>
                    <a:pt x="516723" y="208937"/>
                  </a:lnTo>
                  <a:cubicBezTo>
                    <a:pt x="516723" y="208937"/>
                    <a:pt x="540516" y="179370"/>
                    <a:pt x="502415" y="135018"/>
                  </a:cubicBezTo>
                  <a:cubicBezTo>
                    <a:pt x="464295" y="90667"/>
                    <a:pt x="416471" y="74197"/>
                    <a:pt x="416471" y="74197"/>
                  </a:cubicBezTo>
                  <a:cubicBezTo>
                    <a:pt x="415062" y="84535"/>
                    <a:pt x="389364" y="100569"/>
                    <a:pt x="321855" y="107296"/>
                  </a:cubicBezTo>
                  <a:cubicBezTo>
                    <a:pt x="211007" y="118369"/>
                    <a:pt x="94761" y="90846"/>
                    <a:pt x="48783" y="0"/>
                  </a:cubicBezTo>
                  <a:lnTo>
                    <a:pt x="48783" y="0"/>
                  </a:lnTo>
                  <a:close/>
                </a:path>
              </a:pathLst>
            </a:custGeom>
            <a:solidFill>
              <a:srgbClr val="0070C0"/>
            </a:solidFill>
            <a:ln w="198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DCA31C95-837A-0457-637B-456E5F40D491}"/>
                </a:ext>
              </a:extLst>
            </p:cNvPr>
            <p:cNvSpPr/>
            <p:nvPr/>
          </p:nvSpPr>
          <p:spPr>
            <a:xfrm>
              <a:off x="3943716" y="5525562"/>
              <a:ext cx="275790" cy="63975"/>
            </a:xfrm>
            <a:custGeom>
              <a:avLst/>
              <a:gdLst>
                <a:gd name="connsiteX0" fmla="*/ 21686 w 275790"/>
                <a:gd name="connsiteY0" fmla="*/ 61939 h 63975"/>
                <a:gd name="connsiteX1" fmla="*/ 2040 w 275790"/>
                <a:gd name="connsiteY1" fmla="*/ 57018 h 63975"/>
                <a:gd name="connsiteX2" fmla="*/ 6981 w 275790"/>
                <a:gd name="connsiteY2" fmla="*/ 37352 h 63975"/>
                <a:gd name="connsiteX3" fmla="*/ 138249 w 275790"/>
                <a:gd name="connsiteY3" fmla="*/ 3439 h 63975"/>
                <a:gd name="connsiteX4" fmla="*/ 267532 w 275790"/>
                <a:gd name="connsiteY4" fmla="*/ 9690 h 63975"/>
                <a:gd name="connsiteX5" fmla="*/ 274438 w 275790"/>
                <a:gd name="connsiteY5" fmla="*/ 28740 h 63975"/>
                <a:gd name="connsiteX6" fmla="*/ 255408 w 275790"/>
                <a:gd name="connsiteY6" fmla="*/ 35646 h 63975"/>
                <a:gd name="connsiteX7" fmla="*/ 141265 w 275790"/>
                <a:gd name="connsiteY7" fmla="*/ 31955 h 63975"/>
                <a:gd name="connsiteX8" fmla="*/ 21686 w 275790"/>
                <a:gd name="connsiteY8" fmla="*/ 61939 h 63975"/>
                <a:gd name="connsiteX9" fmla="*/ 21686 w 275790"/>
                <a:gd name="connsiteY9" fmla="*/ 61939 h 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0" h="63975">
                  <a:moveTo>
                    <a:pt x="21686" y="61939"/>
                  </a:moveTo>
                  <a:cubicBezTo>
                    <a:pt x="14899" y="66007"/>
                    <a:pt x="6108" y="63785"/>
                    <a:pt x="2040" y="57018"/>
                  </a:cubicBezTo>
                  <a:cubicBezTo>
                    <a:pt x="-2028" y="50231"/>
                    <a:pt x="175" y="41420"/>
                    <a:pt x="6981" y="37352"/>
                  </a:cubicBezTo>
                  <a:cubicBezTo>
                    <a:pt x="33949" y="21200"/>
                    <a:pt x="86774" y="9035"/>
                    <a:pt x="138249" y="3439"/>
                  </a:cubicBezTo>
                  <a:cubicBezTo>
                    <a:pt x="191371" y="-2355"/>
                    <a:pt x="244354" y="-1185"/>
                    <a:pt x="267532" y="9690"/>
                  </a:cubicBezTo>
                  <a:cubicBezTo>
                    <a:pt x="274696" y="13024"/>
                    <a:pt x="277791" y="21576"/>
                    <a:pt x="274438" y="28740"/>
                  </a:cubicBezTo>
                  <a:cubicBezTo>
                    <a:pt x="271104" y="35904"/>
                    <a:pt x="262551" y="38999"/>
                    <a:pt x="255408" y="35646"/>
                  </a:cubicBezTo>
                  <a:cubicBezTo>
                    <a:pt x="237012" y="27014"/>
                    <a:pt x="189962" y="26637"/>
                    <a:pt x="141265" y="31955"/>
                  </a:cubicBezTo>
                  <a:cubicBezTo>
                    <a:pt x="93342" y="37154"/>
                    <a:pt x="45022" y="47969"/>
                    <a:pt x="21686" y="61939"/>
                  </a:cubicBezTo>
                  <a:lnTo>
                    <a:pt x="21686" y="61939"/>
                  </a:lnTo>
                  <a:close/>
                </a:path>
              </a:pathLst>
            </a:custGeom>
            <a:solidFill>
              <a:srgbClr val="002060"/>
            </a:solidFill>
            <a:ln w="198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4B36A790-C993-EF90-2C32-71CECBCB4768}"/>
                </a:ext>
              </a:extLst>
            </p:cNvPr>
            <p:cNvSpPr/>
            <p:nvPr/>
          </p:nvSpPr>
          <p:spPr>
            <a:xfrm>
              <a:off x="3912677" y="5781773"/>
              <a:ext cx="545192" cy="44688"/>
            </a:xfrm>
            <a:custGeom>
              <a:avLst/>
              <a:gdLst>
                <a:gd name="connsiteX0" fmla="*/ 22344 w 545192"/>
                <a:gd name="connsiteY0" fmla="*/ 0 h 44688"/>
                <a:gd name="connsiteX1" fmla="*/ 522828 w 545192"/>
                <a:gd name="connsiteY1" fmla="*/ 0 h 44688"/>
                <a:gd name="connsiteX2" fmla="*/ 545193 w 545192"/>
                <a:gd name="connsiteY2" fmla="*/ 22344 h 44688"/>
                <a:gd name="connsiteX3" fmla="*/ 545193 w 545192"/>
                <a:gd name="connsiteY3" fmla="*/ 22344 h 44688"/>
                <a:gd name="connsiteX4" fmla="*/ 522828 w 545192"/>
                <a:gd name="connsiteY4" fmla="*/ 44689 h 44688"/>
                <a:gd name="connsiteX5" fmla="*/ 22344 w 545192"/>
                <a:gd name="connsiteY5" fmla="*/ 44689 h 44688"/>
                <a:gd name="connsiteX6" fmla="*/ 0 w 545192"/>
                <a:gd name="connsiteY6" fmla="*/ 22344 h 44688"/>
                <a:gd name="connsiteX7" fmla="*/ 0 w 545192"/>
                <a:gd name="connsiteY7" fmla="*/ 22344 h 44688"/>
                <a:gd name="connsiteX8" fmla="*/ 22344 w 545192"/>
                <a:gd name="connsiteY8" fmla="*/ 0 h 44688"/>
                <a:gd name="connsiteX9" fmla="*/ 22344 w 545192"/>
                <a:gd name="connsiteY9" fmla="*/ 0 h 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92" h="44688">
                  <a:moveTo>
                    <a:pt x="22344" y="0"/>
                  </a:moveTo>
                  <a:lnTo>
                    <a:pt x="522828" y="0"/>
                  </a:lnTo>
                  <a:cubicBezTo>
                    <a:pt x="535132" y="0"/>
                    <a:pt x="545193" y="10061"/>
                    <a:pt x="545193" y="22344"/>
                  </a:cubicBezTo>
                  <a:lnTo>
                    <a:pt x="545193" y="22344"/>
                  </a:lnTo>
                  <a:cubicBezTo>
                    <a:pt x="545193" y="34647"/>
                    <a:pt x="535092" y="44689"/>
                    <a:pt x="522828" y="44689"/>
                  </a:cubicBezTo>
                  <a:lnTo>
                    <a:pt x="22344" y="44689"/>
                  </a:lnTo>
                  <a:cubicBezTo>
                    <a:pt x="10081" y="44689"/>
                    <a:pt x="0" y="34628"/>
                    <a:pt x="0" y="22344"/>
                  </a:cubicBezTo>
                  <a:lnTo>
                    <a:pt x="0" y="22344"/>
                  </a:lnTo>
                  <a:cubicBezTo>
                    <a:pt x="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A3F8808-45DC-5295-23C6-FACF622174F4}"/>
                </a:ext>
              </a:extLst>
            </p:cNvPr>
            <p:cNvSpPr/>
            <p:nvPr/>
          </p:nvSpPr>
          <p:spPr>
            <a:xfrm>
              <a:off x="2875512" y="3523002"/>
              <a:ext cx="724517" cy="1171415"/>
            </a:xfrm>
            <a:custGeom>
              <a:avLst/>
              <a:gdLst>
                <a:gd name="connsiteX0" fmla="*/ 534002 w 724517"/>
                <a:gd name="connsiteY0" fmla="*/ 28372 h 1171415"/>
                <a:gd name="connsiteX1" fmla="*/ 307186 w 724517"/>
                <a:gd name="connsiteY1" fmla="*/ 327618 h 1171415"/>
                <a:gd name="connsiteX2" fmla="*/ 169112 w 724517"/>
                <a:gd name="connsiteY2" fmla="*/ 837211 h 1171415"/>
                <a:gd name="connsiteX3" fmla="*/ 11035 w 724517"/>
                <a:gd name="connsiteY3" fmla="*/ 1024656 h 1171415"/>
                <a:gd name="connsiteX4" fmla="*/ 29331 w 724517"/>
                <a:gd name="connsiteY4" fmla="*/ 1062003 h 1171415"/>
                <a:gd name="connsiteX5" fmla="*/ 80568 w 724517"/>
                <a:gd name="connsiteY5" fmla="*/ 999375 h 1171415"/>
                <a:gd name="connsiteX6" fmla="*/ 39769 w 724517"/>
                <a:gd name="connsiteY6" fmla="*/ 1128024 h 1171415"/>
                <a:gd name="connsiteX7" fmla="*/ 129622 w 724517"/>
                <a:gd name="connsiteY7" fmla="*/ 1026561 h 1171415"/>
                <a:gd name="connsiteX8" fmla="*/ 87553 w 724517"/>
                <a:gd name="connsiteY8" fmla="*/ 1165449 h 1171415"/>
                <a:gd name="connsiteX9" fmla="*/ 169846 w 724517"/>
                <a:gd name="connsiteY9" fmla="*/ 1053271 h 1171415"/>
                <a:gd name="connsiteX10" fmla="*/ 166234 w 724517"/>
                <a:gd name="connsiteY10" fmla="*/ 1171402 h 1171415"/>
                <a:gd name="connsiteX11" fmla="*/ 233644 w 724517"/>
                <a:gd name="connsiteY11" fmla="*/ 1062340 h 1171415"/>
                <a:gd name="connsiteX12" fmla="*/ 295180 w 724517"/>
                <a:gd name="connsiteY12" fmla="*/ 994097 h 1171415"/>
                <a:gd name="connsiteX13" fmla="*/ 325502 w 724517"/>
                <a:gd name="connsiteY13" fmla="*/ 1067261 h 1171415"/>
                <a:gd name="connsiteX14" fmla="*/ 357193 w 724517"/>
                <a:gd name="connsiteY14" fmla="*/ 1039976 h 1171415"/>
                <a:gd name="connsiteX15" fmla="*/ 333896 w 724517"/>
                <a:gd name="connsiteY15" fmla="*/ 897477 h 1171415"/>
                <a:gd name="connsiteX16" fmla="*/ 669417 w 724517"/>
                <a:gd name="connsiteY16" fmla="*/ 251199 h 1171415"/>
                <a:gd name="connsiteX17" fmla="*/ 701644 w 724517"/>
                <a:gd name="connsiteY17" fmla="*/ 54049 h 1171415"/>
                <a:gd name="connsiteX18" fmla="*/ 534002 w 724517"/>
                <a:gd name="connsiteY18" fmla="*/ 28372 h 1171415"/>
                <a:gd name="connsiteX19" fmla="*/ 534002 w 724517"/>
                <a:gd name="connsiteY19" fmla="*/ 28372 h 117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4517" h="1171415">
                  <a:moveTo>
                    <a:pt x="534002" y="28372"/>
                  </a:moveTo>
                  <a:cubicBezTo>
                    <a:pt x="534002" y="28372"/>
                    <a:pt x="396781" y="133187"/>
                    <a:pt x="307186" y="327618"/>
                  </a:cubicBezTo>
                  <a:cubicBezTo>
                    <a:pt x="217591" y="522049"/>
                    <a:pt x="169112" y="837211"/>
                    <a:pt x="169112" y="837211"/>
                  </a:cubicBezTo>
                  <a:cubicBezTo>
                    <a:pt x="169112" y="837211"/>
                    <a:pt x="41992" y="962327"/>
                    <a:pt x="11035" y="1024656"/>
                  </a:cubicBezTo>
                  <a:cubicBezTo>
                    <a:pt x="-10476" y="1067996"/>
                    <a:pt x="1510" y="1092046"/>
                    <a:pt x="29331" y="1062003"/>
                  </a:cubicBezTo>
                  <a:cubicBezTo>
                    <a:pt x="41118" y="1049263"/>
                    <a:pt x="63641" y="1013048"/>
                    <a:pt x="80568" y="999375"/>
                  </a:cubicBezTo>
                  <a:cubicBezTo>
                    <a:pt x="68444" y="1019060"/>
                    <a:pt x="13734" y="1113141"/>
                    <a:pt x="39769" y="1128024"/>
                  </a:cubicBezTo>
                  <a:cubicBezTo>
                    <a:pt x="65804" y="1142907"/>
                    <a:pt x="69376" y="1097166"/>
                    <a:pt x="129622" y="1026561"/>
                  </a:cubicBezTo>
                  <a:cubicBezTo>
                    <a:pt x="98190" y="1079485"/>
                    <a:pt x="64018" y="1148106"/>
                    <a:pt x="87553" y="1165449"/>
                  </a:cubicBezTo>
                  <a:cubicBezTo>
                    <a:pt x="111108" y="1182813"/>
                    <a:pt x="149407" y="1075477"/>
                    <a:pt x="169846" y="1053271"/>
                  </a:cubicBezTo>
                  <a:cubicBezTo>
                    <a:pt x="156848" y="1086034"/>
                    <a:pt x="134008" y="1170172"/>
                    <a:pt x="166234" y="1171402"/>
                  </a:cubicBezTo>
                  <a:cubicBezTo>
                    <a:pt x="198481" y="1172653"/>
                    <a:pt x="213463" y="1087244"/>
                    <a:pt x="233644" y="1062340"/>
                  </a:cubicBezTo>
                  <a:lnTo>
                    <a:pt x="295180" y="994097"/>
                  </a:lnTo>
                  <a:cubicBezTo>
                    <a:pt x="301491" y="1000804"/>
                    <a:pt x="316136" y="1059979"/>
                    <a:pt x="325502" y="1067261"/>
                  </a:cubicBezTo>
                  <a:cubicBezTo>
                    <a:pt x="334610" y="1074346"/>
                    <a:pt x="347807" y="1072341"/>
                    <a:pt x="357193" y="1039976"/>
                  </a:cubicBezTo>
                  <a:cubicBezTo>
                    <a:pt x="372056" y="986655"/>
                    <a:pt x="333896" y="897477"/>
                    <a:pt x="333896" y="897477"/>
                  </a:cubicBezTo>
                  <a:cubicBezTo>
                    <a:pt x="362253" y="585728"/>
                    <a:pt x="456651" y="434636"/>
                    <a:pt x="669417" y="251199"/>
                  </a:cubicBezTo>
                  <a:cubicBezTo>
                    <a:pt x="705355" y="220203"/>
                    <a:pt x="753794" y="122650"/>
                    <a:pt x="701644" y="54049"/>
                  </a:cubicBezTo>
                  <a:cubicBezTo>
                    <a:pt x="649514" y="-14571"/>
                    <a:pt x="578889" y="-11694"/>
                    <a:pt x="534002" y="28372"/>
                  </a:cubicBezTo>
                  <a:lnTo>
                    <a:pt x="534002" y="28372"/>
                  </a:lnTo>
                  <a:close/>
                </a:path>
              </a:pathLst>
            </a:custGeom>
            <a:solidFill>
              <a:srgbClr val="FFB685"/>
            </a:solidFill>
            <a:ln w="198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EEA90540-7654-478D-F252-EDAED6CB614B}"/>
                </a:ext>
              </a:extLst>
            </p:cNvPr>
            <p:cNvSpPr/>
            <p:nvPr/>
          </p:nvSpPr>
          <p:spPr>
            <a:xfrm>
              <a:off x="3182698" y="3523000"/>
              <a:ext cx="417327" cy="389651"/>
            </a:xfrm>
            <a:custGeom>
              <a:avLst/>
              <a:gdLst>
                <a:gd name="connsiteX0" fmla="*/ 226816 w 417327"/>
                <a:gd name="connsiteY0" fmla="*/ 28373 h 389651"/>
                <a:gd name="connsiteX1" fmla="*/ 0 w 417327"/>
                <a:gd name="connsiteY1" fmla="*/ 327620 h 389651"/>
                <a:gd name="connsiteX2" fmla="*/ 220605 w 417327"/>
                <a:gd name="connsiteY2" fmla="*/ 389652 h 389651"/>
                <a:gd name="connsiteX3" fmla="*/ 362231 w 417327"/>
                <a:gd name="connsiteY3" fmla="*/ 251181 h 389651"/>
                <a:gd name="connsiteX4" fmla="*/ 394458 w 417327"/>
                <a:gd name="connsiteY4" fmla="*/ 54031 h 389651"/>
                <a:gd name="connsiteX5" fmla="*/ 226816 w 417327"/>
                <a:gd name="connsiteY5" fmla="*/ 28373 h 389651"/>
                <a:gd name="connsiteX6" fmla="*/ 226816 w 417327"/>
                <a:gd name="connsiteY6" fmla="*/ 28373 h 38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327" h="389651">
                  <a:moveTo>
                    <a:pt x="226816" y="28373"/>
                  </a:moveTo>
                  <a:cubicBezTo>
                    <a:pt x="226816" y="28373"/>
                    <a:pt x="89595" y="133189"/>
                    <a:pt x="0" y="327620"/>
                  </a:cubicBezTo>
                  <a:cubicBezTo>
                    <a:pt x="111523" y="281145"/>
                    <a:pt x="193320" y="357207"/>
                    <a:pt x="220605" y="389652"/>
                  </a:cubicBezTo>
                  <a:cubicBezTo>
                    <a:pt x="260571" y="343436"/>
                    <a:pt x="307482" y="298370"/>
                    <a:pt x="362231" y="251181"/>
                  </a:cubicBezTo>
                  <a:cubicBezTo>
                    <a:pt x="398149" y="220205"/>
                    <a:pt x="446608" y="122632"/>
                    <a:pt x="394458" y="54031"/>
                  </a:cubicBezTo>
                  <a:cubicBezTo>
                    <a:pt x="342328" y="-14569"/>
                    <a:pt x="271703" y="-11692"/>
                    <a:pt x="226816" y="28373"/>
                  </a:cubicBezTo>
                  <a:lnTo>
                    <a:pt x="226816" y="28373"/>
                  </a:lnTo>
                  <a:close/>
                </a:path>
              </a:pathLst>
            </a:custGeom>
            <a:solidFill>
              <a:srgbClr val="FAA66E"/>
            </a:solidFill>
            <a:ln w="198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A5310183-DD33-1AA8-D5D3-DB39A291ED4A}"/>
                </a:ext>
              </a:extLst>
            </p:cNvPr>
            <p:cNvSpPr/>
            <p:nvPr/>
          </p:nvSpPr>
          <p:spPr>
            <a:xfrm>
              <a:off x="3238300" y="3650276"/>
              <a:ext cx="308533" cy="246223"/>
            </a:xfrm>
            <a:custGeom>
              <a:avLst/>
              <a:gdLst>
                <a:gd name="connsiteX0" fmla="*/ 41593 w 308533"/>
                <a:gd name="connsiteY0" fmla="*/ 0 h 246223"/>
                <a:gd name="connsiteX1" fmla="*/ 308534 w 308533"/>
                <a:gd name="connsiteY1" fmla="*/ 185620 h 246223"/>
                <a:gd name="connsiteX2" fmla="*/ 262516 w 308533"/>
                <a:gd name="connsiteY2" fmla="*/ 246224 h 246223"/>
                <a:gd name="connsiteX3" fmla="*/ 0 w 308533"/>
                <a:gd name="connsiteY3" fmla="*/ 74474 h 246223"/>
                <a:gd name="connsiteX4" fmla="*/ 41593 w 308533"/>
                <a:gd name="connsiteY4" fmla="*/ 0 h 246223"/>
                <a:gd name="connsiteX5" fmla="*/ 41593 w 308533"/>
                <a:gd name="connsiteY5" fmla="*/ 0 h 24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533" h="246223">
                  <a:moveTo>
                    <a:pt x="41593" y="0"/>
                  </a:moveTo>
                  <a:cubicBezTo>
                    <a:pt x="105054" y="80348"/>
                    <a:pt x="211040" y="158970"/>
                    <a:pt x="308534" y="185620"/>
                  </a:cubicBezTo>
                  <a:lnTo>
                    <a:pt x="262516" y="246224"/>
                  </a:lnTo>
                  <a:cubicBezTo>
                    <a:pt x="167463" y="203063"/>
                    <a:pt x="78503" y="163494"/>
                    <a:pt x="0" y="74474"/>
                  </a:cubicBezTo>
                  <a:cubicBezTo>
                    <a:pt x="7243" y="55404"/>
                    <a:pt x="25916" y="22801"/>
                    <a:pt x="41593" y="0"/>
                  </a:cubicBezTo>
                  <a:lnTo>
                    <a:pt x="41593" y="0"/>
                  </a:lnTo>
                  <a:close/>
                </a:path>
              </a:pathLst>
            </a:custGeom>
            <a:solidFill>
              <a:srgbClr val="0070C0"/>
            </a:solidFill>
            <a:ln w="198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4BEAB55F-3A6F-6B4E-2B70-23CD37CFF1A7}"/>
                </a:ext>
              </a:extLst>
            </p:cNvPr>
            <p:cNvSpPr/>
            <p:nvPr/>
          </p:nvSpPr>
          <p:spPr>
            <a:xfrm>
              <a:off x="3279893" y="3451540"/>
              <a:ext cx="408240" cy="379573"/>
            </a:xfrm>
            <a:custGeom>
              <a:avLst/>
              <a:gdLst>
                <a:gd name="connsiteX0" fmla="*/ 0 w 408240"/>
                <a:gd name="connsiteY0" fmla="*/ 198736 h 379573"/>
                <a:gd name="connsiteX1" fmla="*/ 252554 w 408240"/>
                <a:gd name="connsiteY1" fmla="*/ 379574 h 379573"/>
                <a:gd name="connsiteX2" fmla="*/ 315856 w 408240"/>
                <a:gd name="connsiteY2" fmla="*/ 3948 h 379573"/>
                <a:gd name="connsiteX3" fmla="*/ 0 w 408240"/>
                <a:gd name="connsiteY3" fmla="*/ 198736 h 379573"/>
                <a:gd name="connsiteX4" fmla="*/ 0 w 408240"/>
                <a:gd name="connsiteY4" fmla="*/ 198736 h 37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0" h="379573">
                  <a:moveTo>
                    <a:pt x="0" y="198736"/>
                  </a:moveTo>
                  <a:cubicBezTo>
                    <a:pt x="31413" y="265630"/>
                    <a:pt x="157859" y="350026"/>
                    <a:pt x="252554" y="379574"/>
                  </a:cubicBezTo>
                  <a:cubicBezTo>
                    <a:pt x="398050" y="274441"/>
                    <a:pt x="484133" y="46850"/>
                    <a:pt x="315856" y="3948"/>
                  </a:cubicBezTo>
                  <a:cubicBezTo>
                    <a:pt x="220149" y="-20460"/>
                    <a:pt x="75883" y="71219"/>
                    <a:pt x="0" y="198736"/>
                  </a:cubicBezTo>
                  <a:lnTo>
                    <a:pt x="0" y="198736"/>
                  </a:lnTo>
                  <a:close/>
                </a:path>
              </a:pathLst>
            </a:custGeom>
            <a:solidFill>
              <a:schemeClr val="bg1"/>
            </a:solidFill>
            <a:ln w="198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BB81AADB-3648-08B2-163E-06B89A81D7B7}"/>
                </a:ext>
              </a:extLst>
            </p:cNvPr>
            <p:cNvSpPr/>
            <p:nvPr/>
          </p:nvSpPr>
          <p:spPr>
            <a:xfrm>
              <a:off x="3693322" y="3194718"/>
              <a:ext cx="219652" cy="251660"/>
            </a:xfrm>
            <a:custGeom>
              <a:avLst/>
              <a:gdLst>
                <a:gd name="connsiteX0" fmla="*/ 15935 w 219652"/>
                <a:gd name="connsiteY0" fmla="*/ 0 h 251660"/>
                <a:gd name="connsiteX1" fmla="*/ 211199 w 219652"/>
                <a:gd name="connsiteY1" fmla="*/ 34330 h 251660"/>
                <a:gd name="connsiteX2" fmla="*/ 219652 w 219652"/>
                <a:gd name="connsiteY2" fmla="*/ 229713 h 251660"/>
                <a:gd name="connsiteX3" fmla="*/ 111801 w 219652"/>
                <a:gd name="connsiteY3" fmla="*/ 251661 h 251660"/>
                <a:gd name="connsiteX4" fmla="*/ 0 w 219652"/>
                <a:gd name="connsiteY4" fmla="*/ 248744 h 251660"/>
                <a:gd name="connsiteX5" fmla="*/ 15935 w 219652"/>
                <a:gd name="connsiteY5" fmla="*/ 0 h 2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52" h="251660">
                  <a:moveTo>
                    <a:pt x="15935" y="0"/>
                  </a:moveTo>
                  <a:lnTo>
                    <a:pt x="211199" y="34330"/>
                  </a:lnTo>
                  <a:lnTo>
                    <a:pt x="219652" y="229713"/>
                  </a:lnTo>
                  <a:lnTo>
                    <a:pt x="111801" y="251661"/>
                  </a:lnTo>
                  <a:lnTo>
                    <a:pt x="0" y="248744"/>
                  </a:lnTo>
                  <a:lnTo>
                    <a:pt x="15935" y="0"/>
                  </a:lnTo>
                  <a:close/>
                </a:path>
              </a:pathLst>
            </a:custGeom>
            <a:solidFill>
              <a:srgbClr val="E8935A"/>
            </a:solidFill>
            <a:ln w="198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35BCE629-A9CD-E72A-FD7C-A929D83B1E1A}"/>
                </a:ext>
              </a:extLst>
            </p:cNvPr>
            <p:cNvSpPr/>
            <p:nvPr/>
          </p:nvSpPr>
          <p:spPr>
            <a:xfrm>
              <a:off x="3238360" y="3404946"/>
              <a:ext cx="1227129" cy="1617730"/>
            </a:xfrm>
            <a:custGeom>
              <a:avLst/>
              <a:gdLst>
                <a:gd name="connsiteX0" fmla="*/ 301727 w 1227129"/>
                <a:gd name="connsiteY0" fmla="*/ 93028 h 1617730"/>
                <a:gd name="connsiteX1" fmla="*/ 584940 w 1227129"/>
                <a:gd name="connsiteY1" fmla="*/ 2281 h 1617730"/>
                <a:gd name="connsiteX2" fmla="*/ 937983 w 1227129"/>
                <a:gd name="connsiteY2" fmla="*/ 192227 h 1617730"/>
                <a:gd name="connsiteX3" fmla="*/ 1227129 w 1227129"/>
                <a:gd name="connsiteY3" fmla="*/ 1489843 h 1617730"/>
                <a:gd name="connsiteX4" fmla="*/ 0 w 1227129"/>
                <a:gd name="connsiteY4" fmla="*/ 1502900 h 1617730"/>
                <a:gd name="connsiteX5" fmla="*/ 301727 w 1227129"/>
                <a:gd name="connsiteY5" fmla="*/ 93028 h 1617730"/>
                <a:gd name="connsiteX6" fmla="*/ 301727 w 1227129"/>
                <a:gd name="connsiteY6" fmla="*/ 93028 h 16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129" h="1617730">
                  <a:moveTo>
                    <a:pt x="301727" y="93028"/>
                  </a:moveTo>
                  <a:cubicBezTo>
                    <a:pt x="364374" y="35520"/>
                    <a:pt x="478735" y="9485"/>
                    <a:pt x="584940" y="2281"/>
                  </a:cubicBezTo>
                  <a:cubicBezTo>
                    <a:pt x="759646" y="-9565"/>
                    <a:pt x="869621" y="20557"/>
                    <a:pt x="937983" y="192227"/>
                  </a:cubicBezTo>
                  <a:cubicBezTo>
                    <a:pt x="1061949" y="503579"/>
                    <a:pt x="1181409" y="1187897"/>
                    <a:pt x="1227129" y="1489843"/>
                  </a:cubicBezTo>
                  <a:cubicBezTo>
                    <a:pt x="1023531" y="1649487"/>
                    <a:pt x="167086" y="1666195"/>
                    <a:pt x="0" y="1502900"/>
                  </a:cubicBezTo>
                  <a:cubicBezTo>
                    <a:pt x="11053" y="1309183"/>
                    <a:pt x="198082" y="188120"/>
                    <a:pt x="301727" y="93028"/>
                  </a:cubicBezTo>
                  <a:lnTo>
                    <a:pt x="301727" y="93028"/>
                  </a:lnTo>
                  <a:close/>
                </a:path>
              </a:pathLst>
            </a:custGeom>
            <a:solidFill>
              <a:srgbClr val="90CAF9"/>
            </a:solidFill>
            <a:ln w="198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BC9B38C7-EB0A-28C7-CA1E-A6D346FA3639}"/>
                </a:ext>
              </a:extLst>
            </p:cNvPr>
            <p:cNvSpPr/>
            <p:nvPr/>
          </p:nvSpPr>
          <p:spPr>
            <a:xfrm>
              <a:off x="3235185" y="4828371"/>
              <a:ext cx="1231812" cy="196232"/>
            </a:xfrm>
            <a:custGeom>
              <a:avLst/>
              <a:gdLst>
                <a:gd name="connsiteX0" fmla="*/ 1231813 w 1231812"/>
                <a:gd name="connsiteY0" fmla="*/ 77113 h 196232"/>
                <a:gd name="connsiteX1" fmla="*/ 0 w 1231812"/>
                <a:gd name="connsiteY1" fmla="*/ 96957 h 196232"/>
                <a:gd name="connsiteX2" fmla="*/ 7620 w 1231812"/>
                <a:gd name="connsiteY2" fmla="*/ 29151 h 196232"/>
                <a:gd name="connsiteX3" fmla="*/ 1220005 w 1231812"/>
                <a:gd name="connsiteY3" fmla="*/ 0 h 196232"/>
                <a:gd name="connsiteX4" fmla="*/ 1231813 w 1231812"/>
                <a:gd name="connsiteY4" fmla="*/ 77113 h 196232"/>
                <a:gd name="connsiteX5" fmla="*/ 1231813 w 1231812"/>
                <a:gd name="connsiteY5" fmla="*/ 77113 h 19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812" h="196232">
                  <a:moveTo>
                    <a:pt x="1231813" y="77113"/>
                  </a:moveTo>
                  <a:cubicBezTo>
                    <a:pt x="1006385" y="219692"/>
                    <a:pt x="217370" y="243902"/>
                    <a:pt x="0" y="96957"/>
                  </a:cubicBezTo>
                  <a:lnTo>
                    <a:pt x="7620" y="29151"/>
                  </a:lnTo>
                  <a:cubicBezTo>
                    <a:pt x="309387" y="172722"/>
                    <a:pt x="939611" y="152024"/>
                    <a:pt x="1220005" y="0"/>
                  </a:cubicBezTo>
                  <a:lnTo>
                    <a:pt x="1231813" y="77113"/>
                  </a:lnTo>
                  <a:lnTo>
                    <a:pt x="1231813" y="77113"/>
                  </a:lnTo>
                  <a:close/>
                </a:path>
              </a:pathLst>
            </a:custGeom>
            <a:solidFill>
              <a:srgbClr val="0070C0"/>
            </a:solidFill>
            <a:ln w="198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D36C2F8C-A876-83D0-7E81-560EDB4B678C}"/>
                </a:ext>
              </a:extLst>
            </p:cNvPr>
            <p:cNvSpPr/>
            <p:nvPr/>
          </p:nvSpPr>
          <p:spPr>
            <a:xfrm>
              <a:off x="2873099" y="1609635"/>
              <a:ext cx="1068688" cy="1663584"/>
            </a:xfrm>
            <a:custGeom>
              <a:avLst/>
              <a:gdLst>
                <a:gd name="connsiteX0" fmla="*/ 1068689 w 1068688"/>
                <a:gd name="connsiteY0" fmla="*/ 204858 h 1663584"/>
                <a:gd name="connsiteX1" fmla="*/ 635555 w 1068688"/>
                <a:gd name="connsiteY1" fmla="*/ 2033 h 1663584"/>
                <a:gd name="connsiteX2" fmla="*/ 33391 w 1068688"/>
                <a:gd name="connsiteY2" fmla="*/ 735465 h 1663584"/>
                <a:gd name="connsiteX3" fmla="*/ 127550 w 1068688"/>
                <a:gd name="connsiteY3" fmla="*/ 1285380 h 1663584"/>
                <a:gd name="connsiteX4" fmla="*/ 54346 w 1068688"/>
                <a:gd name="connsiteY4" fmla="*/ 1580301 h 1663584"/>
                <a:gd name="connsiteX5" fmla="*/ 62581 w 1068688"/>
                <a:gd name="connsiteY5" fmla="*/ 1661502 h 1663584"/>
                <a:gd name="connsiteX6" fmla="*/ 154220 w 1068688"/>
                <a:gd name="connsiteY6" fmla="*/ 1660629 h 1663584"/>
                <a:gd name="connsiteX7" fmla="*/ 553064 w 1068688"/>
                <a:gd name="connsiteY7" fmla="*/ 1401804 h 1663584"/>
                <a:gd name="connsiteX8" fmla="*/ 1068689 w 1068688"/>
                <a:gd name="connsiteY8" fmla="*/ 204858 h 1663584"/>
                <a:gd name="connsiteX9" fmla="*/ 1068689 w 1068688"/>
                <a:gd name="connsiteY9" fmla="*/ 204858 h 16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688" h="1663584">
                  <a:moveTo>
                    <a:pt x="1068689" y="204858"/>
                  </a:moveTo>
                  <a:cubicBezTo>
                    <a:pt x="1068689" y="204858"/>
                    <a:pt x="996834" y="-23784"/>
                    <a:pt x="635555" y="2033"/>
                  </a:cubicBezTo>
                  <a:cubicBezTo>
                    <a:pt x="274256" y="27869"/>
                    <a:pt x="42142" y="365732"/>
                    <a:pt x="33391" y="735465"/>
                  </a:cubicBezTo>
                  <a:cubicBezTo>
                    <a:pt x="27537" y="983196"/>
                    <a:pt x="115743" y="1120060"/>
                    <a:pt x="127550" y="1285380"/>
                  </a:cubicBezTo>
                  <a:cubicBezTo>
                    <a:pt x="136043" y="1404225"/>
                    <a:pt x="107488" y="1507235"/>
                    <a:pt x="54346" y="1580301"/>
                  </a:cubicBezTo>
                  <a:cubicBezTo>
                    <a:pt x="7574" y="1644615"/>
                    <a:pt x="-43663" y="1650965"/>
                    <a:pt x="62581" y="1661502"/>
                  </a:cubicBezTo>
                  <a:cubicBezTo>
                    <a:pt x="93161" y="1664538"/>
                    <a:pt x="123720" y="1664260"/>
                    <a:pt x="154220" y="1660629"/>
                  </a:cubicBezTo>
                  <a:cubicBezTo>
                    <a:pt x="289913" y="1644377"/>
                    <a:pt x="424435" y="1561012"/>
                    <a:pt x="553064" y="1401804"/>
                  </a:cubicBezTo>
                  <a:cubicBezTo>
                    <a:pt x="773986" y="1128395"/>
                    <a:pt x="1068689" y="204858"/>
                    <a:pt x="1068689" y="204858"/>
                  </a:cubicBezTo>
                  <a:lnTo>
                    <a:pt x="1068689" y="204858"/>
                  </a:lnTo>
                  <a:close/>
                </a:path>
              </a:pathLst>
            </a:custGeom>
            <a:solidFill>
              <a:srgbClr val="733D2D"/>
            </a:solidFill>
            <a:ln w="198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3B8A9E36-8CDB-7194-7DD8-89B469A46F91}"/>
                </a:ext>
              </a:extLst>
            </p:cNvPr>
            <p:cNvSpPr/>
            <p:nvPr/>
          </p:nvSpPr>
          <p:spPr>
            <a:xfrm>
              <a:off x="3471824" y="1736779"/>
              <a:ext cx="508191" cy="184573"/>
            </a:xfrm>
            <a:custGeom>
              <a:avLst/>
              <a:gdLst>
                <a:gd name="connsiteX0" fmla="*/ 0 w 508191"/>
                <a:gd name="connsiteY0" fmla="*/ 86287 h 184573"/>
                <a:gd name="connsiteX1" fmla="*/ 482128 w 508191"/>
                <a:gd name="connsiteY1" fmla="*/ 5244 h 184573"/>
                <a:gd name="connsiteX2" fmla="*/ 508064 w 508191"/>
                <a:gd name="connsiteY2" fmla="*/ 80532 h 184573"/>
                <a:gd name="connsiteX3" fmla="*/ 493836 w 508191"/>
                <a:gd name="connsiteY3" fmla="*/ 90097 h 184573"/>
                <a:gd name="connsiteX4" fmla="*/ 21987 w 508191"/>
                <a:gd name="connsiteY4" fmla="*/ 184574 h 184573"/>
                <a:gd name="connsiteX5" fmla="*/ 0 w 508191"/>
                <a:gd name="connsiteY5" fmla="*/ 86287 h 184573"/>
                <a:gd name="connsiteX6" fmla="*/ 0 w 508191"/>
                <a:gd name="connsiteY6" fmla="*/ 86287 h 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191" h="184573">
                  <a:moveTo>
                    <a:pt x="0" y="86287"/>
                  </a:moveTo>
                  <a:cubicBezTo>
                    <a:pt x="60306" y="49694"/>
                    <a:pt x="393208" y="-19561"/>
                    <a:pt x="482128" y="5244"/>
                  </a:cubicBezTo>
                  <a:lnTo>
                    <a:pt x="508064" y="80532"/>
                  </a:lnTo>
                  <a:cubicBezTo>
                    <a:pt x="504135" y="84917"/>
                    <a:pt x="517054" y="80373"/>
                    <a:pt x="493836" y="90097"/>
                  </a:cubicBezTo>
                  <a:cubicBezTo>
                    <a:pt x="470599" y="99840"/>
                    <a:pt x="99577" y="170723"/>
                    <a:pt x="21987" y="184574"/>
                  </a:cubicBezTo>
                  <a:lnTo>
                    <a:pt x="0" y="86287"/>
                  </a:lnTo>
                  <a:lnTo>
                    <a:pt x="0" y="86287"/>
                  </a:lnTo>
                  <a:close/>
                </a:path>
              </a:pathLst>
            </a:custGeom>
            <a:solidFill>
              <a:srgbClr val="219487"/>
            </a:solidFill>
            <a:ln w="198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A5E89C3-7D43-D208-A07B-FD93299F7BD3}"/>
                </a:ext>
              </a:extLst>
            </p:cNvPr>
            <p:cNvSpPr/>
            <p:nvPr/>
          </p:nvSpPr>
          <p:spPr>
            <a:xfrm>
              <a:off x="3105404" y="1898324"/>
              <a:ext cx="1469897" cy="1440405"/>
            </a:xfrm>
            <a:custGeom>
              <a:avLst/>
              <a:gdLst>
                <a:gd name="connsiteX0" fmla="*/ 126189 w 1469897"/>
                <a:gd name="connsiteY0" fmla="*/ 999847 h 1440405"/>
                <a:gd name="connsiteX1" fmla="*/ 91343 w 1469897"/>
                <a:gd name="connsiteY1" fmla="*/ 739971 h 1440405"/>
                <a:gd name="connsiteX2" fmla="*/ 744666 w 1469897"/>
                <a:gd name="connsiteY2" fmla="*/ 1101 h 1440405"/>
                <a:gd name="connsiteX3" fmla="*/ 1454940 w 1469897"/>
                <a:gd name="connsiteY3" fmla="*/ 552227 h 1440405"/>
                <a:gd name="connsiteX4" fmla="*/ 1358419 w 1469897"/>
                <a:gd name="connsiteY4" fmla="*/ 1219559 h 1440405"/>
                <a:gd name="connsiteX5" fmla="*/ 126189 w 1469897"/>
                <a:gd name="connsiteY5" fmla="*/ 999847 h 1440405"/>
                <a:gd name="connsiteX6" fmla="*/ 126189 w 1469897"/>
                <a:gd name="connsiteY6" fmla="*/ 999847 h 144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897" h="1440405">
                  <a:moveTo>
                    <a:pt x="126189" y="999847"/>
                  </a:moveTo>
                  <a:cubicBezTo>
                    <a:pt x="-31034" y="985083"/>
                    <a:pt x="-39825" y="762652"/>
                    <a:pt x="91343" y="739971"/>
                  </a:cubicBezTo>
                  <a:cubicBezTo>
                    <a:pt x="25481" y="376370"/>
                    <a:pt x="281429" y="25966"/>
                    <a:pt x="744666" y="1101"/>
                  </a:cubicBezTo>
                  <a:cubicBezTo>
                    <a:pt x="1065225" y="-16103"/>
                    <a:pt x="1403127" y="168326"/>
                    <a:pt x="1454940" y="552227"/>
                  </a:cubicBezTo>
                  <a:cubicBezTo>
                    <a:pt x="1489726" y="809940"/>
                    <a:pt x="1466330" y="1061819"/>
                    <a:pt x="1358419" y="1219559"/>
                  </a:cubicBezTo>
                  <a:cubicBezTo>
                    <a:pt x="1095546" y="1603996"/>
                    <a:pt x="244182" y="1458420"/>
                    <a:pt x="126189" y="999847"/>
                  </a:cubicBezTo>
                  <a:lnTo>
                    <a:pt x="126189" y="999847"/>
                  </a:lnTo>
                  <a:close/>
                </a:path>
              </a:pathLst>
            </a:custGeom>
            <a:solidFill>
              <a:srgbClr val="FFB685"/>
            </a:solidFill>
            <a:ln w="198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E265B162-3A27-08C6-B7F9-77C88140BD8D}"/>
                </a:ext>
              </a:extLst>
            </p:cNvPr>
            <p:cNvSpPr/>
            <p:nvPr/>
          </p:nvSpPr>
          <p:spPr>
            <a:xfrm>
              <a:off x="3230265" y="1934152"/>
              <a:ext cx="1339068" cy="745616"/>
            </a:xfrm>
            <a:custGeom>
              <a:avLst/>
              <a:gdLst>
                <a:gd name="connsiteX0" fmla="*/ 37682 w 1339068"/>
                <a:gd name="connsiteY0" fmla="*/ 288809 h 745616"/>
                <a:gd name="connsiteX1" fmla="*/ 416900 w 1339068"/>
                <a:gd name="connsiteY1" fmla="*/ 0 h 745616"/>
                <a:gd name="connsiteX2" fmla="*/ 458473 w 1339068"/>
                <a:gd name="connsiteY2" fmla="*/ 25519 h 745616"/>
                <a:gd name="connsiteX3" fmla="*/ 1150947 w 1339068"/>
                <a:gd name="connsiteY3" fmla="*/ 189351 h 745616"/>
                <a:gd name="connsiteX4" fmla="*/ 1332320 w 1339068"/>
                <a:gd name="connsiteY4" fmla="*/ 639491 h 745616"/>
                <a:gd name="connsiteX5" fmla="*/ 656674 w 1339068"/>
                <a:gd name="connsiteY5" fmla="*/ 330064 h 745616"/>
                <a:gd name="connsiteX6" fmla="*/ 439720 w 1339068"/>
                <a:gd name="connsiteY6" fmla="*/ 230686 h 745616"/>
                <a:gd name="connsiteX7" fmla="*/ 186690 w 1339068"/>
                <a:gd name="connsiteY7" fmla="*/ 534219 h 745616"/>
                <a:gd name="connsiteX8" fmla="*/ 41035 w 1339068"/>
                <a:gd name="connsiteY8" fmla="*/ 745616 h 745616"/>
                <a:gd name="connsiteX9" fmla="*/ 37682 w 1339068"/>
                <a:gd name="connsiteY9" fmla="*/ 288809 h 745616"/>
                <a:gd name="connsiteX10" fmla="*/ 37682 w 1339068"/>
                <a:gd name="connsiteY10" fmla="*/ 288809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068" h="745616">
                  <a:moveTo>
                    <a:pt x="37682" y="288809"/>
                  </a:moveTo>
                  <a:cubicBezTo>
                    <a:pt x="114776" y="157184"/>
                    <a:pt x="244357" y="52249"/>
                    <a:pt x="416900" y="0"/>
                  </a:cubicBezTo>
                  <a:cubicBezTo>
                    <a:pt x="428032" y="12462"/>
                    <a:pt x="440673" y="22701"/>
                    <a:pt x="458473" y="25519"/>
                  </a:cubicBezTo>
                  <a:cubicBezTo>
                    <a:pt x="538781" y="38180"/>
                    <a:pt x="984496" y="89496"/>
                    <a:pt x="1150947" y="189351"/>
                  </a:cubicBezTo>
                  <a:cubicBezTo>
                    <a:pt x="1317418" y="289206"/>
                    <a:pt x="1357086" y="851067"/>
                    <a:pt x="1332320" y="639491"/>
                  </a:cubicBezTo>
                  <a:cubicBezTo>
                    <a:pt x="1304479" y="401622"/>
                    <a:pt x="842731" y="386262"/>
                    <a:pt x="656674" y="330064"/>
                  </a:cubicBezTo>
                  <a:cubicBezTo>
                    <a:pt x="535249" y="293373"/>
                    <a:pt x="439720" y="230686"/>
                    <a:pt x="439720" y="230686"/>
                  </a:cubicBezTo>
                  <a:cubicBezTo>
                    <a:pt x="369473" y="404717"/>
                    <a:pt x="349410" y="431070"/>
                    <a:pt x="186690" y="534219"/>
                  </a:cubicBezTo>
                  <a:cubicBezTo>
                    <a:pt x="97571" y="590695"/>
                    <a:pt x="60939" y="633954"/>
                    <a:pt x="41035" y="745616"/>
                  </a:cubicBezTo>
                  <a:cubicBezTo>
                    <a:pt x="-11174" y="665030"/>
                    <a:pt x="-14944" y="467107"/>
                    <a:pt x="37682" y="288809"/>
                  </a:cubicBezTo>
                  <a:lnTo>
                    <a:pt x="37682" y="288809"/>
                  </a:lnTo>
                  <a:close/>
                </a:path>
              </a:pathLst>
            </a:custGeom>
            <a:solidFill>
              <a:srgbClr val="FAA66E"/>
            </a:solidFill>
            <a:ln w="198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630B4D27-B9BA-B169-8B97-632BEB183E05}"/>
                </a:ext>
              </a:extLst>
            </p:cNvPr>
            <p:cNvSpPr/>
            <p:nvPr/>
          </p:nvSpPr>
          <p:spPr>
            <a:xfrm>
              <a:off x="3140529" y="2847291"/>
              <a:ext cx="1236694" cy="491408"/>
            </a:xfrm>
            <a:custGeom>
              <a:avLst/>
              <a:gdLst>
                <a:gd name="connsiteX0" fmla="*/ 91064 w 1236694"/>
                <a:gd name="connsiteY0" fmla="*/ 50880 h 491408"/>
                <a:gd name="connsiteX1" fmla="*/ 0 w 1236694"/>
                <a:gd name="connsiteY1" fmla="*/ 6291 h 491408"/>
                <a:gd name="connsiteX2" fmla="*/ 139304 w 1236694"/>
                <a:gd name="connsiteY2" fmla="*/ 0 h 491408"/>
                <a:gd name="connsiteX3" fmla="*/ 1236694 w 1236694"/>
                <a:gd name="connsiteY3" fmla="*/ 363442 h 491408"/>
                <a:gd name="connsiteX4" fmla="*/ 91064 w 1236694"/>
                <a:gd name="connsiteY4" fmla="*/ 50880 h 491408"/>
                <a:gd name="connsiteX5" fmla="*/ 91064 w 1236694"/>
                <a:gd name="connsiteY5" fmla="*/ 50880 h 4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694" h="491408">
                  <a:moveTo>
                    <a:pt x="91064" y="50880"/>
                  </a:moveTo>
                  <a:cubicBezTo>
                    <a:pt x="49332" y="54234"/>
                    <a:pt x="20558" y="26651"/>
                    <a:pt x="0" y="6291"/>
                  </a:cubicBezTo>
                  <a:cubicBezTo>
                    <a:pt x="43796" y="23833"/>
                    <a:pt x="88802" y="28079"/>
                    <a:pt x="139304" y="0"/>
                  </a:cubicBezTo>
                  <a:cubicBezTo>
                    <a:pt x="218025" y="432777"/>
                    <a:pt x="938995" y="591965"/>
                    <a:pt x="1236694" y="363442"/>
                  </a:cubicBezTo>
                  <a:cubicBezTo>
                    <a:pt x="909805" y="625521"/>
                    <a:pt x="198181" y="467226"/>
                    <a:pt x="91064" y="50880"/>
                  </a:cubicBezTo>
                  <a:lnTo>
                    <a:pt x="91064" y="50880"/>
                  </a:lnTo>
                  <a:close/>
                </a:path>
              </a:pathLst>
            </a:custGeom>
            <a:solidFill>
              <a:srgbClr val="FAA66E"/>
            </a:solidFill>
            <a:ln w="198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0D16C9D5-A82E-9564-0B86-48A359B6D7B7}"/>
                </a:ext>
              </a:extLst>
            </p:cNvPr>
            <p:cNvSpPr/>
            <p:nvPr/>
          </p:nvSpPr>
          <p:spPr>
            <a:xfrm>
              <a:off x="4266820" y="2579753"/>
              <a:ext cx="248464" cy="248849"/>
            </a:xfrm>
            <a:custGeom>
              <a:avLst/>
              <a:gdLst>
                <a:gd name="connsiteX0" fmla="*/ 139554 w 248464"/>
                <a:gd name="connsiteY0" fmla="*/ 954 h 248849"/>
                <a:gd name="connsiteX1" fmla="*/ 247505 w 248464"/>
                <a:gd name="connsiteY1" fmla="*/ 139723 h 248849"/>
                <a:gd name="connsiteX2" fmla="*/ 108915 w 248464"/>
                <a:gd name="connsiteY2" fmla="*/ 247892 h 248849"/>
                <a:gd name="connsiteX3" fmla="*/ 964 w 248464"/>
                <a:gd name="connsiteY3" fmla="*/ 109123 h 248849"/>
                <a:gd name="connsiteX4" fmla="*/ 139554 w 248464"/>
                <a:gd name="connsiteY4" fmla="*/ 954 h 248849"/>
                <a:gd name="connsiteX5" fmla="*/ 139554 w 248464"/>
                <a:gd name="connsiteY5" fmla="*/ 954 h 2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49">
                  <a:moveTo>
                    <a:pt x="139554" y="954"/>
                  </a:moveTo>
                  <a:cubicBezTo>
                    <a:pt x="207638" y="9408"/>
                    <a:pt x="255958" y="71519"/>
                    <a:pt x="247505" y="139723"/>
                  </a:cubicBezTo>
                  <a:cubicBezTo>
                    <a:pt x="239051" y="207907"/>
                    <a:pt x="176999" y="256345"/>
                    <a:pt x="108915" y="247892"/>
                  </a:cubicBezTo>
                  <a:cubicBezTo>
                    <a:pt x="40830" y="239458"/>
                    <a:pt x="-7510" y="177327"/>
                    <a:pt x="964" y="109123"/>
                  </a:cubicBezTo>
                  <a:cubicBezTo>
                    <a:pt x="9417" y="40940"/>
                    <a:pt x="71450" y="-7480"/>
                    <a:pt x="139554" y="954"/>
                  </a:cubicBezTo>
                  <a:lnTo>
                    <a:pt x="139554" y="954"/>
                  </a:lnTo>
                  <a:close/>
                </a:path>
              </a:pathLst>
            </a:custGeom>
            <a:solidFill>
              <a:srgbClr val="E8935A"/>
            </a:solidFill>
            <a:ln w="198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E2630E84-460F-C037-B8F9-E8F05469A30E}"/>
                </a:ext>
              </a:extLst>
            </p:cNvPr>
            <p:cNvSpPr/>
            <p:nvPr/>
          </p:nvSpPr>
          <p:spPr>
            <a:xfrm>
              <a:off x="3501886" y="2508653"/>
              <a:ext cx="265459" cy="249141"/>
            </a:xfrm>
            <a:custGeom>
              <a:avLst/>
              <a:gdLst>
                <a:gd name="connsiteX0" fmla="*/ 148057 w 265459"/>
                <a:gd name="connsiteY0" fmla="*/ 1092 h 249141"/>
                <a:gd name="connsiteX1" fmla="*/ 264561 w 265459"/>
                <a:gd name="connsiteY1" fmla="*/ 140932 h 249141"/>
                <a:gd name="connsiteX2" fmla="*/ 117418 w 265459"/>
                <a:gd name="connsiteY2" fmla="*/ 248050 h 249141"/>
                <a:gd name="connsiteX3" fmla="*/ 894 w 265459"/>
                <a:gd name="connsiteY3" fmla="*/ 108230 h 249141"/>
                <a:gd name="connsiteX4" fmla="*/ 148057 w 265459"/>
                <a:gd name="connsiteY4" fmla="*/ 1092 h 249141"/>
                <a:gd name="connsiteX5" fmla="*/ 148057 w 265459"/>
                <a:gd name="connsiteY5" fmla="*/ 1092 h 2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59" h="249141">
                  <a:moveTo>
                    <a:pt x="148057" y="1092"/>
                  </a:moveTo>
                  <a:cubicBezTo>
                    <a:pt x="220845" y="10121"/>
                    <a:pt x="273014" y="72709"/>
                    <a:pt x="264561" y="140932"/>
                  </a:cubicBezTo>
                  <a:cubicBezTo>
                    <a:pt x="256107" y="209116"/>
                    <a:pt x="190226" y="257079"/>
                    <a:pt x="117418" y="248050"/>
                  </a:cubicBezTo>
                  <a:cubicBezTo>
                    <a:pt x="44611" y="239021"/>
                    <a:pt x="-7539" y="176413"/>
                    <a:pt x="894" y="108230"/>
                  </a:cubicBezTo>
                  <a:cubicBezTo>
                    <a:pt x="9368" y="40006"/>
                    <a:pt x="75230" y="-7937"/>
                    <a:pt x="148057" y="1092"/>
                  </a:cubicBezTo>
                  <a:lnTo>
                    <a:pt x="148057" y="1092"/>
                  </a:lnTo>
                  <a:close/>
                </a:path>
              </a:pathLst>
            </a:custGeom>
            <a:solidFill>
              <a:srgbClr val="E8935A"/>
            </a:solidFill>
            <a:ln w="198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A6186487-B1A2-4AB9-F643-346EF5B48DDD}"/>
                </a:ext>
              </a:extLst>
            </p:cNvPr>
            <p:cNvSpPr/>
            <p:nvPr/>
          </p:nvSpPr>
          <p:spPr>
            <a:xfrm>
              <a:off x="3514483" y="2522985"/>
              <a:ext cx="265443" cy="249137"/>
            </a:xfrm>
            <a:custGeom>
              <a:avLst/>
              <a:gdLst>
                <a:gd name="connsiteX0" fmla="*/ 148041 w 265443"/>
                <a:gd name="connsiteY0" fmla="*/ 1088 h 249137"/>
                <a:gd name="connsiteX1" fmla="*/ 264545 w 265443"/>
                <a:gd name="connsiteY1" fmla="*/ 140928 h 249137"/>
                <a:gd name="connsiteX2" fmla="*/ 117402 w 265443"/>
                <a:gd name="connsiteY2" fmla="*/ 248046 h 249137"/>
                <a:gd name="connsiteX3" fmla="*/ 898 w 265443"/>
                <a:gd name="connsiteY3" fmla="*/ 108225 h 249137"/>
                <a:gd name="connsiteX4" fmla="*/ 148041 w 265443"/>
                <a:gd name="connsiteY4" fmla="*/ 1088 h 249137"/>
                <a:gd name="connsiteX5" fmla="*/ 148041 w 265443"/>
                <a:gd name="connsiteY5" fmla="*/ 1088 h 24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43" h="249137">
                  <a:moveTo>
                    <a:pt x="148041" y="1088"/>
                  </a:moveTo>
                  <a:cubicBezTo>
                    <a:pt x="220849" y="10117"/>
                    <a:pt x="272999" y="72724"/>
                    <a:pt x="264545" y="140928"/>
                  </a:cubicBezTo>
                  <a:cubicBezTo>
                    <a:pt x="256091" y="209132"/>
                    <a:pt x="190210" y="257074"/>
                    <a:pt x="117402" y="248046"/>
                  </a:cubicBezTo>
                  <a:cubicBezTo>
                    <a:pt x="44595" y="239017"/>
                    <a:pt x="-7555" y="176429"/>
                    <a:pt x="898" y="108225"/>
                  </a:cubicBezTo>
                  <a:cubicBezTo>
                    <a:pt x="9372" y="40022"/>
                    <a:pt x="75234" y="-7921"/>
                    <a:pt x="148041" y="1088"/>
                  </a:cubicBezTo>
                  <a:lnTo>
                    <a:pt x="148041" y="1088"/>
                  </a:lnTo>
                  <a:close/>
                </a:path>
              </a:pathLst>
            </a:custGeom>
            <a:solidFill>
              <a:srgbClr val="FEFEFE"/>
            </a:solidFill>
            <a:ln w="198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3A69FC48-0E2A-62F5-8688-473621EF6A7E}"/>
                </a:ext>
              </a:extLst>
            </p:cNvPr>
            <p:cNvSpPr/>
            <p:nvPr/>
          </p:nvSpPr>
          <p:spPr>
            <a:xfrm>
              <a:off x="3601013" y="2555750"/>
              <a:ext cx="178643" cy="178623"/>
            </a:xfrm>
            <a:custGeom>
              <a:avLst/>
              <a:gdLst>
                <a:gd name="connsiteX0" fmla="*/ 100325 w 178643"/>
                <a:gd name="connsiteY0" fmla="*/ 689 h 178623"/>
                <a:gd name="connsiteX1" fmla="*/ 177955 w 178643"/>
                <a:gd name="connsiteY1" fmla="*/ 100305 h 178623"/>
                <a:gd name="connsiteX2" fmla="*/ 78318 w 178643"/>
                <a:gd name="connsiteY2" fmla="*/ 177935 h 178623"/>
                <a:gd name="connsiteX3" fmla="*/ 689 w 178643"/>
                <a:gd name="connsiteY3" fmla="*/ 78318 h 178623"/>
                <a:gd name="connsiteX4" fmla="*/ 100325 w 178643"/>
                <a:gd name="connsiteY4" fmla="*/ 689 h 178623"/>
                <a:gd name="connsiteX5" fmla="*/ 100325 w 178643"/>
                <a:gd name="connsiteY5" fmla="*/ 689 h 17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 h="178623">
                  <a:moveTo>
                    <a:pt x="100325" y="689"/>
                  </a:moveTo>
                  <a:cubicBezTo>
                    <a:pt x="149280" y="6761"/>
                    <a:pt x="184027" y="51370"/>
                    <a:pt x="177955" y="100305"/>
                  </a:cubicBezTo>
                  <a:cubicBezTo>
                    <a:pt x="171883" y="149260"/>
                    <a:pt x="127273" y="184007"/>
                    <a:pt x="78318" y="177935"/>
                  </a:cubicBezTo>
                  <a:cubicBezTo>
                    <a:pt x="29363" y="171862"/>
                    <a:pt x="-5383" y="127253"/>
                    <a:pt x="689" y="78318"/>
                  </a:cubicBezTo>
                  <a:cubicBezTo>
                    <a:pt x="6761" y="29383"/>
                    <a:pt x="51370" y="-5384"/>
                    <a:pt x="100325" y="689"/>
                  </a:cubicBezTo>
                  <a:lnTo>
                    <a:pt x="100325" y="689"/>
                  </a:lnTo>
                  <a:close/>
                </a:path>
              </a:pathLst>
            </a:custGeom>
            <a:solidFill>
              <a:srgbClr val="401B0F"/>
            </a:solidFill>
            <a:ln w="198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5ADAB268-2F68-5CE5-1CB1-AAB5F349FC88}"/>
                </a:ext>
              </a:extLst>
            </p:cNvPr>
            <p:cNvSpPr/>
            <p:nvPr/>
          </p:nvSpPr>
          <p:spPr>
            <a:xfrm>
              <a:off x="4253644" y="2595684"/>
              <a:ext cx="248464" cy="248853"/>
            </a:xfrm>
            <a:custGeom>
              <a:avLst/>
              <a:gdLst>
                <a:gd name="connsiteX0" fmla="*/ 139554 w 248464"/>
                <a:gd name="connsiteY0" fmla="*/ 958 h 248853"/>
                <a:gd name="connsiteX1" fmla="*/ 247505 w 248464"/>
                <a:gd name="connsiteY1" fmla="*/ 139727 h 248853"/>
                <a:gd name="connsiteX2" fmla="*/ 108915 w 248464"/>
                <a:gd name="connsiteY2" fmla="*/ 247896 h 248853"/>
                <a:gd name="connsiteX3" fmla="*/ 964 w 248464"/>
                <a:gd name="connsiteY3" fmla="*/ 109127 h 248853"/>
                <a:gd name="connsiteX4" fmla="*/ 139554 w 248464"/>
                <a:gd name="connsiteY4" fmla="*/ 958 h 248853"/>
                <a:gd name="connsiteX5" fmla="*/ 139554 w 248464"/>
                <a:gd name="connsiteY5" fmla="*/ 958 h 24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53">
                  <a:moveTo>
                    <a:pt x="139554" y="958"/>
                  </a:moveTo>
                  <a:cubicBezTo>
                    <a:pt x="207638" y="9411"/>
                    <a:pt x="255958" y="71523"/>
                    <a:pt x="247505" y="139727"/>
                  </a:cubicBezTo>
                  <a:cubicBezTo>
                    <a:pt x="239051" y="207910"/>
                    <a:pt x="176979" y="256349"/>
                    <a:pt x="108915" y="247896"/>
                  </a:cubicBezTo>
                  <a:cubicBezTo>
                    <a:pt x="40830" y="239442"/>
                    <a:pt x="-7510" y="177331"/>
                    <a:pt x="964" y="109127"/>
                  </a:cubicBezTo>
                  <a:cubicBezTo>
                    <a:pt x="9437" y="40943"/>
                    <a:pt x="71469" y="-7496"/>
                    <a:pt x="139554" y="958"/>
                  </a:cubicBezTo>
                  <a:lnTo>
                    <a:pt x="139554" y="958"/>
                  </a:lnTo>
                  <a:close/>
                </a:path>
              </a:pathLst>
            </a:custGeom>
            <a:solidFill>
              <a:srgbClr val="FEFEFE"/>
            </a:solidFill>
            <a:ln w="198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DDC58F8E-3D19-CC89-C459-F9D4ADC0C439}"/>
                </a:ext>
              </a:extLst>
            </p:cNvPr>
            <p:cNvSpPr/>
            <p:nvPr/>
          </p:nvSpPr>
          <p:spPr>
            <a:xfrm>
              <a:off x="4333770" y="2633005"/>
              <a:ext cx="165246" cy="178437"/>
            </a:xfrm>
            <a:custGeom>
              <a:avLst/>
              <a:gdLst>
                <a:gd name="connsiteX0" fmla="*/ 93619 w 165246"/>
                <a:gd name="connsiteY0" fmla="*/ 586 h 178437"/>
                <a:gd name="connsiteX1" fmla="*/ 164501 w 165246"/>
                <a:gd name="connsiteY1" fmla="*/ 99369 h 178437"/>
                <a:gd name="connsiteX2" fmla="*/ 71612 w 165246"/>
                <a:gd name="connsiteY2" fmla="*/ 177852 h 178437"/>
                <a:gd name="connsiteX3" fmla="*/ 749 w 165246"/>
                <a:gd name="connsiteY3" fmla="*/ 79069 h 178437"/>
                <a:gd name="connsiteX4" fmla="*/ 93619 w 165246"/>
                <a:gd name="connsiteY4" fmla="*/ 586 h 178437"/>
                <a:gd name="connsiteX5" fmla="*/ 93619 w 165246"/>
                <a:gd name="connsiteY5" fmla="*/ 586 h 1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46" h="178437">
                  <a:moveTo>
                    <a:pt x="93619" y="586"/>
                  </a:moveTo>
                  <a:cubicBezTo>
                    <a:pt x="138843" y="6202"/>
                    <a:pt x="170574" y="50434"/>
                    <a:pt x="164501" y="99369"/>
                  </a:cubicBezTo>
                  <a:cubicBezTo>
                    <a:pt x="158429" y="148324"/>
                    <a:pt x="116856" y="183448"/>
                    <a:pt x="71612" y="177852"/>
                  </a:cubicBezTo>
                  <a:cubicBezTo>
                    <a:pt x="26387" y="172236"/>
                    <a:pt x="-5343" y="128004"/>
                    <a:pt x="749" y="79069"/>
                  </a:cubicBezTo>
                  <a:cubicBezTo>
                    <a:pt x="6821" y="30114"/>
                    <a:pt x="48395" y="-5010"/>
                    <a:pt x="93619" y="586"/>
                  </a:cubicBezTo>
                  <a:lnTo>
                    <a:pt x="93619" y="586"/>
                  </a:lnTo>
                  <a:close/>
                </a:path>
              </a:pathLst>
            </a:custGeom>
            <a:solidFill>
              <a:srgbClr val="401B0F"/>
            </a:solidFill>
            <a:ln w="198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856644DB-1A6C-3996-E1F8-BF1ABEF9794A}"/>
                </a:ext>
              </a:extLst>
            </p:cNvPr>
            <p:cNvSpPr/>
            <p:nvPr/>
          </p:nvSpPr>
          <p:spPr>
            <a:xfrm>
              <a:off x="3509240" y="2520945"/>
              <a:ext cx="271862" cy="128820"/>
            </a:xfrm>
            <a:custGeom>
              <a:avLst/>
              <a:gdLst>
                <a:gd name="connsiteX0" fmla="*/ 25608 w 271862"/>
                <a:gd name="connsiteY0" fmla="*/ 99430 h 128820"/>
                <a:gd name="connsiteX1" fmla="*/ 255083 w 271862"/>
                <a:gd name="connsiteY1" fmla="*/ 93318 h 128820"/>
                <a:gd name="connsiteX2" fmla="*/ 267287 w 271862"/>
                <a:gd name="connsiteY2" fmla="*/ 87464 h 128820"/>
                <a:gd name="connsiteX3" fmla="*/ 109448 w 271862"/>
                <a:gd name="connsiteY3" fmla="*/ 2076 h 128820"/>
                <a:gd name="connsiteX4" fmla="*/ 426 w 271862"/>
                <a:gd name="connsiteY4" fmla="*/ 115107 h 128820"/>
                <a:gd name="connsiteX5" fmla="*/ 25608 w 271862"/>
                <a:gd name="connsiteY5" fmla="*/ 99430 h 128820"/>
                <a:gd name="connsiteX6" fmla="*/ 25608 w 271862"/>
                <a:gd name="connsiteY6" fmla="*/ 99430 h 12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862" h="128820">
                  <a:moveTo>
                    <a:pt x="25608" y="99430"/>
                  </a:moveTo>
                  <a:cubicBezTo>
                    <a:pt x="88910" y="28666"/>
                    <a:pt x="192952" y="21959"/>
                    <a:pt x="255083" y="93318"/>
                  </a:cubicBezTo>
                  <a:cubicBezTo>
                    <a:pt x="269013" y="109312"/>
                    <a:pt x="277666" y="127132"/>
                    <a:pt x="267287" y="87464"/>
                  </a:cubicBezTo>
                  <a:cubicBezTo>
                    <a:pt x="249745" y="20511"/>
                    <a:pt x="171619" y="-8343"/>
                    <a:pt x="109448" y="2076"/>
                  </a:cubicBezTo>
                  <a:cubicBezTo>
                    <a:pt x="60890" y="10212"/>
                    <a:pt x="5962" y="56488"/>
                    <a:pt x="426" y="115107"/>
                  </a:cubicBezTo>
                  <a:cubicBezTo>
                    <a:pt x="-2531" y="146500"/>
                    <a:pt x="10348" y="116496"/>
                    <a:pt x="25608" y="99430"/>
                  </a:cubicBezTo>
                  <a:lnTo>
                    <a:pt x="25608" y="99430"/>
                  </a:lnTo>
                  <a:close/>
                </a:path>
              </a:pathLst>
            </a:custGeom>
            <a:solidFill>
              <a:srgbClr val="401B0F"/>
            </a:solidFill>
            <a:ln w="198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F0728E11-CF65-EBC1-0FB3-E590A4E1B061}"/>
                </a:ext>
              </a:extLst>
            </p:cNvPr>
            <p:cNvSpPr/>
            <p:nvPr/>
          </p:nvSpPr>
          <p:spPr>
            <a:xfrm>
              <a:off x="3636474" y="2589309"/>
              <a:ext cx="50175" cy="50171"/>
            </a:xfrm>
            <a:custGeom>
              <a:avLst/>
              <a:gdLst>
                <a:gd name="connsiteX0" fmla="*/ 28174 w 50175"/>
                <a:gd name="connsiteY0" fmla="*/ 189 h 50171"/>
                <a:gd name="connsiteX1" fmla="*/ 49982 w 50175"/>
                <a:gd name="connsiteY1" fmla="*/ 28169 h 50171"/>
                <a:gd name="connsiteX2" fmla="*/ 22002 w 50175"/>
                <a:gd name="connsiteY2" fmla="*/ 49978 h 50171"/>
                <a:gd name="connsiteX3" fmla="*/ 194 w 50175"/>
                <a:gd name="connsiteY3" fmla="*/ 21998 h 50171"/>
                <a:gd name="connsiteX4" fmla="*/ 28174 w 50175"/>
                <a:gd name="connsiteY4" fmla="*/ 189 h 50171"/>
                <a:gd name="connsiteX5" fmla="*/ 28174 w 50175"/>
                <a:gd name="connsiteY5" fmla="*/ 189 h 5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1">
                  <a:moveTo>
                    <a:pt x="28174" y="189"/>
                  </a:moveTo>
                  <a:cubicBezTo>
                    <a:pt x="41925" y="1896"/>
                    <a:pt x="51689" y="14437"/>
                    <a:pt x="49982" y="28169"/>
                  </a:cubicBezTo>
                  <a:cubicBezTo>
                    <a:pt x="48295" y="41921"/>
                    <a:pt x="35734" y="51685"/>
                    <a:pt x="22002" y="49978"/>
                  </a:cubicBezTo>
                  <a:cubicBezTo>
                    <a:pt x="8250" y="48271"/>
                    <a:pt x="-1513" y="35730"/>
                    <a:pt x="194" y="21998"/>
                  </a:cubicBezTo>
                  <a:cubicBezTo>
                    <a:pt x="1900" y="8266"/>
                    <a:pt x="14422" y="-1497"/>
                    <a:pt x="28174" y="189"/>
                  </a:cubicBezTo>
                  <a:lnTo>
                    <a:pt x="28174" y="189"/>
                  </a:lnTo>
                  <a:close/>
                </a:path>
              </a:pathLst>
            </a:custGeom>
            <a:solidFill>
              <a:srgbClr val="FEFEFE"/>
            </a:solidFill>
            <a:ln w="198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3439772-8883-0A3C-A4D4-2F245A22AB21}"/>
                </a:ext>
              </a:extLst>
            </p:cNvPr>
            <p:cNvSpPr/>
            <p:nvPr/>
          </p:nvSpPr>
          <p:spPr>
            <a:xfrm>
              <a:off x="4359746" y="2668597"/>
              <a:ext cx="50175" cy="50179"/>
            </a:xfrm>
            <a:custGeom>
              <a:avLst/>
              <a:gdLst>
                <a:gd name="connsiteX0" fmla="*/ 28174 w 50175"/>
                <a:gd name="connsiteY0" fmla="*/ 198 h 50179"/>
                <a:gd name="connsiteX1" fmla="*/ 49982 w 50175"/>
                <a:gd name="connsiteY1" fmla="*/ 28177 h 50179"/>
                <a:gd name="connsiteX2" fmla="*/ 22002 w 50175"/>
                <a:gd name="connsiteY2" fmla="*/ 49986 h 50179"/>
                <a:gd name="connsiteX3" fmla="*/ 194 w 50175"/>
                <a:gd name="connsiteY3" fmla="*/ 22006 h 50179"/>
                <a:gd name="connsiteX4" fmla="*/ 28174 w 50175"/>
                <a:gd name="connsiteY4" fmla="*/ 198 h 50179"/>
                <a:gd name="connsiteX5" fmla="*/ 28174 w 50175"/>
                <a:gd name="connsiteY5" fmla="*/ 198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9">
                  <a:moveTo>
                    <a:pt x="28174" y="198"/>
                  </a:moveTo>
                  <a:cubicBezTo>
                    <a:pt x="41925" y="1904"/>
                    <a:pt x="51689" y="14445"/>
                    <a:pt x="49982" y="28177"/>
                  </a:cubicBezTo>
                  <a:cubicBezTo>
                    <a:pt x="48276" y="41910"/>
                    <a:pt x="35754" y="51693"/>
                    <a:pt x="22002" y="49986"/>
                  </a:cubicBezTo>
                  <a:cubicBezTo>
                    <a:pt x="8250" y="48279"/>
                    <a:pt x="-1513" y="35758"/>
                    <a:pt x="194" y="22006"/>
                  </a:cubicBezTo>
                  <a:cubicBezTo>
                    <a:pt x="1881" y="8254"/>
                    <a:pt x="14422" y="-1529"/>
                    <a:pt x="28174" y="198"/>
                  </a:cubicBezTo>
                  <a:lnTo>
                    <a:pt x="28174" y="198"/>
                  </a:lnTo>
                  <a:close/>
                </a:path>
              </a:pathLst>
            </a:custGeom>
            <a:solidFill>
              <a:srgbClr val="FEFEFE"/>
            </a:solidFill>
            <a:ln w="198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6D4C0176-67BE-B2BC-E4FB-BB29D3EB6964}"/>
                </a:ext>
              </a:extLst>
            </p:cNvPr>
            <p:cNvSpPr/>
            <p:nvPr/>
          </p:nvSpPr>
          <p:spPr>
            <a:xfrm>
              <a:off x="4258197" y="2594856"/>
              <a:ext cx="249391" cy="140515"/>
            </a:xfrm>
            <a:custGeom>
              <a:avLst/>
              <a:gdLst>
                <a:gd name="connsiteX0" fmla="*/ 24549 w 249391"/>
                <a:gd name="connsiteY0" fmla="*/ 67807 h 140515"/>
                <a:gd name="connsiteX1" fmla="*/ 8336 w 249391"/>
                <a:gd name="connsiteY1" fmla="*/ 61496 h 140515"/>
                <a:gd name="connsiteX2" fmla="*/ 162365 w 249391"/>
                <a:gd name="connsiteY2" fmla="*/ 7858 h 140515"/>
                <a:gd name="connsiteX3" fmla="*/ 247972 w 249391"/>
                <a:gd name="connsiteY3" fmla="*/ 135475 h 140515"/>
                <a:gd name="connsiteX4" fmla="*/ 238883 w 249391"/>
                <a:gd name="connsiteY4" fmla="*/ 131565 h 140515"/>
                <a:gd name="connsiteX5" fmla="*/ 24549 w 249391"/>
                <a:gd name="connsiteY5" fmla="*/ 67807 h 140515"/>
                <a:gd name="connsiteX6" fmla="*/ 24549 w 249391"/>
                <a:gd name="connsiteY6" fmla="*/ 67807 h 14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91" h="140515">
                  <a:moveTo>
                    <a:pt x="24549" y="67807"/>
                  </a:moveTo>
                  <a:cubicBezTo>
                    <a:pt x="6670" y="78403"/>
                    <a:pt x="-10833" y="97692"/>
                    <a:pt x="8336" y="61496"/>
                  </a:cubicBezTo>
                  <a:cubicBezTo>
                    <a:pt x="39233" y="3056"/>
                    <a:pt x="107020" y="-11013"/>
                    <a:pt x="162365" y="7858"/>
                  </a:cubicBezTo>
                  <a:cubicBezTo>
                    <a:pt x="219059" y="27166"/>
                    <a:pt x="257378" y="79038"/>
                    <a:pt x="247972" y="135475"/>
                  </a:cubicBezTo>
                  <a:cubicBezTo>
                    <a:pt x="246285" y="145674"/>
                    <a:pt x="242138" y="138332"/>
                    <a:pt x="238883" y="131565"/>
                  </a:cubicBezTo>
                  <a:cubicBezTo>
                    <a:pt x="201954" y="54491"/>
                    <a:pt x="125277" y="8116"/>
                    <a:pt x="24549" y="67807"/>
                  </a:cubicBezTo>
                  <a:lnTo>
                    <a:pt x="24549" y="67807"/>
                  </a:lnTo>
                  <a:close/>
                </a:path>
              </a:pathLst>
            </a:custGeom>
            <a:solidFill>
              <a:srgbClr val="401B0F"/>
            </a:solidFill>
            <a:ln w="198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7607BAA-38A7-B057-80D3-970BFB49D4F8}"/>
                </a:ext>
              </a:extLst>
            </p:cNvPr>
            <p:cNvSpPr/>
            <p:nvPr/>
          </p:nvSpPr>
          <p:spPr>
            <a:xfrm>
              <a:off x="3966910" y="2863047"/>
              <a:ext cx="169963" cy="66639"/>
            </a:xfrm>
            <a:custGeom>
              <a:avLst/>
              <a:gdLst>
                <a:gd name="connsiteX0" fmla="*/ 169963 w 169963"/>
                <a:gd name="connsiteY0" fmla="*/ 0 h 66639"/>
                <a:gd name="connsiteX1" fmla="*/ 0 w 169963"/>
                <a:gd name="connsiteY1" fmla="*/ 5080 h 66639"/>
                <a:gd name="connsiteX2" fmla="*/ 71260 w 169963"/>
                <a:gd name="connsiteY2" fmla="*/ 26710 h 66639"/>
                <a:gd name="connsiteX3" fmla="*/ 169963 w 169963"/>
                <a:gd name="connsiteY3" fmla="*/ 0 h 66639"/>
                <a:gd name="connsiteX4" fmla="*/ 169963 w 169963"/>
                <a:gd name="connsiteY4" fmla="*/ 0 h 6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63" h="66639">
                  <a:moveTo>
                    <a:pt x="169963" y="0"/>
                  </a:moveTo>
                  <a:cubicBezTo>
                    <a:pt x="154624" y="98168"/>
                    <a:pt x="655" y="77490"/>
                    <a:pt x="0" y="5080"/>
                  </a:cubicBezTo>
                  <a:cubicBezTo>
                    <a:pt x="17205" y="12998"/>
                    <a:pt x="37485" y="24626"/>
                    <a:pt x="71260" y="26710"/>
                  </a:cubicBezTo>
                  <a:cubicBezTo>
                    <a:pt x="100311" y="28516"/>
                    <a:pt x="142043" y="23455"/>
                    <a:pt x="169963" y="0"/>
                  </a:cubicBezTo>
                  <a:lnTo>
                    <a:pt x="169963" y="0"/>
                  </a:lnTo>
                  <a:close/>
                </a:path>
              </a:pathLst>
            </a:custGeom>
            <a:solidFill>
              <a:srgbClr val="E8935A"/>
            </a:solidFill>
            <a:ln w="198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4C26C2ED-3ED7-67DF-02BF-F8227BDC07B9}"/>
                </a:ext>
              </a:extLst>
            </p:cNvPr>
            <p:cNvSpPr/>
            <p:nvPr/>
          </p:nvSpPr>
          <p:spPr>
            <a:xfrm>
              <a:off x="3201318" y="2739726"/>
              <a:ext cx="50797" cy="54923"/>
            </a:xfrm>
            <a:custGeom>
              <a:avLst/>
              <a:gdLst>
                <a:gd name="connsiteX0" fmla="*/ 3228 w 50797"/>
                <a:gd name="connsiteY0" fmla="*/ 38428 h 54923"/>
                <a:gd name="connsiteX1" fmla="*/ 20750 w 50797"/>
                <a:gd name="connsiteY1" fmla="*/ 149 h 54923"/>
                <a:gd name="connsiteX2" fmla="*/ 48452 w 50797"/>
                <a:gd name="connsiteY2" fmla="*/ 28447 h 54923"/>
                <a:gd name="connsiteX3" fmla="*/ 50139 w 50797"/>
                <a:gd name="connsiteY3" fmla="*/ 54899 h 54923"/>
                <a:gd name="connsiteX4" fmla="*/ 41110 w 50797"/>
                <a:gd name="connsiteY4" fmla="*/ 41127 h 54923"/>
                <a:gd name="connsiteX5" fmla="*/ 3228 w 50797"/>
                <a:gd name="connsiteY5" fmla="*/ 38428 h 54923"/>
                <a:gd name="connsiteX6" fmla="*/ 3228 w 50797"/>
                <a:gd name="connsiteY6" fmla="*/ 38428 h 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7" h="54923">
                  <a:moveTo>
                    <a:pt x="3228" y="38428"/>
                  </a:moveTo>
                  <a:cubicBezTo>
                    <a:pt x="3228" y="38428"/>
                    <a:pt x="-11139" y="3661"/>
                    <a:pt x="20750" y="149"/>
                  </a:cubicBezTo>
                  <a:cubicBezTo>
                    <a:pt x="37320" y="-1677"/>
                    <a:pt x="45078" y="13583"/>
                    <a:pt x="48452" y="28447"/>
                  </a:cubicBezTo>
                  <a:cubicBezTo>
                    <a:pt x="51567" y="42179"/>
                    <a:pt x="50952" y="55573"/>
                    <a:pt x="50139" y="54899"/>
                  </a:cubicBezTo>
                  <a:cubicBezTo>
                    <a:pt x="50139" y="54899"/>
                    <a:pt x="46527" y="48191"/>
                    <a:pt x="41110" y="41127"/>
                  </a:cubicBezTo>
                  <a:cubicBezTo>
                    <a:pt x="31009" y="27970"/>
                    <a:pt x="14618" y="13544"/>
                    <a:pt x="3228" y="38428"/>
                  </a:cubicBezTo>
                  <a:lnTo>
                    <a:pt x="3228" y="38428"/>
                  </a:lnTo>
                  <a:close/>
                </a:path>
              </a:pathLst>
            </a:custGeom>
            <a:solidFill>
              <a:srgbClr val="FAA66E"/>
            </a:solidFill>
            <a:ln w="1984"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8D18DE4-84B5-67B4-0DFA-52A4C4FDF0A1}"/>
                </a:ext>
              </a:extLst>
            </p:cNvPr>
            <p:cNvSpPr/>
            <p:nvPr/>
          </p:nvSpPr>
          <p:spPr>
            <a:xfrm>
              <a:off x="3774892" y="3020369"/>
              <a:ext cx="409202" cy="206736"/>
            </a:xfrm>
            <a:custGeom>
              <a:avLst/>
              <a:gdLst>
                <a:gd name="connsiteX0" fmla="*/ 61663 w 409202"/>
                <a:gd name="connsiteY0" fmla="*/ 17960 h 206736"/>
                <a:gd name="connsiteX1" fmla="*/ 390616 w 409202"/>
                <a:gd name="connsiteY1" fmla="*/ 43816 h 206736"/>
                <a:gd name="connsiteX2" fmla="*/ 387481 w 409202"/>
                <a:gd name="connsiteY2" fmla="*/ 111345 h 206736"/>
                <a:gd name="connsiteX3" fmla="*/ 137328 w 409202"/>
                <a:gd name="connsiteY3" fmla="*/ 197627 h 206736"/>
                <a:gd name="connsiteX4" fmla="*/ 6913 w 409202"/>
                <a:gd name="connsiteY4" fmla="*/ 60822 h 206736"/>
                <a:gd name="connsiteX5" fmla="*/ 61663 w 409202"/>
                <a:gd name="connsiteY5" fmla="*/ 17960 h 206736"/>
                <a:gd name="connsiteX6" fmla="*/ 61663 w 409202"/>
                <a:gd name="connsiteY6" fmla="*/ 17960 h 20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02" h="206736">
                  <a:moveTo>
                    <a:pt x="61663" y="17960"/>
                  </a:moveTo>
                  <a:cubicBezTo>
                    <a:pt x="173662" y="79515"/>
                    <a:pt x="293619" y="64533"/>
                    <a:pt x="390616" y="43816"/>
                  </a:cubicBezTo>
                  <a:cubicBezTo>
                    <a:pt x="429431" y="35541"/>
                    <a:pt x="396887" y="95907"/>
                    <a:pt x="387481" y="111345"/>
                  </a:cubicBezTo>
                  <a:cubicBezTo>
                    <a:pt x="339299" y="190542"/>
                    <a:pt x="225455" y="224575"/>
                    <a:pt x="137328" y="197627"/>
                  </a:cubicBezTo>
                  <a:cubicBezTo>
                    <a:pt x="63449" y="175044"/>
                    <a:pt x="19376" y="111921"/>
                    <a:pt x="6913" y="60822"/>
                  </a:cubicBezTo>
                  <a:cubicBezTo>
                    <a:pt x="-7374" y="2323"/>
                    <a:pt x="-4139" y="-18196"/>
                    <a:pt x="61663" y="17960"/>
                  </a:cubicBezTo>
                  <a:lnTo>
                    <a:pt x="61663" y="17960"/>
                  </a:lnTo>
                  <a:close/>
                </a:path>
              </a:pathLst>
            </a:custGeom>
            <a:solidFill>
              <a:srgbClr val="8F2F23"/>
            </a:solidFill>
            <a:ln w="1984"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C32E9FB-94F8-3BC5-D7A7-B30A49B15932}"/>
                </a:ext>
              </a:extLst>
            </p:cNvPr>
            <p:cNvSpPr/>
            <p:nvPr/>
          </p:nvSpPr>
          <p:spPr>
            <a:xfrm>
              <a:off x="3784167" y="3085368"/>
              <a:ext cx="291208" cy="141734"/>
            </a:xfrm>
            <a:custGeom>
              <a:avLst/>
              <a:gdLst>
                <a:gd name="connsiteX0" fmla="*/ 291190 w 291208"/>
                <a:gd name="connsiteY0" fmla="*/ 120305 h 141734"/>
                <a:gd name="connsiteX1" fmla="*/ 128053 w 291208"/>
                <a:gd name="connsiteY1" fmla="*/ 132628 h 141734"/>
                <a:gd name="connsiteX2" fmla="*/ 0 w 291208"/>
                <a:gd name="connsiteY2" fmla="*/ 4456 h 141734"/>
                <a:gd name="connsiteX3" fmla="*/ 291190 w 291208"/>
                <a:gd name="connsiteY3" fmla="*/ 120305 h 141734"/>
                <a:gd name="connsiteX4" fmla="*/ 291190 w 291208"/>
                <a:gd name="connsiteY4" fmla="*/ 120305 h 14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08" h="141734">
                  <a:moveTo>
                    <a:pt x="291190" y="120305"/>
                  </a:moveTo>
                  <a:cubicBezTo>
                    <a:pt x="240250" y="143264"/>
                    <a:pt x="179726" y="148424"/>
                    <a:pt x="128053" y="132628"/>
                  </a:cubicBezTo>
                  <a:cubicBezTo>
                    <a:pt x="58262" y="111296"/>
                    <a:pt x="15081" y="53828"/>
                    <a:pt x="0" y="4456"/>
                  </a:cubicBezTo>
                  <a:cubicBezTo>
                    <a:pt x="66636" y="-11896"/>
                    <a:pt x="293591" y="14576"/>
                    <a:pt x="291190" y="120305"/>
                  </a:cubicBezTo>
                  <a:lnTo>
                    <a:pt x="291190" y="120305"/>
                  </a:lnTo>
                  <a:close/>
                </a:path>
              </a:pathLst>
            </a:custGeom>
            <a:solidFill>
              <a:srgbClr val="B13B32"/>
            </a:solidFill>
            <a:ln w="1984"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DF356815-1424-032A-5F58-C8D4ED69769D}"/>
                </a:ext>
              </a:extLst>
            </p:cNvPr>
            <p:cNvSpPr/>
            <p:nvPr/>
          </p:nvSpPr>
          <p:spPr>
            <a:xfrm>
              <a:off x="3842112" y="3041325"/>
              <a:ext cx="307164" cy="99984"/>
            </a:xfrm>
            <a:custGeom>
              <a:avLst/>
              <a:gdLst>
                <a:gd name="connsiteX0" fmla="*/ 0 w 307164"/>
                <a:gd name="connsiteY0" fmla="*/ 0 h 99984"/>
                <a:gd name="connsiteX1" fmla="*/ 307164 w 307164"/>
                <a:gd name="connsiteY1" fmla="*/ 26214 h 99984"/>
                <a:gd name="connsiteX2" fmla="*/ 136526 w 307164"/>
                <a:gd name="connsiteY2" fmla="*/ 99299 h 99984"/>
                <a:gd name="connsiteX3" fmla="*/ 0 w 307164"/>
                <a:gd name="connsiteY3" fmla="*/ 0 h 99984"/>
                <a:gd name="connsiteX4" fmla="*/ 0 w 307164"/>
                <a:gd name="connsiteY4" fmla="*/ 0 h 99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64" h="99984">
                  <a:moveTo>
                    <a:pt x="0" y="0"/>
                  </a:moveTo>
                  <a:cubicBezTo>
                    <a:pt x="105748" y="51574"/>
                    <a:pt x="216081" y="42069"/>
                    <a:pt x="307164" y="26214"/>
                  </a:cubicBezTo>
                  <a:cubicBezTo>
                    <a:pt x="299306" y="84079"/>
                    <a:pt x="220923" y="104101"/>
                    <a:pt x="136526" y="99299"/>
                  </a:cubicBezTo>
                  <a:cubicBezTo>
                    <a:pt x="62608" y="95092"/>
                    <a:pt x="8057" y="66199"/>
                    <a:pt x="0" y="0"/>
                  </a:cubicBezTo>
                  <a:lnTo>
                    <a:pt x="0" y="0"/>
                  </a:lnTo>
                  <a:close/>
                </a:path>
              </a:pathLst>
            </a:custGeom>
            <a:solidFill>
              <a:srgbClr val="FEFEFE"/>
            </a:solidFill>
            <a:ln w="198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DE415696-0BE3-1719-0B9F-F50680B33A50}"/>
                </a:ext>
              </a:extLst>
            </p:cNvPr>
            <p:cNvSpPr/>
            <p:nvPr/>
          </p:nvSpPr>
          <p:spPr>
            <a:xfrm>
              <a:off x="3842112" y="3041325"/>
              <a:ext cx="307164" cy="57555"/>
            </a:xfrm>
            <a:custGeom>
              <a:avLst/>
              <a:gdLst>
                <a:gd name="connsiteX0" fmla="*/ 0 w 307164"/>
                <a:gd name="connsiteY0" fmla="*/ 0 h 57555"/>
                <a:gd name="connsiteX1" fmla="*/ 307164 w 307164"/>
                <a:gd name="connsiteY1" fmla="*/ 26234 h 57555"/>
                <a:gd name="connsiteX2" fmla="*/ 301310 w 307164"/>
                <a:gd name="connsiteY2" fmla="*/ 45601 h 57555"/>
                <a:gd name="connsiteX3" fmla="*/ 4624 w 307164"/>
                <a:gd name="connsiteY3" fmla="*/ 21491 h 57555"/>
                <a:gd name="connsiteX4" fmla="*/ 0 w 307164"/>
                <a:gd name="connsiteY4" fmla="*/ 0 h 57555"/>
                <a:gd name="connsiteX5" fmla="*/ 0 w 307164"/>
                <a:gd name="connsiteY5" fmla="*/ 0 h 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64" h="57555">
                  <a:moveTo>
                    <a:pt x="0" y="0"/>
                  </a:moveTo>
                  <a:cubicBezTo>
                    <a:pt x="105748" y="51594"/>
                    <a:pt x="216081" y="42089"/>
                    <a:pt x="307164" y="26234"/>
                  </a:cubicBezTo>
                  <a:cubicBezTo>
                    <a:pt x="306192" y="33219"/>
                    <a:pt x="304227" y="39688"/>
                    <a:pt x="301310" y="45601"/>
                  </a:cubicBezTo>
                  <a:cubicBezTo>
                    <a:pt x="168396" y="73681"/>
                    <a:pt x="65048" y="46772"/>
                    <a:pt x="4624" y="21491"/>
                  </a:cubicBezTo>
                  <a:cubicBezTo>
                    <a:pt x="2500" y="14784"/>
                    <a:pt x="933" y="7660"/>
                    <a:pt x="0" y="0"/>
                  </a:cubicBezTo>
                  <a:lnTo>
                    <a:pt x="0" y="0"/>
                  </a:lnTo>
                  <a:close/>
                </a:path>
              </a:pathLst>
            </a:custGeom>
            <a:solidFill>
              <a:srgbClr val="F2F2F2"/>
            </a:solidFill>
            <a:ln w="1984"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6DC5363B-C46A-2F17-1C53-A6C2B2491350}"/>
                </a:ext>
              </a:extLst>
            </p:cNvPr>
            <p:cNvSpPr/>
            <p:nvPr/>
          </p:nvSpPr>
          <p:spPr>
            <a:xfrm>
              <a:off x="3483168" y="2368899"/>
              <a:ext cx="281552" cy="117664"/>
            </a:xfrm>
            <a:custGeom>
              <a:avLst/>
              <a:gdLst>
                <a:gd name="connsiteX0" fmla="*/ 45211 w 281552"/>
                <a:gd name="connsiteY0" fmla="*/ 97488 h 117664"/>
                <a:gd name="connsiteX1" fmla="*/ 230593 w 281552"/>
                <a:gd name="connsiteY1" fmla="*/ 53732 h 117664"/>
                <a:gd name="connsiteX2" fmla="*/ 240554 w 281552"/>
                <a:gd name="connsiteY2" fmla="*/ 2018 h 117664"/>
                <a:gd name="connsiteX3" fmla="*/ 29097 w 281552"/>
                <a:gd name="connsiteY3" fmla="*/ 67583 h 117664"/>
                <a:gd name="connsiteX4" fmla="*/ 45211 w 281552"/>
                <a:gd name="connsiteY4" fmla="*/ 97488 h 117664"/>
                <a:gd name="connsiteX5" fmla="*/ 45211 w 281552"/>
                <a:gd name="connsiteY5" fmla="*/ 97488 h 11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52" h="117664">
                  <a:moveTo>
                    <a:pt x="45211" y="97488"/>
                  </a:moveTo>
                  <a:cubicBezTo>
                    <a:pt x="95773" y="59586"/>
                    <a:pt x="187154" y="51470"/>
                    <a:pt x="230593" y="53732"/>
                  </a:cubicBezTo>
                  <a:cubicBezTo>
                    <a:pt x="312866" y="58018"/>
                    <a:pt x="279825" y="7595"/>
                    <a:pt x="240554" y="2018"/>
                  </a:cubicBezTo>
                  <a:cubicBezTo>
                    <a:pt x="166437" y="-8459"/>
                    <a:pt x="77774" y="23113"/>
                    <a:pt x="29097" y="67583"/>
                  </a:cubicBezTo>
                  <a:cubicBezTo>
                    <a:pt x="-9380" y="102707"/>
                    <a:pt x="-15115" y="142692"/>
                    <a:pt x="45211" y="97488"/>
                  </a:cubicBezTo>
                  <a:lnTo>
                    <a:pt x="45211" y="97488"/>
                  </a:lnTo>
                  <a:close/>
                </a:path>
              </a:pathLst>
            </a:custGeom>
            <a:solidFill>
              <a:srgbClr val="733D2D"/>
            </a:solidFill>
            <a:ln w="198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3FE791A0-AE85-3C1D-ECF8-5D02AA00978A}"/>
                </a:ext>
              </a:extLst>
            </p:cNvPr>
            <p:cNvSpPr/>
            <p:nvPr/>
          </p:nvSpPr>
          <p:spPr>
            <a:xfrm>
              <a:off x="3335954" y="2754024"/>
              <a:ext cx="401756" cy="299275"/>
            </a:xfrm>
            <a:custGeom>
              <a:avLst/>
              <a:gdLst>
                <a:gd name="connsiteX0" fmla="*/ 240586 w 401756"/>
                <a:gd name="connsiteY0" fmla="*/ 10854 h 299275"/>
                <a:gd name="connsiteX1" fmla="*/ 397750 w 401756"/>
                <a:gd name="connsiteY1" fmla="*/ 205484 h 299275"/>
                <a:gd name="connsiteX2" fmla="*/ 161171 w 401756"/>
                <a:gd name="connsiteY2" fmla="*/ 288432 h 299275"/>
                <a:gd name="connsiteX3" fmla="*/ 4007 w 401756"/>
                <a:gd name="connsiteY3" fmla="*/ 93802 h 299275"/>
                <a:gd name="connsiteX4" fmla="*/ 240586 w 401756"/>
                <a:gd name="connsiteY4" fmla="*/ 10854 h 299275"/>
                <a:gd name="connsiteX5" fmla="*/ 240586 w 401756"/>
                <a:gd name="connsiteY5" fmla="*/ 10854 h 29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56" h="299275">
                  <a:moveTo>
                    <a:pt x="240586" y="10854"/>
                  </a:moveTo>
                  <a:cubicBezTo>
                    <a:pt x="349271" y="41692"/>
                    <a:pt x="419698" y="128807"/>
                    <a:pt x="397750" y="205484"/>
                  </a:cubicBezTo>
                  <a:cubicBezTo>
                    <a:pt x="375803" y="282141"/>
                    <a:pt x="269836" y="319249"/>
                    <a:pt x="161171" y="288432"/>
                  </a:cubicBezTo>
                  <a:cubicBezTo>
                    <a:pt x="52485" y="257614"/>
                    <a:pt x="-17941" y="170459"/>
                    <a:pt x="4007" y="93802"/>
                  </a:cubicBezTo>
                  <a:cubicBezTo>
                    <a:pt x="25934" y="17125"/>
                    <a:pt x="131921" y="-19983"/>
                    <a:pt x="240586" y="10854"/>
                  </a:cubicBezTo>
                  <a:lnTo>
                    <a:pt x="240586" y="10854"/>
                  </a:lnTo>
                  <a:close/>
                </a:path>
              </a:pathLst>
            </a:custGeom>
            <a:solidFill>
              <a:srgbClr val="FFB685"/>
            </a:solidFill>
            <a:ln w="1984"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2E99B4DA-27E0-A977-22CD-441620E19A62}"/>
                </a:ext>
              </a:extLst>
            </p:cNvPr>
            <p:cNvSpPr/>
            <p:nvPr/>
          </p:nvSpPr>
          <p:spPr>
            <a:xfrm>
              <a:off x="3338574" y="2755494"/>
              <a:ext cx="392905" cy="292596"/>
            </a:xfrm>
            <a:custGeom>
              <a:avLst/>
              <a:gdLst>
                <a:gd name="connsiteX0" fmla="*/ 235248 w 392905"/>
                <a:gd name="connsiteY0" fmla="*/ 10595 h 292596"/>
                <a:gd name="connsiteX1" fmla="*/ 388999 w 392905"/>
                <a:gd name="connsiteY1" fmla="*/ 200879 h 292596"/>
                <a:gd name="connsiteX2" fmla="*/ 157658 w 392905"/>
                <a:gd name="connsiteY2" fmla="*/ 282001 h 292596"/>
                <a:gd name="connsiteX3" fmla="*/ 3907 w 392905"/>
                <a:gd name="connsiteY3" fmla="*/ 91737 h 292596"/>
                <a:gd name="connsiteX4" fmla="*/ 235248 w 392905"/>
                <a:gd name="connsiteY4" fmla="*/ 10595 h 292596"/>
                <a:gd name="connsiteX5" fmla="*/ 235248 w 392905"/>
                <a:gd name="connsiteY5" fmla="*/ 10595 h 29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05" h="292596">
                  <a:moveTo>
                    <a:pt x="235248" y="10595"/>
                  </a:moveTo>
                  <a:cubicBezTo>
                    <a:pt x="341532" y="40719"/>
                    <a:pt x="410430" y="125889"/>
                    <a:pt x="388999" y="200879"/>
                  </a:cubicBezTo>
                  <a:cubicBezTo>
                    <a:pt x="367567" y="275830"/>
                    <a:pt x="263942" y="312124"/>
                    <a:pt x="157658" y="282001"/>
                  </a:cubicBezTo>
                  <a:cubicBezTo>
                    <a:pt x="51374" y="251878"/>
                    <a:pt x="-17525" y="166688"/>
                    <a:pt x="3907" y="91737"/>
                  </a:cubicBezTo>
                  <a:cubicBezTo>
                    <a:pt x="25319" y="16767"/>
                    <a:pt x="128963" y="-19528"/>
                    <a:pt x="235248" y="10595"/>
                  </a:cubicBezTo>
                  <a:lnTo>
                    <a:pt x="235248" y="10595"/>
                  </a:lnTo>
                  <a:close/>
                </a:path>
              </a:pathLst>
            </a:custGeom>
            <a:solidFill>
              <a:srgbClr val="FFB584"/>
            </a:solidFill>
            <a:ln w="1984"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2CDD7785-D212-B087-BA5E-5E0DDAAF4DA3}"/>
                </a:ext>
              </a:extLst>
            </p:cNvPr>
            <p:cNvSpPr/>
            <p:nvPr/>
          </p:nvSpPr>
          <p:spPr>
            <a:xfrm>
              <a:off x="3341168" y="2756972"/>
              <a:ext cx="384061" cy="285909"/>
            </a:xfrm>
            <a:custGeom>
              <a:avLst/>
              <a:gdLst>
                <a:gd name="connsiteX0" fmla="*/ 229916 w 384061"/>
                <a:gd name="connsiteY0" fmla="*/ 10347 h 285909"/>
                <a:gd name="connsiteX1" fmla="*/ 380253 w 384061"/>
                <a:gd name="connsiteY1" fmla="*/ 196245 h 285909"/>
                <a:gd name="connsiteX2" fmla="*/ 154151 w 384061"/>
                <a:gd name="connsiteY2" fmla="*/ 275581 h 285909"/>
                <a:gd name="connsiteX3" fmla="*/ 3814 w 384061"/>
                <a:gd name="connsiteY3" fmla="*/ 89683 h 285909"/>
                <a:gd name="connsiteX4" fmla="*/ 229916 w 384061"/>
                <a:gd name="connsiteY4" fmla="*/ 10347 h 285909"/>
                <a:gd name="connsiteX5" fmla="*/ 229916 w 384061"/>
                <a:gd name="connsiteY5" fmla="*/ 10347 h 28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61" h="285909">
                  <a:moveTo>
                    <a:pt x="229916" y="10347"/>
                  </a:moveTo>
                  <a:cubicBezTo>
                    <a:pt x="333818" y="39776"/>
                    <a:pt x="401169" y="122982"/>
                    <a:pt x="380253" y="196245"/>
                  </a:cubicBezTo>
                  <a:cubicBezTo>
                    <a:pt x="359318" y="269509"/>
                    <a:pt x="258054" y="304970"/>
                    <a:pt x="154151" y="275581"/>
                  </a:cubicBezTo>
                  <a:cubicBezTo>
                    <a:pt x="50248" y="246173"/>
                    <a:pt x="-17122" y="162947"/>
                    <a:pt x="3814" y="89683"/>
                  </a:cubicBezTo>
                  <a:cubicBezTo>
                    <a:pt x="24749" y="16400"/>
                    <a:pt x="126032" y="-19081"/>
                    <a:pt x="229916" y="10347"/>
                  </a:cubicBezTo>
                  <a:lnTo>
                    <a:pt x="229916" y="10347"/>
                  </a:lnTo>
                  <a:close/>
                </a:path>
              </a:pathLst>
            </a:custGeom>
            <a:solidFill>
              <a:srgbClr val="FFB384"/>
            </a:solidFill>
            <a:ln w="1984"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F8D017A3-0226-899C-74C9-190476EFD03D}"/>
                </a:ext>
              </a:extLst>
            </p:cNvPr>
            <p:cNvSpPr/>
            <p:nvPr/>
          </p:nvSpPr>
          <p:spPr>
            <a:xfrm>
              <a:off x="3343793" y="2758444"/>
              <a:ext cx="375209" cy="279206"/>
            </a:xfrm>
            <a:custGeom>
              <a:avLst/>
              <a:gdLst>
                <a:gd name="connsiteX0" fmla="*/ 224571 w 375209"/>
                <a:gd name="connsiteY0" fmla="*/ 10086 h 279206"/>
                <a:gd name="connsiteX1" fmla="*/ 371496 w 375209"/>
                <a:gd name="connsiteY1" fmla="*/ 191618 h 279206"/>
                <a:gd name="connsiteX2" fmla="*/ 150653 w 375209"/>
                <a:gd name="connsiteY2" fmla="*/ 269129 h 279206"/>
                <a:gd name="connsiteX3" fmla="*/ 3708 w 375209"/>
                <a:gd name="connsiteY3" fmla="*/ 87596 h 279206"/>
                <a:gd name="connsiteX4" fmla="*/ 224571 w 375209"/>
                <a:gd name="connsiteY4" fmla="*/ 10086 h 279206"/>
                <a:gd name="connsiteX5" fmla="*/ 224571 w 375209"/>
                <a:gd name="connsiteY5" fmla="*/ 10086 h 27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09" h="279206">
                  <a:moveTo>
                    <a:pt x="224571" y="10086"/>
                  </a:moveTo>
                  <a:cubicBezTo>
                    <a:pt x="326073" y="38820"/>
                    <a:pt x="391915" y="120081"/>
                    <a:pt x="371496" y="191618"/>
                  </a:cubicBezTo>
                  <a:cubicBezTo>
                    <a:pt x="351076" y="263156"/>
                    <a:pt x="252154" y="297823"/>
                    <a:pt x="150653" y="269129"/>
                  </a:cubicBezTo>
                  <a:cubicBezTo>
                    <a:pt x="49131" y="240415"/>
                    <a:pt x="-16691" y="159134"/>
                    <a:pt x="3708" y="87596"/>
                  </a:cubicBezTo>
                  <a:cubicBezTo>
                    <a:pt x="24147" y="16059"/>
                    <a:pt x="123069" y="-18628"/>
                    <a:pt x="224571" y="10086"/>
                  </a:cubicBezTo>
                  <a:lnTo>
                    <a:pt x="224571" y="10086"/>
                  </a:lnTo>
                  <a:close/>
                </a:path>
              </a:pathLst>
            </a:custGeom>
            <a:solidFill>
              <a:srgbClr val="FEB283"/>
            </a:solidFill>
            <a:ln w="1984"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C25CCD2D-C7AD-78A2-CD43-B90D92A3E9DE}"/>
                </a:ext>
              </a:extLst>
            </p:cNvPr>
            <p:cNvSpPr/>
            <p:nvPr/>
          </p:nvSpPr>
          <p:spPr>
            <a:xfrm>
              <a:off x="3346427" y="2759931"/>
              <a:ext cx="366344" cy="272510"/>
            </a:xfrm>
            <a:custGeom>
              <a:avLst/>
              <a:gdLst>
                <a:gd name="connsiteX0" fmla="*/ 219219 w 366344"/>
                <a:gd name="connsiteY0" fmla="*/ 9830 h 272510"/>
                <a:gd name="connsiteX1" fmla="*/ 362731 w 366344"/>
                <a:gd name="connsiteY1" fmla="*/ 186996 h 272510"/>
                <a:gd name="connsiteX2" fmla="*/ 147126 w 366344"/>
                <a:gd name="connsiteY2" fmla="*/ 262681 h 272510"/>
                <a:gd name="connsiteX3" fmla="*/ 3615 w 366344"/>
                <a:gd name="connsiteY3" fmla="*/ 85534 h 272510"/>
                <a:gd name="connsiteX4" fmla="*/ 219219 w 366344"/>
                <a:gd name="connsiteY4" fmla="*/ 9830 h 272510"/>
                <a:gd name="connsiteX5" fmla="*/ 219219 w 366344"/>
                <a:gd name="connsiteY5" fmla="*/ 9830 h 2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44" h="272510">
                  <a:moveTo>
                    <a:pt x="219219" y="9830"/>
                  </a:moveTo>
                  <a:cubicBezTo>
                    <a:pt x="318320" y="37849"/>
                    <a:pt x="382634" y="117145"/>
                    <a:pt x="362731" y="186996"/>
                  </a:cubicBezTo>
                  <a:cubicBezTo>
                    <a:pt x="342807" y="256827"/>
                    <a:pt x="246227" y="290681"/>
                    <a:pt x="147126" y="262681"/>
                  </a:cubicBezTo>
                  <a:cubicBezTo>
                    <a:pt x="48006" y="234681"/>
                    <a:pt x="-16289" y="155365"/>
                    <a:pt x="3615" y="85534"/>
                  </a:cubicBezTo>
                  <a:cubicBezTo>
                    <a:pt x="23518" y="15683"/>
                    <a:pt x="120119" y="-18170"/>
                    <a:pt x="219219" y="9830"/>
                  </a:cubicBezTo>
                  <a:lnTo>
                    <a:pt x="219219" y="9830"/>
                  </a:lnTo>
                  <a:close/>
                </a:path>
              </a:pathLst>
            </a:custGeom>
            <a:solidFill>
              <a:srgbClr val="FEB182"/>
            </a:solidFill>
            <a:ln w="1984"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9003087A-6E2A-72DD-30EB-4B498F124F6C}"/>
                </a:ext>
              </a:extLst>
            </p:cNvPr>
            <p:cNvSpPr/>
            <p:nvPr/>
          </p:nvSpPr>
          <p:spPr>
            <a:xfrm>
              <a:off x="3349021" y="2761409"/>
              <a:ext cx="357486" cy="265823"/>
            </a:xfrm>
            <a:custGeom>
              <a:avLst/>
              <a:gdLst>
                <a:gd name="connsiteX0" fmla="*/ 213886 w 357486"/>
                <a:gd name="connsiteY0" fmla="*/ 9582 h 265823"/>
                <a:gd name="connsiteX1" fmla="*/ 353965 w 357486"/>
                <a:gd name="connsiteY1" fmla="*/ 182383 h 265823"/>
                <a:gd name="connsiteX2" fmla="*/ 143619 w 357486"/>
                <a:gd name="connsiteY2" fmla="*/ 256242 h 265823"/>
                <a:gd name="connsiteX3" fmla="*/ 3521 w 357486"/>
                <a:gd name="connsiteY3" fmla="*/ 83441 h 265823"/>
                <a:gd name="connsiteX4" fmla="*/ 213886 w 357486"/>
                <a:gd name="connsiteY4" fmla="*/ 9582 h 265823"/>
                <a:gd name="connsiteX5" fmla="*/ 213886 w 357486"/>
                <a:gd name="connsiteY5" fmla="*/ 9582 h 26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486" h="265823">
                  <a:moveTo>
                    <a:pt x="213886" y="9582"/>
                  </a:moveTo>
                  <a:cubicBezTo>
                    <a:pt x="310606" y="36887"/>
                    <a:pt x="373372" y="114239"/>
                    <a:pt x="353965" y="182383"/>
                  </a:cubicBezTo>
                  <a:cubicBezTo>
                    <a:pt x="334557" y="250507"/>
                    <a:pt x="240338" y="283547"/>
                    <a:pt x="143619" y="256242"/>
                  </a:cubicBezTo>
                  <a:cubicBezTo>
                    <a:pt x="46900" y="228957"/>
                    <a:pt x="-15887" y="151585"/>
                    <a:pt x="3521" y="83441"/>
                  </a:cubicBezTo>
                  <a:cubicBezTo>
                    <a:pt x="22928" y="15317"/>
                    <a:pt x="117167" y="-17723"/>
                    <a:pt x="213886" y="9582"/>
                  </a:cubicBezTo>
                  <a:lnTo>
                    <a:pt x="213886" y="9582"/>
                  </a:lnTo>
                  <a:close/>
                </a:path>
              </a:pathLst>
            </a:custGeom>
            <a:solidFill>
              <a:srgbClr val="FEAF81"/>
            </a:solidFill>
            <a:ln w="1984"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C113C88E-D8A5-B3B6-D187-F6AEA168CB48}"/>
                </a:ext>
              </a:extLst>
            </p:cNvPr>
            <p:cNvSpPr/>
            <p:nvPr/>
          </p:nvSpPr>
          <p:spPr>
            <a:xfrm>
              <a:off x="3351634" y="2762878"/>
              <a:ext cx="348628" cy="259134"/>
            </a:xfrm>
            <a:custGeom>
              <a:avLst/>
              <a:gdLst>
                <a:gd name="connsiteX0" fmla="*/ 208535 w 348628"/>
                <a:gd name="connsiteY0" fmla="*/ 9323 h 259134"/>
                <a:gd name="connsiteX1" fmla="*/ 345200 w 348628"/>
                <a:gd name="connsiteY1" fmla="*/ 177758 h 259134"/>
                <a:gd name="connsiteX2" fmla="*/ 140093 w 348628"/>
                <a:gd name="connsiteY2" fmla="*/ 249812 h 259134"/>
                <a:gd name="connsiteX3" fmla="*/ 3428 w 348628"/>
                <a:gd name="connsiteY3" fmla="*/ 81396 h 259134"/>
                <a:gd name="connsiteX4" fmla="*/ 208535 w 348628"/>
                <a:gd name="connsiteY4" fmla="*/ 9323 h 259134"/>
                <a:gd name="connsiteX5" fmla="*/ 208535 w 348628"/>
                <a:gd name="connsiteY5" fmla="*/ 9323 h 25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628" h="259134">
                  <a:moveTo>
                    <a:pt x="208535" y="9323"/>
                  </a:moveTo>
                  <a:cubicBezTo>
                    <a:pt x="302873" y="35933"/>
                    <a:pt x="364112" y="111340"/>
                    <a:pt x="345200" y="177758"/>
                  </a:cubicBezTo>
                  <a:cubicBezTo>
                    <a:pt x="326289" y="244176"/>
                    <a:pt x="234412" y="276402"/>
                    <a:pt x="140093" y="249812"/>
                  </a:cubicBezTo>
                  <a:cubicBezTo>
                    <a:pt x="45755" y="223221"/>
                    <a:pt x="-15483" y="147814"/>
                    <a:pt x="3428" y="81396"/>
                  </a:cubicBezTo>
                  <a:cubicBezTo>
                    <a:pt x="22339" y="14958"/>
                    <a:pt x="114217" y="-17268"/>
                    <a:pt x="208535" y="9323"/>
                  </a:cubicBezTo>
                  <a:lnTo>
                    <a:pt x="208535" y="9323"/>
                  </a:lnTo>
                  <a:close/>
                </a:path>
              </a:pathLst>
            </a:custGeom>
            <a:solidFill>
              <a:srgbClr val="FEAE81"/>
            </a:solidFill>
            <a:ln w="1984"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2E6E194B-CE00-38EE-ADEE-8680928E8E36}"/>
                </a:ext>
              </a:extLst>
            </p:cNvPr>
            <p:cNvSpPr/>
            <p:nvPr/>
          </p:nvSpPr>
          <p:spPr>
            <a:xfrm>
              <a:off x="3354293" y="2764359"/>
              <a:ext cx="339757" cy="252453"/>
            </a:xfrm>
            <a:custGeom>
              <a:avLst/>
              <a:gdLst>
                <a:gd name="connsiteX0" fmla="*/ 203177 w 339757"/>
                <a:gd name="connsiteY0" fmla="*/ 9072 h 252453"/>
                <a:gd name="connsiteX1" fmla="*/ 336429 w 339757"/>
                <a:gd name="connsiteY1" fmla="*/ 173142 h 252453"/>
                <a:gd name="connsiteX2" fmla="*/ 136581 w 339757"/>
                <a:gd name="connsiteY2" fmla="*/ 243389 h 252453"/>
                <a:gd name="connsiteX3" fmla="*/ 3328 w 339757"/>
                <a:gd name="connsiteY3" fmla="*/ 79320 h 252453"/>
                <a:gd name="connsiteX4" fmla="*/ 203177 w 339757"/>
                <a:gd name="connsiteY4" fmla="*/ 9072 h 252453"/>
                <a:gd name="connsiteX5" fmla="*/ 203177 w 339757"/>
                <a:gd name="connsiteY5" fmla="*/ 9072 h 25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757" h="252453">
                  <a:moveTo>
                    <a:pt x="203177" y="9072"/>
                  </a:moveTo>
                  <a:cubicBezTo>
                    <a:pt x="295134" y="34969"/>
                    <a:pt x="354824" y="108411"/>
                    <a:pt x="336429" y="173142"/>
                  </a:cubicBezTo>
                  <a:cubicBezTo>
                    <a:pt x="318033" y="237853"/>
                    <a:pt x="228498" y="269266"/>
                    <a:pt x="136581" y="243389"/>
                  </a:cubicBezTo>
                  <a:cubicBezTo>
                    <a:pt x="44644" y="217493"/>
                    <a:pt x="-15067" y="144051"/>
                    <a:pt x="3328" y="79320"/>
                  </a:cubicBezTo>
                  <a:cubicBezTo>
                    <a:pt x="21704" y="14609"/>
                    <a:pt x="111240" y="-16824"/>
                    <a:pt x="203177" y="9072"/>
                  </a:cubicBezTo>
                  <a:lnTo>
                    <a:pt x="203177" y="9072"/>
                  </a:lnTo>
                  <a:close/>
                </a:path>
              </a:pathLst>
            </a:custGeom>
            <a:solidFill>
              <a:srgbClr val="FEAC80"/>
            </a:solidFill>
            <a:ln w="1984"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8975D01E-4571-93C3-8E89-F647A5AEDD99}"/>
                </a:ext>
              </a:extLst>
            </p:cNvPr>
            <p:cNvSpPr/>
            <p:nvPr/>
          </p:nvSpPr>
          <p:spPr>
            <a:xfrm>
              <a:off x="3356887" y="2765838"/>
              <a:ext cx="330918" cy="245766"/>
            </a:xfrm>
            <a:custGeom>
              <a:avLst/>
              <a:gdLst>
                <a:gd name="connsiteX0" fmla="*/ 197845 w 330918"/>
                <a:gd name="connsiteY0" fmla="*/ 8824 h 245766"/>
                <a:gd name="connsiteX1" fmla="*/ 327684 w 330918"/>
                <a:gd name="connsiteY1" fmla="*/ 168528 h 245766"/>
                <a:gd name="connsiteX2" fmla="*/ 133074 w 330918"/>
                <a:gd name="connsiteY2" fmla="*/ 236950 h 245766"/>
                <a:gd name="connsiteX3" fmla="*/ 3235 w 330918"/>
                <a:gd name="connsiteY3" fmla="*/ 77266 h 245766"/>
                <a:gd name="connsiteX4" fmla="*/ 197845 w 330918"/>
                <a:gd name="connsiteY4" fmla="*/ 8824 h 245766"/>
                <a:gd name="connsiteX5" fmla="*/ 197845 w 330918"/>
                <a:gd name="connsiteY5" fmla="*/ 8824 h 24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18" h="245766">
                  <a:moveTo>
                    <a:pt x="197845" y="8824"/>
                  </a:moveTo>
                  <a:cubicBezTo>
                    <a:pt x="287400" y="34026"/>
                    <a:pt x="345583" y="105524"/>
                    <a:pt x="327684" y="168528"/>
                  </a:cubicBezTo>
                  <a:cubicBezTo>
                    <a:pt x="309784" y="231533"/>
                    <a:pt x="222610" y="262132"/>
                    <a:pt x="133074" y="236950"/>
                  </a:cubicBezTo>
                  <a:cubicBezTo>
                    <a:pt x="43518" y="211768"/>
                    <a:pt x="-14664" y="140250"/>
                    <a:pt x="3235" y="77266"/>
                  </a:cubicBezTo>
                  <a:cubicBezTo>
                    <a:pt x="21115" y="14241"/>
                    <a:pt x="108309" y="-16378"/>
                    <a:pt x="197845" y="8824"/>
                  </a:cubicBezTo>
                  <a:lnTo>
                    <a:pt x="197845" y="8824"/>
                  </a:lnTo>
                  <a:close/>
                </a:path>
              </a:pathLst>
            </a:custGeom>
            <a:solidFill>
              <a:srgbClr val="FEAB7F"/>
            </a:solidFill>
            <a:ln w="1984"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402EC05A-8DA1-6D5F-96CC-2EA439C95078}"/>
                </a:ext>
              </a:extLst>
            </p:cNvPr>
            <p:cNvSpPr/>
            <p:nvPr/>
          </p:nvSpPr>
          <p:spPr>
            <a:xfrm>
              <a:off x="3359507" y="2767307"/>
              <a:ext cx="322067" cy="239065"/>
            </a:xfrm>
            <a:custGeom>
              <a:avLst/>
              <a:gdLst>
                <a:gd name="connsiteX0" fmla="*/ 192506 w 322067"/>
                <a:gd name="connsiteY0" fmla="*/ 8566 h 239065"/>
                <a:gd name="connsiteX1" fmla="*/ 318932 w 322067"/>
                <a:gd name="connsiteY1" fmla="*/ 163884 h 239065"/>
                <a:gd name="connsiteX2" fmla="*/ 129561 w 322067"/>
                <a:gd name="connsiteY2" fmla="*/ 230500 h 239065"/>
                <a:gd name="connsiteX3" fmla="*/ 3135 w 322067"/>
                <a:gd name="connsiteY3" fmla="*/ 75162 h 239065"/>
                <a:gd name="connsiteX4" fmla="*/ 192506 w 322067"/>
                <a:gd name="connsiteY4" fmla="*/ 8566 h 239065"/>
                <a:gd name="connsiteX5" fmla="*/ 192506 w 322067"/>
                <a:gd name="connsiteY5" fmla="*/ 8566 h 2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067" h="239065">
                  <a:moveTo>
                    <a:pt x="192506" y="8566"/>
                  </a:moveTo>
                  <a:cubicBezTo>
                    <a:pt x="279661" y="33053"/>
                    <a:pt x="336315" y="102586"/>
                    <a:pt x="318932" y="163884"/>
                  </a:cubicBezTo>
                  <a:cubicBezTo>
                    <a:pt x="301529" y="225182"/>
                    <a:pt x="216716" y="254988"/>
                    <a:pt x="129561" y="230500"/>
                  </a:cubicBezTo>
                  <a:cubicBezTo>
                    <a:pt x="42407" y="206013"/>
                    <a:pt x="-14248" y="136480"/>
                    <a:pt x="3135" y="75162"/>
                  </a:cubicBezTo>
                  <a:cubicBezTo>
                    <a:pt x="20519" y="13884"/>
                    <a:pt x="105352" y="-15922"/>
                    <a:pt x="192506" y="8566"/>
                  </a:cubicBezTo>
                  <a:lnTo>
                    <a:pt x="192506" y="8566"/>
                  </a:lnTo>
                  <a:close/>
                </a:path>
              </a:pathLst>
            </a:custGeom>
            <a:solidFill>
              <a:srgbClr val="FDAA7E"/>
            </a:solidFill>
            <a:ln w="1984"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31D446D2-C111-3055-9756-B55FA6416613}"/>
                </a:ext>
              </a:extLst>
            </p:cNvPr>
            <p:cNvSpPr/>
            <p:nvPr/>
          </p:nvSpPr>
          <p:spPr>
            <a:xfrm>
              <a:off x="3362120" y="2768794"/>
              <a:ext cx="313203" cy="232390"/>
            </a:xfrm>
            <a:custGeom>
              <a:avLst/>
              <a:gdLst>
                <a:gd name="connsiteX0" fmla="*/ 187154 w 313203"/>
                <a:gd name="connsiteY0" fmla="*/ 8309 h 232390"/>
                <a:gd name="connsiteX1" fmla="*/ 310167 w 313203"/>
                <a:gd name="connsiteY1" fmla="*/ 159282 h 232390"/>
                <a:gd name="connsiteX2" fmla="*/ 126035 w 313203"/>
                <a:gd name="connsiteY2" fmla="*/ 224092 h 232390"/>
                <a:gd name="connsiteX3" fmla="*/ 3042 w 313203"/>
                <a:gd name="connsiteY3" fmla="*/ 73119 h 232390"/>
                <a:gd name="connsiteX4" fmla="*/ 187154 w 313203"/>
                <a:gd name="connsiteY4" fmla="*/ 8309 h 232390"/>
                <a:gd name="connsiteX5" fmla="*/ 187154 w 313203"/>
                <a:gd name="connsiteY5" fmla="*/ 8309 h 2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203" h="232390">
                  <a:moveTo>
                    <a:pt x="187154" y="8309"/>
                  </a:moveTo>
                  <a:cubicBezTo>
                    <a:pt x="271928" y="32102"/>
                    <a:pt x="327034" y="99671"/>
                    <a:pt x="310167" y="159282"/>
                  </a:cubicBezTo>
                  <a:cubicBezTo>
                    <a:pt x="293280" y="218873"/>
                    <a:pt x="210808" y="247845"/>
                    <a:pt x="126035" y="224092"/>
                  </a:cubicBezTo>
                  <a:cubicBezTo>
                    <a:pt x="41281" y="200319"/>
                    <a:pt x="-13845" y="132711"/>
                    <a:pt x="3042" y="73119"/>
                  </a:cubicBezTo>
                  <a:cubicBezTo>
                    <a:pt x="19929" y="13508"/>
                    <a:pt x="102401" y="-15464"/>
                    <a:pt x="187154" y="8309"/>
                  </a:cubicBezTo>
                  <a:lnTo>
                    <a:pt x="187154" y="8309"/>
                  </a:lnTo>
                  <a:close/>
                </a:path>
              </a:pathLst>
            </a:custGeom>
            <a:solidFill>
              <a:srgbClr val="FDA87E"/>
            </a:solidFill>
            <a:ln w="1984"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3B280A2-D048-E217-3958-8A72D9ADCA49}"/>
                </a:ext>
              </a:extLst>
            </p:cNvPr>
            <p:cNvSpPr/>
            <p:nvPr/>
          </p:nvSpPr>
          <p:spPr>
            <a:xfrm>
              <a:off x="3364754" y="2770263"/>
              <a:ext cx="304344" cy="225683"/>
            </a:xfrm>
            <a:custGeom>
              <a:avLst/>
              <a:gdLst>
                <a:gd name="connsiteX0" fmla="*/ 181802 w 304344"/>
                <a:gd name="connsiteY0" fmla="*/ 8050 h 225683"/>
                <a:gd name="connsiteX1" fmla="*/ 301402 w 304344"/>
                <a:gd name="connsiteY1" fmla="*/ 154657 h 225683"/>
                <a:gd name="connsiteX2" fmla="*/ 122528 w 304344"/>
                <a:gd name="connsiteY2" fmla="*/ 217622 h 225683"/>
                <a:gd name="connsiteX3" fmla="*/ 2949 w 304344"/>
                <a:gd name="connsiteY3" fmla="*/ 71035 h 225683"/>
                <a:gd name="connsiteX4" fmla="*/ 181802 w 304344"/>
                <a:gd name="connsiteY4" fmla="*/ 8050 h 225683"/>
                <a:gd name="connsiteX5" fmla="*/ 181802 w 304344"/>
                <a:gd name="connsiteY5" fmla="*/ 8050 h 2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44" h="225683">
                  <a:moveTo>
                    <a:pt x="181802" y="8050"/>
                  </a:moveTo>
                  <a:cubicBezTo>
                    <a:pt x="264194" y="31129"/>
                    <a:pt x="317773" y="96753"/>
                    <a:pt x="301402" y="154657"/>
                  </a:cubicBezTo>
                  <a:cubicBezTo>
                    <a:pt x="285011" y="212542"/>
                    <a:pt x="204901" y="240701"/>
                    <a:pt x="122528" y="217622"/>
                  </a:cubicBezTo>
                  <a:cubicBezTo>
                    <a:pt x="40156" y="194544"/>
                    <a:pt x="-13442" y="128920"/>
                    <a:pt x="2949" y="71035"/>
                  </a:cubicBezTo>
                  <a:cubicBezTo>
                    <a:pt x="19300" y="13150"/>
                    <a:pt x="99430" y="-15008"/>
                    <a:pt x="181802" y="8050"/>
                  </a:cubicBezTo>
                  <a:lnTo>
                    <a:pt x="181802" y="8050"/>
                  </a:lnTo>
                  <a:close/>
                </a:path>
              </a:pathLst>
            </a:custGeom>
            <a:solidFill>
              <a:srgbClr val="FDA77D"/>
            </a:solidFill>
            <a:ln w="1984"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47D49214-4052-D180-6EB4-4F9C2683C330}"/>
                </a:ext>
              </a:extLst>
            </p:cNvPr>
            <p:cNvSpPr/>
            <p:nvPr/>
          </p:nvSpPr>
          <p:spPr>
            <a:xfrm>
              <a:off x="3367353" y="2771744"/>
              <a:ext cx="295494" cy="218999"/>
            </a:xfrm>
            <a:custGeom>
              <a:avLst/>
              <a:gdLst>
                <a:gd name="connsiteX0" fmla="*/ 176484 w 295494"/>
                <a:gd name="connsiteY0" fmla="*/ 7800 h 218999"/>
                <a:gd name="connsiteX1" fmla="*/ 292651 w 295494"/>
                <a:gd name="connsiteY1" fmla="*/ 150021 h 218999"/>
                <a:gd name="connsiteX2" fmla="*/ 119016 w 295494"/>
                <a:gd name="connsiteY2" fmla="*/ 211200 h 218999"/>
                <a:gd name="connsiteX3" fmla="*/ 2850 w 295494"/>
                <a:gd name="connsiteY3" fmla="*/ 68979 h 218999"/>
                <a:gd name="connsiteX4" fmla="*/ 176484 w 295494"/>
                <a:gd name="connsiteY4" fmla="*/ 7800 h 218999"/>
                <a:gd name="connsiteX5" fmla="*/ 176484 w 295494"/>
                <a:gd name="connsiteY5" fmla="*/ 7800 h 21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494" h="218999">
                  <a:moveTo>
                    <a:pt x="176484" y="7800"/>
                  </a:moveTo>
                  <a:cubicBezTo>
                    <a:pt x="256456" y="30164"/>
                    <a:pt x="308506" y="93843"/>
                    <a:pt x="292651" y="150021"/>
                  </a:cubicBezTo>
                  <a:cubicBezTo>
                    <a:pt x="276776" y="206200"/>
                    <a:pt x="198988" y="233564"/>
                    <a:pt x="119016" y="211200"/>
                  </a:cubicBezTo>
                  <a:cubicBezTo>
                    <a:pt x="39025" y="188816"/>
                    <a:pt x="-13025" y="125157"/>
                    <a:pt x="2850" y="68979"/>
                  </a:cubicBezTo>
                  <a:cubicBezTo>
                    <a:pt x="18705" y="12800"/>
                    <a:pt x="96494" y="-14564"/>
                    <a:pt x="176484" y="7800"/>
                  </a:cubicBezTo>
                  <a:lnTo>
                    <a:pt x="176484" y="7800"/>
                  </a:lnTo>
                  <a:close/>
                </a:path>
              </a:pathLst>
            </a:custGeom>
            <a:solidFill>
              <a:srgbClr val="FDA67C"/>
            </a:solidFill>
            <a:ln w="1984"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00D21CF-1022-5F64-7DD4-D4FC14DFBDD4}"/>
                </a:ext>
              </a:extLst>
            </p:cNvPr>
            <p:cNvSpPr/>
            <p:nvPr/>
          </p:nvSpPr>
          <p:spPr>
            <a:xfrm>
              <a:off x="3369973" y="2773222"/>
              <a:ext cx="286630" cy="212312"/>
            </a:xfrm>
            <a:custGeom>
              <a:avLst/>
              <a:gdLst>
                <a:gd name="connsiteX0" fmla="*/ 171126 w 286630"/>
                <a:gd name="connsiteY0" fmla="*/ 7552 h 212312"/>
                <a:gd name="connsiteX1" fmla="*/ 283880 w 286630"/>
                <a:gd name="connsiteY1" fmla="*/ 145408 h 212312"/>
                <a:gd name="connsiteX2" fmla="*/ 115504 w 286630"/>
                <a:gd name="connsiteY2" fmla="*/ 204761 h 212312"/>
                <a:gd name="connsiteX3" fmla="*/ 2750 w 286630"/>
                <a:gd name="connsiteY3" fmla="*/ 66905 h 212312"/>
                <a:gd name="connsiteX4" fmla="*/ 171126 w 286630"/>
                <a:gd name="connsiteY4" fmla="*/ 7552 h 212312"/>
                <a:gd name="connsiteX5" fmla="*/ 171126 w 286630"/>
                <a:gd name="connsiteY5" fmla="*/ 7552 h 2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30" h="212312">
                  <a:moveTo>
                    <a:pt x="171126" y="7552"/>
                  </a:moveTo>
                  <a:cubicBezTo>
                    <a:pt x="248736" y="29221"/>
                    <a:pt x="299239" y="90936"/>
                    <a:pt x="283880" y="145408"/>
                  </a:cubicBezTo>
                  <a:cubicBezTo>
                    <a:pt x="268520" y="199879"/>
                    <a:pt x="193094" y="226430"/>
                    <a:pt x="115504" y="204761"/>
                  </a:cubicBezTo>
                  <a:cubicBezTo>
                    <a:pt x="37914" y="183091"/>
                    <a:pt x="-12609" y="121377"/>
                    <a:pt x="2750" y="66905"/>
                  </a:cubicBezTo>
                  <a:cubicBezTo>
                    <a:pt x="18110" y="12434"/>
                    <a:pt x="93536" y="-14118"/>
                    <a:pt x="171126" y="7552"/>
                  </a:cubicBezTo>
                  <a:lnTo>
                    <a:pt x="171126" y="7552"/>
                  </a:lnTo>
                  <a:close/>
                </a:path>
              </a:pathLst>
            </a:custGeom>
            <a:solidFill>
              <a:srgbClr val="FDA47B"/>
            </a:solidFill>
            <a:ln w="1984"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F6178EEF-FDA2-355F-81E2-20BFD0A0C816}"/>
                </a:ext>
              </a:extLst>
            </p:cNvPr>
            <p:cNvSpPr/>
            <p:nvPr/>
          </p:nvSpPr>
          <p:spPr>
            <a:xfrm>
              <a:off x="3372573" y="2774692"/>
              <a:ext cx="277785" cy="205634"/>
            </a:xfrm>
            <a:custGeom>
              <a:avLst/>
              <a:gdLst>
                <a:gd name="connsiteX0" fmla="*/ 165788 w 277785"/>
                <a:gd name="connsiteY0" fmla="*/ 7293 h 205634"/>
                <a:gd name="connsiteX1" fmla="*/ 275128 w 277785"/>
                <a:gd name="connsiteY1" fmla="*/ 140803 h 205634"/>
                <a:gd name="connsiteX2" fmla="*/ 112011 w 277785"/>
                <a:gd name="connsiteY2" fmla="*/ 198350 h 205634"/>
                <a:gd name="connsiteX3" fmla="*/ 2651 w 277785"/>
                <a:gd name="connsiteY3" fmla="*/ 64860 h 205634"/>
                <a:gd name="connsiteX4" fmla="*/ 165788 w 277785"/>
                <a:gd name="connsiteY4" fmla="*/ 7293 h 205634"/>
                <a:gd name="connsiteX5" fmla="*/ 165788 w 277785"/>
                <a:gd name="connsiteY5" fmla="*/ 7293 h 20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85" h="205634">
                  <a:moveTo>
                    <a:pt x="165788" y="7293"/>
                  </a:moveTo>
                  <a:cubicBezTo>
                    <a:pt x="240996" y="28268"/>
                    <a:pt x="289991" y="88018"/>
                    <a:pt x="275128" y="140803"/>
                  </a:cubicBezTo>
                  <a:cubicBezTo>
                    <a:pt x="260265" y="193568"/>
                    <a:pt x="187199" y="219286"/>
                    <a:pt x="112011" y="198350"/>
                  </a:cubicBezTo>
                  <a:cubicBezTo>
                    <a:pt x="36802" y="177375"/>
                    <a:pt x="-12192" y="117625"/>
                    <a:pt x="2651" y="64860"/>
                  </a:cubicBezTo>
                  <a:cubicBezTo>
                    <a:pt x="17514" y="12075"/>
                    <a:pt x="90599" y="-13663"/>
                    <a:pt x="165788" y="7293"/>
                  </a:cubicBezTo>
                  <a:lnTo>
                    <a:pt x="165788" y="7293"/>
                  </a:lnTo>
                  <a:close/>
                </a:path>
              </a:pathLst>
            </a:custGeom>
            <a:solidFill>
              <a:srgbClr val="FDA37B"/>
            </a:solidFill>
            <a:ln w="1984"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0C95C59-AAC1-645E-F8F7-29F4CC9D83B8}"/>
                </a:ext>
              </a:extLst>
            </p:cNvPr>
            <p:cNvSpPr/>
            <p:nvPr/>
          </p:nvSpPr>
          <p:spPr>
            <a:xfrm>
              <a:off x="3375205" y="2776169"/>
              <a:ext cx="268927" cy="198925"/>
            </a:xfrm>
            <a:custGeom>
              <a:avLst/>
              <a:gdLst>
                <a:gd name="connsiteX0" fmla="*/ 160457 w 268927"/>
                <a:gd name="connsiteY0" fmla="*/ 7045 h 198925"/>
                <a:gd name="connsiteX1" fmla="*/ 266364 w 268927"/>
                <a:gd name="connsiteY1" fmla="*/ 136170 h 198925"/>
                <a:gd name="connsiteX2" fmla="*/ 108485 w 268927"/>
                <a:gd name="connsiteY2" fmla="*/ 191891 h 198925"/>
                <a:gd name="connsiteX3" fmla="*/ 2558 w 268927"/>
                <a:gd name="connsiteY3" fmla="*/ 62767 h 198925"/>
                <a:gd name="connsiteX4" fmla="*/ 160457 w 268927"/>
                <a:gd name="connsiteY4" fmla="*/ 7045 h 198925"/>
                <a:gd name="connsiteX5" fmla="*/ 160457 w 268927"/>
                <a:gd name="connsiteY5" fmla="*/ 7045 h 1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27" h="198925">
                  <a:moveTo>
                    <a:pt x="160457" y="7045"/>
                  </a:moveTo>
                  <a:cubicBezTo>
                    <a:pt x="233264" y="27306"/>
                    <a:pt x="280731" y="85111"/>
                    <a:pt x="266364" y="136170"/>
                  </a:cubicBezTo>
                  <a:cubicBezTo>
                    <a:pt x="252017" y="187208"/>
                    <a:pt x="181293" y="212132"/>
                    <a:pt x="108485" y="191891"/>
                  </a:cubicBezTo>
                  <a:cubicBezTo>
                    <a:pt x="35658" y="171631"/>
                    <a:pt x="-11789" y="113825"/>
                    <a:pt x="2558" y="62767"/>
                  </a:cubicBezTo>
                  <a:cubicBezTo>
                    <a:pt x="16906" y="11708"/>
                    <a:pt x="87629" y="-13216"/>
                    <a:pt x="160457" y="7045"/>
                  </a:cubicBezTo>
                  <a:lnTo>
                    <a:pt x="160457" y="7045"/>
                  </a:lnTo>
                  <a:close/>
                </a:path>
              </a:pathLst>
            </a:custGeom>
            <a:solidFill>
              <a:srgbClr val="FCA27A"/>
            </a:solidFill>
            <a:ln w="1984"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AD5A18B6-C705-2619-39D7-5D9D59F972FE}"/>
                </a:ext>
              </a:extLst>
            </p:cNvPr>
            <p:cNvSpPr/>
            <p:nvPr/>
          </p:nvSpPr>
          <p:spPr>
            <a:xfrm>
              <a:off x="3377838" y="2777659"/>
              <a:ext cx="260057" cy="192247"/>
            </a:xfrm>
            <a:custGeom>
              <a:avLst/>
              <a:gdLst>
                <a:gd name="connsiteX0" fmla="*/ 155085 w 260057"/>
                <a:gd name="connsiteY0" fmla="*/ 6786 h 192247"/>
                <a:gd name="connsiteX1" fmla="*/ 257599 w 260057"/>
                <a:gd name="connsiteY1" fmla="*/ 131545 h 192247"/>
                <a:gd name="connsiteX2" fmla="*/ 104959 w 260057"/>
                <a:gd name="connsiteY2" fmla="*/ 185461 h 192247"/>
                <a:gd name="connsiteX3" fmla="*/ 2465 w 260057"/>
                <a:gd name="connsiteY3" fmla="*/ 60702 h 192247"/>
                <a:gd name="connsiteX4" fmla="*/ 155085 w 260057"/>
                <a:gd name="connsiteY4" fmla="*/ 6786 h 192247"/>
                <a:gd name="connsiteX5" fmla="*/ 155085 w 260057"/>
                <a:gd name="connsiteY5" fmla="*/ 6786 h 19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57" h="192247">
                  <a:moveTo>
                    <a:pt x="155085" y="6786"/>
                  </a:moveTo>
                  <a:cubicBezTo>
                    <a:pt x="225511" y="26352"/>
                    <a:pt x="271430" y="82193"/>
                    <a:pt x="257599" y="131545"/>
                  </a:cubicBezTo>
                  <a:cubicBezTo>
                    <a:pt x="243748" y="180897"/>
                    <a:pt x="175366" y="205008"/>
                    <a:pt x="104959" y="185461"/>
                  </a:cubicBezTo>
                  <a:cubicBezTo>
                    <a:pt x="34533" y="165915"/>
                    <a:pt x="-11386" y="110054"/>
                    <a:pt x="2465" y="60702"/>
                  </a:cubicBezTo>
                  <a:cubicBezTo>
                    <a:pt x="16277" y="11350"/>
                    <a:pt x="84679" y="-12760"/>
                    <a:pt x="155085" y="6786"/>
                  </a:cubicBezTo>
                  <a:lnTo>
                    <a:pt x="155085" y="6786"/>
                  </a:lnTo>
                  <a:close/>
                </a:path>
              </a:pathLst>
            </a:custGeom>
            <a:solidFill>
              <a:srgbClr val="FCA079"/>
            </a:solidFill>
            <a:ln w="1984"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17715332-8222-5E00-18D4-88A24185F474}"/>
                </a:ext>
              </a:extLst>
            </p:cNvPr>
            <p:cNvSpPr/>
            <p:nvPr/>
          </p:nvSpPr>
          <p:spPr>
            <a:xfrm>
              <a:off x="3380432" y="2779129"/>
              <a:ext cx="251218" cy="185577"/>
            </a:xfrm>
            <a:custGeom>
              <a:avLst/>
              <a:gdLst>
                <a:gd name="connsiteX0" fmla="*/ 149772 w 251218"/>
                <a:gd name="connsiteY0" fmla="*/ 6546 h 185577"/>
                <a:gd name="connsiteX1" fmla="*/ 248853 w 251218"/>
                <a:gd name="connsiteY1" fmla="*/ 126940 h 185577"/>
                <a:gd name="connsiteX2" fmla="*/ 101452 w 251218"/>
                <a:gd name="connsiteY2" fmla="*/ 179050 h 185577"/>
                <a:gd name="connsiteX3" fmla="*/ 2371 w 251218"/>
                <a:gd name="connsiteY3" fmla="*/ 58657 h 185577"/>
                <a:gd name="connsiteX4" fmla="*/ 149772 w 251218"/>
                <a:gd name="connsiteY4" fmla="*/ 6546 h 185577"/>
                <a:gd name="connsiteX5" fmla="*/ 149772 w 251218"/>
                <a:gd name="connsiteY5" fmla="*/ 6546 h 18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18" h="185577">
                  <a:moveTo>
                    <a:pt x="149772" y="6546"/>
                  </a:moveTo>
                  <a:cubicBezTo>
                    <a:pt x="217797" y="25398"/>
                    <a:pt x="262188" y="79294"/>
                    <a:pt x="248853" y="126940"/>
                  </a:cubicBezTo>
                  <a:cubicBezTo>
                    <a:pt x="235498" y="174585"/>
                    <a:pt x="169477" y="197882"/>
                    <a:pt x="101452" y="179050"/>
                  </a:cubicBezTo>
                  <a:cubicBezTo>
                    <a:pt x="33427" y="160198"/>
                    <a:pt x="-10984" y="106302"/>
                    <a:pt x="2371" y="58657"/>
                  </a:cubicBezTo>
                  <a:cubicBezTo>
                    <a:pt x="15707" y="10992"/>
                    <a:pt x="81747" y="-12325"/>
                    <a:pt x="149772" y="6546"/>
                  </a:cubicBezTo>
                  <a:lnTo>
                    <a:pt x="149772" y="6546"/>
                  </a:lnTo>
                  <a:close/>
                </a:path>
              </a:pathLst>
            </a:custGeom>
            <a:solidFill>
              <a:srgbClr val="FC9F79"/>
            </a:solidFill>
            <a:ln w="1984"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660D5176-ABAE-54CB-41E3-C0F18E8AC6E9}"/>
                </a:ext>
              </a:extLst>
            </p:cNvPr>
            <p:cNvSpPr/>
            <p:nvPr/>
          </p:nvSpPr>
          <p:spPr>
            <a:xfrm>
              <a:off x="3383051" y="2780606"/>
              <a:ext cx="242355" cy="178862"/>
            </a:xfrm>
            <a:custGeom>
              <a:avLst/>
              <a:gdLst>
                <a:gd name="connsiteX0" fmla="*/ 144415 w 242355"/>
                <a:gd name="connsiteY0" fmla="*/ 6280 h 178862"/>
                <a:gd name="connsiteX1" fmla="*/ 240083 w 242355"/>
                <a:gd name="connsiteY1" fmla="*/ 122307 h 178862"/>
                <a:gd name="connsiteX2" fmla="*/ 97940 w 242355"/>
                <a:gd name="connsiteY2" fmla="*/ 172572 h 178862"/>
                <a:gd name="connsiteX3" fmla="*/ 2273 w 242355"/>
                <a:gd name="connsiteY3" fmla="*/ 56564 h 178862"/>
                <a:gd name="connsiteX4" fmla="*/ 144415 w 242355"/>
                <a:gd name="connsiteY4" fmla="*/ 6280 h 178862"/>
                <a:gd name="connsiteX5" fmla="*/ 144415 w 242355"/>
                <a:gd name="connsiteY5" fmla="*/ 6280 h 17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55" h="178862">
                  <a:moveTo>
                    <a:pt x="144415" y="6280"/>
                  </a:moveTo>
                  <a:cubicBezTo>
                    <a:pt x="210059" y="24437"/>
                    <a:pt x="252921" y="76369"/>
                    <a:pt x="240083" y="122307"/>
                  </a:cubicBezTo>
                  <a:cubicBezTo>
                    <a:pt x="227244" y="168246"/>
                    <a:pt x="163564" y="190729"/>
                    <a:pt x="97940" y="172572"/>
                  </a:cubicBezTo>
                  <a:cubicBezTo>
                    <a:pt x="32297" y="154435"/>
                    <a:pt x="-10566" y="102483"/>
                    <a:pt x="2273" y="56564"/>
                  </a:cubicBezTo>
                  <a:cubicBezTo>
                    <a:pt x="15112" y="10626"/>
                    <a:pt x="78791" y="-11858"/>
                    <a:pt x="144415" y="6280"/>
                  </a:cubicBezTo>
                  <a:lnTo>
                    <a:pt x="144415" y="6280"/>
                  </a:lnTo>
                  <a:close/>
                </a:path>
              </a:pathLst>
            </a:custGeom>
            <a:solidFill>
              <a:srgbClr val="FC9D78"/>
            </a:solidFill>
            <a:ln w="1984"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A46CDEB0-96D4-D2F3-957E-F5AF8694B13A}"/>
                </a:ext>
              </a:extLst>
            </p:cNvPr>
            <p:cNvSpPr/>
            <p:nvPr/>
          </p:nvSpPr>
          <p:spPr>
            <a:xfrm>
              <a:off x="3385665" y="2782075"/>
              <a:ext cx="233516" cy="172174"/>
            </a:xfrm>
            <a:custGeom>
              <a:avLst/>
              <a:gdLst>
                <a:gd name="connsiteX0" fmla="*/ 139082 w 233516"/>
                <a:gd name="connsiteY0" fmla="*/ 6021 h 172174"/>
                <a:gd name="connsiteX1" fmla="*/ 231336 w 233516"/>
                <a:gd name="connsiteY1" fmla="*/ 117683 h 172174"/>
                <a:gd name="connsiteX2" fmla="*/ 94433 w 233516"/>
                <a:gd name="connsiteY2" fmla="*/ 166142 h 172174"/>
                <a:gd name="connsiteX3" fmla="*/ 2179 w 233516"/>
                <a:gd name="connsiteY3" fmla="*/ 54480 h 172174"/>
                <a:gd name="connsiteX4" fmla="*/ 139082 w 233516"/>
                <a:gd name="connsiteY4" fmla="*/ 6021 h 172174"/>
                <a:gd name="connsiteX5" fmla="*/ 139082 w 233516"/>
                <a:gd name="connsiteY5" fmla="*/ 6021 h 1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516" h="172174">
                  <a:moveTo>
                    <a:pt x="139082" y="6021"/>
                  </a:moveTo>
                  <a:cubicBezTo>
                    <a:pt x="202345" y="23464"/>
                    <a:pt x="243680" y="73451"/>
                    <a:pt x="231336" y="117683"/>
                  </a:cubicBezTo>
                  <a:cubicBezTo>
                    <a:pt x="218994" y="161915"/>
                    <a:pt x="157676" y="183585"/>
                    <a:pt x="94433" y="166142"/>
                  </a:cubicBezTo>
                  <a:cubicBezTo>
                    <a:pt x="31191" y="148699"/>
                    <a:pt x="-10164" y="98712"/>
                    <a:pt x="2179" y="54480"/>
                  </a:cubicBezTo>
                  <a:cubicBezTo>
                    <a:pt x="14502" y="10268"/>
                    <a:pt x="75840" y="-11402"/>
                    <a:pt x="139082" y="6021"/>
                  </a:cubicBezTo>
                  <a:lnTo>
                    <a:pt x="139082" y="6021"/>
                  </a:lnTo>
                  <a:close/>
                </a:path>
              </a:pathLst>
            </a:custGeom>
            <a:solidFill>
              <a:srgbClr val="FC9C77"/>
            </a:solidFill>
            <a:ln w="1984"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D846621-841A-47A0-14D5-CCAA85D09D65}"/>
                </a:ext>
              </a:extLst>
            </p:cNvPr>
            <p:cNvSpPr/>
            <p:nvPr/>
          </p:nvSpPr>
          <p:spPr>
            <a:xfrm>
              <a:off x="3388279" y="2783562"/>
              <a:ext cx="224671" cy="165486"/>
            </a:xfrm>
            <a:custGeom>
              <a:avLst/>
              <a:gdLst>
                <a:gd name="connsiteX0" fmla="*/ 133750 w 224671"/>
                <a:gd name="connsiteY0" fmla="*/ 5784 h 165486"/>
                <a:gd name="connsiteX1" fmla="*/ 222592 w 224671"/>
                <a:gd name="connsiteY1" fmla="*/ 113060 h 165486"/>
                <a:gd name="connsiteX2" fmla="*/ 90927 w 224671"/>
                <a:gd name="connsiteY2" fmla="*/ 159713 h 165486"/>
                <a:gd name="connsiteX3" fmla="*/ 2086 w 224671"/>
                <a:gd name="connsiteY3" fmla="*/ 52437 h 165486"/>
                <a:gd name="connsiteX4" fmla="*/ 133750 w 224671"/>
                <a:gd name="connsiteY4" fmla="*/ 5784 h 165486"/>
                <a:gd name="connsiteX5" fmla="*/ 133750 w 224671"/>
                <a:gd name="connsiteY5" fmla="*/ 5784 h 1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71" h="165486">
                  <a:moveTo>
                    <a:pt x="133750" y="5784"/>
                  </a:moveTo>
                  <a:cubicBezTo>
                    <a:pt x="194612" y="22512"/>
                    <a:pt x="234419" y="70555"/>
                    <a:pt x="222592" y="113060"/>
                  </a:cubicBezTo>
                  <a:cubicBezTo>
                    <a:pt x="210765" y="155586"/>
                    <a:pt x="151769" y="176442"/>
                    <a:pt x="90927" y="159713"/>
                  </a:cubicBezTo>
                  <a:cubicBezTo>
                    <a:pt x="30066" y="142985"/>
                    <a:pt x="-9761" y="94943"/>
                    <a:pt x="2086" y="52437"/>
                  </a:cubicBezTo>
                  <a:cubicBezTo>
                    <a:pt x="13913" y="9892"/>
                    <a:pt x="72889" y="-10964"/>
                    <a:pt x="133750" y="5784"/>
                  </a:cubicBezTo>
                  <a:lnTo>
                    <a:pt x="133750" y="5784"/>
                  </a:lnTo>
                  <a:close/>
                </a:path>
              </a:pathLst>
            </a:custGeom>
            <a:solidFill>
              <a:srgbClr val="FC9B76"/>
            </a:solidFill>
            <a:ln w="1984"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7332DC21-FAA5-6645-D8BB-79AA482CF86F}"/>
                </a:ext>
              </a:extLst>
            </p:cNvPr>
            <p:cNvSpPr/>
            <p:nvPr/>
          </p:nvSpPr>
          <p:spPr>
            <a:xfrm>
              <a:off x="3390917" y="2785034"/>
              <a:ext cx="215783" cy="158815"/>
            </a:xfrm>
            <a:custGeom>
              <a:avLst/>
              <a:gdLst>
                <a:gd name="connsiteX0" fmla="*/ 128373 w 215783"/>
                <a:gd name="connsiteY0" fmla="*/ 5523 h 158815"/>
                <a:gd name="connsiteX1" fmla="*/ 213801 w 215783"/>
                <a:gd name="connsiteY1" fmla="*/ 108453 h 158815"/>
                <a:gd name="connsiteX2" fmla="*/ 87395 w 215783"/>
                <a:gd name="connsiteY2" fmla="*/ 153301 h 158815"/>
                <a:gd name="connsiteX3" fmla="*/ 1987 w 215783"/>
                <a:gd name="connsiteY3" fmla="*/ 50370 h 158815"/>
                <a:gd name="connsiteX4" fmla="*/ 128373 w 215783"/>
                <a:gd name="connsiteY4" fmla="*/ 5523 h 158815"/>
                <a:gd name="connsiteX5" fmla="*/ 128373 w 215783"/>
                <a:gd name="connsiteY5" fmla="*/ 5523 h 1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3" h="158815">
                  <a:moveTo>
                    <a:pt x="128373" y="5523"/>
                  </a:moveTo>
                  <a:cubicBezTo>
                    <a:pt x="186853" y="21557"/>
                    <a:pt x="225112" y="67635"/>
                    <a:pt x="213801" y="108453"/>
                  </a:cubicBezTo>
                  <a:cubicBezTo>
                    <a:pt x="202490" y="149273"/>
                    <a:pt x="145856" y="169315"/>
                    <a:pt x="87395" y="153301"/>
                  </a:cubicBezTo>
                  <a:cubicBezTo>
                    <a:pt x="28935" y="137267"/>
                    <a:pt x="-9344" y="91189"/>
                    <a:pt x="1987" y="50370"/>
                  </a:cubicBezTo>
                  <a:cubicBezTo>
                    <a:pt x="13278" y="9551"/>
                    <a:pt x="69913" y="-10511"/>
                    <a:pt x="128373" y="5523"/>
                  </a:cubicBezTo>
                  <a:lnTo>
                    <a:pt x="128373" y="5523"/>
                  </a:lnTo>
                  <a:close/>
                </a:path>
              </a:pathLst>
            </a:custGeom>
            <a:solidFill>
              <a:srgbClr val="FB9976"/>
            </a:solidFill>
            <a:ln w="1984"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A79C762-5B29-CFB2-4EE8-83172008444A}"/>
                </a:ext>
              </a:extLst>
            </p:cNvPr>
            <p:cNvSpPr/>
            <p:nvPr/>
          </p:nvSpPr>
          <p:spPr>
            <a:xfrm>
              <a:off x="3393497" y="2786520"/>
              <a:ext cx="206958" cy="152120"/>
            </a:xfrm>
            <a:custGeom>
              <a:avLst/>
              <a:gdLst>
                <a:gd name="connsiteX0" fmla="*/ 123075 w 206958"/>
                <a:gd name="connsiteY0" fmla="*/ 5267 h 152120"/>
                <a:gd name="connsiteX1" fmla="*/ 205070 w 206958"/>
                <a:gd name="connsiteY1" fmla="*/ 103832 h 152120"/>
                <a:gd name="connsiteX2" fmla="*/ 83903 w 206958"/>
                <a:gd name="connsiteY2" fmla="*/ 146854 h 152120"/>
                <a:gd name="connsiteX3" fmla="*/ 1888 w 206958"/>
                <a:gd name="connsiteY3" fmla="*/ 48289 h 152120"/>
                <a:gd name="connsiteX4" fmla="*/ 123075 w 206958"/>
                <a:gd name="connsiteY4" fmla="*/ 5267 h 152120"/>
                <a:gd name="connsiteX5" fmla="*/ 123075 w 206958"/>
                <a:gd name="connsiteY5" fmla="*/ 5267 h 15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8" h="152120">
                  <a:moveTo>
                    <a:pt x="123075" y="5267"/>
                  </a:moveTo>
                  <a:cubicBezTo>
                    <a:pt x="179154" y="20606"/>
                    <a:pt x="215885" y="64719"/>
                    <a:pt x="205070" y="103832"/>
                  </a:cubicBezTo>
                  <a:cubicBezTo>
                    <a:pt x="194255" y="142944"/>
                    <a:pt x="139982" y="162173"/>
                    <a:pt x="83903" y="146854"/>
                  </a:cubicBezTo>
                  <a:cubicBezTo>
                    <a:pt x="27824" y="131534"/>
                    <a:pt x="-8927" y="87401"/>
                    <a:pt x="1888" y="48289"/>
                  </a:cubicBezTo>
                  <a:cubicBezTo>
                    <a:pt x="12723" y="9176"/>
                    <a:pt x="66996" y="-10052"/>
                    <a:pt x="123075" y="5267"/>
                  </a:cubicBezTo>
                  <a:lnTo>
                    <a:pt x="123075" y="5267"/>
                  </a:lnTo>
                  <a:close/>
                </a:path>
              </a:pathLst>
            </a:custGeom>
            <a:solidFill>
              <a:srgbClr val="FB9875"/>
            </a:solidFill>
            <a:ln w="1984"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664EAA81-D9F5-334E-6906-6DE1E8AC4D59}"/>
                </a:ext>
              </a:extLst>
            </p:cNvPr>
            <p:cNvSpPr/>
            <p:nvPr/>
          </p:nvSpPr>
          <p:spPr>
            <a:xfrm>
              <a:off x="3396110" y="2787981"/>
              <a:ext cx="198100" cy="145420"/>
            </a:xfrm>
            <a:custGeom>
              <a:avLst/>
              <a:gdLst>
                <a:gd name="connsiteX0" fmla="*/ 117723 w 198100"/>
                <a:gd name="connsiteY0" fmla="*/ 5017 h 145420"/>
                <a:gd name="connsiteX1" fmla="*/ 196305 w 198100"/>
                <a:gd name="connsiteY1" fmla="*/ 99196 h 145420"/>
                <a:gd name="connsiteX2" fmla="*/ 80377 w 198100"/>
                <a:gd name="connsiteY2" fmla="*/ 140412 h 145420"/>
                <a:gd name="connsiteX3" fmla="*/ 1795 w 198100"/>
                <a:gd name="connsiteY3" fmla="*/ 46213 h 145420"/>
                <a:gd name="connsiteX4" fmla="*/ 117723 w 198100"/>
                <a:gd name="connsiteY4" fmla="*/ 5017 h 145420"/>
                <a:gd name="connsiteX5" fmla="*/ 117723 w 198100"/>
                <a:gd name="connsiteY5" fmla="*/ 5017 h 1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00" h="145420">
                  <a:moveTo>
                    <a:pt x="117723" y="5017"/>
                  </a:moveTo>
                  <a:cubicBezTo>
                    <a:pt x="171401" y="19642"/>
                    <a:pt x="206624" y="61810"/>
                    <a:pt x="196305" y="99196"/>
                  </a:cubicBezTo>
                  <a:cubicBezTo>
                    <a:pt x="185986" y="136602"/>
                    <a:pt x="134075" y="155017"/>
                    <a:pt x="80377" y="140412"/>
                  </a:cubicBezTo>
                  <a:cubicBezTo>
                    <a:pt x="26699" y="125787"/>
                    <a:pt x="-8524" y="83619"/>
                    <a:pt x="1795" y="46213"/>
                  </a:cubicBezTo>
                  <a:cubicBezTo>
                    <a:pt x="12114" y="8827"/>
                    <a:pt x="64065" y="-9608"/>
                    <a:pt x="117723" y="5017"/>
                  </a:cubicBezTo>
                  <a:lnTo>
                    <a:pt x="117723" y="5017"/>
                  </a:lnTo>
                  <a:close/>
                </a:path>
              </a:pathLst>
            </a:custGeom>
            <a:solidFill>
              <a:srgbClr val="FB9774"/>
            </a:solidFill>
            <a:ln w="1984"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28170B78-15BA-ADF5-4E19-80E37D6E7D73}"/>
                </a:ext>
              </a:extLst>
            </p:cNvPr>
            <p:cNvSpPr/>
            <p:nvPr/>
          </p:nvSpPr>
          <p:spPr>
            <a:xfrm>
              <a:off x="3398763" y="2789467"/>
              <a:ext cx="189236" cy="138745"/>
            </a:xfrm>
            <a:custGeom>
              <a:avLst/>
              <a:gdLst>
                <a:gd name="connsiteX0" fmla="*/ 112352 w 189236"/>
                <a:gd name="connsiteY0" fmla="*/ 4761 h 138745"/>
                <a:gd name="connsiteX1" fmla="*/ 187541 w 189236"/>
                <a:gd name="connsiteY1" fmla="*/ 94594 h 138745"/>
                <a:gd name="connsiteX2" fmla="*/ 76871 w 189236"/>
                <a:gd name="connsiteY2" fmla="*/ 133984 h 138745"/>
                <a:gd name="connsiteX3" fmla="*/ 1702 w 189236"/>
                <a:gd name="connsiteY3" fmla="*/ 44171 h 138745"/>
                <a:gd name="connsiteX4" fmla="*/ 112352 w 189236"/>
                <a:gd name="connsiteY4" fmla="*/ 4761 h 138745"/>
                <a:gd name="connsiteX5" fmla="*/ 112352 w 189236"/>
                <a:gd name="connsiteY5" fmla="*/ 4761 h 13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36" h="138745">
                  <a:moveTo>
                    <a:pt x="112352" y="4761"/>
                  </a:moveTo>
                  <a:cubicBezTo>
                    <a:pt x="163649" y="18671"/>
                    <a:pt x="197344" y="58895"/>
                    <a:pt x="187541" y="94594"/>
                  </a:cubicBezTo>
                  <a:cubicBezTo>
                    <a:pt x="177738" y="130294"/>
                    <a:pt x="128148" y="147895"/>
                    <a:pt x="76871" y="133984"/>
                  </a:cubicBezTo>
                  <a:cubicBezTo>
                    <a:pt x="25574" y="120074"/>
                    <a:pt x="-8121" y="79850"/>
                    <a:pt x="1702" y="44171"/>
                  </a:cubicBezTo>
                  <a:cubicBezTo>
                    <a:pt x="11485" y="8452"/>
                    <a:pt x="61075" y="-9150"/>
                    <a:pt x="112352" y="4761"/>
                  </a:cubicBezTo>
                  <a:lnTo>
                    <a:pt x="112352" y="4761"/>
                  </a:lnTo>
                  <a:close/>
                </a:path>
              </a:pathLst>
            </a:custGeom>
            <a:solidFill>
              <a:srgbClr val="FB9573"/>
            </a:solidFill>
            <a:ln w="1984"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36010F0A-323C-3DC8-0D24-150BD3CF1E66}"/>
                </a:ext>
              </a:extLst>
            </p:cNvPr>
            <p:cNvSpPr/>
            <p:nvPr/>
          </p:nvSpPr>
          <p:spPr>
            <a:xfrm>
              <a:off x="3401362" y="2790945"/>
              <a:ext cx="180388" cy="132039"/>
            </a:xfrm>
            <a:custGeom>
              <a:avLst/>
              <a:gdLst>
                <a:gd name="connsiteX0" fmla="*/ 107034 w 180388"/>
                <a:gd name="connsiteY0" fmla="*/ 4513 h 132039"/>
                <a:gd name="connsiteX1" fmla="*/ 178790 w 180388"/>
                <a:gd name="connsiteY1" fmla="*/ 89961 h 132039"/>
                <a:gd name="connsiteX2" fmla="*/ 73359 w 180388"/>
                <a:gd name="connsiteY2" fmla="*/ 127526 h 132039"/>
                <a:gd name="connsiteX3" fmla="*/ 1603 w 180388"/>
                <a:gd name="connsiteY3" fmla="*/ 42078 h 132039"/>
                <a:gd name="connsiteX4" fmla="*/ 107034 w 180388"/>
                <a:gd name="connsiteY4" fmla="*/ 4513 h 132039"/>
                <a:gd name="connsiteX5" fmla="*/ 107034 w 180388"/>
                <a:gd name="connsiteY5" fmla="*/ 4513 h 13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88" h="132039">
                  <a:moveTo>
                    <a:pt x="107034" y="4513"/>
                  </a:moveTo>
                  <a:cubicBezTo>
                    <a:pt x="155949" y="17729"/>
                    <a:pt x="188077" y="55989"/>
                    <a:pt x="178790" y="89961"/>
                  </a:cubicBezTo>
                  <a:cubicBezTo>
                    <a:pt x="169483" y="123954"/>
                    <a:pt x="122254" y="140742"/>
                    <a:pt x="73359" y="127526"/>
                  </a:cubicBezTo>
                  <a:cubicBezTo>
                    <a:pt x="24463" y="114310"/>
                    <a:pt x="-7704" y="76051"/>
                    <a:pt x="1603" y="42078"/>
                  </a:cubicBezTo>
                  <a:cubicBezTo>
                    <a:pt x="10910" y="8085"/>
                    <a:pt x="58139" y="-8703"/>
                    <a:pt x="107034" y="4513"/>
                  </a:cubicBezTo>
                  <a:lnTo>
                    <a:pt x="107034" y="4513"/>
                  </a:lnTo>
                  <a:close/>
                </a:path>
              </a:pathLst>
            </a:custGeom>
            <a:solidFill>
              <a:srgbClr val="FB9473"/>
            </a:solidFill>
            <a:ln w="1984"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571A3A3C-5137-1175-C802-42ED3897709A}"/>
                </a:ext>
              </a:extLst>
            </p:cNvPr>
            <p:cNvSpPr/>
            <p:nvPr/>
          </p:nvSpPr>
          <p:spPr>
            <a:xfrm>
              <a:off x="3403974" y="2792416"/>
              <a:ext cx="171530" cy="125356"/>
            </a:xfrm>
            <a:custGeom>
              <a:avLst/>
              <a:gdLst>
                <a:gd name="connsiteX0" fmla="*/ 101683 w 171530"/>
                <a:gd name="connsiteY0" fmla="*/ 4253 h 125356"/>
                <a:gd name="connsiteX1" fmla="*/ 170026 w 171530"/>
                <a:gd name="connsiteY1" fmla="*/ 85335 h 125356"/>
                <a:gd name="connsiteX2" fmla="*/ 69834 w 171530"/>
                <a:gd name="connsiteY2" fmla="*/ 121094 h 125356"/>
                <a:gd name="connsiteX3" fmla="*/ 1511 w 171530"/>
                <a:gd name="connsiteY3" fmla="*/ 40011 h 125356"/>
                <a:gd name="connsiteX4" fmla="*/ 101683 w 171530"/>
                <a:gd name="connsiteY4" fmla="*/ 4253 h 125356"/>
                <a:gd name="connsiteX5" fmla="*/ 101683 w 171530"/>
                <a:gd name="connsiteY5" fmla="*/ 4253 h 12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30" h="125356">
                  <a:moveTo>
                    <a:pt x="101683" y="4253"/>
                  </a:moveTo>
                  <a:cubicBezTo>
                    <a:pt x="148198" y="16774"/>
                    <a:pt x="178817" y="53069"/>
                    <a:pt x="170026" y="85335"/>
                  </a:cubicBezTo>
                  <a:cubicBezTo>
                    <a:pt x="161235" y="117621"/>
                    <a:pt x="116348" y="133615"/>
                    <a:pt x="69834" y="121094"/>
                  </a:cubicBezTo>
                  <a:cubicBezTo>
                    <a:pt x="23320" y="108592"/>
                    <a:pt x="-7300" y="72278"/>
                    <a:pt x="1511" y="40011"/>
                  </a:cubicBezTo>
                  <a:cubicBezTo>
                    <a:pt x="10302" y="7745"/>
                    <a:pt x="55189" y="-8249"/>
                    <a:pt x="101683" y="4253"/>
                  </a:cubicBezTo>
                  <a:lnTo>
                    <a:pt x="101683" y="4253"/>
                  </a:lnTo>
                  <a:close/>
                </a:path>
              </a:pathLst>
            </a:custGeom>
            <a:solidFill>
              <a:srgbClr val="FB9272"/>
            </a:solidFill>
            <a:ln w="1984"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4A203539-4FF3-BE6D-1245-AE4EF7808495}"/>
                </a:ext>
              </a:extLst>
            </p:cNvPr>
            <p:cNvSpPr/>
            <p:nvPr/>
          </p:nvSpPr>
          <p:spPr>
            <a:xfrm>
              <a:off x="3406573" y="2793894"/>
              <a:ext cx="162687" cy="118671"/>
            </a:xfrm>
            <a:custGeom>
              <a:avLst/>
              <a:gdLst>
                <a:gd name="connsiteX0" fmla="*/ 96366 w 162687"/>
                <a:gd name="connsiteY0" fmla="*/ 4005 h 118671"/>
                <a:gd name="connsiteX1" fmla="*/ 161275 w 162687"/>
                <a:gd name="connsiteY1" fmla="*/ 80722 h 118671"/>
                <a:gd name="connsiteX2" fmla="*/ 66322 w 162687"/>
                <a:gd name="connsiteY2" fmla="*/ 114675 h 118671"/>
                <a:gd name="connsiteX3" fmla="*/ 1412 w 162687"/>
                <a:gd name="connsiteY3" fmla="*/ 37958 h 118671"/>
                <a:gd name="connsiteX4" fmla="*/ 96366 w 162687"/>
                <a:gd name="connsiteY4" fmla="*/ 4005 h 118671"/>
                <a:gd name="connsiteX5" fmla="*/ 96366 w 162687"/>
                <a:gd name="connsiteY5" fmla="*/ 4005 h 1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687" h="118671">
                  <a:moveTo>
                    <a:pt x="96366" y="4005"/>
                  </a:moveTo>
                  <a:cubicBezTo>
                    <a:pt x="140479" y="15812"/>
                    <a:pt x="169570" y="50142"/>
                    <a:pt x="161275" y="80722"/>
                  </a:cubicBezTo>
                  <a:cubicBezTo>
                    <a:pt x="152980" y="111301"/>
                    <a:pt x="110455" y="126462"/>
                    <a:pt x="66322" y="114675"/>
                  </a:cubicBezTo>
                  <a:cubicBezTo>
                    <a:pt x="22209" y="102868"/>
                    <a:pt x="-6882" y="68518"/>
                    <a:pt x="1412" y="37958"/>
                  </a:cubicBezTo>
                  <a:cubicBezTo>
                    <a:pt x="9727" y="7379"/>
                    <a:pt x="52253" y="-7802"/>
                    <a:pt x="96366" y="4005"/>
                  </a:cubicBezTo>
                  <a:lnTo>
                    <a:pt x="96366" y="4005"/>
                  </a:lnTo>
                  <a:close/>
                </a:path>
              </a:pathLst>
            </a:custGeom>
            <a:solidFill>
              <a:srgbClr val="FA9171"/>
            </a:solidFill>
            <a:ln w="1984"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D171CA0D-DC47-64DE-3772-0799B668EC94}"/>
                </a:ext>
              </a:extLst>
            </p:cNvPr>
            <p:cNvSpPr/>
            <p:nvPr/>
          </p:nvSpPr>
          <p:spPr>
            <a:xfrm>
              <a:off x="3409226" y="2795372"/>
              <a:ext cx="153819" cy="111985"/>
            </a:xfrm>
            <a:custGeom>
              <a:avLst/>
              <a:gdLst>
                <a:gd name="connsiteX0" fmla="*/ 90995 w 153819"/>
                <a:gd name="connsiteY0" fmla="*/ 3758 h 111985"/>
                <a:gd name="connsiteX1" fmla="*/ 152511 w 153819"/>
                <a:gd name="connsiteY1" fmla="*/ 76109 h 111985"/>
                <a:gd name="connsiteX2" fmla="*/ 62816 w 153819"/>
                <a:gd name="connsiteY2" fmla="*/ 108236 h 111985"/>
                <a:gd name="connsiteX3" fmla="*/ 1320 w 153819"/>
                <a:gd name="connsiteY3" fmla="*/ 35885 h 111985"/>
                <a:gd name="connsiteX4" fmla="*/ 90995 w 153819"/>
                <a:gd name="connsiteY4" fmla="*/ 3758 h 111985"/>
                <a:gd name="connsiteX5" fmla="*/ 90995 w 153819"/>
                <a:gd name="connsiteY5" fmla="*/ 3758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19" h="111985">
                  <a:moveTo>
                    <a:pt x="90995" y="3758"/>
                  </a:moveTo>
                  <a:cubicBezTo>
                    <a:pt x="132726" y="14870"/>
                    <a:pt x="160270" y="47256"/>
                    <a:pt x="152511" y="76109"/>
                  </a:cubicBezTo>
                  <a:cubicBezTo>
                    <a:pt x="144712" y="104982"/>
                    <a:pt x="104528" y="119329"/>
                    <a:pt x="62816" y="108236"/>
                  </a:cubicBezTo>
                  <a:cubicBezTo>
                    <a:pt x="21084" y="97143"/>
                    <a:pt x="-6479" y="64738"/>
                    <a:pt x="1320" y="35885"/>
                  </a:cubicBezTo>
                  <a:cubicBezTo>
                    <a:pt x="9079" y="7012"/>
                    <a:pt x="49263" y="-7355"/>
                    <a:pt x="90995" y="3758"/>
                  </a:cubicBezTo>
                  <a:lnTo>
                    <a:pt x="90995" y="3758"/>
                  </a:lnTo>
                  <a:close/>
                </a:path>
              </a:pathLst>
            </a:custGeom>
            <a:solidFill>
              <a:srgbClr val="FA9071"/>
            </a:solidFill>
            <a:ln w="1984"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16A05A67-8714-E70E-F3E3-5C82A5B68F42}"/>
                </a:ext>
              </a:extLst>
            </p:cNvPr>
            <p:cNvSpPr/>
            <p:nvPr/>
          </p:nvSpPr>
          <p:spPr>
            <a:xfrm>
              <a:off x="3411819" y="2796843"/>
              <a:ext cx="144968" cy="105293"/>
            </a:xfrm>
            <a:custGeom>
              <a:avLst/>
              <a:gdLst>
                <a:gd name="connsiteX0" fmla="*/ 85663 w 144968"/>
                <a:gd name="connsiteY0" fmla="*/ 3497 h 105293"/>
                <a:gd name="connsiteX1" fmla="*/ 143747 w 144968"/>
                <a:gd name="connsiteY1" fmla="*/ 71483 h 105293"/>
                <a:gd name="connsiteX2" fmla="*/ 59311 w 144968"/>
                <a:gd name="connsiteY2" fmla="*/ 101804 h 105293"/>
                <a:gd name="connsiteX3" fmla="*/ 1227 w 144968"/>
                <a:gd name="connsiteY3" fmla="*/ 33819 h 105293"/>
                <a:gd name="connsiteX4" fmla="*/ 85663 w 144968"/>
                <a:gd name="connsiteY4" fmla="*/ 3497 h 105293"/>
                <a:gd name="connsiteX5" fmla="*/ 85663 w 144968"/>
                <a:gd name="connsiteY5" fmla="*/ 3497 h 10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968" h="105293">
                  <a:moveTo>
                    <a:pt x="85663" y="3497"/>
                  </a:moveTo>
                  <a:cubicBezTo>
                    <a:pt x="125014" y="13895"/>
                    <a:pt x="151029" y="44336"/>
                    <a:pt x="143747" y="71483"/>
                  </a:cubicBezTo>
                  <a:cubicBezTo>
                    <a:pt x="136464" y="98629"/>
                    <a:pt x="98641" y="112182"/>
                    <a:pt x="59311" y="101804"/>
                  </a:cubicBezTo>
                  <a:cubicBezTo>
                    <a:pt x="19960" y="91406"/>
                    <a:pt x="-6075" y="60965"/>
                    <a:pt x="1227" y="33819"/>
                  </a:cubicBezTo>
                  <a:cubicBezTo>
                    <a:pt x="8510" y="6672"/>
                    <a:pt x="46333" y="-6901"/>
                    <a:pt x="85663" y="3497"/>
                  </a:cubicBezTo>
                  <a:lnTo>
                    <a:pt x="85663" y="3497"/>
                  </a:lnTo>
                  <a:close/>
                </a:path>
              </a:pathLst>
            </a:custGeom>
            <a:solidFill>
              <a:srgbClr val="FA8E70"/>
            </a:solidFill>
            <a:ln w="1984"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44EB7862-240A-9CBF-BB33-634359381ADD}"/>
                </a:ext>
              </a:extLst>
            </p:cNvPr>
            <p:cNvSpPr/>
            <p:nvPr/>
          </p:nvSpPr>
          <p:spPr>
            <a:xfrm>
              <a:off x="3414442" y="2798328"/>
              <a:ext cx="136120" cy="98599"/>
            </a:xfrm>
            <a:custGeom>
              <a:avLst/>
              <a:gdLst>
                <a:gd name="connsiteX0" fmla="*/ 80321 w 136120"/>
                <a:gd name="connsiteY0" fmla="*/ 3242 h 98599"/>
                <a:gd name="connsiteX1" fmla="*/ 134991 w 136120"/>
                <a:gd name="connsiteY1" fmla="*/ 66842 h 98599"/>
                <a:gd name="connsiteX2" fmla="*/ 55794 w 136120"/>
                <a:gd name="connsiteY2" fmla="*/ 95357 h 98599"/>
                <a:gd name="connsiteX3" fmla="*/ 1124 w 136120"/>
                <a:gd name="connsiteY3" fmla="*/ 31738 h 98599"/>
                <a:gd name="connsiteX4" fmla="*/ 80321 w 136120"/>
                <a:gd name="connsiteY4" fmla="*/ 3242 h 98599"/>
                <a:gd name="connsiteX5" fmla="*/ 80321 w 136120"/>
                <a:gd name="connsiteY5" fmla="*/ 3242 h 9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0" h="98599">
                  <a:moveTo>
                    <a:pt x="80321" y="3242"/>
                  </a:moveTo>
                  <a:cubicBezTo>
                    <a:pt x="117270" y="12926"/>
                    <a:pt x="141778" y="41422"/>
                    <a:pt x="134991" y="66842"/>
                  </a:cubicBezTo>
                  <a:cubicBezTo>
                    <a:pt x="128204" y="92302"/>
                    <a:pt x="92723" y="105041"/>
                    <a:pt x="55794" y="95357"/>
                  </a:cubicBezTo>
                  <a:cubicBezTo>
                    <a:pt x="18844" y="85674"/>
                    <a:pt x="-5643" y="57178"/>
                    <a:pt x="1124" y="31738"/>
                  </a:cubicBezTo>
                  <a:cubicBezTo>
                    <a:pt x="7910" y="6298"/>
                    <a:pt x="43372" y="-6442"/>
                    <a:pt x="80321" y="3242"/>
                  </a:cubicBezTo>
                  <a:lnTo>
                    <a:pt x="80321" y="3242"/>
                  </a:lnTo>
                  <a:close/>
                </a:path>
              </a:pathLst>
            </a:custGeom>
            <a:solidFill>
              <a:srgbClr val="FA8D6F"/>
            </a:solidFill>
            <a:ln w="1984"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620683F6-E0C2-80B1-C267-2A016DA66D44}"/>
                </a:ext>
              </a:extLst>
            </p:cNvPr>
            <p:cNvSpPr/>
            <p:nvPr/>
          </p:nvSpPr>
          <p:spPr>
            <a:xfrm>
              <a:off x="3417074" y="2799796"/>
              <a:ext cx="127259" cy="91912"/>
            </a:xfrm>
            <a:custGeom>
              <a:avLst/>
              <a:gdLst>
                <a:gd name="connsiteX0" fmla="*/ 74970 w 127259"/>
                <a:gd name="connsiteY0" fmla="*/ 2984 h 91912"/>
                <a:gd name="connsiteX1" fmla="*/ 126227 w 127259"/>
                <a:gd name="connsiteY1" fmla="*/ 62238 h 91912"/>
                <a:gd name="connsiteX2" fmla="*/ 52289 w 127259"/>
                <a:gd name="connsiteY2" fmla="*/ 88928 h 91912"/>
                <a:gd name="connsiteX3" fmla="*/ 1032 w 127259"/>
                <a:gd name="connsiteY3" fmla="*/ 29674 h 91912"/>
                <a:gd name="connsiteX4" fmla="*/ 74970 w 127259"/>
                <a:gd name="connsiteY4" fmla="*/ 2984 h 91912"/>
                <a:gd name="connsiteX5" fmla="*/ 74970 w 127259"/>
                <a:gd name="connsiteY5" fmla="*/ 2984 h 9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59" h="91912">
                  <a:moveTo>
                    <a:pt x="74970" y="2984"/>
                  </a:moveTo>
                  <a:cubicBezTo>
                    <a:pt x="109538" y="11974"/>
                    <a:pt x="132498" y="38505"/>
                    <a:pt x="126227" y="62238"/>
                  </a:cubicBezTo>
                  <a:cubicBezTo>
                    <a:pt x="119957" y="85972"/>
                    <a:pt x="86837" y="97898"/>
                    <a:pt x="52289" y="88928"/>
                  </a:cubicBezTo>
                  <a:cubicBezTo>
                    <a:pt x="17721" y="79939"/>
                    <a:pt x="-5239" y="53428"/>
                    <a:pt x="1032" y="29674"/>
                  </a:cubicBezTo>
                  <a:cubicBezTo>
                    <a:pt x="7283" y="5941"/>
                    <a:pt x="40422" y="-5985"/>
                    <a:pt x="74970" y="2984"/>
                  </a:cubicBezTo>
                  <a:lnTo>
                    <a:pt x="74970" y="2984"/>
                  </a:lnTo>
                  <a:close/>
                </a:path>
              </a:pathLst>
            </a:custGeom>
            <a:solidFill>
              <a:srgbClr val="FA8C6E"/>
            </a:solidFill>
            <a:ln w="1984"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4CD48063-E4CA-B41C-0780-30188BF2DEF7}"/>
                </a:ext>
              </a:extLst>
            </p:cNvPr>
            <p:cNvSpPr/>
            <p:nvPr/>
          </p:nvSpPr>
          <p:spPr>
            <a:xfrm>
              <a:off x="3419672" y="2801273"/>
              <a:ext cx="118411" cy="85228"/>
            </a:xfrm>
            <a:custGeom>
              <a:avLst/>
              <a:gdLst>
                <a:gd name="connsiteX0" fmla="*/ 69634 w 118411"/>
                <a:gd name="connsiteY0" fmla="*/ 2738 h 85228"/>
                <a:gd name="connsiteX1" fmla="*/ 117478 w 118411"/>
                <a:gd name="connsiteY1" fmla="*/ 57626 h 85228"/>
                <a:gd name="connsiteX2" fmla="*/ 48778 w 118411"/>
                <a:gd name="connsiteY2" fmla="*/ 82490 h 85228"/>
                <a:gd name="connsiteX3" fmla="*/ 934 w 118411"/>
                <a:gd name="connsiteY3" fmla="*/ 27602 h 85228"/>
                <a:gd name="connsiteX4" fmla="*/ 69634 w 118411"/>
                <a:gd name="connsiteY4" fmla="*/ 2738 h 85228"/>
                <a:gd name="connsiteX5" fmla="*/ 69634 w 118411"/>
                <a:gd name="connsiteY5" fmla="*/ 2738 h 8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11" h="85228">
                  <a:moveTo>
                    <a:pt x="69634" y="2738"/>
                  </a:moveTo>
                  <a:cubicBezTo>
                    <a:pt x="101801" y="11032"/>
                    <a:pt x="123232" y="35599"/>
                    <a:pt x="117478" y="57626"/>
                  </a:cubicBezTo>
                  <a:cubicBezTo>
                    <a:pt x="111723" y="79653"/>
                    <a:pt x="80925" y="90765"/>
                    <a:pt x="48778" y="82490"/>
                  </a:cubicBezTo>
                  <a:cubicBezTo>
                    <a:pt x="16611" y="74196"/>
                    <a:pt x="-4821" y="49649"/>
                    <a:pt x="934" y="27602"/>
                  </a:cubicBezTo>
                  <a:cubicBezTo>
                    <a:pt x="6689" y="5575"/>
                    <a:pt x="37487" y="-5537"/>
                    <a:pt x="69634" y="2738"/>
                  </a:cubicBezTo>
                  <a:lnTo>
                    <a:pt x="69634" y="2738"/>
                  </a:lnTo>
                  <a:close/>
                </a:path>
              </a:pathLst>
            </a:custGeom>
            <a:solidFill>
              <a:srgbClr val="FA8A6E"/>
            </a:solidFill>
            <a:ln w="1984"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CEFC40B3-2872-B3FA-31EB-B30AF82A56BE}"/>
                </a:ext>
              </a:extLst>
            </p:cNvPr>
            <p:cNvSpPr/>
            <p:nvPr/>
          </p:nvSpPr>
          <p:spPr>
            <a:xfrm>
              <a:off x="3422284" y="2802750"/>
              <a:ext cx="109556" cy="78543"/>
            </a:xfrm>
            <a:custGeom>
              <a:avLst/>
              <a:gdLst>
                <a:gd name="connsiteX0" fmla="*/ 64303 w 109556"/>
                <a:gd name="connsiteY0" fmla="*/ 2491 h 78543"/>
                <a:gd name="connsiteX1" fmla="*/ 108714 w 109556"/>
                <a:gd name="connsiteY1" fmla="*/ 52994 h 78543"/>
                <a:gd name="connsiteX2" fmla="*/ 45273 w 109556"/>
                <a:gd name="connsiteY2" fmla="*/ 76052 h 78543"/>
                <a:gd name="connsiteX3" fmla="*/ 843 w 109556"/>
                <a:gd name="connsiteY3" fmla="*/ 25530 h 78543"/>
                <a:gd name="connsiteX4" fmla="*/ 64303 w 109556"/>
                <a:gd name="connsiteY4" fmla="*/ 2491 h 78543"/>
                <a:gd name="connsiteX5" fmla="*/ 64303 w 109556"/>
                <a:gd name="connsiteY5" fmla="*/ 2491 h 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56" h="78543">
                  <a:moveTo>
                    <a:pt x="64303" y="2491"/>
                  </a:moveTo>
                  <a:cubicBezTo>
                    <a:pt x="94069" y="10071"/>
                    <a:pt x="113973" y="32674"/>
                    <a:pt x="108714" y="52994"/>
                  </a:cubicBezTo>
                  <a:cubicBezTo>
                    <a:pt x="103455" y="73334"/>
                    <a:pt x="75019" y="83633"/>
                    <a:pt x="45273" y="76052"/>
                  </a:cubicBezTo>
                  <a:cubicBezTo>
                    <a:pt x="15487" y="68472"/>
                    <a:pt x="-4416" y="45870"/>
                    <a:pt x="843" y="25530"/>
                  </a:cubicBezTo>
                  <a:cubicBezTo>
                    <a:pt x="6101" y="5210"/>
                    <a:pt x="34538" y="-5089"/>
                    <a:pt x="64303" y="2491"/>
                  </a:cubicBezTo>
                  <a:lnTo>
                    <a:pt x="64303" y="2491"/>
                  </a:lnTo>
                  <a:close/>
                </a:path>
              </a:pathLst>
            </a:custGeom>
            <a:solidFill>
              <a:srgbClr val="F9896D"/>
            </a:solidFill>
            <a:ln w="1984"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EA462CF1-45A5-BE8D-79FD-420298D238E5}"/>
                </a:ext>
              </a:extLst>
            </p:cNvPr>
            <p:cNvSpPr/>
            <p:nvPr/>
          </p:nvSpPr>
          <p:spPr>
            <a:xfrm>
              <a:off x="3424895" y="2804220"/>
              <a:ext cx="100716" cy="71855"/>
            </a:xfrm>
            <a:custGeom>
              <a:avLst/>
              <a:gdLst>
                <a:gd name="connsiteX0" fmla="*/ 58954 w 100716"/>
                <a:gd name="connsiteY0" fmla="*/ 2232 h 71855"/>
                <a:gd name="connsiteX1" fmla="*/ 99971 w 100716"/>
                <a:gd name="connsiteY1" fmla="*/ 48369 h 71855"/>
                <a:gd name="connsiteX2" fmla="*/ 41749 w 100716"/>
                <a:gd name="connsiteY2" fmla="*/ 69622 h 71855"/>
                <a:gd name="connsiteX3" fmla="*/ 751 w 100716"/>
                <a:gd name="connsiteY3" fmla="*/ 23485 h 71855"/>
                <a:gd name="connsiteX4" fmla="*/ 58954 w 100716"/>
                <a:gd name="connsiteY4" fmla="*/ 2232 h 71855"/>
                <a:gd name="connsiteX5" fmla="*/ 58954 w 100716"/>
                <a:gd name="connsiteY5" fmla="*/ 2232 h 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16" h="71855">
                  <a:moveTo>
                    <a:pt x="58954" y="2232"/>
                  </a:moveTo>
                  <a:cubicBezTo>
                    <a:pt x="86338" y="9118"/>
                    <a:pt x="104714" y="29775"/>
                    <a:pt x="99971" y="48369"/>
                  </a:cubicBezTo>
                  <a:cubicBezTo>
                    <a:pt x="95209" y="67002"/>
                    <a:pt x="69134" y="76488"/>
                    <a:pt x="41749" y="69622"/>
                  </a:cubicBezTo>
                  <a:cubicBezTo>
                    <a:pt x="14364" y="62756"/>
                    <a:pt x="-4011" y="42078"/>
                    <a:pt x="751" y="23485"/>
                  </a:cubicBezTo>
                  <a:cubicBezTo>
                    <a:pt x="5494" y="4871"/>
                    <a:pt x="31589" y="-4634"/>
                    <a:pt x="58954" y="2232"/>
                  </a:cubicBezTo>
                  <a:lnTo>
                    <a:pt x="58954" y="2232"/>
                  </a:lnTo>
                  <a:close/>
                </a:path>
              </a:pathLst>
            </a:custGeom>
            <a:solidFill>
              <a:srgbClr val="F9886C"/>
            </a:solidFill>
            <a:ln w="1984"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640BB621-2366-0EBB-F9D0-20FF47C4F1BC}"/>
                </a:ext>
              </a:extLst>
            </p:cNvPr>
            <p:cNvSpPr/>
            <p:nvPr/>
          </p:nvSpPr>
          <p:spPr>
            <a:xfrm>
              <a:off x="3427506" y="2805696"/>
              <a:ext cx="91878" cy="65170"/>
            </a:xfrm>
            <a:custGeom>
              <a:avLst/>
              <a:gdLst>
                <a:gd name="connsiteX0" fmla="*/ 53624 w 91878"/>
                <a:gd name="connsiteY0" fmla="*/ 1986 h 65170"/>
                <a:gd name="connsiteX1" fmla="*/ 91228 w 91878"/>
                <a:gd name="connsiteY1" fmla="*/ 43758 h 65170"/>
                <a:gd name="connsiteX2" fmla="*/ 38245 w 91878"/>
                <a:gd name="connsiteY2" fmla="*/ 63185 h 65170"/>
                <a:gd name="connsiteX3" fmla="*/ 661 w 91878"/>
                <a:gd name="connsiteY3" fmla="*/ 21394 h 65170"/>
                <a:gd name="connsiteX4" fmla="*/ 53624 w 91878"/>
                <a:gd name="connsiteY4" fmla="*/ 1986 h 65170"/>
                <a:gd name="connsiteX5" fmla="*/ 53624 w 91878"/>
                <a:gd name="connsiteY5" fmla="*/ 1986 h 6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8" h="65170">
                  <a:moveTo>
                    <a:pt x="53624" y="1986"/>
                  </a:moveTo>
                  <a:cubicBezTo>
                    <a:pt x="78627" y="8158"/>
                    <a:pt x="95455" y="26851"/>
                    <a:pt x="91228" y="43758"/>
                  </a:cubicBezTo>
                  <a:cubicBezTo>
                    <a:pt x="86982" y="60665"/>
                    <a:pt x="63248" y="69356"/>
                    <a:pt x="38245" y="63185"/>
                  </a:cubicBezTo>
                  <a:cubicBezTo>
                    <a:pt x="13242" y="57013"/>
                    <a:pt x="-3606" y="38301"/>
                    <a:pt x="661" y="21394"/>
                  </a:cubicBezTo>
                  <a:cubicBezTo>
                    <a:pt x="4907" y="4506"/>
                    <a:pt x="28641" y="-4185"/>
                    <a:pt x="53624" y="1986"/>
                  </a:cubicBezTo>
                  <a:lnTo>
                    <a:pt x="53624" y="1986"/>
                  </a:lnTo>
                  <a:close/>
                </a:path>
              </a:pathLst>
            </a:custGeom>
            <a:solidFill>
              <a:srgbClr val="F9866B"/>
            </a:solidFill>
            <a:ln w="1984"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ED2EB16-E42E-E182-09AB-D5F31B1AA329}"/>
                </a:ext>
              </a:extLst>
            </p:cNvPr>
            <p:cNvSpPr/>
            <p:nvPr/>
          </p:nvSpPr>
          <p:spPr>
            <a:xfrm>
              <a:off x="3430142" y="2807180"/>
              <a:ext cx="83001" cy="58492"/>
            </a:xfrm>
            <a:custGeom>
              <a:avLst/>
              <a:gdLst>
                <a:gd name="connsiteX0" fmla="*/ 48270 w 83001"/>
                <a:gd name="connsiteY0" fmla="*/ 1733 h 58492"/>
                <a:gd name="connsiteX1" fmla="*/ 82442 w 83001"/>
                <a:gd name="connsiteY1" fmla="*/ 39138 h 58492"/>
                <a:gd name="connsiteX2" fmla="*/ 34717 w 83001"/>
                <a:gd name="connsiteY2" fmla="*/ 56760 h 58492"/>
                <a:gd name="connsiteX3" fmla="*/ 566 w 83001"/>
                <a:gd name="connsiteY3" fmla="*/ 19334 h 58492"/>
                <a:gd name="connsiteX4" fmla="*/ 48270 w 83001"/>
                <a:gd name="connsiteY4" fmla="*/ 1733 h 58492"/>
                <a:gd name="connsiteX5" fmla="*/ 48270 w 83001"/>
                <a:gd name="connsiteY5" fmla="*/ 1733 h 5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01" h="58492">
                  <a:moveTo>
                    <a:pt x="48270" y="1733"/>
                  </a:moveTo>
                  <a:cubicBezTo>
                    <a:pt x="70873" y="7210"/>
                    <a:pt x="86172" y="23958"/>
                    <a:pt x="82442" y="39138"/>
                  </a:cubicBezTo>
                  <a:cubicBezTo>
                    <a:pt x="78691" y="54359"/>
                    <a:pt x="57319" y="62217"/>
                    <a:pt x="34717" y="56760"/>
                  </a:cubicBezTo>
                  <a:cubicBezTo>
                    <a:pt x="12115" y="51283"/>
                    <a:pt x="-3185" y="34535"/>
                    <a:pt x="566" y="19334"/>
                  </a:cubicBezTo>
                  <a:cubicBezTo>
                    <a:pt x="4276" y="4134"/>
                    <a:pt x="25668" y="-3724"/>
                    <a:pt x="48270" y="1733"/>
                  </a:cubicBezTo>
                  <a:lnTo>
                    <a:pt x="48270" y="1733"/>
                  </a:lnTo>
                  <a:close/>
                </a:path>
              </a:pathLst>
            </a:custGeom>
            <a:solidFill>
              <a:srgbClr val="F9856B"/>
            </a:solidFill>
            <a:ln w="1984"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F1A42C7D-ECB3-5C3D-34ED-A19BA7828F43}"/>
                </a:ext>
              </a:extLst>
            </p:cNvPr>
            <p:cNvSpPr/>
            <p:nvPr/>
          </p:nvSpPr>
          <p:spPr>
            <a:xfrm>
              <a:off x="3432737" y="2808637"/>
              <a:ext cx="74165" cy="51817"/>
            </a:xfrm>
            <a:custGeom>
              <a:avLst/>
              <a:gdLst>
                <a:gd name="connsiteX0" fmla="*/ 42937 w 74165"/>
                <a:gd name="connsiteY0" fmla="*/ 1486 h 51817"/>
                <a:gd name="connsiteX1" fmla="*/ 73695 w 74165"/>
                <a:gd name="connsiteY1" fmla="*/ 34526 h 51817"/>
                <a:gd name="connsiteX2" fmla="*/ 31229 w 74165"/>
                <a:gd name="connsiteY2" fmla="*/ 50342 h 51817"/>
                <a:gd name="connsiteX3" fmla="*/ 471 w 74165"/>
                <a:gd name="connsiteY3" fmla="*/ 17281 h 51817"/>
                <a:gd name="connsiteX4" fmla="*/ 42937 w 74165"/>
                <a:gd name="connsiteY4" fmla="*/ 1486 h 51817"/>
                <a:gd name="connsiteX5" fmla="*/ 42937 w 74165"/>
                <a:gd name="connsiteY5" fmla="*/ 1486 h 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65" h="51817">
                  <a:moveTo>
                    <a:pt x="42937" y="1486"/>
                  </a:moveTo>
                  <a:cubicBezTo>
                    <a:pt x="63158" y="6248"/>
                    <a:pt x="76930" y="21052"/>
                    <a:pt x="73695" y="34526"/>
                  </a:cubicBezTo>
                  <a:cubicBezTo>
                    <a:pt x="70460" y="48020"/>
                    <a:pt x="51430" y="55084"/>
                    <a:pt x="31229" y="50342"/>
                  </a:cubicBezTo>
                  <a:cubicBezTo>
                    <a:pt x="11008" y="45579"/>
                    <a:pt x="-2764" y="30775"/>
                    <a:pt x="471" y="17281"/>
                  </a:cubicBezTo>
                  <a:cubicBezTo>
                    <a:pt x="3705" y="3788"/>
                    <a:pt x="22736" y="-3277"/>
                    <a:pt x="42937" y="1486"/>
                  </a:cubicBezTo>
                  <a:lnTo>
                    <a:pt x="42937" y="1486"/>
                  </a:lnTo>
                  <a:close/>
                </a:path>
              </a:pathLst>
            </a:custGeom>
            <a:solidFill>
              <a:srgbClr val="F9836A"/>
            </a:solidFill>
            <a:ln w="1984"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9DF86FB-DC79-C8AF-D38F-61F0A7F0755F}"/>
                </a:ext>
              </a:extLst>
            </p:cNvPr>
            <p:cNvSpPr/>
            <p:nvPr/>
          </p:nvSpPr>
          <p:spPr>
            <a:xfrm>
              <a:off x="3435345" y="2810121"/>
              <a:ext cx="65332" cy="45128"/>
            </a:xfrm>
            <a:custGeom>
              <a:avLst/>
              <a:gdLst>
                <a:gd name="connsiteX0" fmla="*/ 37610 w 65332"/>
                <a:gd name="connsiteY0" fmla="*/ 1232 h 45128"/>
                <a:gd name="connsiteX1" fmla="*/ 64955 w 65332"/>
                <a:gd name="connsiteY1" fmla="*/ 29907 h 45128"/>
                <a:gd name="connsiteX2" fmla="*/ 27708 w 65332"/>
                <a:gd name="connsiteY2" fmla="*/ 43897 h 45128"/>
                <a:gd name="connsiteX3" fmla="*/ 383 w 65332"/>
                <a:gd name="connsiteY3" fmla="*/ 15222 h 45128"/>
                <a:gd name="connsiteX4" fmla="*/ 37610 w 65332"/>
                <a:gd name="connsiteY4" fmla="*/ 1232 h 45128"/>
                <a:gd name="connsiteX5" fmla="*/ 37610 w 65332"/>
                <a:gd name="connsiteY5" fmla="*/ 1232 h 4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32" h="45128">
                  <a:moveTo>
                    <a:pt x="37610" y="1232"/>
                  </a:moveTo>
                  <a:cubicBezTo>
                    <a:pt x="55430" y="5280"/>
                    <a:pt x="67674" y="18139"/>
                    <a:pt x="64955" y="29907"/>
                  </a:cubicBezTo>
                  <a:cubicBezTo>
                    <a:pt x="62217" y="41694"/>
                    <a:pt x="45548" y="47945"/>
                    <a:pt x="27708" y="43897"/>
                  </a:cubicBezTo>
                  <a:cubicBezTo>
                    <a:pt x="9888" y="39849"/>
                    <a:pt x="-2356" y="27009"/>
                    <a:pt x="383" y="15222"/>
                  </a:cubicBezTo>
                  <a:cubicBezTo>
                    <a:pt x="3102" y="3435"/>
                    <a:pt x="19810" y="-2816"/>
                    <a:pt x="37610" y="1232"/>
                  </a:cubicBezTo>
                  <a:lnTo>
                    <a:pt x="37610" y="1232"/>
                  </a:lnTo>
                  <a:close/>
                </a:path>
              </a:pathLst>
            </a:custGeom>
            <a:solidFill>
              <a:srgbClr val="F98269"/>
            </a:solidFill>
            <a:ln w="1984"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31B9F14D-AF5E-BD2F-A641-3E4F067AE085}"/>
                </a:ext>
              </a:extLst>
            </p:cNvPr>
            <p:cNvSpPr/>
            <p:nvPr/>
          </p:nvSpPr>
          <p:spPr>
            <a:xfrm>
              <a:off x="3437951" y="2811593"/>
              <a:ext cx="56488" cy="38454"/>
            </a:xfrm>
            <a:custGeom>
              <a:avLst/>
              <a:gdLst>
                <a:gd name="connsiteX0" fmla="*/ 32265 w 56488"/>
                <a:gd name="connsiteY0" fmla="*/ 991 h 38454"/>
                <a:gd name="connsiteX1" fmla="*/ 56197 w 56488"/>
                <a:gd name="connsiteY1" fmla="*/ 25299 h 38454"/>
                <a:gd name="connsiteX2" fmla="*/ 24209 w 56488"/>
                <a:gd name="connsiteY2" fmla="*/ 37464 h 38454"/>
                <a:gd name="connsiteX3" fmla="*/ 297 w 56488"/>
                <a:gd name="connsiteY3" fmla="*/ 13135 h 38454"/>
                <a:gd name="connsiteX4" fmla="*/ 32265 w 56488"/>
                <a:gd name="connsiteY4" fmla="*/ 991 h 38454"/>
                <a:gd name="connsiteX5" fmla="*/ 32265 w 56488"/>
                <a:gd name="connsiteY5" fmla="*/ 991 h 3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88" h="38454">
                  <a:moveTo>
                    <a:pt x="32265" y="991"/>
                  </a:moveTo>
                  <a:cubicBezTo>
                    <a:pt x="47704" y="4344"/>
                    <a:pt x="58420" y="15219"/>
                    <a:pt x="56197" y="25299"/>
                  </a:cubicBezTo>
                  <a:cubicBezTo>
                    <a:pt x="53975" y="35380"/>
                    <a:pt x="39627" y="40817"/>
                    <a:pt x="24209" y="37464"/>
                  </a:cubicBezTo>
                  <a:cubicBezTo>
                    <a:pt x="8770" y="34110"/>
                    <a:pt x="-1946" y="23216"/>
                    <a:pt x="297" y="13135"/>
                  </a:cubicBezTo>
                  <a:cubicBezTo>
                    <a:pt x="2519" y="3074"/>
                    <a:pt x="16846" y="-2363"/>
                    <a:pt x="32265" y="991"/>
                  </a:cubicBezTo>
                  <a:lnTo>
                    <a:pt x="32265" y="991"/>
                  </a:lnTo>
                  <a:close/>
                </a:path>
              </a:pathLst>
            </a:custGeom>
            <a:solidFill>
              <a:srgbClr val="F88168"/>
            </a:solidFill>
            <a:ln w="1984"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50BBBFA4-1524-9C47-372E-380CA063E45D}"/>
                </a:ext>
              </a:extLst>
            </p:cNvPr>
            <p:cNvSpPr/>
            <p:nvPr/>
          </p:nvSpPr>
          <p:spPr>
            <a:xfrm>
              <a:off x="3440560" y="2813063"/>
              <a:ext cx="47645" cy="31794"/>
            </a:xfrm>
            <a:custGeom>
              <a:avLst/>
              <a:gdLst>
                <a:gd name="connsiteX0" fmla="*/ 26938 w 47645"/>
                <a:gd name="connsiteY0" fmla="*/ 751 h 31794"/>
                <a:gd name="connsiteX1" fmla="*/ 47437 w 47645"/>
                <a:gd name="connsiteY1" fmla="*/ 20694 h 31794"/>
                <a:gd name="connsiteX2" fmla="*/ 20707 w 47645"/>
                <a:gd name="connsiteY2" fmla="*/ 31053 h 31794"/>
                <a:gd name="connsiteX3" fmla="*/ 208 w 47645"/>
                <a:gd name="connsiteY3" fmla="*/ 11110 h 31794"/>
                <a:gd name="connsiteX4" fmla="*/ 26938 w 47645"/>
                <a:gd name="connsiteY4" fmla="*/ 751 h 31794"/>
                <a:gd name="connsiteX5" fmla="*/ 26938 w 47645"/>
                <a:gd name="connsiteY5" fmla="*/ 751 h 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5" h="31794">
                  <a:moveTo>
                    <a:pt x="26938" y="751"/>
                  </a:moveTo>
                  <a:cubicBezTo>
                    <a:pt x="39976" y="3410"/>
                    <a:pt x="49164" y="12340"/>
                    <a:pt x="47437" y="20694"/>
                  </a:cubicBezTo>
                  <a:cubicBezTo>
                    <a:pt x="45730" y="29068"/>
                    <a:pt x="33725" y="33692"/>
                    <a:pt x="20707" y="31053"/>
                  </a:cubicBezTo>
                  <a:cubicBezTo>
                    <a:pt x="7670" y="28394"/>
                    <a:pt x="-1518" y="19464"/>
                    <a:pt x="208" y="11110"/>
                  </a:cubicBezTo>
                  <a:cubicBezTo>
                    <a:pt x="1935" y="2716"/>
                    <a:pt x="13921" y="-1908"/>
                    <a:pt x="26938" y="751"/>
                  </a:cubicBezTo>
                  <a:lnTo>
                    <a:pt x="26938" y="751"/>
                  </a:lnTo>
                  <a:close/>
                </a:path>
              </a:pathLst>
            </a:custGeom>
            <a:solidFill>
              <a:srgbClr val="F87F68"/>
            </a:solidFill>
            <a:ln w="1984"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11F0A6B4-DF74-A233-F6B1-FBDEF5AF92B4}"/>
                </a:ext>
              </a:extLst>
            </p:cNvPr>
            <p:cNvSpPr/>
            <p:nvPr/>
          </p:nvSpPr>
          <p:spPr>
            <a:xfrm>
              <a:off x="3443178" y="2814516"/>
              <a:ext cx="38832" cy="25126"/>
            </a:xfrm>
            <a:custGeom>
              <a:avLst/>
              <a:gdLst>
                <a:gd name="connsiteX0" fmla="*/ 21601 w 38832"/>
                <a:gd name="connsiteY0" fmla="*/ 508 h 25126"/>
                <a:gd name="connsiteX1" fmla="*/ 38706 w 38832"/>
                <a:gd name="connsiteY1" fmla="*/ 16085 h 25126"/>
                <a:gd name="connsiteX2" fmla="*/ 17215 w 38832"/>
                <a:gd name="connsiteY2" fmla="*/ 24618 h 25126"/>
                <a:gd name="connsiteX3" fmla="*/ 130 w 38832"/>
                <a:gd name="connsiteY3" fmla="*/ 9041 h 25126"/>
                <a:gd name="connsiteX4" fmla="*/ 21601 w 38832"/>
                <a:gd name="connsiteY4" fmla="*/ 508 h 25126"/>
                <a:gd name="connsiteX5" fmla="*/ 21601 w 38832"/>
                <a:gd name="connsiteY5" fmla="*/ 508 h 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 h="25126">
                  <a:moveTo>
                    <a:pt x="21601" y="508"/>
                  </a:moveTo>
                  <a:cubicBezTo>
                    <a:pt x="32257" y="2453"/>
                    <a:pt x="39917" y="9418"/>
                    <a:pt x="38706" y="16085"/>
                  </a:cubicBezTo>
                  <a:cubicBezTo>
                    <a:pt x="37496" y="22753"/>
                    <a:pt x="27852" y="26563"/>
                    <a:pt x="17215" y="24618"/>
                  </a:cubicBezTo>
                  <a:cubicBezTo>
                    <a:pt x="6559" y="22674"/>
                    <a:pt x="-1101" y="15708"/>
                    <a:pt x="130" y="9041"/>
                  </a:cubicBezTo>
                  <a:cubicBezTo>
                    <a:pt x="1320" y="2373"/>
                    <a:pt x="10965" y="-1437"/>
                    <a:pt x="21601" y="508"/>
                  </a:cubicBezTo>
                  <a:lnTo>
                    <a:pt x="21601" y="508"/>
                  </a:lnTo>
                  <a:close/>
                </a:path>
              </a:pathLst>
            </a:custGeom>
            <a:solidFill>
              <a:srgbClr val="F87E67"/>
            </a:solidFill>
            <a:ln w="1984"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206EAF45-D677-9B83-B198-4E6001B60E52}"/>
                </a:ext>
              </a:extLst>
            </p:cNvPr>
            <p:cNvSpPr/>
            <p:nvPr/>
          </p:nvSpPr>
          <p:spPr>
            <a:xfrm>
              <a:off x="4298468" y="2443566"/>
              <a:ext cx="243671" cy="146874"/>
            </a:xfrm>
            <a:custGeom>
              <a:avLst/>
              <a:gdLst>
                <a:gd name="connsiteX0" fmla="*/ 204565 w 243671"/>
                <a:gd name="connsiteY0" fmla="*/ 121465 h 146874"/>
                <a:gd name="connsiteX1" fmla="*/ 43175 w 243671"/>
                <a:gd name="connsiteY1" fmla="*/ 52210 h 146874"/>
                <a:gd name="connsiteX2" fmla="*/ 46310 w 243671"/>
                <a:gd name="connsiteY2" fmla="*/ 0 h 146874"/>
                <a:gd name="connsiteX3" fmla="*/ 226672 w 243671"/>
                <a:gd name="connsiteY3" fmla="*/ 94378 h 146874"/>
                <a:gd name="connsiteX4" fmla="*/ 204565 w 243671"/>
                <a:gd name="connsiteY4" fmla="*/ 121465 h 146874"/>
                <a:gd name="connsiteX5" fmla="*/ 204565 w 243671"/>
                <a:gd name="connsiteY5" fmla="*/ 121465 h 14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671" h="146874">
                  <a:moveTo>
                    <a:pt x="204565" y="121465"/>
                  </a:moveTo>
                  <a:cubicBezTo>
                    <a:pt x="166743" y="77074"/>
                    <a:pt x="83974" y="56139"/>
                    <a:pt x="43175" y="52210"/>
                  </a:cubicBezTo>
                  <a:cubicBezTo>
                    <a:pt x="-34117" y="44768"/>
                    <a:pt x="8567" y="-79"/>
                    <a:pt x="46310" y="0"/>
                  </a:cubicBezTo>
                  <a:cubicBezTo>
                    <a:pt x="117530" y="218"/>
                    <a:pt x="192163" y="43776"/>
                    <a:pt x="226672" y="94378"/>
                  </a:cubicBezTo>
                  <a:cubicBezTo>
                    <a:pt x="253937" y="134344"/>
                    <a:pt x="249691" y="174409"/>
                    <a:pt x="204565" y="121465"/>
                  </a:cubicBezTo>
                  <a:lnTo>
                    <a:pt x="204565" y="121465"/>
                  </a:lnTo>
                  <a:close/>
                </a:path>
              </a:pathLst>
            </a:custGeom>
            <a:solidFill>
              <a:srgbClr val="733D2D"/>
            </a:solidFill>
            <a:ln w="1984"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B770613D-2E6C-C91A-C9E4-37BB83FE06CF}"/>
                </a:ext>
              </a:extLst>
            </p:cNvPr>
            <p:cNvSpPr/>
            <p:nvPr/>
          </p:nvSpPr>
          <p:spPr>
            <a:xfrm>
              <a:off x="4184221" y="2857752"/>
              <a:ext cx="324150" cy="288324"/>
            </a:xfrm>
            <a:custGeom>
              <a:avLst/>
              <a:gdLst>
                <a:gd name="connsiteX0" fmla="*/ 162185 w 324150"/>
                <a:gd name="connsiteY0" fmla="*/ 452 h 288324"/>
                <a:gd name="connsiteX1" fmla="*/ 0 w 324150"/>
                <a:gd name="connsiteY1" fmla="*/ 155473 h 288324"/>
                <a:gd name="connsiteX2" fmla="*/ 161986 w 324150"/>
                <a:gd name="connsiteY2" fmla="*/ 287872 h 288324"/>
                <a:gd name="connsiteX3" fmla="*/ 324151 w 324150"/>
                <a:gd name="connsiteY3" fmla="*/ 132851 h 288324"/>
                <a:gd name="connsiteX4" fmla="*/ 162185 w 324150"/>
                <a:gd name="connsiteY4" fmla="*/ 452 h 288324"/>
                <a:gd name="connsiteX5" fmla="*/ 162185 w 324150"/>
                <a:gd name="connsiteY5" fmla="*/ 452 h 2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50" h="288324">
                  <a:moveTo>
                    <a:pt x="162185" y="452"/>
                  </a:moveTo>
                  <a:cubicBezTo>
                    <a:pt x="72728" y="6703"/>
                    <a:pt x="60" y="76078"/>
                    <a:pt x="0" y="155473"/>
                  </a:cubicBezTo>
                  <a:cubicBezTo>
                    <a:pt x="-40" y="234869"/>
                    <a:pt x="72510" y="294123"/>
                    <a:pt x="161986" y="287872"/>
                  </a:cubicBezTo>
                  <a:cubicBezTo>
                    <a:pt x="251443" y="281621"/>
                    <a:pt x="324111" y="212247"/>
                    <a:pt x="324151" y="132851"/>
                  </a:cubicBezTo>
                  <a:cubicBezTo>
                    <a:pt x="324190" y="53456"/>
                    <a:pt x="251621" y="-5798"/>
                    <a:pt x="162185" y="452"/>
                  </a:cubicBezTo>
                  <a:lnTo>
                    <a:pt x="162185" y="452"/>
                  </a:lnTo>
                  <a:close/>
                </a:path>
              </a:pathLst>
            </a:custGeom>
            <a:solidFill>
              <a:srgbClr val="FFB685"/>
            </a:solidFill>
            <a:ln w="1984"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C92C9875-9587-797F-8523-70E5893C6872}"/>
                </a:ext>
              </a:extLst>
            </p:cNvPr>
            <p:cNvSpPr/>
            <p:nvPr/>
          </p:nvSpPr>
          <p:spPr>
            <a:xfrm>
              <a:off x="4189599" y="2859551"/>
              <a:ext cx="316987" cy="281869"/>
            </a:xfrm>
            <a:custGeom>
              <a:avLst/>
              <a:gdLst>
                <a:gd name="connsiteX0" fmla="*/ 158613 w 316987"/>
                <a:gd name="connsiteY0" fmla="*/ 439 h 281869"/>
                <a:gd name="connsiteX1" fmla="*/ 0 w 316987"/>
                <a:gd name="connsiteY1" fmla="*/ 151948 h 281869"/>
                <a:gd name="connsiteX2" fmla="*/ 158375 w 316987"/>
                <a:gd name="connsiteY2" fmla="*/ 281430 h 281869"/>
                <a:gd name="connsiteX3" fmla="*/ 316987 w 316987"/>
                <a:gd name="connsiteY3" fmla="*/ 129921 h 281869"/>
                <a:gd name="connsiteX4" fmla="*/ 158613 w 316987"/>
                <a:gd name="connsiteY4" fmla="*/ 439 h 281869"/>
                <a:gd name="connsiteX5" fmla="*/ 158613 w 316987"/>
                <a:gd name="connsiteY5" fmla="*/ 439 h 28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7" h="281869">
                  <a:moveTo>
                    <a:pt x="158613" y="439"/>
                  </a:moveTo>
                  <a:cubicBezTo>
                    <a:pt x="71121" y="6512"/>
                    <a:pt x="60" y="74338"/>
                    <a:pt x="0" y="151948"/>
                  </a:cubicBezTo>
                  <a:cubicBezTo>
                    <a:pt x="-79" y="229557"/>
                    <a:pt x="70883" y="287522"/>
                    <a:pt x="158375" y="281430"/>
                  </a:cubicBezTo>
                  <a:cubicBezTo>
                    <a:pt x="245847" y="275338"/>
                    <a:pt x="316928" y="207531"/>
                    <a:pt x="316987" y="129921"/>
                  </a:cubicBezTo>
                  <a:cubicBezTo>
                    <a:pt x="317047" y="52312"/>
                    <a:pt x="246085" y="-5653"/>
                    <a:pt x="158613" y="439"/>
                  </a:cubicBezTo>
                  <a:lnTo>
                    <a:pt x="158613" y="439"/>
                  </a:lnTo>
                  <a:close/>
                </a:path>
              </a:pathLst>
            </a:custGeom>
            <a:solidFill>
              <a:srgbClr val="FFB584"/>
            </a:solidFill>
            <a:ln w="1984"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893591F0-A7A0-FD8C-F937-67B0EB67290C}"/>
                </a:ext>
              </a:extLst>
            </p:cNvPr>
            <p:cNvSpPr/>
            <p:nvPr/>
          </p:nvSpPr>
          <p:spPr>
            <a:xfrm>
              <a:off x="4194937" y="2861353"/>
              <a:ext cx="309843" cy="275428"/>
            </a:xfrm>
            <a:custGeom>
              <a:avLst/>
              <a:gdLst>
                <a:gd name="connsiteX0" fmla="*/ 155060 w 309843"/>
                <a:gd name="connsiteY0" fmla="*/ 424 h 275428"/>
                <a:gd name="connsiteX1" fmla="*/ 0 w 309843"/>
                <a:gd name="connsiteY1" fmla="*/ 148440 h 275428"/>
                <a:gd name="connsiteX2" fmla="*/ 154783 w 309843"/>
                <a:gd name="connsiteY2" fmla="*/ 275005 h 275428"/>
                <a:gd name="connsiteX3" fmla="*/ 309843 w 309843"/>
                <a:gd name="connsiteY3" fmla="*/ 126989 h 275428"/>
                <a:gd name="connsiteX4" fmla="*/ 155060 w 309843"/>
                <a:gd name="connsiteY4" fmla="*/ 424 h 275428"/>
                <a:gd name="connsiteX5" fmla="*/ 155060 w 309843"/>
                <a:gd name="connsiteY5" fmla="*/ 424 h 27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43" h="275428">
                  <a:moveTo>
                    <a:pt x="155060" y="424"/>
                  </a:moveTo>
                  <a:cubicBezTo>
                    <a:pt x="69553" y="6337"/>
                    <a:pt x="99" y="72596"/>
                    <a:pt x="0" y="148440"/>
                  </a:cubicBezTo>
                  <a:cubicBezTo>
                    <a:pt x="-79" y="224264"/>
                    <a:pt x="69255" y="280918"/>
                    <a:pt x="154783" y="275005"/>
                  </a:cubicBezTo>
                  <a:cubicBezTo>
                    <a:pt x="240290" y="269091"/>
                    <a:pt x="309764" y="202832"/>
                    <a:pt x="309843" y="126989"/>
                  </a:cubicBezTo>
                  <a:cubicBezTo>
                    <a:pt x="309923" y="51145"/>
                    <a:pt x="240568" y="-5489"/>
                    <a:pt x="155060" y="424"/>
                  </a:cubicBezTo>
                  <a:lnTo>
                    <a:pt x="155060" y="424"/>
                  </a:lnTo>
                  <a:close/>
                </a:path>
              </a:pathLst>
            </a:custGeom>
            <a:solidFill>
              <a:srgbClr val="FFB384"/>
            </a:solidFill>
            <a:ln w="1984"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EB6FCF23-0DE6-2805-1F2E-F689FF08E1B4}"/>
                </a:ext>
              </a:extLst>
            </p:cNvPr>
            <p:cNvSpPr/>
            <p:nvPr/>
          </p:nvSpPr>
          <p:spPr>
            <a:xfrm>
              <a:off x="4200315" y="2863152"/>
              <a:ext cx="302679" cy="268973"/>
            </a:xfrm>
            <a:custGeom>
              <a:avLst/>
              <a:gdLst>
                <a:gd name="connsiteX0" fmla="*/ 151489 w 302679"/>
                <a:gd name="connsiteY0" fmla="*/ 411 h 268973"/>
                <a:gd name="connsiteX1" fmla="*/ 0 w 302679"/>
                <a:gd name="connsiteY1" fmla="*/ 144915 h 268973"/>
                <a:gd name="connsiteX2" fmla="*/ 151191 w 302679"/>
                <a:gd name="connsiteY2" fmla="*/ 268562 h 268973"/>
                <a:gd name="connsiteX3" fmla="*/ 302680 w 302679"/>
                <a:gd name="connsiteY3" fmla="*/ 124059 h 268973"/>
                <a:gd name="connsiteX4" fmla="*/ 151489 w 302679"/>
                <a:gd name="connsiteY4" fmla="*/ 411 h 268973"/>
                <a:gd name="connsiteX5" fmla="*/ 151489 w 302679"/>
                <a:gd name="connsiteY5" fmla="*/ 411 h 2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79" h="268973">
                  <a:moveTo>
                    <a:pt x="151489" y="411"/>
                  </a:moveTo>
                  <a:cubicBezTo>
                    <a:pt x="67966" y="6146"/>
                    <a:pt x="80" y="70837"/>
                    <a:pt x="0" y="144915"/>
                  </a:cubicBezTo>
                  <a:cubicBezTo>
                    <a:pt x="-99" y="218972"/>
                    <a:pt x="67648" y="274317"/>
                    <a:pt x="151191" y="268562"/>
                  </a:cubicBezTo>
                  <a:cubicBezTo>
                    <a:pt x="234734" y="262807"/>
                    <a:pt x="302600" y="198136"/>
                    <a:pt x="302680" y="124059"/>
                  </a:cubicBezTo>
                  <a:cubicBezTo>
                    <a:pt x="302779" y="50001"/>
                    <a:pt x="235051" y="-5344"/>
                    <a:pt x="151489" y="411"/>
                  </a:cubicBezTo>
                  <a:lnTo>
                    <a:pt x="151489" y="411"/>
                  </a:lnTo>
                  <a:close/>
                </a:path>
              </a:pathLst>
            </a:custGeom>
            <a:solidFill>
              <a:srgbClr val="FEB283"/>
            </a:solidFill>
            <a:ln w="1984"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435D8B25-48F9-3A54-4525-83894BB7CEBD}"/>
                </a:ext>
              </a:extLst>
            </p:cNvPr>
            <p:cNvSpPr/>
            <p:nvPr/>
          </p:nvSpPr>
          <p:spPr>
            <a:xfrm>
              <a:off x="4205672" y="2864951"/>
              <a:ext cx="295516" cy="262557"/>
            </a:xfrm>
            <a:custGeom>
              <a:avLst/>
              <a:gdLst>
                <a:gd name="connsiteX0" fmla="*/ 147937 w 295516"/>
                <a:gd name="connsiteY0" fmla="*/ 398 h 262557"/>
                <a:gd name="connsiteX1" fmla="*/ 0 w 295516"/>
                <a:gd name="connsiteY1" fmla="*/ 141409 h 262557"/>
                <a:gd name="connsiteX2" fmla="*/ 147579 w 295516"/>
                <a:gd name="connsiteY2" fmla="*/ 262159 h 262557"/>
                <a:gd name="connsiteX3" fmla="*/ 295516 w 295516"/>
                <a:gd name="connsiteY3" fmla="*/ 121148 h 262557"/>
                <a:gd name="connsiteX4" fmla="*/ 147937 w 295516"/>
                <a:gd name="connsiteY4" fmla="*/ 398 h 262557"/>
                <a:gd name="connsiteX5" fmla="*/ 147937 w 295516"/>
                <a:gd name="connsiteY5" fmla="*/ 398 h 2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516" h="262557">
                  <a:moveTo>
                    <a:pt x="147937" y="398"/>
                  </a:moveTo>
                  <a:cubicBezTo>
                    <a:pt x="66378" y="5994"/>
                    <a:pt x="99" y="69098"/>
                    <a:pt x="0" y="141409"/>
                  </a:cubicBezTo>
                  <a:cubicBezTo>
                    <a:pt x="-99" y="213720"/>
                    <a:pt x="66021" y="267756"/>
                    <a:pt x="147579" y="262159"/>
                  </a:cubicBezTo>
                  <a:cubicBezTo>
                    <a:pt x="229138" y="256563"/>
                    <a:pt x="295417" y="193460"/>
                    <a:pt x="295516" y="121148"/>
                  </a:cubicBezTo>
                  <a:cubicBezTo>
                    <a:pt x="295635" y="48857"/>
                    <a:pt x="229515" y="-5198"/>
                    <a:pt x="147937" y="398"/>
                  </a:cubicBezTo>
                  <a:lnTo>
                    <a:pt x="147937" y="398"/>
                  </a:lnTo>
                  <a:close/>
                </a:path>
              </a:pathLst>
            </a:custGeom>
            <a:solidFill>
              <a:srgbClr val="FEB182"/>
            </a:solidFill>
            <a:ln w="1984"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A837FCCA-E5EC-B062-550B-CBEFFACBF1E4}"/>
                </a:ext>
              </a:extLst>
            </p:cNvPr>
            <p:cNvSpPr/>
            <p:nvPr/>
          </p:nvSpPr>
          <p:spPr>
            <a:xfrm>
              <a:off x="4211030" y="2866749"/>
              <a:ext cx="288392" cy="256122"/>
            </a:xfrm>
            <a:custGeom>
              <a:avLst/>
              <a:gdLst>
                <a:gd name="connsiteX0" fmla="*/ 144405 w 288392"/>
                <a:gd name="connsiteY0" fmla="*/ 385 h 256122"/>
                <a:gd name="connsiteX1" fmla="*/ 0 w 288392"/>
                <a:gd name="connsiteY1" fmla="*/ 137904 h 256122"/>
                <a:gd name="connsiteX2" fmla="*/ 144008 w 288392"/>
                <a:gd name="connsiteY2" fmla="*/ 255737 h 256122"/>
                <a:gd name="connsiteX3" fmla="*/ 288392 w 288392"/>
                <a:gd name="connsiteY3" fmla="*/ 118239 h 256122"/>
                <a:gd name="connsiteX4" fmla="*/ 144405 w 288392"/>
                <a:gd name="connsiteY4" fmla="*/ 385 h 256122"/>
                <a:gd name="connsiteX5" fmla="*/ 144405 w 288392"/>
                <a:gd name="connsiteY5" fmla="*/ 385 h 25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92" h="256122">
                  <a:moveTo>
                    <a:pt x="144405" y="385"/>
                  </a:moveTo>
                  <a:cubicBezTo>
                    <a:pt x="64810" y="5803"/>
                    <a:pt x="139" y="67359"/>
                    <a:pt x="0" y="137904"/>
                  </a:cubicBezTo>
                  <a:cubicBezTo>
                    <a:pt x="-119" y="208429"/>
                    <a:pt x="64414" y="261174"/>
                    <a:pt x="144008" y="255737"/>
                  </a:cubicBezTo>
                  <a:cubicBezTo>
                    <a:pt x="223582" y="250300"/>
                    <a:pt x="288293" y="188764"/>
                    <a:pt x="288392" y="118239"/>
                  </a:cubicBezTo>
                  <a:cubicBezTo>
                    <a:pt x="288491" y="47693"/>
                    <a:pt x="223979" y="-5052"/>
                    <a:pt x="144405" y="385"/>
                  </a:cubicBezTo>
                  <a:lnTo>
                    <a:pt x="144405" y="385"/>
                  </a:lnTo>
                  <a:close/>
                </a:path>
              </a:pathLst>
            </a:custGeom>
            <a:solidFill>
              <a:srgbClr val="FEAF81"/>
            </a:solidFill>
            <a:ln w="1984"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72D98A79-7212-1542-1E03-9E53AFF7C4E4}"/>
                </a:ext>
              </a:extLst>
            </p:cNvPr>
            <p:cNvSpPr/>
            <p:nvPr/>
          </p:nvSpPr>
          <p:spPr>
            <a:xfrm>
              <a:off x="4216408" y="2868551"/>
              <a:ext cx="281228" cy="249645"/>
            </a:xfrm>
            <a:custGeom>
              <a:avLst/>
              <a:gdLst>
                <a:gd name="connsiteX0" fmla="*/ 140833 w 281228"/>
                <a:gd name="connsiteY0" fmla="*/ 370 h 249645"/>
                <a:gd name="connsiteX1" fmla="*/ 0 w 281228"/>
                <a:gd name="connsiteY1" fmla="*/ 134356 h 249645"/>
                <a:gd name="connsiteX2" fmla="*/ 140376 w 281228"/>
                <a:gd name="connsiteY2" fmla="*/ 249273 h 249645"/>
                <a:gd name="connsiteX3" fmla="*/ 281228 w 281228"/>
                <a:gd name="connsiteY3" fmla="*/ 115286 h 249645"/>
                <a:gd name="connsiteX4" fmla="*/ 140833 w 281228"/>
                <a:gd name="connsiteY4" fmla="*/ 370 h 249645"/>
                <a:gd name="connsiteX5" fmla="*/ 140833 w 281228"/>
                <a:gd name="connsiteY5" fmla="*/ 370 h 24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28" h="249645">
                  <a:moveTo>
                    <a:pt x="140833" y="370"/>
                  </a:moveTo>
                  <a:cubicBezTo>
                    <a:pt x="63223" y="5629"/>
                    <a:pt x="119" y="65617"/>
                    <a:pt x="0" y="134356"/>
                  </a:cubicBezTo>
                  <a:cubicBezTo>
                    <a:pt x="-119" y="203135"/>
                    <a:pt x="62786" y="254551"/>
                    <a:pt x="140376" y="249273"/>
                  </a:cubicBezTo>
                  <a:cubicBezTo>
                    <a:pt x="217986" y="244014"/>
                    <a:pt x="281090" y="184046"/>
                    <a:pt x="281228" y="115286"/>
                  </a:cubicBezTo>
                  <a:cubicBezTo>
                    <a:pt x="281348" y="46527"/>
                    <a:pt x="218442" y="-4889"/>
                    <a:pt x="140833" y="370"/>
                  </a:cubicBezTo>
                  <a:lnTo>
                    <a:pt x="140833" y="370"/>
                  </a:lnTo>
                  <a:close/>
                </a:path>
              </a:pathLst>
            </a:custGeom>
            <a:solidFill>
              <a:srgbClr val="FEAE81"/>
            </a:solidFill>
            <a:ln w="1984"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E0E41B38-455B-2ECF-6E30-3276E01837D2}"/>
                </a:ext>
              </a:extLst>
            </p:cNvPr>
            <p:cNvSpPr/>
            <p:nvPr/>
          </p:nvSpPr>
          <p:spPr>
            <a:xfrm>
              <a:off x="4221766" y="2870347"/>
              <a:ext cx="274084" cy="243229"/>
            </a:xfrm>
            <a:custGeom>
              <a:avLst/>
              <a:gdLst>
                <a:gd name="connsiteX0" fmla="*/ 137281 w 274084"/>
                <a:gd name="connsiteY0" fmla="*/ 360 h 243229"/>
                <a:gd name="connsiteX1" fmla="*/ 0 w 274084"/>
                <a:gd name="connsiteY1" fmla="*/ 130853 h 243229"/>
                <a:gd name="connsiteX2" fmla="*/ 136804 w 274084"/>
                <a:gd name="connsiteY2" fmla="*/ 242872 h 243229"/>
                <a:gd name="connsiteX3" fmla="*/ 274085 w 274084"/>
                <a:gd name="connsiteY3" fmla="*/ 112379 h 243229"/>
                <a:gd name="connsiteX4" fmla="*/ 137281 w 274084"/>
                <a:gd name="connsiteY4" fmla="*/ 360 h 243229"/>
                <a:gd name="connsiteX5" fmla="*/ 137281 w 274084"/>
                <a:gd name="connsiteY5" fmla="*/ 360 h 2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084" h="243229">
                  <a:moveTo>
                    <a:pt x="137281" y="360"/>
                  </a:moveTo>
                  <a:cubicBezTo>
                    <a:pt x="61655" y="5459"/>
                    <a:pt x="139" y="63880"/>
                    <a:pt x="0" y="130853"/>
                  </a:cubicBezTo>
                  <a:cubicBezTo>
                    <a:pt x="-139" y="197847"/>
                    <a:pt x="61159" y="247972"/>
                    <a:pt x="136804" y="242872"/>
                  </a:cubicBezTo>
                  <a:cubicBezTo>
                    <a:pt x="212450" y="237773"/>
                    <a:pt x="273946" y="179352"/>
                    <a:pt x="274085" y="112379"/>
                  </a:cubicBezTo>
                  <a:cubicBezTo>
                    <a:pt x="274204" y="45385"/>
                    <a:pt x="212926" y="-4760"/>
                    <a:pt x="137281" y="360"/>
                  </a:cubicBezTo>
                  <a:lnTo>
                    <a:pt x="137281" y="360"/>
                  </a:lnTo>
                  <a:close/>
                </a:path>
              </a:pathLst>
            </a:custGeom>
            <a:solidFill>
              <a:srgbClr val="FEAC80"/>
            </a:solidFill>
            <a:ln w="1984"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CA36F418-364B-B8EC-1990-22A7121BA044}"/>
                </a:ext>
              </a:extLst>
            </p:cNvPr>
            <p:cNvSpPr/>
            <p:nvPr/>
          </p:nvSpPr>
          <p:spPr>
            <a:xfrm>
              <a:off x="4227124" y="2872148"/>
              <a:ext cx="266921" cy="236774"/>
            </a:xfrm>
            <a:custGeom>
              <a:avLst/>
              <a:gdLst>
                <a:gd name="connsiteX0" fmla="*/ 133729 w 266921"/>
                <a:gd name="connsiteY0" fmla="*/ 344 h 236774"/>
                <a:gd name="connsiteX1" fmla="*/ 0 w 266921"/>
                <a:gd name="connsiteY1" fmla="*/ 127345 h 236774"/>
                <a:gd name="connsiteX2" fmla="*/ 133193 w 266921"/>
                <a:gd name="connsiteY2" fmla="*/ 236428 h 236774"/>
                <a:gd name="connsiteX3" fmla="*/ 266921 w 266921"/>
                <a:gd name="connsiteY3" fmla="*/ 109426 h 236774"/>
                <a:gd name="connsiteX4" fmla="*/ 133729 w 266921"/>
                <a:gd name="connsiteY4" fmla="*/ 344 h 236774"/>
                <a:gd name="connsiteX5" fmla="*/ 133729 w 266921"/>
                <a:gd name="connsiteY5" fmla="*/ 344 h 23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21" h="236774">
                  <a:moveTo>
                    <a:pt x="133729" y="344"/>
                  </a:moveTo>
                  <a:cubicBezTo>
                    <a:pt x="60048" y="5285"/>
                    <a:pt x="139" y="62118"/>
                    <a:pt x="0" y="127345"/>
                  </a:cubicBezTo>
                  <a:cubicBezTo>
                    <a:pt x="-159" y="192553"/>
                    <a:pt x="59512" y="241389"/>
                    <a:pt x="133193" y="236428"/>
                  </a:cubicBezTo>
                  <a:cubicBezTo>
                    <a:pt x="206873" y="231506"/>
                    <a:pt x="266782" y="174653"/>
                    <a:pt x="266921" y="109426"/>
                  </a:cubicBezTo>
                  <a:cubicBezTo>
                    <a:pt x="267080" y="44239"/>
                    <a:pt x="207409" y="-4597"/>
                    <a:pt x="133729" y="344"/>
                  </a:cubicBezTo>
                  <a:lnTo>
                    <a:pt x="133729" y="344"/>
                  </a:lnTo>
                  <a:close/>
                </a:path>
              </a:pathLst>
            </a:custGeom>
            <a:solidFill>
              <a:srgbClr val="FEAB7F"/>
            </a:solidFill>
            <a:ln w="1984"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24DE4F5E-916C-73F8-2C09-B71F806CB8A3}"/>
                </a:ext>
              </a:extLst>
            </p:cNvPr>
            <p:cNvSpPr/>
            <p:nvPr/>
          </p:nvSpPr>
          <p:spPr>
            <a:xfrm>
              <a:off x="4232481" y="2873947"/>
              <a:ext cx="259777" cy="230353"/>
            </a:xfrm>
            <a:custGeom>
              <a:avLst/>
              <a:gdLst>
                <a:gd name="connsiteX0" fmla="*/ 130177 w 259777"/>
                <a:gd name="connsiteY0" fmla="*/ 331 h 230353"/>
                <a:gd name="connsiteX1" fmla="*/ 0 w 259777"/>
                <a:gd name="connsiteY1" fmla="*/ 123820 h 230353"/>
                <a:gd name="connsiteX2" fmla="*/ 129601 w 259777"/>
                <a:gd name="connsiteY2" fmla="*/ 230025 h 230353"/>
                <a:gd name="connsiteX3" fmla="*/ 259777 w 259777"/>
                <a:gd name="connsiteY3" fmla="*/ 106516 h 230353"/>
                <a:gd name="connsiteX4" fmla="*/ 130177 w 259777"/>
                <a:gd name="connsiteY4" fmla="*/ 331 h 230353"/>
                <a:gd name="connsiteX5" fmla="*/ 130177 w 259777"/>
                <a:gd name="connsiteY5" fmla="*/ 331 h 23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777" h="230353">
                  <a:moveTo>
                    <a:pt x="130177" y="331"/>
                  </a:moveTo>
                  <a:cubicBezTo>
                    <a:pt x="58480" y="5094"/>
                    <a:pt x="179" y="60379"/>
                    <a:pt x="0" y="123820"/>
                  </a:cubicBezTo>
                  <a:cubicBezTo>
                    <a:pt x="-158" y="187261"/>
                    <a:pt x="57905" y="234787"/>
                    <a:pt x="129601" y="230025"/>
                  </a:cubicBezTo>
                  <a:cubicBezTo>
                    <a:pt x="201297" y="225243"/>
                    <a:pt x="259619" y="169957"/>
                    <a:pt x="259777" y="106516"/>
                  </a:cubicBezTo>
                  <a:cubicBezTo>
                    <a:pt x="259956" y="43075"/>
                    <a:pt x="201873" y="-4451"/>
                    <a:pt x="130177" y="331"/>
                  </a:cubicBezTo>
                  <a:lnTo>
                    <a:pt x="130177" y="331"/>
                  </a:lnTo>
                  <a:close/>
                </a:path>
              </a:pathLst>
            </a:custGeom>
            <a:solidFill>
              <a:srgbClr val="FDAA7E"/>
            </a:solidFill>
            <a:ln w="1984"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631251EE-369F-EE5B-893D-83803DBFA746}"/>
                </a:ext>
              </a:extLst>
            </p:cNvPr>
            <p:cNvSpPr/>
            <p:nvPr/>
          </p:nvSpPr>
          <p:spPr>
            <a:xfrm>
              <a:off x="4237859" y="2875746"/>
              <a:ext cx="252614" cy="223918"/>
            </a:xfrm>
            <a:custGeom>
              <a:avLst/>
              <a:gdLst>
                <a:gd name="connsiteX0" fmla="*/ 126605 w 252614"/>
                <a:gd name="connsiteY0" fmla="*/ 319 h 223918"/>
                <a:gd name="connsiteX1" fmla="*/ 0 w 252614"/>
                <a:gd name="connsiteY1" fmla="*/ 120315 h 223918"/>
                <a:gd name="connsiteX2" fmla="*/ 125990 w 252614"/>
                <a:gd name="connsiteY2" fmla="*/ 223603 h 223918"/>
                <a:gd name="connsiteX3" fmla="*/ 252614 w 252614"/>
                <a:gd name="connsiteY3" fmla="*/ 103606 h 223918"/>
                <a:gd name="connsiteX4" fmla="*/ 126605 w 252614"/>
                <a:gd name="connsiteY4" fmla="*/ 319 h 223918"/>
                <a:gd name="connsiteX5" fmla="*/ 126605 w 252614"/>
                <a:gd name="connsiteY5" fmla="*/ 319 h 2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14" h="223918">
                  <a:moveTo>
                    <a:pt x="126605" y="319"/>
                  </a:moveTo>
                  <a:cubicBezTo>
                    <a:pt x="56873" y="4942"/>
                    <a:pt x="159" y="58640"/>
                    <a:pt x="0" y="120315"/>
                  </a:cubicBezTo>
                  <a:cubicBezTo>
                    <a:pt x="-178" y="181990"/>
                    <a:pt x="56278" y="228207"/>
                    <a:pt x="125990" y="223603"/>
                  </a:cubicBezTo>
                  <a:cubicBezTo>
                    <a:pt x="195701" y="218979"/>
                    <a:pt x="252435" y="165261"/>
                    <a:pt x="252614" y="103606"/>
                  </a:cubicBezTo>
                  <a:cubicBezTo>
                    <a:pt x="252792" y="41932"/>
                    <a:pt x="196336" y="-4305"/>
                    <a:pt x="126605" y="319"/>
                  </a:cubicBezTo>
                  <a:lnTo>
                    <a:pt x="126605" y="319"/>
                  </a:lnTo>
                  <a:close/>
                </a:path>
              </a:pathLst>
            </a:custGeom>
            <a:solidFill>
              <a:srgbClr val="FDA87E"/>
            </a:solidFill>
            <a:ln w="1984"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238F29B9-ADD7-1423-9D46-65D5DBBD9FF5}"/>
                </a:ext>
              </a:extLst>
            </p:cNvPr>
            <p:cNvSpPr/>
            <p:nvPr/>
          </p:nvSpPr>
          <p:spPr>
            <a:xfrm>
              <a:off x="4243217" y="2877547"/>
              <a:ext cx="245470" cy="217461"/>
            </a:xfrm>
            <a:custGeom>
              <a:avLst/>
              <a:gdLst>
                <a:gd name="connsiteX0" fmla="*/ 123053 w 245470"/>
                <a:gd name="connsiteY0" fmla="*/ 304 h 217461"/>
                <a:gd name="connsiteX1" fmla="*/ 0 w 245470"/>
                <a:gd name="connsiteY1" fmla="*/ 116788 h 217461"/>
                <a:gd name="connsiteX2" fmla="*/ 122418 w 245470"/>
                <a:gd name="connsiteY2" fmla="*/ 217158 h 217461"/>
                <a:gd name="connsiteX3" fmla="*/ 245470 w 245470"/>
                <a:gd name="connsiteY3" fmla="*/ 100674 h 217461"/>
                <a:gd name="connsiteX4" fmla="*/ 123053 w 245470"/>
                <a:gd name="connsiteY4" fmla="*/ 304 h 217461"/>
                <a:gd name="connsiteX5" fmla="*/ 123053 w 245470"/>
                <a:gd name="connsiteY5" fmla="*/ 304 h 2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70" h="217461">
                  <a:moveTo>
                    <a:pt x="123053" y="304"/>
                  </a:moveTo>
                  <a:cubicBezTo>
                    <a:pt x="55305" y="4749"/>
                    <a:pt x="179" y="56899"/>
                    <a:pt x="0" y="116788"/>
                  </a:cubicBezTo>
                  <a:cubicBezTo>
                    <a:pt x="-178" y="176677"/>
                    <a:pt x="54671" y="221603"/>
                    <a:pt x="122418" y="217158"/>
                  </a:cubicBezTo>
                  <a:cubicBezTo>
                    <a:pt x="190145" y="212713"/>
                    <a:pt x="245291" y="160563"/>
                    <a:pt x="245470" y="100674"/>
                  </a:cubicBezTo>
                  <a:cubicBezTo>
                    <a:pt x="245649" y="40746"/>
                    <a:pt x="190800" y="-4141"/>
                    <a:pt x="123053" y="304"/>
                  </a:cubicBezTo>
                  <a:lnTo>
                    <a:pt x="123053" y="304"/>
                  </a:lnTo>
                  <a:close/>
                </a:path>
              </a:pathLst>
            </a:custGeom>
            <a:solidFill>
              <a:srgbClr val="FDA77D"/>
            </a:solidFill>
            <a:ln w="1984"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A5432FE6-6D21-6E66-FC20-2C3C91D3AA7C}"/>
                </a:ext>
              </a:extLst>
            </p:cNvPr>
            <p:cNvSpPr/>
            <p:nvPr/>
          </p:nvSpPr>
          <p:spPr>
            <a:xfrm>
              <a:off x="4248574" y="2879345"/>
              <a:ext cx="238327" cy="211026"/>
            </a:xfrm>
            <a:custGeom>
              <a:avLst/>
              <a:gdLst>
                <a:gd name="connsiteX0" fmla="*/ 119521 w 238327"/>
                <a:gd name="connsiteY0" fmla="*/ 291 h 211026"/>
                <a:gd name="connsiteX1" fmla="*/ 1 w 238327"/>
                <a:gd name="connsiteY1" fmla="*/ 113282 h 211026"/>
                <a:gd name="connsiteX2" fmla="*/ 118806 w 238327"/>
                <a:gd name="connsiteY2" fmla="*/ 210736 h 211026"/>
                <a:gd name="connsiteX3" fmla="*/ 238326 w 238327"/>
                <a:gd name="connsiteY3" fmla="*/ 97764 h 211026"/>
                <a:gd name="connsiteX4" fmla="*/ 119521 w 238327"/>
                <a:gd name="connsiteY4" fmla="*/ 291 h 211026"/>
                <a:gd name="connsiteX5" fmla="*/ 119521 w 238327"/>
                <a:gd name="connsiteY5" fmla="*/ 291 h 21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27" h="211026">
                  <a:moveTo>
                    <a:pt x="119521" y="291"/>
                  </a:moveTo>
                  <a:cubicBezTo>
                    <a:pt x="53738" y="4577"/>
                    <a:pt x="219" y="55159"/>
                    <a:pt x="1" y="113282"/>
                  </a:cubicBezTo>
                  <a:cubicBezTo>
                    <a:pt x="-198" y="171405"/>
                    <a:pt x="53043" y="215022"/>
                    <a:pt x="118806" y="210736"/>
                  </a:cubicBezTo>
                  <a:cubicBezTo>
                    <a:pt x="184569" y="206450"/>
                    <a:pt x="238128" y="155887"/>
                    <a:pt x="238326" y="97764"/>
                  </a:cubicBezTo>
                  <a:cubicBezTo>
                    <a:pt x="238525" y="39602"/>
                    <a:pt x="185283" y="-3996"/>
                    <a:pt x="119521" y="291"/>
                  </a:cubicBezTo>
                  <a:lnTo>
                    <a:pt x="119521" y="291"/>
                  </a:lnTo>
                  <a:close/>
                </a:path>
              </a:pathLst>
            </a:custGeom>
            <a:solidFill>
              <a:srgbClr val="FDA67C"/>
            </a:solidFill>
            <a:ln w="1984"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A5879101-7C2D-2D4F-DFB1-A5C860058CB7}"/>
                </a:ext>
              </a:extLst>
            </p:cNvPr>
            <p:cNvSpPr/>
            <p:nvPr/>
          </p:nvSpPr>
          <p:spPr>
            <a:xfrm>
              <a:off x="4253952" y="2881144"/>
              <a:ext cx="231163" cy="204573"/>
            </a:xfrm>
            <a:custGeom>
              <a:avLst/>
              <a:gdLst>
                <a:gd name="connsiteX0" fmla="*/ 115949 w 231163"/>
                <a:gd name="connsiteY0" fmla="*/ 278 h 204573"/>
                <a:gd name="connsiteX1" fmla="*/ 1 w 231163"/>
                <a:gd name="connsiteY1" fmla="*/ 109757 h 204573"/>
                <a:gd name="connsiteX2" fmla="*/ 115214 w 231163"/>
                <a:gd name="connsiteY2" fmla="*/ 204293 h 204573"/>
                <a:gd name="connsiteX3" fmla="*/ 231163 w 231163"/>
                <a:gd name="connsiteY3" fmla="*/ 94795 h 204573"/>
                <a:gd name="connsiteX4" fmla="*/ 115949 w 231163"/>
                <a:gd name="connsiteY4" fmla="*/ 278 h 204573"/>
                <a:gd name="connsiteX5" fmla="*/ 115949 w 231163"/>
                <a:gd name="connsiteY5" fmla="*/ 278 h 20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63" h="204573">
                  <a:moveTo>
                    <a:pt x="115949" y="278"/>
                  </a:moveTo>
                  <a:cubicBezTo>
                    <a:pt x="52150" y="4405"/>
                    <a:pt x="199" y="53420"/>
                    <a:pt x="1" y="109757"/>
                  </a:cubicBezTo>
                  <a:cubicBezTo>
                    <a:pt x="-218" y="166114"/>
                    <a:pt x="51416" y="208441"/>
                    <a:pt x="115214" y="204293"/>
                  </a:cubicBezTo>
                  <a:cubicBezTo>
                    <a:pt x="178993" y="200166"/>
                    <a:pt x="230944" y="151151"/>
                    <a:pt x="231163" y="94795"/>
                  </a:cubicBezTo>
                  <a:cubicBezTo>
                    <a:pt x="231361" y="38478"/>
                    <a:pt x="179727" y="-3850"/>
                    <a:pt x="115949" y="278"/>
                  </a:cubicBezTo>
                  <a:lnTo>
                    <a:pt x="115949" y="278"/>
                  </a:lnTo>
                  <a:close/>
                </a:path>
              </a:pathLst>
            </a:custGeom>
            <a:solidFill>
              <a:srgbClr val="FDA47B"/>
            </a:solidFill>
            <a:ln w="1984"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86376996-8616-C431-B2CB-EA6EB1B51347}"/>
                </a:ext>
              </a:extLst>
            </p:cNvPr>
            <p:cNvSpPr/>
            <p:nvPr/>
          </p:nvSpPr>
          <p:spPr>
            <a:xfrm>
              <a:off x="4259310" y="2882943"/>
              <a:ext cx="223999" cy="198116"/>
            </a:xfrm>
            <a:custGeom>
              <a:avLst/>
              <a:gdLst>
                <a:gd name="connsiteX0" fmla="*/ 112397 w 223999"/>
                <a:gd name="connsiteY0" fmla="*/ 265 h 198116"/>
                <a:gd name="connsiteX1" fmla="*/ 1 w 223999"/>
                <a:gd name="connsiteY1" fmla="*/ 106232 h 198116"/>
                <a:gd name="connsiteX2" fmla="*/ 111603 w 223999"/>
                <a:gd name="connsiteY2" fmla="*/ 197851 h 198116"/>
                <a:gd name="connsiteX3" fmla="*/ 223999 w 223999"/>
                <a:gd name="connsiteY3" fmla="*/ 91885 h 198116"/>
                <a:gd name="connsiteX4" fmla="*/ 112397 w 223999"/>
                <a:gd name="connsiteY4" fmla="*/ 265 h 198116"/>
                <a:gd name="connsiteX5" fmla="*/ 112397 w 223999"/>
                <a:gd name="connsiteY5" fmla="*/ 265 h 19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9" h="198116">
                  <a:moveTo>
                    <a:pt x="112397" y="265"/>
                  </a:moveTo>
                  <a:cubicBezTo>
                    <a:pt x="50563" y="4214"/>
                    <a:pt x="219" y="51661"/>
                    <a:pt x="1" y="106232"/>
                  </a:cubicBezTo>
                  <a:cubicBezTo>
                    <a:pt x="-218" y="160823"/>
                    <a:pt x="49789" y="201820"/>
                    <a:pt x="111603" y="197851"/>
                  </a:cubicBezTo>
                  <a:cubicBezTo>
                    <a:pt x="173437" y="193883"/>
                    <a:pt x="223781" y="146456"/>
                    <a:pt x="223999" y="91885"/>
                  </a:cubicBezTo>
                  <a:cubicBezTo>
                    <a:pt x="224217" y="37314"/>
                    <a:pt x="174231" y="-3703"/>
                    <a:pt x="112397" y="265"/>
                  </a:cubicBezTo>
                  <a:lnTo>
                    <a:pt x="112397" y="265"/>
                  </a:lnTo>
                  <a:close/>
                </a:path>
              </a:pathLst>
            </a:custGeom>
            <a:solidFill>
              <a:srgbClr val="FDA37B"/>
            </a:solidFill>
            <a:ln w="1984"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3F9FD5F8-2E06-E3CF-D535-B94B8EF9EB9F}"/>
                </a:ext>
              </a:extLst>
            </p:cNvPr>
            <p:cNvSpPr/>
            <p:nvPr/>
          </p:nvSpPr>
          <p:spPr>
            <a:xfrm>
              <a:off x="4264668" y="2884724"/>
              <a:ext cx="216856" cy="191699"/>
            </a:xfrm>
            <a:custGeom>
              <a:avLst/>
              <a:gdLst>
                <a:gd name="connsiteX0" fmla="*/ 108845 w 216856"/>
                <a:gd name="connsiteY0" fmla="*/ 250 h 191699"/>
                <a:gd name="connsiteX1" fmla="*/ 1 w 216856"/>
                <a:gd name="connsiteY1" fmla="*/ 102744 h 191699"/>
                <a:gd name="connsiteX2" fmla="*/ 108012 w 216856"/>
                <a:gd name="connsiteY2" fmla="*/ 191447 h 191699"/>
                <a:gd name="connsiteX3" fmla="*/ 216856 w 216856"/>
                <a:gd name="connsiteY3" fmla="*/ 88973 h 191699"/>
                <a:gd name="connsiteX4" fmla="*/ 108845 w 216856"/>
                <a:gd name="connsiteY4" fmla="*/ 250 h 191699"/>
                <a:gd name="connsiteX5" fmla="*/ 108845 w 216856"/>
                <a:gd name="connsiteY5" fmla="*/ 250 h 1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856" h="191699">
                  <a:moveTo>
                    <a:pt x="108845" y="250"/>
                  </a:moveTo>
                  <a:cubicBezTo>
                    <a:pt x="48976" y="4041"/>
                    <a:pt x="219" y="49920"/>
                    <a:pt x="1" y="102744"/>
                  </a:cubicBezTo>
                  <a:cubicBezTo>
                    <a:pt x="-237" y="155549"/>
                    <a:pt x="48162" y="195257"/>
                    <a:pt x="108012" y="191447"/>
                  </a:cubicBezTo>
                  <a:cubicBezTo>
                    <a:pt x="167861" y="187657"/>
                    <a:pt x="216637" y="141777"/>
                    <a:pt x="216856" y="88973"/>
                  </a:cubicBezTo>
                  <a:cubicBezTo>
                    <a:pt x="217074" y="36168"/>
                    <a:pt x="168694" y="-3540"/>
                    <a:pt x="108845" y="250"/>
                  </a:cubicBezTo>
                  <a:lnTo>
                    <a:pt x="108845" y="250"/>
                  </a:lnTo>
                  <a:close/>
                </a:path>
              </a:pathLst>
            </a:custGeom>
            <a:solidFill>
              <a:srgbClr val="FCA27A"/>
            </a:solidFill>
            <a:ln w="1984"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47AEDBCA-0DEE-DBB0-854D-0CB9882A6CC3}"/>
                </a:ext>
              </a:extLst>
            </p:cNvPr>
            <p:cNvSpPr/>
            <p:nvPr/>
          </p:nvSpPr>
          <p:spPr>
            <a:xfrm>
              <a:off x="4270045" y="2886523"/>
              <a:ext cx="209712" cy="185264"/>
            </a:xfrm>
            <a:custGeom>
              <a:avLst/>
              <a:gdLst>
                <a:gd name="connsiteX0" fmla="*/ 105273 w 209712"/>
                <a:gd name="connsiteY0" fmla="*/ 238 h 185264"/>
                <a:gd name="connsiteX1" fmla="*/ 1 w 209712"/>
                <a:gd name="connsiteY1" fmla="*/ 99219 h 185264"/>
                <a:gd name="connsiteX2" fmla="*/ 104420 w 209712"/>
                <a:gd name="connsiteY2" fmla="*/ 185024 h 185264"/>
                <a:gd name="connsiteX3" fmla="*/ 209712 w 209712"/>
                <a:gd name="connsiteY3" fmla="*/ 86043 h 185264"/>
                <a:gd name="connsiteX4" fmla="*/ 105273 w 209712"/>
                <a:gd name="connsiteY4" fmla="*/ 238 h 185264"/>
                <a:gd name="connsiteX5" fmla="*/ 105273 w 209712"/>
                <a:gd name="connsiteY5" fmla="*/ 238 h 18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12" h="185264">
                  <a:moveTo>
                    <a:pt x="105273" y="238"/>
                  </a:moveTo>
                  <a:cubicBezTo>
                    <a:pt x="47408" y="3889"/>
                    <a:pt x="239" y="48201"/>
                    <a:pt x="1" y="99219"/>
                  </a:cubicBezTo>
                  <a:cubicBezTo>
                    <a:pt x="-237" y="150258"/>
                    <a:pt x="46535" y="188676"/>
                    <a:pt x="104420" y="185024"/>
                  </a:cubicBezTo>
                  <a:cubicBezTo>
                    <a:pt x="162304" y="181393"/>
                    <a:pt x="209473" y="137101"/>
                    <a:pt x="209712" y="86043"/>
                  </a:cubicBezTo>
                  <a:cubicBezTo>
                    <a:pt x="209930" y="35024"/>
                    <a:pt x="163138" y="-3394"/>
                    <a:pt x="105273" y="238"/>
                  </a:cubicBezTo>
                  <a:lnTo>
                    <a:pt x="105273" y="238"/>
                  </a:lnTo>
                  <a:close/>
                </a:path>
              </a:pathLst>
            </a:custGeom>
            <a:solidFill>
              <a:srgbClr val="FCA079"/>
            </a:solidFill>
            <a:ln w="1984"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B5C2D84-F434-8D70-8AF6-B57E487EAF60}"/>
                </a:ext>
              </a:extLst>
            </p:cNvPr>
            <p:cNvSpPr/>
            <p:nvPr/>
          </p:nvSpPr>
          <p:spPr>
            <a:xfrm>
              <a:off x="4275403" y="2888341"/>
              <a:ext cx="202568" cy="178807"/>
            </a:xfrm>
            <a:custGeom>
              <a:avLst/>
              <a:gdLst>
                <a:gd name="connsiteX0" fmla="*/ 101721 w 202568"/>
                <a:gd name="connsiteY0" fmla="*/ 225 h 178807"/>
                <a:gd name="connsiteX1" fmla="*/ 1 w 202568"/>
                <a:gd name="connsiteY1" fmla="*/ 95694 h 178807"/>
                <a:gd name="connsiteX2" fmla="*/ 100828 w 202568"/>
                <a:gd name="connsiteY2" fmla="*/ 178583 h 178807"/>
                <a:gd name="connsiteX3" fmla="*/ 202568 w 202568"/>
                <a:gd name="connsiteY3" fmla="*/ 83113 h 178807"/>
                <a:gd name="connsiteX4" fmla="*/ 101721 w 202568"/>
                <a:gd name="connsiteY4" fmla="*/ 225 h 178807"/>
                <a:gd name="connsiteX5" fmla="*/ 101721 w 202568"/>
                <a:gd name="connsiteY5" fmla="*/ 225 h 17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68" h="178807">
                  <a:moveTo>
                    <a:pt x="101721" y="225"/>
                  </a:moveTo>
                  <a:cubicBezTo>
                    <a:pt x="45821" y="3698"/>
                    <a:pt x="239" y="46422"/>
                    <a:pt x="1" y="95694"/>
                  </a:cubicBezTo>
                  <a:cubicBezTo>
                    <a:pt x="-257" y="144967"/>
                    <a:pt x="44908" y="182055"/>
                    <a:pt x="100828" y="178583"/>
                  </a:cubicBezTo>
                  <a:cubicBezTo>
                    <a:pt x="156729" y="175110"/>
                    <a:pt x="202310" y="132366"/>
                    <a:pt x="202568" y="83113"/>
                  </a:cubicBezTo>
                  <a:cubicBezTo>
                    <a:pt x="202786" y="33841"/>
                    <a:pt x="157622" y="-3247"/>
                    <a:pt x="101721" y="225"/>
                  </a:cubicBezTo>
                  <a:lnTo>
                    <a:pt x="101721" y="225"/>
                  </a:lnTo>
                  <a:close/>
                </a:path>
              </a:pathLst>
            </a:custGeom>
            <a:solidFill>
              <a:srgbClr val="FC9F79"/>
            </a:solidFill>
            <a:ln w="1984"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6B1A598F-4B11-03AB-B954-6E554724E00A}"/>
                </a:ext>
              </a:extLst>
            </p:cNvPr>
            <p:cNvSpPr/>
            <p:nvPr/>
          </p:nvSpPr>
          <p:spPr>
            <a:xfrm>
              <a:off x="4280761" y="2890139"/>
              <a:ext cx="195385" cy="172373"/>
            </a:xfrm>
            <a:custGeom>
              <a:avLst/>
              <a:gdLst>
                <a:gd name="connsiteX0" fmla="*/ 98169 w 195385"/>
                <a:gd name="connsiteY0" fmla="*/ 213 h 172373"/>
                <a:gd name="connsiteX1" fmla="*/ 1 w 195385"/>
                <a:gd name="connsiteY1" fmla="*/ 92189 h 172373"/>
                <a:gd name="connsiteX2" fmla="*/ 97217 w 195385"/>
                <a:gd name="connsiteY2" fmla="*/ 172161 h 172373"/>
                <a:gd name="connsiteX3" fmla="*/ 195385 w 195385"/>
                <a:gd name="connsiteY3" fmla="*/ 80184 h 172373"/>
                <a:gd name="connsiteX4" fmla="*/ 98169 w 195385"/>
                <a:gd name="connsiteY4" fmla="*/ 213 h 172373"/>
                <a:gd name="connsiteX5" fmla="*/ 98169 w 195385"/>
                <a:gd name="connsiteY5" fmla="*/ 213 h 17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385" h="172373">
                  <a:moveTo>
                    <a:pt x="98169" y="213"/>
                  </a:moveTo>
                  <a:cubicBezTo>
                    <a:pt x="44233" y="3527"/>
                    <a:pt x="259" y="44703"/>
                    <a:pt x="1" y="92189"/>
                  </a:cubicBezTo>
                  <a:cubicBezTo>
                    <a:pt x="-257" y="139676"/>
                    <a:pt x="43281" y="175474"/>
                    <a:pt x="97217" y="172161"/>
                  </a:cubicBezTo>
                  <a:cubicBezTo>
                    <a:pt x="151132" y="168847"/>
                    <a:pt x="195127" y="127690"/>
                    <a:pt x="195385" y="80184"/>
                  </a:cubicBezTo>
                  <a:cubicBezTo>
                    <a:pt x="195662" y="32697"/>
                    <a:pt x="152105" y="-3101"/>
                    <a:pt x="98169" y="213"/>
                  </a:cubicBezTo>
                  <a:lnTo>
                    <a:pt x="98169" y="213"/>
                  </a:lnTo>
                  <a:close/>
                </a:path>
              </a:pathLst>
            </a:custGeom>
            <a:solidFill>
              <a:srgbClr val="FC9D78"/>
            </a:solidFill>
            <a:ln w="1984"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1AB6A5FD-0CCB-170D-F478-CE696DE42D4B}"/>
                </a:ext>
              </a:extLst>
            </p:cNvPr>
            <p:cNvSpPr/>
            <p:nvPr/>
          </p:nvSpPr>
          <p:spPr>
            <a:xfrm>
              <a:off x="4286119" y="2891940"/>
              <a:ext cx="188262" cy="165953"/>
            </a:xfrm>
            <a:custGeom>
              <a:avLst/>
              <a:gdLst>
                <a:gd name="connsiteX0" fmla="*/ 94617 w 188262"/>
                <a:gd name="connsiteY0" fmla="*/ 198 h 165953"/>
                <a:gd name="connsiteX1" fmla="*/ 1 w 188262"/>
                <a:gd name="connsiteY1" fmla="*/ 88682 h 165953"/>
                <a:gd name="connsiteX2" fmla="*/ 93645 w 188262"/>
                <a:gd name="connsiteY2" fmla="*/ 165756 h 165953"/>
                <a:gd name="connsiteX3" fmla="*/ 188261 w 188262"/>
                <a:gd name="connsiteY3" fmla="*/ 77272 h 165953"/>
                <a:gd name="connsiteX4" fmla="*/ 94617 w 188262"/>
                <a:gd name="connsiteY4" fmla="*/ 198 h 165953"/>
                <a:gd name="connsiteX5" fmla="*/ 94617 w 188262"/>
                <a:gd name="connsiteY5" fmla="*/ 198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2" h="165953">
                  <a:moveTo>
                    <a:pt x="94617" y="198"/>
                  </a:moveTo>
                  <a:cubicBezTo>
                    <a:pt x="42666" y="3353"/>
                    <a:pt x="279" y="42961"/>
                    <a:pt x="1" y="88682"/>
                  </a:cubicBezTo>
                  <a:cubicBezTo>
                    <a:pt x="-257" y="134402"/>
                    <a:pt x="41673" y="168891"/>
                    <a:pt x="93645" y="165756"/>
                  </a:cubicBezTo>
                  <a:cubicBezTo>
                    <a:pt x="145596" y="162621"/>
                    <a:pt x="188003" y="123012"/>
                    <a:pt x="188261" y="77272"/>
                  </a:cubicBezTo>
                  <a:cubicBezTo>
                    <a:pt x="188538" y="31551"/>
                    <a:pt x="146588" y="-2938"/>
                    <a:pt x="94617" y="198"/>
                  </a:cubicBezTo>
                  <a:lnTo>
                    <a:pt x="94617" y="198"/>
                  </a:lnTo>
                  <a:close/>
                </a:path>
              </a:pathLst>
            </a:custGeom>
            <a:solidFill>
              <a:srgbClr val="FC9C77"/>
            </a:solidFill>
            <a:ln w="1984"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901C2FDC-7430-69CB-B6D9-7467042BAF73}"/>
                </a:ext>
              </a:extLst>
            </p:cNvPr>
            <p:cNvSpPr/>
            <p:nvPr/>
          </p:nvSpPr>
          <p:spPr>
            <a:xfrm>
              <a:off x="4291476" y="2893738"/>
              <a:ext cx="181099" cy="159482"/>
            </a:xfrm>
            <a:custGeom>
              <a:avLst/>
              <a:gdLst>
                <a:gd name="connsiteX0" fmla="*/ 91066 w 181099"/>
                <a:gd name="connsiteY0" fmla="*/ 186 h 159482"/>
                <a:gd name="connsiteX1" fmla="*/ 2 w 181099"/>
                <a:gd name="connsiteY1" fmla="*/ 85138 h 159482"/>
                <a:gd name="connsiteX2" fmla="*/ 90034 w 181099"/>
                <a:gd name="connsiteY2" fmla="*/ 159294 h 159482"/>
                <a:gd name="connsiteX3" fmla="*/ 181097 w 181099"/>
                <a:gd name="connsiteY3" fmla="*/ 74342 h 159482"/>
                <a:gd name="connsiteX4" fmla="*/ 91066 w 181099"/>
                <a:gd name="connsiteY4" fmla="*/ 186 h 159482"/>
                <a:gd name="connsiteX5" fmla="*/ 91066 w 181099"/>
                <a:gd name="connsiteY5" fmla="*/ 186 h 15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99" h="159482">
                  <a:moveTo>
                    <a:pt x="91066" y="186"/>
                  </a:moveTo>
                  <a:cubicBezTo>
                    <a:pt x="41079" y="3162"/>
                    <a:pt x="279" y="41203"/>
                    <a:pt x="2" y="85138"/>
                  </a:cubicBezTo>
                  <a:cubicBezTo>
                    <a:pt x="-296" y="129092"/>
                    <a:pt x="40047" y="162291"/>
                    <a:pt x="90034" y="159294"/>
                  </a:cubicBezTo>
                  <a:cubicBezTo>
                    <a:pt x="140001" y="156318"/>
                    <a:pt x="180820" y="118277"/>
                    <a:pt x="181097" y="74342"/>
                  </a:cubicBezTo>
                  <a:cubicBezTo>
                    <a:pt x="181395" y="30388"/>
                    <a:pt x="141053" y="-2791"/>
                    <a:pt x="91066" y="186"/>
                  </a:cubicBezTo>
                  <a:lnTo>
                    <a:pt x="91066" y="186"/>
                  </a:lnTo>
                  <a:close/>
                </a:path>
              </a:pathLst>
            </a:custGeom>
            <a:solidFill>
              <a:srgbClr val="FC9B76"/>
            </a:solidFill>
            <a:ln w="1984"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4ED1EEEF-780A-FE8C-87AA-56CCDBD91D6A}"/>
                </a:ext>
              </a:extLst>
            </p:cNvPr>
            <p:cNvSpPr/>
            <p:nvPr/>
          </p:nvSpPr>
          <p:spPr>
            <a:xfrm>
              <a:off x="4296814" y="2895514"/>
              <a:ext cx="173955" cy="153067"/>
            </a:xfrm>
            <a:custGeom>
              <a:avLst/>
              <a:gdLst>
                <a:gd name="connsiteX0" fmla="*/ 87533 w 173955"/>
                <a:gd name="connsiteY0" fmla="*/ 175 h 153067"/>
                <a:gd name="connsiteX1" fmla="*/ 2 w 173955"/>
                <a:gd name="connsiteY1" fmla="*/ 81655 h 153067"/>
                <a:gd name="connsiteX2" fmla="*/ 86442 w 173955"/>
                <a:gd name="connsiteY2" fmla="*/ 152895 h 153067"/>
                <a:gd name="connsiteX3" fmla="*/ 173954 w 173955"/>
                <a:gd name="connsiteY3" fmla="*/ 71415 h 153067"/>
                <a:gd name="connsiteX4" fmla="*/ 87533 w 173955"/>
                <a:gd name="connsiteY4" fmla="*/ 175 h 153067"/>
                <a:gd name="connsiteX5" fmla="*/ 87533 w 173955"/>
                <a:gd name="connsiteY5" fmla="*/ 175 h 1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55" h="153067">
                  <a:moveTo>
                    <a:pt x="87533" y="175"/>
                  </a:moveTo>
                  <a:cubicBezTo>
                    <a:pt x="39531" y="3013"/>
                    <a:pt x="319" y="39467"/>
                    <a:pt x="2" y="81655"/>
                  </a:cubicBezTo>
                  <a:cubicBezTo>
                    <a:pt x="-296" y="123843"/>
                    <a:pt x="38439" y="155712"/>
                    <a:pt x="86442" y="152895"/>
                  </a:cubicBezTo>
                  <a:cubicBezTo>
                    <a:pt x="134464" y="150077"/>
                    <a:pt x="173656" y="113604"/>
                    <a:pt x="173954" y="71415"/>
                  </a:cubicBezTo>
                  <a:cubicBezTo>
                    <a:pt x="174271" y="29247"/>
                    <a:pt x="135556" y="-2662"/>
                    <a:pt x="87533" y="175"/>
                  </a:cubicBezTo>
                  <a:lnTo>
                    <a:pt x="87533" y="175"/>
                  </a:lnTo>
                  <a:close/>
                </a:path>
              </a:pathLst>
            </a:custGeom>
            <a:solidFill>
              <a:srgbClr val="FB9976"/>
            </a:solidFill>
            <a:ln w="1984"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10FD4D5C-4A2F-2B02-F1E7-EC82C7626EAC}"/>
                </a:ext>
              </a:extLst>
            </p:cNvPr>
            <p:cNvSpPr/>
            <p:nvPr/>
          </p:nvSpPr>
          <p:spPr>
            <a:xfrm>
              <a:off x="4302191" y="2897315"/>
              <a:ext cx="166812" cy="146613"/>
            </a:xfrm>
            <a:custGeom>
              <a:avLst/>
              <a:gdLst>
                <a:gd name="connsiteX0" fmla="*/ 83962 w 166812"/>
                <a:gd name="connsiteY0" fmla="*/ 161 h 146613"/>
                <a:gd name="connsiteX1" fmla="*/ 2 w 166812"/>
                <a:gd name="connsiteY1" fmla="*/ 78128 h 146613"/>
                <a:gd name="connsiteX2" fmla="*/ 82850 w 166812"/>
                <a:gd name="connsiteY2" fmla="*/ 146451 h 146613"/>
                <a:gd name="connsiteX3" fmla="*/ 166810 w 166812"/>
                <a:gd name="connsiteY3" fmla="*/ 68484 h 146613"/>
                <a:gd name="connsiteX4" fmla="*/ 83962 w 166812"/>
                <a:gd name="connsiteY4" fmla="*/ 161 h 146613"/>
                <a:gd name="connsiteX5" fmla="*/ 83962 w 166812"/>
                <a:gd name="connsiteY5" fmla="*/ 161 h 14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12" h="146613">
                  <a:moveTo>
                    <a:pt x="83962" y="161"/>
                  </a:moveTo>
                  <a:cubicBezTo>
                    <a:pt x="37924" y="2820"/>
                    <a:pt x="320" y="37706"/>
                    <a:pt x="2" y="78128"/>
                  </a:cubicBezTo>
                  <a:cubicBezTo>
                    <a:pt x="-316" y="118530"/>
                    <a:pt x="36793" y="149129"/>
                    <a:pt x="82850" y="146451"/>
                  </a:cubicBezTo>
                  <a:cubicBezTo>
                    <a:pt x="128889" y="143772"/>
                    <a:pt x="166493" y="108906"/>
                    <a:pt x="166810" y="68484"/>
                  </a:cubicBezTo>
                  <a:cubicBezTo>
                    <a:pt x="167108" y="28081"/>
                    <a:pt x="130020" y="-2498"/>
                    <a:pt x="83962" y="161"/>
                  </a:cubicBezTo>
                  <a:lnTo>
                    <a:pt x="83962" y="161"/>
                  </a:lnTo>
                  <a:close/>
                </a:path>
              </a:pathLst>
            </a:custGeom>
            <a:solidFill>
              <a:srgbClr val="FB9875"/>
            </a:solidFill>
            <a:ln w="1984"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76D3B234-F2E3-F402-9154-BF667C5F1BC6}"/>
                </a:ext>
              </a:extLst>
            </p:cNvPr>
            <p:cNvSpPr/>
            <p:nvPr/>
          </p:nvSpPr>
          <p:spPr>
            <a:xfrm>
              <a:off x="4307569" y="2899113"/>
              <a:ext cx="159629" cy="140177"/>
            </a:xfrm>
            <a:custGeom>
              <a:avLst/>
              <a:gdLst>
                <a:gd name="connsiteX0" fmla="*/ 80390 w 159629"/>
                <a:gd name="connsiteY0" fmla="*/ 149 h 140177"/>
                <a:gd name="connsiteX1" fmla="*/ 2 w 159629"/>
                <a:gd name="connsiteY1" fmla="*/ 74603 h 140177"/>
                <a:gd name="connsiteX2" fmla="*/ 79239 w 159629"/>
                <a:gd name="connsiteY2" fmla="*/ 140029 h 140177"/>
                <a:gd name="connsiteX3" fmla="*/ 159627 w 159629"/>
                <a:gd name="connsiteY3" fmla="*/ 65555 h 140177"/>
                <a:gd name="connsiteX4" fmla="*/ 80390 w 159629"/>
                <a:gd name="connsiteY4" fmla="*/ 149 h 140177"/>
                <a:gd name="connsiteX5" fmla="*/ 80390 w 159629"/>
                <a:gd name="connsiteY5" fmla="*/ 149 h 14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29" h="140177">
                  <a:moveTo>
                    <a:pt x="80390" y="149"/>
                  </a:moveTo>
                  <a:cubicBezTo>
                    <a:pt x="36337" y="2649"/>
                    <a:pt x="320" y="35967"/>
                    <a:pt x="2" y="74603"/>
                  </a:cubicBezTo>
                  <a:cubicBezTo>
                    <a:pt x="-335" y="113240"/>
                    <a:pt x="35166" y="142529"/>
                    <a:pt x="79239" y="140029"/>
                  </a:cubicBezTo>
                  <a:cubicBezTo>
                    <a:pt x="123293" y="137509"/>
                    <a:pt x="159310" y="104210"/>
                    <a:pt x="159627" y="65555"/>
                  </a:cubicBezTo>
                  <a:cubicBezTo>
                    <a:pt x="159965" y="26918"/>
                    <a:pt x="124464" y="-2351"/>
                    <a:pt x="80390" y="149"/>
                  </a:cubicBezTo>
                  <a:lnTo>
                    <a:pt x="80390" y="149"/>
                  </a:lnTo>
                  <a:close/>
                </a:path>
              </a:pathLst>
            </a:custGeom>
            <a:solidFill>
              <a:srgbClr val="FB9774"/>
            </a:solidFill>
            <a:ln w="1984"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55F705BD-C96F-116B-032D-7C9C88B413B2}"/>
                </a:ext>
              </a:extLst>
            </p:cNvPr>
            <p:cNvSpPr/>
            <p:nvPr/>
          </p:nvSpPr>
          <p:spPr>
            <a:xfrm>
              <a:off x="4312946" y="2900913"/>
              <a:ext cx="152466" cy="133724"/>
            </a:xfrm>
            <a:custGeom>
              <a:avLst/>
              <a:gdLst>
                <a:gd name="connsiteX0" fmla="*/ 76838 w 152466"/>
                <a:gd name="connsiteY0" fmla="*/ 135 h 133724"/>
                <a:gd name="connsiteX1" fmla="*/ 3 w 152466"/>
                <a:gd name="connsiteY1" fmla="*/ 71097 h 133724"/>
                <a:gd name="connsiteX2" fmla="*/ 75628 w 152466"/>
                <a:gd name="connsiteY2" fmla="*/ 133585 h 133724"/>
                <a:gd name="connsiteX3" fmla="*/ 152464 w 152466"/>
                <a:gd name="connsiteY3" fmla="*/ 62623 h 133724"/>
                <a:gd name="connsiteX4" fmla="*/ 76838 w 152466"/>
                <a:gd name="connsiteY4" fmla="*/ 135 h 133724"/>
                <a:gd name="connsiteX5" fmla="*/ 76838 w 152466"/>
                <a:gd name="connsiteY5" fmla="*/ 135 h 1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66" h="133724">
                  <a:moveTo>
                    <a:pt x="76838" y="135"/>
                  </a:moveTo>
                  <a:cubicBezTo>
                    <a:pt x="34750" y="2476"/>
                    <a:pt x="320" y="34246"/>
                    <a:pt x="3" y="71097"/>
                  </a:cubicBezTo>
                  <a:cubicBezTo>
                    <a:pt x="-354" y="107967"/>
                    <a:pt x="33559" y="135946"/>
                    <a:pt x="75628" y="133585"/>
                  </a:cubicBezTo>
                  <a:cubicBezTo>
                    <a:pt x="117717" y="131263"/>
                    <a:pt x="152146" y="99493"/>
                    <a:pt x="152464" y="62623"/>
                  </a:cubicBezTo>
                  <a:cubicBezTo>
                    <a:pt x="152801" y="25793"/>
                    <a:pt x="118908" y="-2187"/>
                    <a:pt x="76838" y="135"/>
                  </a:cubicBezTo>
                  <a:lnTo>
                    <a:pt x="76838" y="135"/>
                  </a:lnTo>
                  <a:close/>
                </a:path>
              </a:pathLst>
            </a:custGeom>
            <a:solidFill>
              <a:srgbClr val="FB9573"/>
            </a:solidFill>
            <a:ln w="1984"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28253D38-6660-984C-81A0-CC7DDB4B7397}"/>
                </a:ext>
              </a:extLst>
            </p:cNvPr>
            <p:cNvSpPr/>
            <p:nvPr/>
          </p:nvSpPr>
          <p:spPr>
            <a:xfrm>
              <a:off x="4318304" y="2902729"/>
              <a:ext cx="145342" cy="127290"/>
            </a:xfrm>
            <a:custGeom>
              <a:avLst/>
              <a:gdLst>
                <a:gd name="connsiteX0" fmla="*/ 73287 w 145342"/>
                <a:gd name="connsiteY0" fmla="*/ 125 h 127290"/>
                <a:gd name="connsiteX1" fmla="*/ 3 w 145342"/>
                <a:gd name="connsiteY1" fmla="*/ 67575 h 127290"/>
                <a:gd name="connsiteX2" fmla="*/ 72037 w 145342"/>
                <a:gd name="connsiteY2" fmla="*/ 127166 h 127290"/>
                <a:gd name="connsiteX3" fmla="*/ 145340 w 145342"/>
                <a:gd name="connsiteY3" fmla="*/ 59716 h 127290"/>
                <a:gd name="connsiteX4" fmla="*/ 73287 w 145342"/>
                <a:gd name="connsiteY4" fmla="*/ 125 h 127290"/>
                <a:gd name="connsiteX5" fmla="*/ 73287 w 145342"/>
                <a:gd name="connsiteY5" fmla="*/ 125 h 1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42" h="127290">
                  <a:moveTo>
                    <a:pt x="73287" y="125"/>
                  </a:moveTo>
                  <a:cubicBezTo>
                    <a:pt x="33182" y="2288"/>
                    <a:pt x="360" y="32491"/>
                    <a:pt x="3" y="67575"/>
                  </a:cubicBezTo>
                  <a:cubicBezTo>
                    <a:pt x="-354" y="102679"/>
                    <a:pt x="31932" y="129349"/>
                    <a:pt x="72037" y="127166"/>
                  </a:cubicBezTo>
                  <a:cubicBezTo>
                    <a:pt x="112141" y="124983"/>
                    <a:pt x="145003" y="94801"/>
                    <a:pt x="145340" y="59716"/>
                  </a:cubicBezTo>
                  <a:cubicBezTo>
                    <a:pt x="145658" y="24613"/>
                    <a:pt x="113391" y="-2058"/>
                    <a:pt x="73287" y="125"/>
                  </a:cubicBezTo>
                  <a:lnTo>
                    <a:pt x="73287" y="125"/>
                  </a:lnTo>
                  <a:close/>
                </a:path>
              </a:pathLst>
            </a:custGeom>
            <a:solidFill>
              <a:srgbClr val="FB9473"/>
            </a:solidFill>
            <a:ln w="1984"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038B4BB2-100F-9D0C-2CFF-94F223F51476}"/>
                </a:ext>
              </a:extLst>
            </p:cNvPr>
            <p:cNvSpPr/>
            <p:nvPr/>
          </p:nvSpPr>
          <p:spPr>
            <a:xfrm>
              <a:off x="4323662" y="2904509"/>
              <a:ext cx="138179" cy="120873"/>
            </a:xfrm>
            <a:custGeom>
              <a:avLst/>
              <a:gdLst>
                <a:gd name="connsiteX0" fmla="*/ 69734 w 138179"/>
                <a:gd name="connsiteY0" fmla="*/ 111 h 120873"/>
                <a:gd name="connsiteX1" fmla="*/ 3 w 138179"/>
                <a:gd name="connsiteY1" fmla="*/ 64068 h 120873"/>
                <a:gd name="connsiteX2" fmla="*/ 68445 w 138179"/>
                <a:gd name="connsiteY2" fmla="*/ 120762 h 120873"/>
                <a:gd name="connsiteX3" fmla="*/ 138176 w 138179"/>
                <a:gd name="connsiteY3" fmla="*/ 56805 h 120873"/>
                <a:gd name="connsiteX4" fmla="*/ 69734 w 138179"/>
                <a:gd name="connsiteY4" fmla="*/ 111 h 120873"/>
                <a:gd name="connsiteX5" fmla="*/ 69734 w 138179"/>
                <a:gd name="connsiteY5" fmla="*/ 111 h 12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79" h="120873">
                  <a:moveTo>
                    <a:pt x="69734" y="111"/>
                  </a:moveTo>
                  <a:cubicBezTo>
                    <a:pt x="31594" y="2135"/>
                    <a:pt x="360" y="30750"/>
                    <a:pt x="3" y="64068"/>
                  </a:cubicBezTo>
                  <a:cubicBezTo>
                    <a:pt x="-354" y="97406"/>
                    <a:pt x="30305" y="122767"/>
                    <a:pt x="68445" y="120762"/>
                  </a:cubicBezTo>
                  <a:cubicBezTo>
                    <a:pt x="106585" y="118738"/>
                    <a:pt x="137839" y="90123"/>
                    <a:pt x="138176" y="56805"/>
                  </a:cubicBezTo>
                  <a:cubicBezTo>
                    <a:pt x="138534" y="23467"/>
                    <a:pt x="107875" y="-1893"/>
                    <a:pt x="69734" y="111"/>
                  </a:cubicBezTo>
                  <a:lnTo>
                    <a:pt x="69734" y="111"/>
                  </a:lnTo>
                  <a:close/>
                </a:path>
              </a:pathLst>
            </a:custGeom>
            <a:solidFill>
              <a:srgbClr val="FB9272"/>
            </a:solidFill>
            <a:ln w="1984"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309283C7-8A58-ADAA-FC0D-ACC451400CCE}"/>
                </a:ext>
              </a:extLst>
            </p:cNvPr>
            <p:cNvSpPr/>
            <p:nvPr/>
          </p:nvSpPr>
          <p:spPr>
            <a:xfrm>
              <a:off x="4329019" y="2906306"/>
              <a:ext cx="131055" cy="114438"/>
            </a:xfrm>
            <a:custGeom>
              <a:avLst/>
              <a:gdLst>
                <a:gd name="connsiteX0" fmla="*/ 66183 w 131055"/>
                <a:gd name="connsiteY0" fmla="*/ 99 h 114438"/>
                <a:gd name="connsiteX1" fmla="*/ 3 w 131055"/>
                <a:gd name="connsiteY1" fmla="*/ 60564 h 114438"/>
                <a:gd name="connsiteX2" fmla="*/ 64853 w 131055"/>
                <a:gd name="connsiteY2" fmla="*/ 114341 h 114438"/>
                <a:gd name="connsiteX3" fmla="*/ 131053 w 131055"/>
                <a:gd name="connsiteY3" fmla="*/ 53876 h 114438"/>
                <a:gd name="connsiteX4" fmla="*/ 66183 w 131055"/>
                <a:gd name="connsiteY4" fmla="*/ 99 h 114438"/>
                <a:gd name="connsiteX5" fmla="*/ 66183 w 131055"/>
                <a:gd name="connsiteY5" fmla="*/ 99 h 11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55" h="114438">
                  <a:moveTo>
                    <a:pt x="66183" y="99"/>
                  </a:moveTo>
                  <a:cubicBezTo>
                    <a:pt x="30027" y="1965"/>
                    <a:pt x="361" y="29012"/>
                    <a:pt x="3" y="60564"/>
                  </a:cubicBezTo>
                  <a:cubicBezTo>
                    <a:pt x="-354" y="92116"/>
                    <a:pt x="28698" y="116167"/>
                    <a:pt x="64853" y="114341"/>
                  </a:cubicBezTo>
                  <a:cubicBezTo>
                    <a:pt x="101009" y="112496"/>
                    <a:pt x="130676" y="85428"/>
                    <a:pt x="131053" y="53876"/>
                  </a:cubicBezTo>
                  <a:cubicBezTo>
                    <a:pt x="131410" y="22325"/>
                    <a:pt x="102338" y="-1746"/>
                    <a:pt x="66183" y="99"/>
                  </a:cubicBezTo>
                  <a:lnTo>
                    <a:pt x="66183" y="99"/>
                  </a:lnTo>
                  <a:close/>
                </a:path>
              </a:pathLst>
            </a:custGeom>
            <a:solidFill>
              <a:srgbClr val="FA9171"/>
            </a:solidFill>
            <a:ln w="1984"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65771E3C-6F83-0B4B-A95A-2CDC09DB136D}"/>
                </a:ext>
              </a:extLst>
            </p:cNvPr>
            <p:cNvSpPr/>
            <p:nvPr/>
          </p:nvSpPr>
          <p:spPr>
            <a:xfrm>
              <a:off x="4334376" y="2908104"/>
              <a:ext cx="123893" cy="107986"/>
            </a:xfrm>
            <a:custGeom>
              <a:avLst/>
              <a:gdLst>
                <a:gd name="connsiteX0" fmla="*/ 62651 w 123893"/>
                <a:gd name="connsiteY0" fmla="*/ 88 h 107986"/>
                <a:gd name="connsiteX1" fmla="*/ 4 w 123893"/>
                <a:gd name="connsiteY1" fmla="*/ 57040 h 107986"/>
                <a:gd name="connsiteX2" fmla="*/ 61262 w 123893"/>
                <a:gd name="connsiteY2" fmla="*/ 107900 h 107986"/>
                <a:gd name="connsiteX3" fmla="*/ 123890 w 123893"/>
                <a:gd name="connsiteY3" fmla="*/ 50948 h 107986"/>
                <a:gd name="connsiteX4" fmla="*/ 62651 w 123893"/>
                <a:gd name="connsiteY4" fmla="*/ 88 h 107986"/>
                <a:gd name="connsiteX5" fmla="*/ 62651 w 123893"/>
                <a:gd name="connsiteY5" fmla="*/ 88 h 1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93" h="107986">
                  <a:moveTo>
                    <a:pt x="62651" y="88"/>
                  </a:moveTo>
                  <a:cubicBezTo>
                    <a:pt x="28440" y="1775"/>
                    <a:pt x="401" y="27274"/>
                    <a:pt x="4" y="57040"/>
                  </a:cubicBezTo>
                  <a:cubicBezTo>
                    <a:pt x="-373" y="86806"/>
                    <a:pt x="27071" y="109567"/>
                    <a:pt x="61262" y="107900"/>
                  </a:cubicBezTo>
                  <a:cubicBezTo>
                    <a:pt x="95453" y="106213"/>
                    <a:pt x="123513" y="80714"/>
                    <a:pt x="123890" y="50948"/>
                  </a:cubicBezTo>
                  <a:cubicBezTo>
                    <a:pt x="124267" y="21162"/>
                    <a:pt x="96842" y="-1599"/>
                    <a:pt x="62651" y="88"/>
                  </a:cubicBezTo>
                  <a:lnTo>
                    <a:pt x="62651" y="88"/>
                  </a:lnTo>
                  <a:close/>
                </a:path>
              </a:pathLst>
            </a:custGeom>
            <a:solidFill>
              <a:srgbClr val="FA9071"/>
            </a:solidFill>
            <a:ln w="1984"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075B17D0-E2A2-7528-C5C1-ED80B851DB4D}"/>
                </a:ext>
              </a:extLst>
            </p:cNvPr>
            <p:cNvSpPr/>
            <p:nvPr/>
          </p:nvSpPr>
          <p:spPr>
            <a:xfrm>
              <a:off x="4339734" y="2909903"/>
              <a:ext cx="116730" cy="101534"/>
            </a:xfrm>
            <a:custGeom>
              <a:avLst/>
              <a:gdLst>
                <a:gd name="connsiteX0" fmla="*/ 59080 w 116730"/>
                <a:gd name="connsiteY0" fmla="*/ 75 h 101534"/>
                <a:gd name="connsiteX1" fmla="*/ 4 w 116730"/>
                <a:gd name="connsiteY1" fmla="*/ 53514 h 101534"/>
                <a:gd name="connsiteX2" fmla="*/ 57670 w 116730"/>
                <a:gd name="connsiteY2" fmla="*/ 101458 h 101534"/>
                <a:gd name="connsiteX3" fmla="*/ 116726 w 116730"/>
                <a:gd name="connsiteY3" fmla="*/ 48018 h 101534"/>
                <a:gd name="connsiteX4" fmla="*/ 59080 w 116730"/>
                <a:gd name="connsiteY4" fmla="*/ 75 h 101534"/>
                <a:gd name="connsiteX5" fmla="*/ 59080 w 116730"/>
                <a:gd name="connsiteY5" fmla="*/ 75 h 10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0" h="101534">
                  <a:moveTo>
                    <a:pt x="59080" y="75"/>
                  </a:moveTo>
                  <a:cubicBezTo>
                    <a:pt x="26853" y="1603"/>
                    <a:pt x="401" y="25515"/>
                    <a:pt x="4" y="53514"/>
                  </a:cubicBezTo>
                  <a:cubicBezTo>
                    <a:pt x="-373" y="81514"/>
                    <a:pt x="25444" y="102986"/>
                    <a:pt x="57670" y="101458"/>
                  </a:cubicBezTo>
                  <a:cubicBezTo>
                    <a:pt x="89877" y="99929"/>
                    <a:pt x="116349" y="76017"/>
                    <a:pt x="116726" y="48018"/>
                  </a:cubicBezTo>
                  <a:cubicBezTo>
                    <a:pt x="117123" y="20018"/>
                    <a:pt x="91306" y="-1433"/>
                    <a:pt x="59080" y="75"/>
                  </a:cubicBezTo>
                  <a:lnTo>
                    <a:pt x="59080" y="75"/>
                  </a:lnTo>
                  <a:close/>
                </a:path>
              </a:pathLst>
            </a:custGeom>
            <a:solidFill>
              <a:srgbClr val="FA8E70"/>
            </a:solidFill>
            <a:ln w="1984"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485D208C-22C4-0B38-C39D-49C963E1619F}"/>
                </a:ext>
              </a:extLst>
            </p:cNvPr>
            <p:cNvSpPr/>
            <p:nvPr/>
          </p:nvSpPr>
          <p:spPr>
            <a:xfrm>
              <a:off x="4345111" y="2911700"/>
              <a:ext cx="109588" cy="95101"/>
            </a:xfrm>
            <a:custGeom>
              <a:avLst/>
              <a:gdLst>
                <a:gd name="connsiteX0" fmla="*/ 55529 w 109588"/>
                <a:gd name="connsiteY0" fmla="*/ 64 h 95101"/>
                <a:gd name="connsiteX1" fmla="*/ 5 w 109588"/>
                <a:gd name="connsiteY1" fmla="*/ 50011 h 95101"/>
                <a:gd name="connsiteX2" fmla="*/ 54060 w 109588"/>
                <a:gd name="connsiteY2" fmla="*/ 95037 h 95101"/>
                <a:gd name="connsiteX3" fmla="*/ 109583 w 109588"/>
                <a:gd name="connsiteY3" fmla="*/ 45090 h 95101"/>
                <a:gd name="connsiteX4" fmla="*/ 55529 w 109588"/>
                <a:gd name="connsiteY4" fmla="*/ 64 h 95101"/>
                <a:gd name="connsiteX5" fmla="*/ 55529 w 109588"/>
                <a:gd name="connsiteY5" fmla="*/ 64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88" h="95101">
                  <a:moveTo>
                    <a:pt x="55529" y="64"/>
                  </a:moveTo>
                  <a:cubicBezTo>
                    <a:pt x="25286" y="1433"/>
                    <a:pt x="402" y="23778"/>
                    <a:pt x="5" y="50011"/>
                  </a:cubicBezTo>
                  <a:cubicBezTo>
                    <a:pt x="-411" y="76245"/>
                    <a:pt x="23818" y="96387"/>
                    <a:pt x="54060" y="95037"/>
                  </a:cubicBezTo>
                  <a:cubicBezTo>
                    <a:pt x="84302" y="93688"/>
                    <a:pt x="109167" y="71324"/>
                    <a:pt x="109583" y="45090"/>
                  </a:cubicBezTo>
                  <a:cubicBezTo>
                    <a:pt x="109981" y="18876"/>
                    <a:pt x="85751" y="-1285"/>
                    <a:pt x="55529" y="64"/>
                  </a:cubicBezTo>
                  <a:lnTo>
                    <a:pt x="55529" y="64"/>
                  </a:lnTo>
                  <a:close/>
                </a:path>
              </a:pathLst>
            </a:custGeom>
            <a:solidFill>
              <a:srgbClr val="FA8D6F"/>
            </a:solidFill>
            <a:ln w="1984"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7A506C97-3FA9-FDBF-2394-7F1183C54340}"/>
                </a:ext>
              </a:extLst>
            </p:cNvPr>
            <p:cNvSpPr/>
            <p:nvPr/>
          </p:nvSpPr>
          <p:spPr>
            <a:xfrm>
              <a:off x="4350468" y="2913496"/>
              <a:ext cx="102425" cy="88652"/>
            </a:xfrm>
            <a:custGeom>
              <a:avLst/>
              <a:gdLst>
                <a:gd name="connsiteX0" fmla="*/ 51977 w 102425"/>
                <a:gd name="connsiteY0" fmla="*/ 53 h 88652"/>
                <a:gd name="connsiteX1" fmla="*/ 6 w 102425"/>
                <a:gd name="connsiteY1" fmla="*/ 46488 h 88652"/>
                <a:gd name="connsiteX2" fmla="*/ 50469 w 102425"/>
                <a:gd name="connsiteY2" fmla="*/ 88597 h 88652"/>
                <a:gd name="connsiteX3" fmla="*/ 102420 w 102425"/>
                <a:gd name="connsiteY3" fmla="*/ 42162 h 88652"/>
                <a:gd name="connsiteX4" fmla="*/ 51977 w 102425"/>
                <a:gd name="connsiteY4" fmla="*/ 53 h 88652"/>
                <a:gd name="connsiteX5" fmla="*/ 51977 w 102425"/>
                <a:gd name="connsiteY5" fmla="*/ 53 h 8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25" h="88652">
                  <a:moveTo>
                    <a:pt x="51977" y="53"/>
                  </a:moveTo>
                  <a:cubicBezTo>
                    <a:pt x="23699" y="1244"/>
                    <a:pt x="422" y="22041"/>
                    <a:pt x="6" y="46488"/>
                  </a:cubicBezTo>
                  <a:cubicBezTo>
                    <a:pt x="-411" y="70956"/>
                    <a:pt x="22211" y="89808"/>
                    <a:pt x="50469" y="88597"/>
                  </a:cubicBezTo>
                  <a:cubicBezTo>
                    <a:pt x="78707" y="87406"/>
                    <a:pt x="102003" y="66630"/>
                    <a:pt x="102420" y="42162"/>
                  </a:cubicBezTo>
                  <a:cubicBezTo>
                    <a:pt x="102837" y="17715"/>
                    <a:pt x="80235" y="-1137"/>
                    <a:pt x="51977" y="53"/>
                  </a:cubicBezTo>
                  <a:lnTo>
                    <a:pt x="51977" y="53"/>
                  </a:lnTo>
                  <a:close/>
                </a:path>
              </a:pathLst>
            </a:custGeom>
            <a:solidFill>
              <a:srgbClr val="FA8C6E"/>
            </a:solidFill>
            <a:ln w="1984"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7261C92D-E6E7-7D60-3697-5E9C48EBF9D4}"/>
                </a:ext>
              </a:extLst>
            </p:cNvPr>
            <p:cNvSpPr/>
            <p:nvPr/>
          </p:nvSpPr>
          <p:spPr>
            <a:xfrm>
              <a:off x="4355825" y="2915294"/>
              <a:ext cx="95283" cy="82238"/>
            </a:xfrm>
            <a:custGeom>
              <a:avLst/>
              <a:gdLst>
                <a:gd name="connsiteX0" fmla="*/ 48406 w 95283"/>
                <a:gd name="connsiteY0" fmla="*/ 42 h 82238"/>
                <a:gd name="connsiteX1" fmla="*/ 7 w 95283"/>
                <a:gd name="connsiteY1" fmla="*/ 42984 h 82238"/>
                <a:gd name="connsiteX2" fmla="*/ 46858 w 95283"/>
                <a:gd name="connsiteY2" fmla="*/ 82196 h 82238"/>
                <a:gd name="connsiteX3" fmla="*/ 95277 w 95283"/>
                <a:gd name="connsiteY3" fmla="*/ 39273 h 82238"/>
                <a:gd name="connsiteX4" fmla="*/ 48406 w 95283"/>
                <a:gd name="connsiteY4" fmla="*/ 42 h 82238"/>
                <a:gd name="connsiteX5" fmla="*/ 48406 w 95283"/>
                <a:gd name="connsiteY5" fmla="*/ 42 h 8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83" h="82238">
                  <a:moveTo>
                    <a:pt x="48406" y="42"/>
                  </a:moveTo>
                  <a:cubicBezTo>
                    <a:pt x="22113" y="1074"/>
                    <a:pt x="443" y="20302"/>
                    <a:pt x="7" y="42984"/>
                  </a:cubicBezTo>
                  <a:cubicBezTo>
                    <a:pt x="-430" y="65665"/>
                    <a:pt x="20585" y="83228"/>
                    <a:pt x="46858" y="82196"/>
                  </a:cubicBezTo>
                  <a:cubicBezTo>
                    <a:pt x="73151" y="81184"/>
                    <a:pt x="94861" y="61955"/>
                    <a:pt x="95277" y="39273"/>
                  </a:cubicBezTo>
                  <a:cubicBezTo>
                    <a:pt x="95694" y="16572"/>
                    <a:pt x="74719" y="-970"/>
                    <a:pt x="48406" y="42"/>
                  </a:cubicBezTo>
                  <a:lnTo>
                    <a:pt x="48406" y="42"/>
                  </a:lnTo>
                  <a:close/>
                </a:path>
              </a:pathLst>
            </a:custGeom>
            <a:solidFill>
              <a:srgbClr val="FA8A6E"/>
            </a:solidFill>
            <a:ln w="1984"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7E00C802-44C7-C3E4-DE34-293E8F6278F7}"/>
                </a:ext>
              </a:extLst>
            </p:cNvPr>
            <p:cNvSpPr/>
            <p:nvPr/>
          </p:nvSpPr>
          <p:spPr>
            <a:xfrm>
              <a:off x="4361202" y="2917088"/>
              <a:ext cx="88121" cy="75791"/>
            </a:xfrm>
            <a:custGeom>
              <a:avLst/>
              <a:gdLst>
                <a:gd name="connsiteX0" fmla="*/ 44854 w 88121"/>
                <a:gd name="connsiteY0" fmla="*/ 34 h 75791"/>
                <a:gd name="connsiteX1" fmla="*/ 7 w 88121"/>
                <a:gd name="connsiteY1" fmla="*/ 39464 h 75791"/>
                <a:gd name="connsiteX2" fmla="*/ 43267 w 88121"/>
                <a:gd name="connsiteY2" fmla="*/ 75758 h 75791"/>
                <a:gd name="connsiteX3" fmla="*/ 88114 w 88121"/>
                <a:gd name="connsiteY3" fmla="*/ 36328 h 75791"/>
                <a:gd name="connsiteX4" fmla="*/ 44854 w 88121"/>
                <a:gd name="connsiteY4" fmla="*/ 34 h 75791"/>
                <a:gd name="connsiteX5" fmla="*/ 44854 w 88121"/>
                <a:gd name="connsiteY5" fmla="*/ 34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1" h="75791">
                  <a:moveTo>
                    <a:pt x="44854" y="34"/>
                  </a:moveTo>
                  <a:cubicBezTo>
                    <a:pt x="20526" y="907"/>
                    <a:pt x="444" y="18568"/>
                    <a:pt x="7" y="39464"/>
                  </a:cubicBezTo>
                  <a:cubicBezTo>
                    <a:pt x="-429" y="60399"/>
                    <a:pt x="18958" y="76631"/>
                    <a:pt x="43267" y="75758"/>
                  </a:cubicBezTo>
                  <a:cubicBezTo>
                    <a:pt x="67576" y="74905"/>
                    <a:pt x="87698" y="57244"/>
                    <a:pt x="88114" y="36328"/>
                  </a:cubicBezTo>
                  <a:cubicBezTo>
                    <a:pt x="88551" y="15413"/>
                    <a:pt x="69183" y="-840"/>
                    <a:pt x="44854" y="34"/>
                  </a:cubicBezTo>
                  <a:lnTo>
                    <a:pt x="44854" y="34"/>
                  </a:lnTo>
                  <a:close/>
                </a:path>
              </a:pathLst>
            </a:custGeom>
            <a:solidFill>
              <a:srgbClr val="F9896D"/>
            </a:solidFill>
            <a:ln w="1984"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ADABF9D2-A1DB-5078-DD99-7084AD0BC007}"/>
                </a:ext>
              </a:extLst>
            </p:cNvPr>
            <p:cNvSpPr/>
            <p:nvPr/>
          </p:nvSpPr>
          <p:spPr>
            <a:xfrm>
              <a:off x="4366559" y="2918884"/>
              <a:ext cx="80980" cy="69362"/>
            </a:xfrm>
            <a:custGeom>
              <a:avLst/>
              <a:gdLst>
                <a:gd name="connsiteX0" fmla="*/ 41304 w 80980"/>
                <a:gd name="connsiteY0" fmla="*/ 23 h 69362"/>
                <a:gd name="connsiteX1" fmla="*/ 9 w 80980"/>
                <a:gd name="connsiteY1" fmla="*/ 35961 h 69362"/>
                <a:gd name="connsiteX2" fmla="*/ 39677 w 80980"/>
                <a:gd name="connsiteY2" fmla="*/ 69338 h 69362"/>
                <a:gd name="connsiteX3" fmla="*/ 80972 w 80980"/>
                <a:gd name="connsiteY3" fmla="*/ 33421 h 69362"/>
                <a:gd name="connsiteX4" fmla="*/ 41304 w 80980"/>
                <a:gd name="connsiteY4" fmla="*/ 23 h 69362"/>
                <a:gd name="connsiteX5" fmla="*/ 41304 w 80980"/>
                <a:gd name="connsiteY5" fmla="*/ 23 h 6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80" h="69362">
                  <a:moveTo>
                    <a:pt x="41304" y="23"/>
                  </a:moveTo>
                  <a:cubicBezTo>
                    <a:pt x="18940" y="718"/>
                    <a:pt x="445" y="16811"/>
                    <a:pt x="9" y="35961"/>
                  </a:cubicBezTo>
                  <a:cubicBezTo>
                    <a:pt x="-448" y="55110"/>
                    <a:pt x="17332" y="70052"/>
                    <a:pt x="39677" y="69338"/>
                  </a:cubicBezTo>
                  <a:cubicBezTo>
                    <a:pt x="62021" y="68644"/>
                    <a:pt x="80535" y="52550"/>
                    <a:pt x="80972" y="33421"/>
                  </a:cubicBezTo>
                  <a:cubicBezTo>
                    <a:pt x="81428" y="14271"/>
                    <a:pt x="63648" y="-671"/>
                    <a:pt x="41304" y="23"/>
                  </a:cubicBezTo>
                  <a:lnTo>
                    <a:pt x="41304" y="23"/>
                  </a:lnTo>
                  <a:close/>
                </a:path>
              </a:pathLst>
            </a:custGeom>
            <a:solidFill>
              <a:srgbClr val="F9886C"/>
            </a:solidFill>
            <a:ln w="1984"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9E406DD0-A92A-FA77-8777-08333F542EAF}"/>
                </a:ext>
              </a:extLst>
            </p:cNvPr>
            <p:cNvSpPr/>
            <p:nvPr/>
          </p:nvSpPr>
          <p:spPr>
            <a:xfrm>
              <a:off x="4371896" y="2920678"/>
              <a:ext cx="73839" cy="62937"/>
            </a:xfrm>
            <a:custGeom>
              <a:avLst/>
              <a:gdLst>
                <a:gd name="connsiteX0" fmla="*/ 37753 w 73839"/>
                <a:gd name="connsiteY0" fmla="*/ 15 h 62937"/>
                <a:gd name="connsiteX1" fmla="*/ 9 w 73839"/>
                <a:gd name="connsiteY1" fmla="*/ 32460 h 62937"/>
                <a:gd name="connsiteX2" fmla="*/ 36086 w 73839"/>
                <a:gd name="connsiteY2" fmla="*/ 62921 h 62937"/>
                <a:gd name="connsiteX3" fmla="*/ 73829 w 73839"/>
                <a:gd name="connsiteY3" fmla="*/ 30496 h 62937"/>
                <a:gd name="connsiteX4" fmla="*/ 37753 w 73839"/>
                <a:gd name="connsiteY4" fmla="*/ 15 h 62937"/>
                <a:gd name="connsiteX5" fmla="*/ 37753 w 73839"/>
                <a:gd name="connsiteY5" fmla="*/ 15 h 6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39" h="62937">
                  <a:moveTo>
                    <a:pt x="37753" y="15"/>
                  </a:moveTo>
                  <a:cubicBezTo>
                    <a:pt x="17393" y="571"/>
                    <a:pt x="486" y="15077"/>
                    <a:pt x="9" y="32460"/>
                  </a:cubicBezTo>
                  <a:cubicBezTo>
                    <a:pt x="-447" y="49844"/>
                    <a:pt x="15726" y="63476"/>
                    <a:pt x="36086" y="62921"/>
                  </a:cubicBezTo>
                  <a:cubicBezTo>
                    <a:pt x="56446" y="62405"/>
                    <a:pt x="73372" y="47879"/>
                    <a:pt x="73829" y="30496"/>
                  </a:cubicBezTo>
                  <a:cubicBezTo>
                    <a:pt x="74305" y="13112"/>
                    <a:pt x="58132" y="-520"/>
                    <a:pt x="37753" y="15"/>
                  </a:cubicBezTo>
                  <a:lnTo>
                    <a:pt x="37753" y="15"/>
                  </a:lnTo>
                  <a:close/>
                </a:path>
              </a:pathLst>
            </a:custGeom>
            <a:solidFill>
              <a:srgbClr val="F9866B"/>
            </a:solidFill>
            <a:ln w="1984"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A6022634-643D-85B3-3D17-2007CE5010B8}"/>
                </a:ext>
              </a:extLst>
            </p:cNvPr>
            <p:cNvSpPr/>
            <p:nvPr/>
          </p:nvSpPr>
          <p:spPr>
            <a:xfrm>
              <a:off x="4377291" y="2922471"/>
              <a:ext cx="66677" cy="56513"/>
            </a:xfrm>
            <a:custGeom>
              <a:avLst/>
              <a:gdLst>
                <a:gd name="connsiteX0" fmla="*/ 34183 w 66677"/>
                <a:gd name="connsiteY0" fmla="*/ 8 h 56513"/>
                <a:gd name="connsiteX1" fmla="*/ 11 w 66677"/>
                <a:gd name="connsiteY1" fmla="*/ 28941 h 56513"/>
                <a:gd name="connsiteX2" fmla="*/ 32476 w 66677"/>
                <a:gd name="connsiteY2" fmla="*/ 56504 h 56513"/>
                <a:gd name="connsiteX3" fmla="*/ 66667 w 66677"/>
                <a:gd name="connsiteY3" fmla="*/ 27592 h 56513"/>
                <a:gd name="connsiteX4" fmla="*/ 34183 w 66677"/>
                <a:gd name="connsiteY4" fmla="*/ 8 h 56513"/>
                <a:gd name="connsiteX5" fmla="*/ 34183 w 66677"/>
                <a:gd name="connsiteY5" fmla="*/ 8 h 5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7" h="56513">
                  <a:moveTo>
                    <a:pt x="34183" y="8"/>
                  </a:moveTo>
                  <a:cubicBezTo>
                    <a:pt x="15787" y="405"/>
                    <a:pt x="468" y="13343"/>
                    <a:pt x="11" y="28941"/>
                  </a:cubicBezTo>
                  <a:cubicBezTo>
                    <a:pt x="-465" y="44558"/>
                    <a:pt x="14081" y="56901"/>
                    <a:pt x="32476" y="56504"/>
                  </a:cubicBezTo>
                  <a:cubicBezTo>
                    <a:pt x="50871" y="56127"/>
                    <a:pt x="66191" y="43189"/>
                    <a:pt x="66667" y="27592"/>
                  </a:cubicBezTo>
                  <a:cubicBezTo>
                    <a:pt x="67124" y="11974"/>
                    <a:pt x="52578" y="-369"/>
                    <a:pt x="34183" y="8"/>
                  </a:cubicBezTo>
                  <a:lnTo>
                    <a:pt x="34183" y="8"/>
                  </a:lnTo>
                  <a:close/>
                </a:path>
              </a:pathLst>
            </a:custGeom>
            <a:solidFill>
              <a:srgbClr val="F9856B"/>
            </a:solidFill>
            <a:ln w="1984"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B46DD5FE-8FB3-8E8C-4C3A-140EFBEB311D}"/>
                </a:ext>
              </a:extLst>
            </p:cNvPr>
            <p:cNvSpPr/>
            <p:nvPr/>
          </p:nvSpPr>
          <p:spPr>
            <a:xfrm>
              <a:off x="4382628" y="2924263"/>
              <a:ext cx="59557" cy="50072"/>
            </a:xfrm>
            <a:custGeom>
              <a:avLst/>
              <a:gdLst>
                <a:gd name="connsiteX0" fmla="*/ 30652 w 59557"/>
                <a:gd name="connsiteY0" fmla="*/ 3 h 50072"/>
                <a:gd name="connsiteX1" fmla="*/ 13 w 59557"/>
                <a:gd name="connsiteY1" fmla="*/ 25423 h 50072"/>
                <a:gd name="connsiteX2" fmla="*/ 28905 w 59557"/>
                <a:gd name="connsiteY2" fmla="*/ 50069 h 50072"/>
                <a:gd name="connsiteX3" fmla="*/ 59545 w 59557"/>
                <a:gd name="connsiteY3" fmla="*/ 24649 h 50072"/>
                <a:gd name="connsiteX4" fmla="*/ 30652 w 59557"/>
                <a:gd name="connsiteY4" fmla="*/ 3 h 50072"/>
                <a:gd name="connsiteX5" fmla="*/ 30652 w 59557"/>
                <a:gd name="connsiteY5" fmla="*/ 3 h 5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57" h="50072">
                  <a:moveTo>
                    <a:pt x="30652" y="3"/>
                  </a:moveTo>
                  <a:cubicBezTo>
                    <a:pt x="14201" y="221"/>
                    <a:pt x="489" y="11611"/>
                    <a:pt x="13" y="25423"/>
                  </a:cubicBezTo>
                  <a:cubicBezTo>
                    <a:pt x="-463" y="39254"/>
                    <a:pt x="12475" y="50287"/>
                    <a:pt x="28905" y="50069"/>
                  </a:cubicBezTo>
                  <a:cubicBezTo>
                    <a:pt x="45316" y="49851"/>
                    <a:pt x="59048" y="38480"/>
                    <a:pt x="59545" y="24649"/>
                  </a:cubicBezTo>
                  <a:cubicBezTo>
                    <a:pt x="60021" y="10817"/>
                    <a:pt x="47083" y="-196"/>
                    <a:pt x="30652" y="3"/>
                  </a:cubicBezTo>
                  <a:lnTo>
                    <a:pt x="30652" y="3"/>
                  </a:lnTo>
                  <a:close/>
                </a:path>
              </a:pathLst>
            </a:custGeom>
            <a:solidFill>
              <a:srgbClr val="F9836A"/>
            </a:solidFill>
            <a:ln w="1984"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F347CA17-BE77-897C-A1DE-6D5DEF956776}"/>
                </a:ext>
              </a:extLst>
            </p:cNvPr>
            <p:cNvSpPr/>
            <p:nvPr/>
          </p:nvSpPr>
          <p:spPr>
            <a:xfrm>
              <a:off x="4388004" y="2926051"/>
              <a:ext cx="52397" cy="43677"/>
            </a:xfrm>
            <a:custGeom>
              <a:avLst/>
              <a:gdLst>
                <a:gd name="connsiteX0" fmla="*/ 27082 w 52397"/>
                <a:gd name="connsiteY0" fmla="*/ 0 h 43677"/>
                <a:gd name="connsiteX1" fmla="*/ 15 w 52397"/>
                <a:gd name="connsiteY1" fmla="*/ 21948 h 43677"/>
                <a:gd name="connsiteX2" fmla="*/ 25296 w 52397"/>
                <a:gd name="connsiteY2" fmla="*/ 43677 h 43677"/>
                <a:gd name="connsiteX3" fmla="*/ 52383 w 52397"/>
                <a:gd name="connsiteY3" fmla="*/ 21769 h 43677"/>
                <a:gd name="connsiteX4" fmla="*/ 27082 w 52397"/>
                <a:gd name="connsiteY4" fmla="*/ 0 h 43677"/>
                <a:gd name="connsiteX5" fmla="*/ 27082 w 52397"/>
                <a:gd name="connsiteY5" fmla="*/ 0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7" h="43677">
                  <a:moveTo>
                    <a:pt x="27082" y="0"/>
                  </a:moveTo>
                  <a:cubicBezTo>
                    <a:pt x="12635" y="79"/>
                    <a:pt x="511" y="9883"/>
                    <a:pt x="15" y="21948"/>
                  </a:cubicBezTo>
                  <a:cubicBezTo>
                    <a:pt x="-462" y="34013"/>
                    <a:pt x="10849" y="43756"/>
                    <a:pt x="25296" y="43677"/>
                  </a:cubicBezTo>
                  <a:cubicBezTo>
                    <a:pt x="39742" y="43617"/>
                    <a:pt x="51867" y="33814"/>
                    <a:pt x="52383" y="21769"/>
                  </a:cubicBezTo>
                  <a:cubicBezTo>
                    <a:pt x="52859" y="9684"/>
                    <a:pt x="41548" y="-59"/>
                    <a:pt x="27082" y="0"/>
                  </a:cubicBezTo>
                  <a:lnTo>
                    <a:pt x="27082" y="0"/>
                  </a:lnTo>
                  <a:close/>
                </a:path>
              </a:pathLst>
            </a:custGeom>
            <a:solidFill>
              <a:srgbClr val="F98269"/>
            </a:solidFill>
            <a:ln w="1984"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85643394-4278-0392-EBBD-31269D28D930}"/>
                </a:ext>
              </a:extLst>
            </p:cNvPr>
            <p:cNvSpPr/>
            <p:nvPr/>
          </p:nvSpPr>
          <p:spPr>
            <a:xfrm>
              <a:off x="4393357" y="2927836"/>
              <a:ext cx="45260" cy="37229"/>
            </a:xfrm>
            <a:custGeom>
              <a:avLst/>
              <a:gdLst>
                <a:gd name="connsiteX0" fmla="*/ 23535 w 45260"/>
                <a:gd name="connsiteY0" fmla="*/ 1 h 37229"/>
                <a:gd name="connsiteX1" fmla="*/ 20 w 45260"/>
                <a:gd name="connsiteY1" fmla="*/ 18416 h 37229"/>
                <a:gd name="connsiteX2" fmla="*/ 21709 w 45260"/>
                <a:gd name="connsiteY2" fmla="*/ 37228 h 37229"/>
                <a:gd name="connsiteX3" fmla="*/ 45244 w 45260"/>
                <a:gd name="connsiteY3" fmla="*/ 18813 h 37229"/>
                <a:gd name="connsiteX4" fmla="*/ 23535 w 45260"/>
                <a:gd name="connsiteY4" fmla="*/ 1 h 37229"/>
                <a:gd name="connsiteX5" fmla="*/ 23535 w 45260"/>
                <a:gd name="connsiteY5" fmla="*/ 1 h 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60" h="37229">
                  <a:moveTo>
                    <a:pt x="23535" y="1"/>
                  </a:moveTo>
                  <a:cubicBezTo>
                    <a:pt x="11053" y="-98"/>
                    <a:pt x="516" y="8137"/>
                    <a:pt x="20" y="18416"/>
                  </a:cubicBezTo>
                  <a:cubicBezTo>
                    <a:pt x="-496" y="28715"/>
                    <a:pt x="9207" y="37149"/>
                    <a:pt x="21709" y="37228"/>
                  </a:cubicBezTo>
                  <a:cubicBezTo>
                    <a:pt x="34171" y="37347"/>
                    <a:pt x="44728" y="29092"/>
                    <a:pt x="45244" y="18813"/>
                  </a:cubicBezTo>
                  <a:cubicBezTo>
                    <a:pt x="45720" y="8534"/>
                    <a:pt x="36016" y="100"/>
                    <a:pt x="23535" y="1"/>
                  </a:cubicBezTo>
                  <a:lnTo>
                    <a:pt x="23535" y="1"/>
                  </a:lnTo>
                  <a:close/>
                </a:path>
              </a:pathLst>
            </a:custGeom>
            <a:solidFill>
              <a:srgbClr val="F88168"/>
            </a:solidFill>
            <a:ln w="1984"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CC25468C-6988-1DE3-C707-520DC88BBC70}"/>
                </a:ext>
              </a:extLst>
            </p:cNvPr>
            <p:cNvSpPr/>
            <p:nvPr/>
          </p:nvSpPr>
          <p:spPr>
            <a:xfrm>
              <a:off x="4398711" y="2929616"/>
              <a:ext cx="38107" cy="30853"/>
            </a:xfrm>
            <a:custGeom>
              <a:avLst/>
              <a:gdLst>
                <a:gd name="connsiteX0" fmla="*/ 19986 w 38107"/>
                <a:gd name="connsiteY0" fmla="*/ 7 h 30853"/>
                <a:gd name="connsiteX1" fmla="*/ 23 w 38107"/>
                <a:gd name="connsiteY1" fmla="*/ 14950 h 30853"/>
                <a:gd name="connsiteX2" fmla="*/ 18121 w 38107"/>
                <a:gd name="connsiteY2" fmla="*/ 30845 h 30853"/>
                <a:gd name="connsiteX3" fmla="*/ 38084 w 38107"/>
                <a:gd name="connsiteY3" fmla="*/ 15942 h 30853"/>
                <a:gd name="connsiteX4" fmla="*/ 19986 w 38107"/>
                <a:gd name="connsiteY4" fmla="*/ 7 h 30853"/>
                <a:gd name="connsiteX5" fmla="*/ 19986 w 38107"/>
                <a:gd name="connsiteY5" fmla="*/ 7 h 3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7" h="30853">
                  <a:moveTo>
                    <a:pt x="19986" y="7"/>
                  </a:moveTo>
                  <a:cubicBezTo>
                    <a:pt x="9489" y="-251"/>
                    <a:pt x="539" y="6417"/>
                    <a:pt x="23" y="14950"/>
                  </a:cubicBezTo>
                  <a:cubicBezTo>
                    <a:pt x="-493" y="23463"/>
                    <a:pt x="7604" y="30587"/>
                    <a:pt x="18121" y="30845"/>
                  </a:cubicBezTo>
                  <a:cubicBezTo>
                    <a:pt x="28619" y="31123"/>
                    <a:pt x="37568" y="24455"/>
                    <a:pt x="38084" y="15942"/>
                  </a:cubicBezTo>
                  <a:cubicBezTo>
                    <a:pt x="38600" y="7409"/>
                    <a:pt x="30504" y="285"/>
                    <a:pt x="19986" y="7"/>
                  </a:cubicBezTo>
                  <a:lnTo>
                    <a:pt x="19986" y="7"/>
                  </a:lnTo>
                  <a:close/>
                </a:path>
              </a:pathLst>
            </a:custGeom>
            <a:solidFill>
              <a:srgbClr val="F87F68"/>
            </a:solidFill>
            <a:ln w="1984"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CFEDD70C-D3FB-CF2E-3481-6E59707F2E18}"/>
                </a:ext>
              </a:extLst>
            </p:cNvPr>
            <p:cNvSpPr/>
            <p:nvPr/>
          </p:nvSpPr>
          <p:spPr>
            <a:xfrm>
              <a:off x="4404081" y="2931383"/>
              <a:ext cx="30956" cy="24460"/>
            </a:xfrm>
            <a:custGeom>
              <a:avLst/>
              <a:gdLst>
                <a:gd name="connsiteX0" fmla="*/ 16442 w 30956"/>
                <a:gd name="connsiteY0" fmla="*/ 26 h 24460"/>
                <a:gd name="connsiteX1" fmla="*/ 31 w 30956"/>
                <a:gd name="connsiteY1" fmla="*/ 11436 h 24460"/>
                <a:gd name="connsiteX2" fmla="*/ 14517 w 30956"/>
                <a:gd name="connsiteY2" fmla="*/ 24434 h 24460"/>
                <a:gd name="connsiteX3" fmla="*/ 30928 w 30956"/>
                <a:gd name="connsiteY3" fmla="*/ 13004 h 24460"/>
                <a:gd name="connsiteX4" fmla="*/ 16442 w 30956"/>
                <a:gd name="connsiteY4" fmla="*/ 26 h 24460"/>
                <a:gd name="connsiteX5" fmla="*/ 16442 w 30956"/>
                <a:gd name="connsiteY5" fmla="*/ 26 h 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6" h="24460">
                  <a:moveTo>
                    <a:pt x="16442" y="26"/>
                  </a:moveTo>
                  <a:cubicBezTo>
                    <a:pt x="7909" y="-411"/>
                    <a:pt x="547" y="4709"/>
                    <a:pt x="31" y="11436"/>
                  </a:cubicBezTo>
                  <a:cubicBezTo>
                    <a:pt x="-505" y="18183"/>
                    <a:pt x="6004" y="24017"/>
                    <a:pt x="14517" y="24434"/>
                  </a:cubicBezTo>
                  <a:cubicBezTo>
                    <a:pt x="23050" y="24871"/>
                    <a:pt x="30412" y="19771"/>
                    <a:pt x="30928" y="13004"/>
                  </a:cubicBezTo>
                  <a:cubicBezTo>
                    <a:pt x="31444" y="6297"/>
                    <a:pt x="24955" y="462"/>
                    <a:pt x="16442" y="26"/>
                  </a:cubicBezTo>
                  <a:lnTo>
                    <a:pt x="16442" y="26"/>
                  </a:lnTo>
                  <a:close/>
                </a:path>
              </a:pathLst>
            </a:custGeom>
            <a:solidFill>
              <a:srgbClr val="F87E67"/>
            </a:solidFill>
            <a:ln w="1984"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B9E0AA88-C8BA-6A49-CB3E-0C083F44AD8F}"/>
                </a:ext>
              </a:extLst>
            </p:cNvPr>
            <p:cNvSpPr/>
            <p:nvPr/>
          </p:nvSpPr>
          <p:spPr>
            <a:xfrm>
              <a:off x="3064893" y="1813178"/>
              <a:ext cx="1574684" cy="942592"/>
            </a:xfrm>
            <a:custGeom>
              <a:avLst/>
              <a:gdLst>
                <a:gd name="connsiteX0" fmla="*/ 573858 w 1574684"/>
                <a:gd name="connsiteY0" fmla="*/ 251209 h 942592"/>
                <a:gd name="connsiteX1" fmla="*/ 878483 w 1574684"/>
                <a:gd name="connsiteY1" fmla="*/ 419585 h 942592"/>
                <a:gd name="connsiteX2" fmla="*/ 1413574 w 1574684"/>
                <a:gd name="connsiteY2" fmla="*/ 595819 h 942592"/>
                <a:gd name="connsiteX3" fmla="*/ 1510353 w 1574684"/>
                <a:gd name="connsiteY3" fmla="*/ 841071 h 942592"/>
                <a:gd name="connsiteX4" fmla="*/ 468288 w 1574684"/>
                <a:gd name="connsiteY4" fmla="*/ 65450 h 942592"/>
                <a:gd name="connsiteX5" fmla="*/ 40513 w 1574684"/>
                <a:gd name="connsiteY5" fmla="*/ 942592 h 942592"/>
                <a:gd name="connsiteX6" fmla="*/ 206408 w 1574684"/>
                <a:gd name="connsiteY6" fmla="*/ 866530 h 942592"/>
                <a:gd name="connsiteX7" fmla="*/ 328607 w 1574684"/>
                <a:gd name="connsiteY7" fmla="*/ 630784 h 942592"/>
                <a:gd name="connsiteX8" fmla="*/ 573858 w 1574684"/>
                <a:gd name="connsiteY8" fmla="*/ 251209 h 942592"/>
                <a:gd name="connsiteX9" fmla="*/ 573858 w 1574684"/>
                <a:gd name="connsiteY9" fmla="*/ 251209 h 94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684" h="942592">
                  <a:moveTo>
                    <a:pt x="573858" y="251209"/>
                  </a:moveTo>
                  <a:cubicBezTo>
                    <a:pt x="573858" y="251209"/>
                    <a:pt x="671828" y="376067"/>
                    <a:pt x="878483" y="419585"/>
                  </a:cubicBezTo>
                  <a:cubicBezTo>
                    <a:pt x="1085137" y="463103"/>
                    <a:pt x="1327730" y="522694"/>
                    <a:pt x="1413574" y="595819"/>
                  </a:cubicBezTo>
                  <a:cubicBezTo>
                    <a:pt x="1499419" y="668944"/>
                    <a:pt x="1510353" y="841071"/>
                    <a:pt x="1510353" y="841071"/>
                  </a:cubicBezTo>
                  <a:cubicBezTo>
                    <a:pt x="1772591" y="385989"/>
                    <a:pt x="1194974" y="-197303"/>
                    <a:pt x="468288" y="65450"/>
                  </a:cubicBezTo>
                  <a:cubicBezTo>
                    <a:pt x="146658" y="181756"/>
                    <a:pt x="-100419" y="563613"/>
                    <a:pt x="40513" y="942592"/>
                  </a:cubicBezTo>
                  <a:cubicBezTo>
                    <a:pt x="40513" y="865895"/>
                    <a:pt x="142510" y="813706"/>
                    <a:pt x="206408" y="866530"/>
                  </a:cubicBezTo>
                  <a:cubicBezTo>
                    <a:pt x="210893" y="745363"/>
                    <a:pt x="238377" y="697063"/>
                    <a:pt x="328607" y="630784"/>
                  </a:cubicBezTo>
                  <a:cubicBezTo>
                    <a:pt x="414551" y="567700"/>
                    <a:pt x="546831" y="465385"/>
                    <a:pt x="573858" y="251209"/>
                  </a:cubicBezTo>
                  <a:lnTo>
                    <a:pt x="573858" y="251209"/>
                  </a:lnTo>
                  <a:close/>
                </a:path>
              </a:pathLst>
            </a:custGeom>
            <a:solidFill>
              <a:srgbClr val="8A4E3C"/>
            </a:solidFill>
            <a:ln w="1984"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5A4AA0A1-C9EE-3048-6855-5C03E86AF3E8}"/>
                </a:ext>
              </a:extLst>
            </p:cNvPr>
            <p:cNvSpPr/>
            <p:nvPr/>
          </p:nvSpPr>
          <p:spPr>
            <a:xfrm>
              <a:off x="3067384" y="2015830"/>
              <a:ext cx="1514509" cy="615102"/>
            </a:xfrm>
            <a:custGeom>
              <a:avLst/>
              <a:gdLst>
                <a:gd name="connsiteX0" fmla="*/ 1064647 w 1514509"/>
                <a:gd name="connsiteY0" fmla="*/ 259916 h 615102"/>
                <a:gd name="connsiteX1" fmla="*/ 1392668 w 1514509"/>
                <a:gd name="connsiteY1" fmla="*/ 379257 h 615102"/>
                <a:gd name="connsiteX2" fmla="*/ 1514510 w 1514509"/>
                <a:gd name="connsiteY2" fmla="*/ 174567 h 615102"/>
                <a:gd name="connsiteX3" fmla="*/ 1378856 w 1514509"/>
                <a:gd name="connsiteY3" fmla="*/ 0 h 615102"/>
                <a:gd name="connsiteX4" fmla="*/ 1064647 w 1514509"/>
                <a:gd name="connsiteY4" fmla="*/ 259916 h 615102"/>
                <a:gd name="connsiteX5" fmla="*/ 1064647 w 1514509"/>
                <a:gd name="connsiteY5" fmla="*/ 259916 h 615102"/>
                <a:gd name="connsiteX6" fmla="*/ 46792 w 1514509"/>
                <a:gd name="connsiteY6" fmla="*/ 270294 h 615102"/>
                <a:gd name="connsiteX7" fmla="*/ 0 w 1514509"/>
                <a:gd name="connsiteY7" fmla="*/ 461530 h 615102"/>
                <a:gd name="connsiteX8" fmla="*/ 207488 w 1514509"/>
                <a:gd name="connsiteY8" fmla="*/ 615103 h 615102"/>
                <a:gd name="connsiteX9" fmla="*/ 326115 w 1514509"/>
                <a:gd name="connsiteY9" fmla="*/ 428153 h 615102"/>
                <a:gd name="connsiteX10" fmla="*/ 423152 w 1514509"/>
                <a:gd name="connsiteY10" fmla="*/ 348043 h 615102"/>
                <a:gd name="connsiteX11" fmla="*/ 46792 w 1514509"/>
                <a:gd name="connsiteY11" fmla="*/ 270294 h 615102"/>
                <a:gd name="connsiteX12" fmla="*/ 46792 w 1514509"/>
                <a:gd name="connsiteY12" fmla="*/ 270294 h 61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4509" h="615102">
                  <a:moveTo>
                    <a:pt x="1064647" y="259916"/>
                  </a:moveTo>
                  <a:cubicBezTo>
                    <a:pt x="1199427" y="293670"/>
                    <a:pt x="1325496" y="333676"/>
                    <a:pt x="1392668" y="379257"/>
                  </a:cubicBezTo>
                  <a:cubicBezTo>
                    <a:pt x="1454303" y="312939"/>
                    <a:pt x="1492244" y="242691"/>
                    <a:pt x="1514510" y="174567"/>
                  </a:cubicBezTo>
                  <a:cubicBezTo>
                    <a:pt x="1481707" y="111047"/>
                    <a:pt x="1435789" y="51832"/>
                    <a:pt x="1378856" y="0"/>
                  </a:cubicBezTo>
                  <a:cubicBezTo>
                    <a:pt x="1317300" y="118369"/>
                    <a:pt x="1203535" y="203242"/>
                    <a:pt x="1064647" y="259916"/>
                  </a:cubicBezTo>
                  <a:lnTo>
                    <a:pt x="1064647" y="259916"/>
                  </a:lnTo>
                  <a:close/>
                  <a:moveTo>
                    <a:pt x="46792" y="270294"/>
                  </a:moveTo>
                  <a:cubicBezTo>
                    <a:pt x="22126" y="330818"/>
                    <a:pt x="5894" y="395113"/>
                    <a:pt x="0" y="461530"/>
                  </a:cubicBezTo>
                  <a:cubicBezTo>
                    <a:pt x="50344" y="518086"/>
                    <a:pt x="117833" y="573549"/>
                    <a:pt x="207488" y="615103"/>
                  </a:cubicBezTo>
                  <a:cubicBezTo>
                    <a:pt x="217787" y="528226"/>
                    <a:pt x="249101" y="484748"/>
                    <a:pt x="326115" y="428153"/>
                  </a:cubicBezTo>
                  <a:cubicBezTo>
                    <a:pt x="355127" y="406840"/>
                    <a:pt x="389437" y="381083"/>
                    <a:pt x="423152" y="348043"/>
                  </a:cubicBezTo>
                  <a:cubicBezTo>
                    <a:pt x="279740" y="338379"/>
                    <a:pt x="147044" y="311054"/>
                    <a:pt x="46792" y="270294"/>
                  </a:cubicBezTo>
                  <a:lnTo>
                    <a:pt x="46792" y="270294"/>
                  </a:lnTo>
                  <a:close/>
                </a:path>
              </a:pathLst>
            </a:custGeom>
            <a:solidFill>
              <a:srgbClr val="965F4C"/>
            </a:solidFill>
            <a:ln w="1984"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A200FCAF-500E-506E-0C57-230D491DC867}"/>
                </a:ext>
              </a:extLst>
            </p:cNvPr>
            <p:cNvSpPr/>
            <p:nvPr/>
          </p:nvSpPr>
          <p:spPr>
            <a:xfrm>
              <a:off x="3362670" y="3402025"/>
              <a:ext cx="968261" cy="717222"/>
            </a:xfrm>
            <a:custGeom>
              <a:avLst/>
              <a:gdLst>
                <a:gd name="connsiteX0" fmla="*/ 459809 w 959164"/>
                <a:gd name="connsiteY0" fmla="*/ 2281 h 717222"/>
                <a:gd name="connsiteX1" fmla="*/ 812852 w 959164"/>
                <a:gd name="connsiteY1" fmla="*/ 192227 h 717222"/>
                <a:gd name="connsiteX2" fmla="*/ 946762 w 959164"/>
                <a:gd name="connsiteY2" fmla="*/ 660011 h 717222"/>
                <a:gd name="connsiteX3" fmla="*/ 959164 w 959164"/>
                <a:gd name="connsiteY3" fmla="*/ 717222 h 717222"/>
                <a:gd name="connsiteX4" fmla="*/ 0 w 959164"/>
                <a:gd name="connsiteY4" fmla="*/ 717222 h 717222"/>
                <a:gd name="connsiteX5" fmla="*/ 38495 w 959164"/>
                <a:gd name="connsiteY5" fmla="*/ 529831 h 717222"/>
                <a:gd name="connsiteX6" fmla="*/ 176596 w 959164"/>
                <a:gd name="connsiteY6" fmla="*/ 93028 h 717222"/>
                <a:gd name="connsiteX7" fmla="*/ 459809 w 959164"/>
                <a:gd name="connsiteY7" fmla="*/ 2281 h 71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64" h="717222">
                  <a:moveTo>
                    <a:pt x="459809" y="2281"/>
                  </a:moveTo>
                  <a:cubicBezTo>
                    <a:pt x="634515" y="-9565"/>
                    <a:pt x="744490" y="20557"/>
                    <a:pt x="812852" y="192227"/>
                  </a:cubicBezTo>
                  <a:cubicBezTo>
                    <a:pt x="859339" y="308984"/>
                    <a:pt x="905193" y="478189"/>
                    <a:pt x="946762" y="660011"/>
                  </a:cubicBezTo>
                  <a:lnTo>
                    <a:pt x="959164" y="717222"/>
                  </a:lnTo>
                  <a:lnTo>
                    <a:pt x="0" y="717222"/>
                  </a:lnTo>
                  <a:lnTo>
                    <a:pt x="38495" y="529831"/>
                  </a:lnTo>
                  <a:cubicBezTo>
                    <a:pt x="87137" y="308624"/>
                    <a:pt x="137729" y="128688"/>
                    <a:pt x="176596" y="93028"/>
                  </a:cubicBezTo>
                  <a:cubicBezTo>
                    <a:pt x="239243" y="35520"/>
                    <a:pt x="353604" y="9485"/>
                    <a:pt x="459809" y="2281"/>
                  </a:cubicBezTo>
                  <a:close/>
                </a:path>
              </a:pathLst>
            </a:custGeom>
            <a:solidFill>
              <a:schemeClr val="bg1"/>
            </a:solidFill>
            <a:ln w="1984" cap="flat">
              <a:solidFill>
                <a:schemeClr val="bg1"/>
              </a:solid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5929763D-39A9-2614-E2B2-51887B4C6D2F}"/>
                </a:ext>
              </a:extLst>
            </p:cNvPr>
            <p:cNvSpPr/>
            <p:nvPr/>
          </p:nvSpPr>
          <p:spPr>
            <a:xfrm>
              <a:off x="3596801" y="3396708"/>
              <a:ext cx="475619" cy="100749"/>
            </a:xfrm>
            <a:custGeom>
              <a:avLst/>
              <a:gdLst>
                <a:gd name="connsiteX0" fmla="*/ 0 w 475619"/>
                <a:gd name="connsiteY0" fmla="*/ 38122 h 100749"/>
                <a:gd name="connsiteX1" fmla="*/ 225546 w 475619"/>
                <a:gd name="connsiteY1" fmla="*/ 160 h 100749"/>
                <a:gd name="connsiteX2" fmla="*/ 475619 w 475619"/>
                <a:gd name="connsiteY2" fmla="*/ 40166 h 100749"/>
                <a:gd name="connsiteX3" fmla="*/ 174587 w 475619"/>
                <a:gd name="connsiteY3" fmla="*/ 100749 h 100749"/>
                <a:gd name="connsiteX4" fmla="*/ 0 w 475619"/>
                <a:gd name="connsiteY4" fmla="*/ 38122 h 100749"/>
                <a:gd name="connsiteX5" fmla="*/ 0 w 475619"/>
                <a:gd name="connsiteY5" fmla="*/ 38122 h 10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619" h="100749">
                  <a:moveTo>
                    <a:pt x="0" y="38122"/>
                  </a:moveTo>
                  <a:cubicBezTo>
                    <a:pt x="77967" y="11690"/>
                    <a:pt x="153056" y="2780"/>
                    <a:pt x="225546" y="160"/>
                  </a:cubicBezTo>
                  <a:cubicBezTo>
                    <a:pt x="285991" y="-2003"/>
                    <a:pt x="429939" y="18060"/>
                    <a:pt x="475619" y="40166"/>
                  </a:cubicBezTo>
                  <a:cubicBezTo>
                    <a:pt x="443234" y="82215"/>
                    <a:pt x="251442" y="100749"/>
                    <a:pt x="174587" y="100749"/>
                  </a:cubicBezTo>
                  <a:cubicBezTo>
                    <a:pt x="97771" y="100769"/>
                    <a:pt x="25817" y="63423"/>
                    <a:pt x="0" y="38122"/>
                  </a:cubicBezTo>
                  <a:lnTo>
                    <a:pt x="0" y="38122"/>
                  </a:lnTo>
                  <a:close/>
                </a:path>
              </a:pathLst>
            </a:custGeom>
            <a:solidFill>
              <a:srgbClr val="E8935A"/>
            </a:solidFill>
            <a:ln w="1984" cap="flat">
              <a:noFill/>
              <a:prstDash val="solid"/>
              <a:miter/>
            </a:ln>
          </p:spPr>
          <p:txBody>
            <a:bodyPr rtlCol="0" anchor="ctr"/>
            <a:lstStyle/>
            <a:p>
              <a:endParaRPr lang="en-US"/>
            </a:p>
          </p:txBody>
        </p:sp>
        <p:grpSp>
          <p:nvGrpSpPr>
            <p:cNvPr id="400" name="Group 399">
              <a:extLst>
                <a:ext uri="{FF2B5EF4-FFF2-40B4-BE49-F238E27FC236}">
                  <a16:creationId xmlns:a16="http://schemas.microsoft.com/office/drawing/2014/main" id="{9C6FD915-B1B4-3286-750C-7C10792D7D64}"/>
                </a:ext>
              </a:extLst>
            </p:cNvPr>
            <p:cNvGrpSpPr/>
            <p:nvPr/>
          </p:nvGrpSpPr>
          <p:grpSpPr>
            <a:xfrm>
              <a:off x="3812204" y="3592951"/>
              <a:ext cx="133446" cy="438064"/>
              <a:chOff x="14692737" y="2561777"/>
              <a:chExt cx="173622" cy="569956"/>
            </a:xfrm>
          </p:grpSpPr>
          <p:sp>
            <p:nvSpPr>
              <p:cNvPr id="406" name="Arrow: Notched Right 2874">
                <a:extLst>
                  <a:ext uri="{FF2B5EF4-FFF2-40B4-BE49-F238E27FC236}">
                    <a16:creationId xmlns:a16="http://schemas.microsoft.com/office/drawing/2014/main" id="{12A1AAF6-8AAF-FB5D-F863-C00C0EA65CC0}"/>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Arrow: Notched Right 2874">
                <a:extLst>
                  <a:ext uri="{FF2B5EF4-FFF2-40B4-BE49-F238E27FC236}">
                    <a16:creationId xmlns:a16="http://schemas.microsoft.com/office/drawing/2014/main" id="{A6D74E4A-40E7-C836-0676-DCFCC3AEEEC9}"/>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Arrow: Notched Right 2874">
                <a:extLst>
                  <a:ext uri="{FF2B5EF4-FFF2-40B4-BE49-F238E27FC236}">
                    <a16:creationId xmlns:a16="http://schemas.microsoft.com/office/drawing/2014/main" id="{44ED2F3C-0BB7-EA9A-D75F-3219CB0860AA}"/>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1" name="Freeform: Shape 400">
              <a:extLst>
                <a:ext uri="{FF2B5EF4-FFF2-40B4-BE49-F238E27FC236}">
                  <a16:creationId xmlns:a16="http://schemas.microsoft.com/office/drawing/2014/main" id="{CF0A8758-0DEA-1689-158E-09EB66DB09AF}"/>
                </a:ext>
              </a:extLst>
            </p:cNvPr>
            <p:cNvSpPr/>
            <p:nvPr/>
          </p:nvSpPr>
          <p:spPr>
            <a:xfrm rot="638362" flipH="1">
              <a:off x="3952326" y="3551304"/>
              <a:ext cx="1259804" cy="397307"/>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4086E373-B6AE-3AEE-C4B5-2C6F4904356E}"/>
                </a:ext>
              </a:extLst>
            </p:cNvPr>
            <p:cNvSpPr/>
            <p:nvPr/>
          </p:nvSpPr>
          <p:spPr>
            <a:xfrm rot="898778">
              <a:off x="3976571" y="3505978"/>
              <a:ext cx="506638" cy="296381"/>
            </a:xfrm>
            <a:custGeom>
              <a:avLst/>
              <a:gdLst>
                <a:gd name="connsiteX0" fmla="*/ 69537 w 506638"/>
                <a:gd name="connsiteY0" fmla="*/ 231829 h 296381"/>
                <a:gd name="connsiteX1" fmla="*/ 388845 w 506638"/>
                <a:gd name="connsiteY1" fmla="*/ 296381 h 296381"/>
                <a:gd name="connsiteX2" fmla="*/ 506639 w 506638"/>
                <a:gd name="connsiteY2" fmla="*/ 96434 h 296381"/>
                <a:gd name="connsiteX3" fmla="*/ 205071 w 506638"/>
                <a:gd name="connsiteY3" fmla="*/ 9100 h 296381"/>
                <a:gd name="connsiteX4" fmla="*/ 15204 w 506638"/>
                <a:gd name="connsiteY4" fmla="*/ 71172 h 296381"/>
                <a:gd name="connsiteX5" fmla="*/ 69537 w 506638"/>
                <a:gd name="connsiteY5" fmla="*/ 231829 h 296381"/>
                <a:gd name="connsiteX6" fmla="*/ 69537 w 506638"/>
                <a:gd name="connsiteY6" fmla="*/ 231829 h 29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38" h="296381">
                  <a:moveTo>
                    <a:pt x="69537" y="231829"/>
                  </a:moveTo>
                  <a:cubicBezTo>
                    <a:pt x="69537" y="231829"/>
                    <a:pt x="201479" y="294000"/>
                    <a:pt x="388845" y="296381"/>
                  </a:cubicBezTo>
                  <a:cubicBezTo>
                    <a:pt x="404800" y="216867"/>
                    <a:pt x="456216" y="147690"/>
                    <a:pt x="506639" y="96434"/>
                  </a:cubicBezTo>
                  <a:cubicBezTo>
                    <a:pt x="411845" y="84944"/>
                    <a:pt x="316931" y="53928"/>
                    <a:pt x="205071" y="9100"/>
                  </a:cubicBezTo>
                  <a:cubicBezTo>
                    <a:pt x="161017" y="-8541"/>
                    <a:pt x="52114" y="-6675"/>
                    <a:pt x="15204" y="71172"/>
                  </a:cubicBezTo>
                  <a:cubicBezTo>
                    <a:pt x="-21706" y="149040"/>
                    <a:pt x="13319" y="210417"/>
                    <a:pt x="69537" y="231829"/>
                  </a:cubicBezTo>
                  <a:lnTo>
                    <a:pt x="69537" y="231829"/>
                  </a:lnTo>
                  <a:close/>
                </a:path>
              </a:pathLst>
            </a:custGeom>
            <a:solidFill>
              <a:srgbClr val="FAA66E"/>
            </a:solidFill>
            <a:ln w="1984"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9C7F0E68-1C24-C3A4-FD64-F725BCD157BA}"/>
                </a:ext>
              </a:extLst>
            </p:cNvPr>
            <p:cNvSpPr/>
            <p:nvPr/>
          </p:nvSpPr>
          <p:spPr>
            <a:xfrm>
              <a:off x="3939618" y="3408259"/>
              <a:ext cx="423834" cy="387313"/>
            </a:xfrm>
            <a:custGeom>
              <a:avLst/>
              <a:gdLst>
                <a:gd name="connsiteX0" fmla="*/ 259903 w 423834"/>
                <a:gd name="connsiteY0" fmla="*/ 387314 h 387313"/>
                <a:gd name="connsiteX1" fmla="*/ 49657 w 423834"/>
                <a:gd name="connsiteY1" fmla="*/ 43736 h 387313"/>
                <a:gd name="connsiteX2" fmla="*/ 46442 w 423834"/>
                <a:gd name="connsiteY2" fmla="*/ 0 h 387313"/>
                <a:gd name="connsiteX3" fmla="*/ 423834 w 423834"/>
                <a:gd name="connsiteY3" fmla="*/ 132994 h 387313"/>
                <a:gd name="connsiteX4" fmla="*/ 259903 w 423834"/>
                <a:gd name="connsiteY4" fmla="*/ 387314 h 387313"/>
                <a:gd name="connsiteX5" fmla="*/ 259903 w 423834"/>
                <a:gd name="connsiteY5" fmla="*/ 387314 h 38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34" h="387313">
                  <a:moveTo>
                    <a:pt x="259903" y="387314"/>
                  </a:moveTo>
                  <a:cubicBezTo>
                    <a:pt x="84959" y="347051"/>
                    <a:pt x="-87584" y="150139"/>
                    <a:pt x="49657" y="43736"/>
                  </a:cubicBezTo>
                  <a:cubicBezTo>
                    <a:pt x="74462" y="24527"/>
                    <a:pt x="60015" y="34370"/>
                    <a:pt x="46442" y="0"/>
                  </a:cubicBezTo>
                  <a:cubicBezTo>
                    <a:pt x="155782" y="12779"/>
                    <a:pt x="313780" y="68402"/>
                    <a:pt x="423834" y="132994"/>
                  </a:cubicBezTo>
                  <a:cubicBezTo>
                    <a:pt x="377538" y="269322"/>
                    <a:pt x="318780" y="330044"/>
                    <a:pt x="259903" y="387314"/>
                  </a:cubicBezTo>
                  <a:lnTo>
                    <a:pt x="259903" y="387314"/>
                  </a:lnTo>
                  <a:close/>
                </a:path>
              </a:pathLst>
            </a:custGeom>
            <a:solidFill>
              <a:schemeClr val="bg1"/>
            </a:solidFill>
            <a:ln w="1984"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9222FFC0-EA36-6F80-D48A-E9D6668D56B8}"/>
                </a:ext>
              </a:extLst>
            </p:cNvPr>
            <p:cNvSpPr/>
            <p:nvPr/>
          </p:nvSpPr>
          <p:spPr>
            <a:xfrm>
              <a:off x="3512266" y="3408140"/>
              <a:ext cx="577200" cy="183325"/>
            </a:xfrm>
            <a:custGeom>
              <a:avLst/>
              <a:gdLst>
                <a:gd name="connsiteX0" fmla="*/ 0 w 577200"/>
                <a:gd name="connsiteY0" fmla="*/ 45006 h 183325"/>
                <a:gd name="connsiteX1" fmla="*/ 123667 w 577200"/>
                <a:gd name="connsiteY1" fmla="*/ 8731 h 183325"/>
                <a:gd name="connsiteX2" fmla="*/ 472326 w 577200"/>
                <a:gd name="connsiteY2" fmla="*/ 0 h 183325"/>
                <a:gd name="connsiteX3" fmla="*/ 577201 w 577200"/>
                <a:gd name="connsiteY3" fmla="*/ 19864 h 183325"/>
                <a:gd name="connsiteX4" fmla="*/ 0 w 577200"/>
                <a:gd name="connsiteY4" fmla="*/ 45006 h 183325"/>
                <a:gd name="connsiteX5" fmla="*/ 0 w 577200"/>
                <a:gd name="connsiteY5" fmla="*/ 45006 h 18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200" h="183325">
                  <a:moveTo>
                    <a:pt x="0" y="45006"/>
                  </a:moveTo>
                  <a:cubicBezTo>
                    <a:pt x="36433" y="29012"/>
                    <a:pt x="85507" y="12244"/>
                    <a:pt x="123667" y="8731"/>
                  </a:cubicBezTo>
                  <a:cubicBezTo>
                    <a:pt x="153751" y="105927"/>
                    <a:pt x="421842" y="128093"/>
                    <a:pt x="472326" y="0"/>
                  </a:cubicBezTo>
                  <a:cubicBezTo>
                    <a:pt x="502568" y="3294"/>
                    <a:pt x="540013" y="8235"/>
                    <a:pt x="577201" y="19864"/>
                  </a:cubicBezTo>
                  <a:cubicBezTo>
                    <a:pt x="500563" y="229932"/>
                    <a:pt x="116484" y="236679"/>
                    <a:pt x="0" y="45006"/>
                  </a:cubicBezTo>
                  <a:lnTo>
                    <a:pt x="0" y="45006"/>
                  </a:lnTo>
                  <a:close/>
                </a:path>
              </a:pathLst>
            </a:custGeom>
            <a:solidFill>
              <a:srgbClr val="0070C0"/>
            </a:solidFill>
            <a:ln w="1984"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816B5270-17A5-8179-8A45-C4B01DC8387A}"/>
                </a:ext>
              </a:extLst>
            </p:cNvPr>
            <p:cNvSpPr/>
            <p:nvPr/>
          </p:nvSpPr>
          <p:spPr>
            <a:xfrm>
              <a:off x="4185590" y="3539685"/>
              <a:ext cx="238960" cy="303830"/>
            </a:xfrm>
            <a:custGeom>
              <a:avLst/>
              <a:gdLst>
                <a:gd name="connsiteX0" fmla="*/ 175182 w 238960"/>
                <a:gd name="connsiteY0" fmla="*/ 0 h 303830"/>
                <a:gd name="connsiteX1" fmla="*/ 0 w 238960"/>
                <a:gd name="connsiteY1" fmla="*/ 252355 h 303830"/>
                <a:gd name="connsiteX2" fmla="*/ 68501 w 238960"/>
                <a:gd name="connsiteY2" fmla="*/ 303831 h 303830"/>
                <a:gd name="connsiteX3" fmla="*/ 238961 w 238960"/>
                <a:gd name="connsiteY3" fmla="*/ 40561 h 303830"/>
                <a:gd name="connsiteX4" fmla="*/ 175182 w 238960"/>
                <a:gd name="connsiteY4" fmla="*/ 0 h 303830"/>
                <a:gd name="connsiteX5" fmla="*/ 175182 w 238960"/>
                <a:gd name="connsiteY5" fmla="*/ 0 h 3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60" h="303830">
                  <a:moveTo>
                    <a:pt x="175182" y="0"/>
                  </a:moveTo>
                  <a:cubicBezTo>
                    <a:pt x="144940" y="100589"/>
                    <a:pt x="83126" y="186989"/>
                    <a:pt x="0" y="252355"/>
                  </a:cubicBezTo>
                  <a:cubicBezTo>
                    <a:pt x="22840" y="269500"/>
                    <a:pt x="45661" y="286665"/>
                    <a:pt x="68501" y="303831"/>
                  </a:cubicBezTo>
                  <a:cubicBezTo>
                    <a:pt x="138570" y="237770"/>
                    <a:pt x="185025" y="179667"/>
                    <a:pt x="238961" y="40561"/>
                  </a:cubicBezTo>
                  <a:cubicBezTo>
                    <a:pt x="221280" y="28158"/>
                    <a:pt x="196673" y="11192"/>
                    <a:pt x="175182" y="0"/>
                  </a:cubicBezTo>
                  <a:lnTo>
                    <a:pt x="175182" y="0"/>
                  </a:lnTo>
                  <a:close/>
                </a:path>
              </a:pathLst>
            </a:custGeom>
            <a:solidFill>
              <a:srgbClr val="0070C0"/>
            </a:solidFill>
            <a:ln w="1984" cap="flat">
              <a:noFill/>
              <a:prstDash val="solid"/>
              <a:miter/>
            </a:ln>
          </p:spPr>
          <p:txBody>
            <a:bodyPr rtlCol="0" anchor="ctr"/>
            <a:lstStyle/>
            <a:p>
              <a:endParaRPr lang="en-US"/>
            </a:p>
          </p:txBody>
        </p:sp>
      </p:grpSp>
    </p:spTree>
    <p:extLst>
      <p:ext uri="{BB962C8B-B14F-4D97-AF65-F5344CB8AC3E}">
        <p14:creationId xmlns:p14="http://schemas.microsoft.com/office/powerpoint/2010/main" val="890997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 calcmode="lin" valueType="num">
                                      <p:cBhvr>
                                        <p:cTn id="12" dur="500" fill="hold"/>
                                        <p:tgtEl>
                                          <p:spTgt spid="124"/>
                                        </p:tgtEl>
                                        <p:attrNameLst>
                                          <p:attrName>ppt_w</p:attrName>
                                        </p:attrNameLst>
                                      </p:cBhvr>
                                      <p:tavLst>
                                        <p:tav tm="0">
                                          <p:val>
                                            <p:fltVal val="0"/>
                                          </p:val>
                                        </p:tav>
                                        <p:tav tm="100000">
                                          <p:val>
                                            <p:strVal val="#ppt_w"/>
                                          </p:val>
                                        </p:tav>
                                      </p:tavLst>
                                    </p:anim>
                                    <p:anim calcmode="lin" valueType="num">
                                      <p:cBhvr>
                                        <p:cTn id="13" dur="500" fill="hold"/>
                                        <p:tgtEl>
                                          <p:spTgt spid="124"/>
                                        </p:tgtEl>
                                        <p:attrNameLst>
                                          <p:attrName>ppt_h</p:attrName>
                                        </p:attrNameLst>
                                      </p:cBhvr>
                                      <p:tavLst>
                                        <p:tav tm="0">
                                          <p:val>
                                            <p:fltVal val="0"/>
                                          </p:val>
                                        </p:tav>
                                        <p:tav tm="100000">
                                          <p:val>
                                            <p:strVal val="#ppt_h"/>
                                          </p:val>
                                        </p:tav>
                                      </p:tavLst>
                                    </p:anim>
                                    <p:animEffect transition="in" filter="fade">
                                      <p:cBhvr>
                                        <p:cTn id="14" dur="500"/>
                                        <p:tgtEl>
                                          <p:spTgt spid="124"/>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123"/>
                                        </p:tgtEl>
                                        <p:attrNameLst>
                                          <p:attrName>style.visibility</p:attrName>
                                        </p:attrNameLst>
                                      </p:cBhvr>
                                      <p:to>
                                        <p:strVal val="visible"/>
                                      </p:to>
                                    </p:set>
                                    <p:animEffect transition="in" filter="wipe(up)">
                                      <p:cBhvr>
                                        <p:cTn id="18" dur="500"/>
                                        <p:tgtEl>
                                          <p:spTgt spid="12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6"/>
                                        </p:tgtEl>
                                        <p:attrNameLst>
                                          <p:attrName>style.visibility</p:attrName>
                                        </p:attrNameLst>
                                      </p:cBhvr>
                                      <p:to>
                                        <p:strVal val="visible"/>
                                      </p:to>
                                    </p:set>
                                    <p:anim calcmode="lin" valueType="num">
                                      <p:cBhvr>
                                        <p:cTn id="23" dur="500" fill="hold"/>
                                        <p:tgtEl>
                                          <p:spTgt spid="126"/>
                                        </p:tgtEl>
                                        <p:attrNameLst>
                                          <p:attrName>ppt_w</p:attrName>
                                        </p:attrNameLst>
                                      </p:cBhvr>
                                      <p:tavLst>
                                        <p:tav tm="0">
                                          <p:val>
                                            <p:fltVal val="0"/>
                                          </p:val>
                                        </p:tav>
                                        <p:tav tm="100000">
                                          <p:val>
                                            <p:strVal val="#ppt_w"/>
                                          </p:val>
                                        </p:tav>
                                      </p:tavLst>
                                    </p:anim>
                                    <p:anim calcmode="lin" valueType="num">
                                      <p:cBhvr>
                                        <p:cTn id="24" dur="500" fill="hold"/>
                                        <p:tgtEl>
                                          <p:spTgt spid="126"/>
                                        </p:tgtEl>
                                        <p:attrNameLst>
                                          <p:attrName>ppt_h</p:attrName>
                                        </p:attrNameLst>
                                      </p:cBhvr>
                                      <p:tavLst>
                                        <p:tav tm="0">
                                          <p:val>
                                            <p:fltVal val="0"/>
                                          </p:val>
                                        </p:tav>
                                        <p:tav tm="100000">
                                          <p:val>
                                            <p:strVal val="#ppt_h"/>
                                          </p:val>
                                        </p:tav>
                                      </p:tavLst>
                                    </p:anim>
                                    <p:animEffect transition="in" filter="fade">
                                      <p:cBhvr>
                                        <p:cTn id="25" dur="500"/>
                                        <p:tgtEl>
                                          <p:spTgt spid="126"/>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125"/>
                                        </p:tgtEl>
                                        <p:attrNameLst>
                                          <p:attrName>style.visibility</p:attrName>
                                        </p:attrNameLst>
                                      </p:cBhvr>
                                      <p:to>
                                        <p:strVal val="visible"/>
                                      </p:to>
                                    </p:set>
                                    <p:animEffect transition="in" filter="wipe(up)">
                                      <p:cBhvr>
                                        <p:cTn id="29"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23" grpId="0"/>
      <p:bldP spid="1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8912303" y="559240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93911" y="-37439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056460" y="4792295"/>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6373613">
            <a:off x="10508287" y="-31315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id="{6A7BF0A8-767C-AEAC-FBE8-3536BF162FC9}"/>
              </a:ext>
            </a:extLst>
          </p:cNvPr>
          <p:cNvSpPr txBox="1"/>
          <p:nvPr/>
        </p:nvSpPr>
        <p:spPr>
          <a:xfrm>
            <a:off x="6250725" y="2650843"/>
            <a:ext cx="5405173" cy="245605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Giọng nói của nữ giới cao hơn nam giới → </a:t>
            </a:r>
            <a:r>
              <a:rPr kumimoji="0" lang="vi-VN" sz="32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Khi nói dây thanh quản của nữ dao động nhanh hơn nam</a:t>
            </a:r>
            <a:endParaRPr kumimoji="0" lang="en-US"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grpSp>
        <p:nvGrpSpPr>
          <p:cNvPr id="40" name="Group 39">
            <a:extLst>
              <a:ext uri="{FF2B5EF4-FFF2-40B4-BE49-F238E27FC236}">
                <a16:creationId xmlns:a16="http://schemas.microsoft.com/office/drawing/2014/main" id="{664370D2-AC9A-B045-5D78-5837A16D4052}"/>
              </a:ext>
            </a:extLst>
          </p:cNvPr>
          <p:cNvGrpSpPr/>
          <p:nvPr/>
        </p:nvGrpSpPr>
        <p:grpSpPr>
          <a:xfrm flipH="1">
            <a:off x="-2340300" y="3824361"/>
            <a:ext cx="1741294" cy="2709460"/>
            <a:chOff x="9050311" y="1907329"/>
            <a:chExt cx="3101282" cy="4825606"/>
          </a:xfrm>
        </p:grpSpPr>
        <p:sp>
          <p:nvSpPr>
            <p:cNvPr id="41" name="Freeform: Shape 40">
              <a:extLst>
                <a:ext uri="{FF2B5EF4-FFF2-40B4-BE49-F238E27FC236}">
                  <a16:creationId xmlns:a16="http://schemas.microsoft.com/office/drawing/2014/main" id="{EA75465A-002E-3BBF-EB04-086171A892A9}"/>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E27E86E-1A81-1B0D-5751-F7E5F90D2358}"/>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4E3AD0E4-391A-2CA0-07DA-05DE84043C5F}"/>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8E962D4-062B-6CC7-A72A-CF5B24550E24}"/>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64CB1C6-05AD-210C-58B6-519AC457388D}"/>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4B11FFD-307D-A723-2EA7-AF43A48B9688}"/>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4F82E65-293F-C4D2-7C04-C0A67EA6580A}"/>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1E376836-9C66-C2BF-2356-71288EBE0513}"/>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24AA0987-7586-CC7F-A949-44912036A41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A8C1C1B-A92C-315A-4D85-84672AE24291}"/>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63D09EA-9305-1379-5E0B-96777FD88E98}"/>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46AED80-304F-6AAA-FF1C-88EB21875651}"/>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EC94E57-62FB-92BB-36E4-2845ABDAE9FD}"/>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6C2ADCCE-A9E0-FE02-3D78-1AA5A0B81D46}"/>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1E03B0B-1FEE-6A71-BCDA-636E496679C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E01A7DAD-2C1F-7803-25C2-D3DEFF303512}"/>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E7528B28-CAB8-2147-5DE7-9083FD8F85FF}"/>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F29433CA-5C90-0288-191F-E065556E06B5}"/>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8A547C7-3671-CB40-59F9-21CF6C1E1FD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CD579918-A1CF-34A4-DC3F-DE298E72EAB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61FF6E94-5A8C-0B6B-81BE-86BF32E94DC5}"/>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8000711-5AAC-B0B6-B9B5-A6B69714E487}"/>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7576AD-919C-D598-4E00-5FB68D5AFDC5}"/>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38F44E2F-250C-840F-3D27-0D57BC7F16CF}"/>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AEDA53FC-20BF-9A7E-D9C2-F9AFB693495E}"/>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3EF1580-B331-D427-8C55-8DA223D2A8DE}"/>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9441B57-50E4-50EC-D1EF-3BEBEE4877B1}"/>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54587DCA-C8E1-BFA9-29E0-C48246BFD84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3F96425-E1D6-506F-4FB9-A6E2C46BC9DA}"/>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CA2F15FF-E3AB-88C7-247B-88A7C2A13C1E}"/>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7C3BE9D-521C-1650-8A3A-D87087E0B658}"/>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AA683DF-E417-574E-CCAE-FD6DD60C395C}"/>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065C0696-AA4B-279D-06AB-11B9BAABC66A}"/>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9D18F9E9-8B4D-686B-B793-E6307695AD91}"/>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58E5DB67-F6DC-1597-8D32-98BF5553BF9A}"/>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CB2D3A0-A2BA-6EC4-98BD-40DEA37B7D70}"/>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B3DFE8F1-31A9-C4AA-D780-F6D7666DAF63}"/>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E418A92F-A96A-9C6C-99D1-2529F5BDC233}"/>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E8E00F51-F674-E035-C993-A10F49D72FFC}"/>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1BB6DA2-3D93-6A1D-AEA5-086FBC5889DB}"/>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3B6F453B-1789-0916-46EA-79A6FBE65186}"/>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345902A5-750F-C9C3-BDCF-8AB7F1625CA3}"/>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926968B0-1FF6-E46D-12EC-95FA62640F8F}"/>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351E331-FF5E-313F-441A-BDA196921837}"/>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A34D4765-BB22-FC1D-3CB3-941D4A7299D0}"/>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EEF718C2-B382-4ED0-5508-22610220CDA0}"/>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6717DEE8-F958-E7AC-677C-2A477C9482BE}"/>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8" name="Rectangle: Rounded Corners 107">
            <a:extLst>
              <a:ext uri="{FF2B5EF4-FFF2-40B4-BE49-F238E27FC236}">
                <a16:creationId xmlns:a16="http://schemas.microsoft.com/office/drawing/2014/main" id="{FB9816B9-B3AE-2FC2-A1AE-AFB683464533}"/>
              </a:ext>
            </a:extLst>
          </p:cNvPr>
          <p:cNvSpPr/>
          <p:nvPr/>
        </p:nvSpPr>
        <p:spPr>
          <a:xfrm>
            <a:off x="4659240" y="405644"/>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607ED701-D838-A0AA-27D8-1A2F1CF8B620}"/>
              </a:ext>
            </a:extLst>
          </p:cNvPr>
          <p:cNvSpPr txBox="1"/>
          <p:nvPr/>
        </p:nvSpPr>
        <p:spPr>
          <a:xfrm>
            <a:off x="4917183" y="515550"/>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110" name="Google Shape;3776;p52">
            <a:extLst>
              <a:ext uri="{FF2B5EF4-FFF2-40B4-BE49-F238E27FC236}">
                <a16:creationId xmlns:a16="http://schemas.microsoft.com/office/drawing/2014/main" id="{50EEB0C2-2481-4434-9279-11C7406F367F}"/>
              </a:ext>
            </a:extLst>
          </p:cNvPr>
          <p:cNvSpPr/>
          <p:nvPr/>
        </p:nvSpPr>
        <p:spPr>
          <a:xfrm>
            <a:off x="4237609" y="380108"/>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1" name="Picture 2">
            <a:extLst>
              <a:ext uri="{FF2B5EF4-FFF2-40B4-BE49-F238E27FC236}">
                <a16:creationId xmlns:a16="http://schemas.microsoft.com/office/drawing/2014/main" id="{BFA9159C-4177-C133-FED7-DCA729C13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254" y="509020"/>
            <a:ext cx="487929" cy="487929"/>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Group 69">
            <a:extLst>
              <a:ext uri="{FF2B5EF4-FFF2-40B4-BE49-F238E27FC236}">
                <a16:creationId xmlns:a16="http://schemas.microsoft.com/office/drawing/2014/main" id="{28AF86CB-4ACE-B4C4-C0E9-13B2295AC0F1}"/>
              </a:ext>
            </a:extLst>
          </p:cNvPr>
          <p:cNvGrpSpPr/>
          <p:nvPr/>
        </p:nvGrpSpPr>
        <p:grpSpPr>
          <a:xfrm flipH="1">
            <a:off x="3704306" y="1930725"/>
            <a:ext cx="2299538" cy="3574140"/>
            <a:chOff x="5314507" y="1696399"/>
            <a:chExt cx="2657208" cy="4130062"/>
          </a:xfrm>
        </p:grpSpPr>
        <p:sp>
          <p:nvSpPr>
            <p:cNvPr id="71" name="Freeform: Shape 70">
              <a:extLst>
                <a:ext uri="{FF2B5EF4-FFF2-40B4-BE49-F238E27FC236}">
                  <a16:creationId xmlns:a16="http://schemas.microsoft.com/office/drawing/2014/main" id="{46C79E2D-2647-1DAF-B09A-9290A8E40135}"/>
                </a:ext>
              </a:extLst>
            </p:cNvPr>
            <p:cNvSpPr/>
            <p:nvPr/>
          </p:nvSpPr>
          <p:spPr>
            <a:xfrm>
              <a:off x="5314507" y="3434540"/>
              <a:ext cx="1364920" cy="442971"/>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13CF178-4E23-91CF-9277-346B9EEBAFB6}"/>
                </a:ext>
              </a:extLst>
            </p:cNvPr>
            <p:cNvSpPr/>
            <p:nvPr/>
          </p:nvSpPr>
          <p:spPr>
            <a:xfrm>
              <a:off x="6242137" y="3434520"/>
              <a:ext cx="437294" cy="367343"/>
            </a:xfrm>
            <a:custGeom>
              <a:avLst/>
              <a:gdLst>
                <a:gd name="connsiteX0" fmla="*/ 379733 w 437294"/>
                <a:gd name="connsiteY0" fmla="*/ 233853 h 367343"/>
                <a:gd name="connsiteX1" fmla="*/ 0 w 437294"/>
                <a:gd name="connsiteY1" fmla="*/ 367343 h 367343"/>
                <a:gd name="connsiteX2" fmla="*/ 8970 w 437294"/>
                <a:gd name="connsiteY2" fmla="*/ 121854 h 367343"/>
                <a:gd name="connsiteX3" fmla="*/ 196673 w 437294"/>
                <a:gd name="connsiteY3" fmla="*/ 22674 h 367343"/>
                <a:gd name="connsiteX4" fmla="*/ 408448 w 437294"/>
                <a:gd name="connsiteY4" fmla="*/ 54365 h 367343"/>
                <a:gd name="connsiteX5" fmla="*/ 379733 w 437294"/>
                <a:gd name="connsiteY5" fmla="*/ 233853 h 367343"/>
                <a:gd name="connsiteX6" fmla="*/ 379733 w 437294"/>
                <a:gd name="connsiteY6" fmla="*/ 233853 h 36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94" h="367343">
                  <a:moveTo>
                    <a:pt x="379733" y="233853"/>
                  </a:moveTo>
                  <a:cubicBezTo>
                    <a:pt x="379733" y="233853"/>
                    <a:pt x="227808" y="339582"/>
                    <a:pt x="0" y="367343"/>
                  </a:cubicBezTo>
                  <a:cubicBezTo>
                    <a:pt x="83959" y="268739"/>
                    <a:pt x="33139" y="160351"/>
                    <a:pt x="8970" y="121854"/>
                  </a:cubicBezTo>
                  <a:cubicBezTo>
                    <a:pt x="69196" y="96216"/>
                    <a:pt x="130593" y="63076"/>
                    <a:pt x="196673" y="22674"/>
                  </a:cubicBezTo>
                  <a:cubicBezTo>
                    <a:pt x="240072" y="-3838"/>
                    <a:pt x="355524" y="-21340"/>
                    <a:pt x="408448" y="54365"/>
                  </a:cubicBezTo>
                  <a:cubicBezTo>
                    <a:pt x="461391" y="130050"/>
                    <a:pt x="435336" y="201170"/>
                    <a:pt x="379733" y="233853"/>
                  </a:cubicBezTo>
                  <a:lnTo>
                    <a:pt x="379733" y="233853"/>
                  </a:lnTo>
                  <a:close/>
                </a:path>
              </a:pathLst>
            </a:custGeom>
            <a:solidFill>
              <a:srgbClr val="FAA66E"/>
            </a:solidFill>
            <a:ln w="1984"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B0C92C7-2C20-25C4-B1BC-319147FD86FD}"/>
                </a:ext>
              </a:extLst>
            </p:cNvPr>
            <p:cNvSpPr/>
            <p:nvPr/>
          </p:nvSpPr>
          <p:spPr>
            <a:xfrm>
              <a:off x="5564665" y="3668254"/>
              <a:ext cx="96590" cy="86797"/>
            </a:xfrm>
            <a:custGeom>
              <a:avLst/>
              <a:gdLst>
                <a:gd name="connsiteX0" fmla="*/ 0 w 96590"/>
                <a:gd name="connsiteY0" fmla="*/ 86798 h 86797"/>
                <a:gd name="connsiteX1" fmla="*/ 34489 w 96590"/>
                <a:gd name="connsiteY1" fmla="*/ 37565 h 86797"/>
                <a:gd name="connsiteX2" fmla="*/ 84694 w 96590"/>
                <a:gd name="connsiteY2" fmla="*/ 11450 h 86797"/>
                <a:gd name="connsiteX3" fmla="*/ 0 w 96590"/>
                <a:gd name="connsiteY3" fmla="*/ 86798 h 86797"/>
                <a:gd name="connsiteX4" fmla="*/ 0 w 96590"/>
                <a:gd name="connsiteY4" fmla="*/ 86798 h 8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90" h="86797">
                  <a:moveTo>
                    <a:pt x="0" y="86798"/>
                  </a:moveTo>
                  <a:cubicBezTo>
                    <a:pt x="0" y="86798"/>
                    <a:pt x="11450" y="57925"/>
                    <a:pt x="34489" y="37565"/>
                  </a:cubicBezTo>
                  <a:cubicBezTo>
                    <a:pt x="48717" y="24984"/>
                    <a:pt x="70188" y="16332"/>
                    <a:pt x="84694" y="11450"/>
                  </a:cubicBezTo>
                  <a:cubicBezTo>
                    <a:pt x="136546" y="-6052"/>
                    <a:pt x="2243" y="-17502"/>
                    <a:pt x="0" y="86798"/>
                  </a:cubicBezTo>
                  <a:lnTo>
                    <a:pt x="0" y="86798"/>
                  </a:lnTo>
                  <a:close/>
                </a:path>
              </a:pathLst>
            </a:custGeom>
            <a:solidFill>
              <a:srgbClr val="FAA66E"/>
            </a:solidFill>
            <a:ln w="1984"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5AF5A57-5B48-4B87-BC05-CA88875054FE}"/>
                </a:ext>
              </a:extLst>
            </p:cNvPr>
            <p:cNvSpPr/>
            <p:nvPr/>
          </p:nvSpPr>
          <p:spPr>
            <a:xfrm>
              <a:off x="6289306" y="3473089"/>
              <a:ext cx="225149" cy="339530"/>
            </a:xfrm>
            <a:custGeom>
              <a:avLst/>
              <a:gdLst>
                <a:gd name="connsiteX0" fmla="*/ 225149 w 225149"/>
                <a:gd name="connsiteY0" fmla="*/ 305577 h 339530"/>
                <a:gd name="connsiteX1" fmla="*/ 91223 w 225149"/>
                <a:gd name="connsiteY1" fmla="*/ 0 h 339530"/>
                <a:gd name="connsiteX2" fmla="*/ 0 w 225149"/>
                <a:gd name="connsiteY2" fmla="*/ 52190 h 339530"/>
                <a:gd name="connsiteX3" fmla="*/ 130811 w 225149"/>
                <a:gd name="connsiteY3" fmla="*/ 339530 h 339530"/>
                <a:gd name="connsiteX4" fmla="*/ 225149 w 225149"/>
                <a:gd name="connsiteY4" fmla="*/ 305577 h 339530"/>
                <a:gd name="connsiteX5" fmla="*/ 225149 w 225149"/>
                <a:gd name="connsiteY5" fmla="*/ 305577 h 33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149" h="339530">
                  <a:moveTo>
                    <a:pt x="225149" y="305577"/>
                  </a:moveTo>
                  <a:cubicBezTo>
                    <a:pt x="153136" y="222729"/>
                    <a:pt x="99854" y="107991"/>
                    <a:pt x="91223" y="0"/>
                  </a:cubicBezTo>
                  <a:lnTo>
                    <a:pt x="0" y="52190"/>
                  </a:lnTo>
                  <a:cubicBezTo>
                    <a:pt x="2222" y="111563"/>
                    <a:pt x="86380" y="302461"/>
                    <a:pt x="130811" y="339530"/>
                  </a:cubicBezTo>
                  <a:lnTo>
                    <a:pt x="225149" y="305577"/>
                  </a:lnTo>
                  <a:lnTo>
                    <a:pt x="225149" y="305577"/>
                  </a:lnTo>
                  <a:close/>
                </a:path>
              </a:pathLst>
            </a:custGeom>
            <a:solidFill>
              <a:srgbClr val="2C3D5B"/>
            </a:solidFill>
            <a:ln w="198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0F92008-EB9D-4A38-9CDE-F8F26423BF27}"/>
                </a:ext>
              </a:extLst>
            </p:cNvPr>
            <p:cNvSpPr/>
            <p:nvPr/>
          </p:nvSpPr>
          <p:spPr>
            <a:xfrm>
              <a:off x="6374258" y="3334934"/>
              <a:ext cx="541334" cy="443732"/>
            </a:xfrm>
            <a:custGeom>
              <a:avLst/>
              <a:gdLst>
                <a:gd name="connsiteX0" fmla="*/ 140198 w 541334"/>
                <a:gd name="connsiteY0" fmla="*/ 443732 h 443732"/>
                <a:gd name="connsiteX1" fmla="*/ 0 w 541334"/>
                <a:gd name="connsiteY1" fmla="*/ 141727 h 443732"/>
                <a:gd name="connsiteX2" fmla="*/ 211616 w 541334"/>
                <a:gd name="connsiteY2" fmla="*/ 18000 h 443732"/>
                <a:gd name="connsiteX3" fmla="*/ 418191 w 541334"/>
                <a:gd name="connsiteY3" fmla="*/ 126944 h 443732"/>
                <a:gd name="connsiteX4" fmla="*/ 540906 w 541334"/>
                <a:gd name="connsiteY4" fmla="*/ 173775 h 443732"/>
                <a:gd name="connsiteX5" fmla="*/ 140198 w 541334"/>
                <a:gd name="connsiteY5" fmla="*/ 443732 h 443732"/>
                <a:gd name="connsiteX6" fmla="*/ 140198 w 541334"/>
                <a:gd name="connsiteY6" fmla="*/ 443732 h 4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334" h="443732">
                  <a:moveTo>
                    <a:pt x="140198" y="443732"/>
                  </a:moveTo>
                  <a:cubicBezTo>
                    <a:pt x="76002" y="397317"/>
                    <a:pt x="12304" y="247337"/>
                    <a:pt x="0" y="141727"/>
                  </a:cubicBezTo>
                  <a:cubicBezTo>
                    <a:pt x="103110" y="83406"/>
                    <a:pt x="156390" y="41555"/>
                    <a:pt x="211616" y="18000"/>
                  </a:cubicBezTo>
                  <a:cubicBezTo>
                    <a:pt x="317424" y="-27125"/>
                    <a:pt x="412655" y="13833"/>
                    <a:pt x="418191" y="126944"/>
                  </a:cubicBezTo>
                  <a:cubicBezTo>
                    <a:pt x="419085" y="144704"/>
                    <a:pt x="549737" y="155300"/>
                    <a:pt x="540906" y="173775"/>
                  </a:cubicBezTo>
                  <a:cubicBezTo>
                    <a:pt x="493003" y="273967"/>
                    <a:pt x="264917" y="398607"/>
                    <a:pt x="140198" y="443732"/>
                  </a:cubicBezTo>
                  <a:lnTo>
                    <a:pt x="140198" y="443732"/>
                  </a:lnTo>
                  <a:close/>
                </a:path>
              </a:pathLst>
            </a:custGeom>
            <a:solidFill>
              <a:schemeClr val="bg1"/>
            </a:solidFill>
            <a:ln w="1984"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B6A0780-96D2-A09D-B990-892E8F586AC3}"/>
                </a:ext>
              </a:extLst>
            </p:cNvPr>
            <p:cNvSpPr/>
            <p:nvPr/>
          </p:nvSpPr>
          <p:spPr>
            <a:xfrm>
              <a:off x="7124952" y="3534060"/>
              <a:ext cx="846763" cy="1222747"/>
            </a:xfrm>
            <a:custGeom>
              <a:avLst/>
              <a:gdLst>
                <a:gd name="connsiteX0" fmla="*/ 197310 w 846763"/>
                <a:gd name="connsiteY0" fmla="*/ 25291 h 1222747"/>
                <a:gd name="connsiteX1" fmla="*/ 462703 w 846763"/>
                <a:gd name="connsiteY1" fmla="*/ 329003 h 1222747"/>
                <a:gd name="connsiteX2" fmla="*/ 648701 w 846763"/>
                <a:gd name="connsiteY2" fmla="*/ 864730 h 1222747"/>
                <a:gd name="connsiteX3" fmla="*/ 832078 w 846763"/>
                <a:gd name="connsiteY3" fmla="*/ 1053763 h 1222747"/>
                <a:gd name="connsiteX4" fmla="*/ 815251 w 846763"/>
                <a:gd name="connsiteY4" fmla="*/ 1095158 h 1222747"/>
                <a:gd name="connsiteX5" fmla="*/ 755679 w 846763"/>
                <a:gd name="connsiteY5" fmla="*/ 1031875 h 1222747"/>
                <a:gd name="connsiteX6" fmla="*/ 809020 w 846763"/>
                <a:gd name="connsiteY6" fmla="*/ 1166655 h 1222747"/>
                <a:gd name="connsiteX7" fmla="*/ 705177 w 846763"/>
                <a:gd name="connsiteY7" fmla="*/ 1064657 h 1222747"/>
                <a:gd name="connsiteX8" fmla="*/ 760620 w 846763"/>
                <a:gd name="connsiteY8" fmla="*/ 1210351 h 1222747"/>
                <a:gd name="connsiteX9" fmla="*/ 664060 w 846763"/>
                <a:gd name="connsiteY9" fmla="*/ 1096308 h 1222747"/>
                <a:gd name="connsiteX10" fmla="*/ 676760 w 846763"/>
                <a:gd name="connsiteY10" fmla="*/ 1222635 h 1222747"/>
                <a:gd name="connsiteX11" fmla="*/ 596372 w 846763"/>
                <a:gd name="connsiteY11" fmla="*/ 1110814 h 1222747"/>
                <a:gd name="connsiteX12" fmla="*/ 525350 w 846763"/>
                <a:gd name="connsiteY12" fmla="*/ 1042273 h 1222747"/>
                <a:gd name="connsiteX13" fmla="*/ 498323 w 846763"/>
                <a:gd name="connsiteY13" fmla="*/ 1122939 h 1222747"/>
                <a:gd name="connsiteX14" fmla="*/ 462326 w 846763"/>
                <a:gd name="connsiteY14" fmla="*/ 1096070 h 1222747"/>
                <a:gd name="connsiteX15" fmla="*/ 476653 w 846763"/>
                <a:gd name="connsiteY15" fmla="*/ 941645 h 1222747"/>
                <a:gd name="connsiteX16" fmla="*/ 68860 w 846763"/>
                <a:gd name="connsiteY16" fmla="*/ 274194 h 1222747"/>
                <a:gd name="connsiteX17" fmla="*/ 19588 w 846763"/>
                <a:gd name="connsiteY17" fmla="*/ 65356 h 1222747"/>
                <a:gd name="connsiteX18" fmla="*/ 197310 w 846763"/>
                <a:gd name="connsiteY18" fmla="*/ 25291 h 1222747"/>
                <a:gd name="connsiteX19" fmla="*/ 197310 w 846763"/>
                <a:gd name="connsiteY19" fmla="*/ 25291 h 122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6763" h="1222747">
                  <a:moveTo>
                    <a:pt x="197310" y="25291"/>
                  </a:moveTo>
                  <a:cubicBezTo>
                    <a:pt x="197310" y="25291"/>
                    <a:pt x="352172" y="127368"/>
                    <a:pt x="462703" y="329003"/>
                  </a:cubicBezTo>
                  <a:cubicBezTo>
                    <a:pt x="573214" y="530637"/>
                    <a:pt x="648701" y="864730"/>
                    <a:pt x="648701" y="864730"/>
                  </a:cubicBezTo>
                  <a:cubicBezTo>
                    <a:pt x="648701" y="864730"/>
                    <a:pt x="794256" y="989290"/>
                    <a:pt x="832078" y="1053763"/>
                  </a:cubicBezTo>
                  <a:cubicBezTo>
                    <a:pt x="858352" y="1098590"/>
                    <a:pt x="847318" y="1125280"/>
                    <a:pt x="815251" y="1095158"/>
                  </a:cubicBezTo>
                  <a:cubicBezTo>
                    <a:pt x="801677" y="1082378"/>
                    <a:pt x="774848" y="1045250"/>
                    <a:pt x="755679" y="1031875"/>
                  </a:cubicBezTo>
                  <a:cubicBezTo>
                    <a:pt x="770146" y="1052076"/>
                    <a:pt x="835789" y="1148776"/>
                    <a:pt x="809020" y="1166655"/>
                  </a:cubicBezTo>
                  <a:cubicBezTo>
                    <a:pt x="782230" y="1184554"/>
                    <a:pt x="774987" y="1135818"/>
                    <a:pt x="705177" y="1064657"/>
                  </a:cubicBezTo>
                  <a:cubicBezTo>
                    <a:pt x="742801" y="1119010"/>
                    <a:pt x="784552" y="1189972"/>
                    <a:pt x="760620" y="1210351"/>
                  </a:cubicBezTo>
                  <a:cubicBezTo>
                    <a:pt x="736688" y="1230731"/>
                    <a:pt x="687614" y="1118573"/>
                    <a:pt x="664060" y="1096308"/>
                  </a:cubicBezTo>
                  <a:cubicBezTo>
                    <a:pt x="680431" y="1130440"/>
                    <a:pt x="711209" y="1218884"/>
                    <a:pt x="676760" y="1222635"/>
                  </a:cubicBezTo>
                  <a:cubicBezTo>
                    <a:pt x="642311" y="1226366"/>
                    <a:pt x="619867" y="1135976"/>
                    <a:pt x="596372" y="1110814"/>
                  </a:cubicBezTo>
                  <a:lnTo>
                    <a:pt x="525350" y="1042273"/>
                  </a:lnTo>
                  <a:cubicBezTo>
                    <a:pt x="519080" y="1049933"/>
                    <a:pt x="507809" y="1114426"/>
                    <a:pt x="498323" y="1122939"/>
                  </a:cubicBezTo>
                  <a:cubicBezTo>
                    <a:pt x="489096" y="1131214"/>
                    <a:pt x="474808" y="1130043"/>
                    <a:pt x="462326" y="1096070"/>
                  </a:cubicBezTo>
                  <a:cubicBezTo>
                    <a:pt x="442403" y="1040051"/>
                    <a:pt x="476653" y="941645"/>
                    <a:pt x="476653" y="941645"/>
                  </a:cubicBezTo>
                  <a:cubicBezTo>
                    <a:pt x="422976" y="609695"/>
                    <a:pt x="310560" y="454873"/>
                    <a:pt x="68860" y="274194"/>
                  </a:cubicBezTo>
                  <a:cubicBezTo>
                    <a:pt x="28042" y="243674"/>
                    <a:pt x="-31153" y="142747"/>
                    <a:pt x="19588" y="65356"/>
                  </a:cubicBezTo>
                  <a:cubicBezTo>
                    <a:pt x="70349" y="-12075"/>
                    <a:pt x="146232" y="-14258"/>
                    <a:pt x="197310" y="25291"/>
                  </a:cubicBezTo>
                  <a:lnTo>
                    <a:pt x="197310" y="25291"/>
                  </a:lnTo>
                  <a:close/>
                </a:path>
              </a:pathLst>
            </a:custGeom>
            <a:solidFill>
              <a:srgbClr val="FFB685"/>
            </a:solidFill>
            <a:ln w="1984"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CA03E66-C4B0-4CE9-36A2-7BC920564E36}"/>
                </a:ext>
              </a:extLst>
            </p:cNvPr>
            <p:cNvSpPr/>
            <p:nvPr/>
          </p:nvSpPr>
          <p:spPr>
            <a:xfrm>
              <a:off x="7124955" y="3534057"/>
              <a:ext cx="462699" cy="411953"/>
            </a:xfrm>
            <a:custGeom>
              <a:avLst/>
              <a:gdLst>
                <a:gd name="connsiteX0" fmla="*/ 197307 w 462699"/>
                <a:gd name="connsiteY0" fmla="*/ 25294 h 411953"/>
                <a:gd name="connsiteX1" fmla="*/ 462700 w 462699"/>
                <a:gd name="connsiteY1" fmla="*/ 329005 h 411953"/>
                <a:gd name="connsiteX2" fmla="*/ 230943 w 462699"/>
                <a:gd name="connsiteY2" fmla="*/ 411953 h 411953"/>
                <a:gd name="connsiteX3" fmla="*/ 68857 w 462699"/>
                <a:gd name="connsiteY3" fmla="*/ 274157 h 411953"/>
                <a:gd name="connsiteX4" fmla="*/ 19585 w 462699"/>
                <a:gd name="connsiteY4" fmla="*/ 65319 h 411953"/>
                <a:gd name="connsiteX5" fmla="*/ 197307 w 462699"/>
                <a:gd name="connsiteY5" fmla="*/ 25294 h 411953"/>
                <a:gd name="connsiteX6" fmla="*/ 197307 w 462699"/>
                <a:gd name="connsiteY6" fmla="*/ 25294 h 4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99" h="411953">
                  <a:moveTo>
                    <a:pt x="197307" y="25294"/>
                  </a:moveTo>
                  <a:cubicBezTo>
                    <a:pt x="197307" y="25294"/>
                    <a:pt x="352169" y="127371"/>
                    <a:pt x="462700" y="329005"/>
                  </a:cubicBezTo>
                  <a:cubicBezTo>
                    <a:pt x="339747" y="287551"/>
                    <a:pt x="257772" y="375142"/>
                    <a:pt x="230943" y="411953"/>
                  </a:cubicBezTo>
                  <a:cubicBezTo>
                    <a:pt x="184667" y="365439"/>
                    <a:pt x="131048" y="320631"/>
                    <a:pt x="68857" y="274157"/>
                  </a:cubicBezTo>
                  <a:cubicBezTo>
                    <a:pt x="28058" y="243637"/>
                    <a:pt x="-31156" y="142710"/>
                    <a:pt x="19585" y="65319"/>
                  </a:cubicBezTo>
                  <a:cubicBezTo>
                    <a:pt x="70345" y="-12072"/>
                    <a:pt x="146229" y="-14255"/>
                    <a:pt x="197307" y="25294"/>
                  </a:cubicBezTo>
                  <a:lnTo>
                    <a:pt x="197307" y="25294"/>
                  </a:lnTo>
                  <a:close/>
                </a:path>
              </a:pathLst>
            </a:custGeom>
            <a:solidFill>
              <a:srgbClr val="FAA66E"/>
            </a:solidFill>
            <a:ln w="1984"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76FC642-207A-F5FE-CA4C-5942647F4113}"/>
                </a:ext>
              </a:extLst>
            </p:cNvPr>
            <p:cNvSpPr/>
            <p:nvPr/>
          </p:nvSpPr>
          <p:spPr>
            <a:xfrm>
              <a:off x="7230266" y="3618307"/>
              <a:ext cx="301211" cy="303751"/>
            </a:xfrm>
            <a:custGeom>
              <a:avLst/>
              <a:gdLst>
                <a:gd name="connsiteX0" fmla="*/ 234535 w 301211"/>
                <a:gd name="connsiteY0" fmla="*/ 0 h 303751"/>
                <a:gd name="connsiteX1" fmla="*/ 0 w 301211"/>
                <a:gd name="connsiteY1" fmla="*/ 238246 h 303751"/>
                <a:gd name="connsiteX2" fmla="*/ 82491 w 301211"/>
                <a:gd name="connsiteY2" fmla="*/ 303751 h 303751"/>
                <a:gd name="connsiteX3" fmla="*/ 301211 w 301211"/>
                <a:gd name="connsiteY3" fmla="*/ 75169 h 303751"/>
                <a:gd name="connsiteX4" fmla="*/ 234535 w 301211"/>
                <a:gd name="connsiteY4" fmla="*/ 0 h 303751"/>
                <a:gd name="connsiteX5" fmla="*/ 234535 w 301211"/>
                <a:gd name="connsiteY5" fmla="*/ 0 h 30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211" h="303751">
                  <a:moveTo>
                    <a:pt x="234535" y="0"/>
                  </a:moveTo>
                  <a:cubicBezTo>
                    <a:pt x="184231" y="97811"/>
                    <a:pt x="97275" y="190045"/>
                    <a:pt x="0" y="238246"/>
                  </a:cubicBezTo>
                  <a:lnTo>
                    <a:pt x="82491" y="303751"/>
                  </a:lnTo>
                  <a:cubicBezTo>
                    <a:pt x="136903" y="279601"/>
                    <a:pt x="283252" y="130295"/>
                    <a:pt x="301211" y="75169"/>
                  </a:cubicBezTo>
                  <a:lnTo>
                    <a:pt x="234535" y="0"/>
                  </a:lnTo>
                  <a:lnTo>
                    <a:pt x="234535" y="0"/>
                  </a:lnTo>
                  <a:close/>
                </a:path>
              </a:pathLst>
            </a:custGeom>
            <a:solidFill>
              <a:srgbClr val="2C3D5B"/>
            </a:solidFill>
            <a:ln w="198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19DC2E3-3582-8D5A-C3B3-56B1CC013B32}"/>
                </a:ext>
              </a:extLst>
            </p:cNvPr>
            <p:cNvSpPr/>
            <p:nvPr/>
          </p:nvSpPr>
          <p:spPr>
            <a:xfrm>
              <a:off x="6984798" y="3345799"/>
              <a:ext cx="480003" cy="515258"/>
            </a:xfrm>
            <a:custGeom>
              <a:avLst/>
              <a:gdLst>
                <a:gd name="connsiteX0" fmla="*/ 480004 w 480003"/>
                <a:gd name="connsiteY0" fmla="*/ 272508 h 515258"/>
                <a:gd name="connsiteX1" fmla="*/ 251104 w 480003"/>
                <a:gd name="connsiteY1" fmla="*/ 515259 h 515258"/>
                <a:gd name="connsiteX2" fmla="*/ 57288 w 480003"/>
                <a:gd name="connsiteY2" fmla="*/ 364346 h 515258"/>
                <a:gd name="connsiteX3" fmla="*/ 81835 w 480003"/>
                <a:gd name="connsiteY3" fmla="*/ 131596 h 515258"/>
                <a:gd name="connsiteX4" fmla="*/ 79811 w 480003"/>
                <a:gd name="connsiteY4" fmla="*/ 11 h 515258"/>
                <a:gd name="connsiteX5" fmla="*/ 480004 w 480003"/>
                <a:gd name="connsiteY5" fmla="*/ 272508 h 515258"/>
                <a:gd name="connsiteX6" fmla="*/ 480004 w 480003"/>
                <a:gd name="connsiteY6" fmla="*/ 272508 h 5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03" h="515258">
                  <a:moveTo>
                    <a:pt x="480004" y="272508"/>
                  </a:moveTo>
                  <a:cubicBezTo>
                    <a:pt x="460695" y="349483"/>
                    <a:pt x="344827" y="464558"/>
                    <a:pt x="251104" y="515259"/>
                  </a:cubicBezTo>
                  <a:cubicBezTo>
                    <a:pt x="158512" y="441003"/>
                    <a:pt x="99734" y="406971"/>
                    <a:pt x="57288" y="364346"/>
                  </a:cubicBezTo>
                  <a:cubicBezTo>
                    <a:pt x="-24033" y="282668"/>
                    <a:pt x="-21334" y="178805"/>
                    <a:pt x="81835" y="131596"/>
                  </a:cubicBezTo>
                  <a:cubicBezTo>
                    <a:pt x="98047" y="124175"/>
                    <a:pt x="59332" y="-1358"/>
                    <a:pt x="79811" y="11"/>
                  </a:cubicBezTo>
                  <a:cubicBezTo>
                    <a:pt x="190877" y="7353"/>
                    <a:pt x="391658" y="173229"/>
                    <a:pt x="480004" y="272508"/>
                  </a:cubicBezTo>
                  <a:lnTo>
                    <a:pt x="480004" y="272508"/>
                  </a:lnTo>
                  <a:close/>
                </a:path>
              </a:pathLst>
            </a:custGeom>
            <a:solidFill>
              <a:schemeClr val="bg1"/>
            </a:solidFill>
            <a:ln w="1984"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53B393D-3F62-3FFB-95AE-E248C6DB3F9E}"/>
                </a:ext>
              </a:extLst>
            </p:cNvPr>
            <p:cNvSpPr/>
            <p:nvPr/>
          </p:nvSpPr>
          <p:spPr>
            <a:xfrm>
              <a:off x="6905456" y="4354883"/>
              <a:ext cx="304597" cy="1338795"/>
            </a:xfrm>
            <a:custGeom>
              <a:avLst/>
              <a:gdLst>
                <a:gd name="connsiteX0" fmla="*/ 300223 w 304597"/>
                <a:gd name="connsiteY0" fmla="*/ 1227299 h 1338795"/>
                <a:gd name="connsiteX1" fmla="*/ 294805 w 304597"/>
                <a:gd name="connsiteY1" fmla="*/ 251215 h 1338795"/>
                <a:gd name="connsiteX2" fmla="*/ 22110 w 304597"/>
                <a:gd name="connsiteY2" fmla="*/ 71390 h 1338795"/>
                <a:gd name="connsiteX3" fmla="*/ 43482 w 304597"/>
                <a:gd name="connsiteY3" fmla="*/ 704669 h 1338795"/>
                <a:gd name="connsiteX4" fmla="*/ 84400 w 304597"/>
                <a:gd name="connsiteY4" fmla="*/ 1227299 h 1338795"/>
                <a:gd name="connsiteX5" fmla="*/ 266707 w 304597"/>
                <a:gd name="connsiteY5" fmla="*/ 1327947 h 1338795"/>
                <a:gd name="connsiteX6" fmla="*/ 300223 w 304597"/>
                <a:gd name="connsiteY6" fmla="*/ 1227299 h 1338795"/>
                <a:gd name="connsiteX7" fmla="*/ 300223 w 304597"/>
                <a:gd name="connsiteY7" fmla="*/ 1227299 h 13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597" h="1338795">
                  <a:moveTo>
                    <a:pt x="300223" y="1227299"/>
                  </a:moveTo>
                  <a:cubicBezTo>
                    <a:pt x="300223" y="1227299"/>
                    <a:pt x="284407" y="542683"/>
                    <a:pt x="294805" y="251215"/>
                  </a:cubicBezTo>
                  <a:cubicBezTo>
                    <a:pt x="305204" y="-40252"/>
                    <a:pt x="74498" y="-45610"/>
                    <a:pt x="22110" y="71390"/>
                  </a:cubicBezTo>
                  <a:cubicBezTo>
                    <a:pt x="-30278" y="188370"/>
                    <a:pt x="24372" y="502539"/>
                    <a:pt x="43482" y="704669"/>
                  </a:cubicBezTo>
                  <a:cubicBezTo>
                    <a:pt x="62592" y="906819"/>
                    <a:pt x="84400" y="1227299"/>
                    <a:pt x="84400" y="1227299"/>
                  </a:cubicBezTo>
                  <a:cubicBezTo>
                    <a:pt x="63167" y="1330845"/>
                    <a:pt x="211004" y="1356424"/>
                    <a:pt x="266707" y="1327947"/>
                  </a:cubicBezTo>
                  <a:cubicBezTo>
                    <a:pt x="322448" y="1299452"/>
                    <a:pt x="300223" y="1227299"/>
                    <a:pt x="300223" y="1227299"/>
                  </a:cubicBezTo>
                  <a:lnTo>
                    <a:pt x="300223" y="1227299"/>
                  </a:lnTo>
                  <a:close/>
                </a:path>
              </a:pathLst>
            </a:custGeom>
            <a:solidFill>
              <a:srgbClr val="FFB685"/>
            </a:solidFill>
            <a:ln w="1984"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C3D89D5-2FD8-78EC-F169-9ED5E11AC9C7}"/>
                </a:ext>
              </a:extLst>
            </p:cNvPr>
            <p:cNvSpPr/>
            <p:nvPr/>
          </p:nvSpPr>
          <p:spPr>
            <a:xfrm>
              <a:off x="6905476" y="4354857"/>
              <a:ext cx="295148" cy="745712"/>
            </a:xfrm>
            <a:custGeom>
              <a:avLst/>
              <a:gdLst>
                <a:gd name="connsiteX0" fmla="*/ 292305 w 295148"/>
                <a:gd name="connsiteY0" fmla="*/ 732199 h 745712"/>
                <a:gd name="connsiteX1" fmla="*/ 294805 w 295148"/>
                <a:gd name="connsiteY1" fmla="*/ 251222 h 745712"/>
                <a:gd name="connsiteX2" fmla="*/ 293079 w 295148"/>
                <a:gd name="connsiteY2" fmla="*/ 188674 h 745712"/>
                <a:gd name="connsiteX3" fmla="*/ 158736 w 295148"/>
                <a:gd name="connsiteY3" fmla="*/ 1902 h 745712"/>
                <a:gd name="connsiteX4" fmla="*/ 22110 w 295148"/>
                <a:gd name="connsiteY4" fmla="*/ 71376 h 745712"/>
                <a:gd name="connsiteX5" fmla="*/ 43482 w 295148"/>
                <a:gd name="connsiteY5" fmla="*/ 704656 h 745712"/>
                <a:gd name="connsiteX6" fmla="*/ 47272 w 295148"/>
                <a:gd name="connsiteY6" fmla="*/ 745713 h 745712"/>
                <a:gd name="connsiteX7" fmla="*/ 292305 w 295148"/>
                <a:gd name="connsiteY7" fmla="*/ 732199 h 745712"/>
                <a:gd name="connsiteX8" fmla="*/ 292305 w 295148"/>
                <a:gd name="connsiteY8" fmla="*/ 732199 h 7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48" h="745712">
                  <a:moveTo>
                    <a:pt x="292305" y="732199"/>
                  </a:moveTo>
                  <a:cubicBezTo>
                    <a:pt x="290658" y="555251"/>
                    <a:pt x="290539" y="370404"/>
                    <a:pt x="294805" y="251222"/>
                  </a:cubicBezTo>
                  <a:cubicBezTo>
                    <a:pt x="295619" y="228679"/>
                    <a:pt x="294964" y="207883"/>
                    <a:pt x="293079" y="188674"/>
                  </a:cubicBezTo>
                  <a:cubicBezTo>
                    <a:pt x="252439" y="124717"/>
                    <a:pt x="207492" y="61037"/>
                    <a:pt x="158736" y="1902"/>
                  </a:cubicBezTo>
                  <a:cubicBezTo>
                    <a:pt x="102478" y="-7762"/>
                    <a:pt x="45109" y="20000"/>
                    <a:pt x="22110" y="71376"/>
                  </a:cubicBezTo>
                  <a:cubicBezTo>
                    <a:pt x="-30278" y="188356"/>
                    <a:pt x="24372" y="502525"/>
                    <a:pt x="43482" y="704656"/>
                  </a:cubicBezTo>
                  <a:cubicBezTo>
                    <a:pt x="44732" y="717872"/>
                    <a:pt x="46002" y="731624"/>
                    <a:pt x="47272" y="745713"/>
                  </a:cubicBezTo>
                  <a:cubicBezTo>
                    <a:pt x="141849" y="744621"/>
                    <a:pt x="223784" y="739244"/>
                    <a:pt x="292305" y="732199"/>
                  </a:cubicBezTo>
                  <a:lnTo>
                    <a:pt x="292305" y="732199"/>
                  </a:lnTo>
                  <a:close/>
                </a:path>
              </a:pathLst>
            </a:custGeom>
            <a:solidFill>
              <a:srgbClr val="FAA66E"/>
            </a:solidFill>
            <a:ln w="1984"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7CFF7E9-2973-E1FB-C85A-369ED4DF4CDD}"/>
                </a:ext>
              </a:extLst>
            </p:cNvPr>
            <p:cNvSpPr/>
            <p:nvPr/>
          </p:nvSpPr>
          <p:spPr>
            <a:xfrm>
              <a:off x="6971620" y="5402218"/>
              <a:ext cx="245717" cy="300722"/>
            </a:xfrm>
            <a:custGeom>
              <a:avLst/>
              <a:gdLst>
                <a:gd name="connsiteX0" fmla="*/ 233940 w 245717"/>
                <a:gd name="connsiteY0" fmla="*/ 174150 h 300722"/>
                <a:gd name="connsiteX1" fmla="*/ 244378 w 245717"/>
                <a:gd name="connsiteY1" fmla="*/ 0 h 300722"/>
                <a:gd name="connsiteX2" fmla="*/ 0 w 245717"/>
                <a:gd name="connsiteY2" fmla="*/ 1131 h 300722"/>
                <a:gd name="connsiteX3" fmla="*/ 15598 w 245717"/>
                <a:gd name="connsiteY3" fmla="*/ 173238 h 300722"/>
                <a:gd name="connsiteX4" fmla="*/ 206754 w 245717"/>
                <a:gd name="connsiteY4" fmla="*/ 292222 h 300722"/>
                <a:gd name="connsiteX5" fmla="*/ 233940 w 245717"/>
                <a:gd name="connsiteY5" fmla="*/ 174150 h 300722"/>
                <a:gd name="connsiteX6" fmla="*/ 233940 w 245717"/>
                <a:gd name="connsiteY6" fmla="*/ 17415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717" h="300722">
                  <a:moveTo>
                    <a:pt x="233940" y="174150"/>
                  </a:moveTo>
                  <a:lnTo>
                    <a:pt x="244378" y="0"/>
                  </a:lnTo>
                  <a:cubicBezTo>
                    <a:pt x="183477" y="1131"/>
                    <a:pt x="82888" y="1310"/>
                    <a:pt x="0" y="1131"/>
                  </a:cubicBezTo>
                  <a:cubicBezTo>
                    <a:pt x="9228" y="102474"/>
                    <a:pt x="15598" y="173238"/>
                    <a:pt x="15598" y="173238"/>
                  </a:cubicBezTo>
                  <a:cubicBezTo>
                    <a:pt x="-5635" y="276783"/>
                    <a:pt x="151052" y="320698"/>
                    <a:pt x="206754" y="292222"/>
                  </a:cubicBezTo>
                  <a:cubicBezTo>
                    <a:pt x="262436" y="263746"/>
                    <a:pt x="245509" y="182287"/>
                    <a:pt x="233940" y="174150"/>
                  </a:cubicBezTo>
                  <a:lnTo>
                    <a:pt x="233940" y="174150"/>
                  </a:lnTo>
                  <a:close/>
                </a:path>
              </a:pathLst>
            </a:custGeom>
            <a:solidFill>
              <a:srgbClr val="F2FAFF"/>
            </a:solidFill>
            <a:ln w="1984"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27643A0-E43F-4D8E-17BE-91A7B6BC2167}"/>
                </a:ext>
              </a:extLst>
            </p:cNvPr>
            <p:cNvSpPr/>
            <p:nvPr/>
          </p:nvSpPr>
          <p:spPr>
            <a:xfrm>
              <a:off x="6904260" y="5575455"/>
              <a:ext cx="419748" cy="213362"/>
            </a:xfrm>
            <a:custGeom>
              <a:avLst/>
              <a:gdLst>
                <a:gd name="connsiteX0" fmla="*/ 301300 w 419748"/>
                <a:gd name="connsiteY0" fmla="*/ 913 h 213362"/>
                <a:gd name="connsiteX1" fmla="*/ 419113 w 419748"/>
                <a:gd name="connsiteY1" fmla="*/ 213362 h 213362"/>
                <a:gd name="connsiteX2" fmla="*/ 168 w 419748"/>
                <a:gd name="connsiteY2" fmla="*/ 213362 h 213362"/>
                <a:gd name="connsiteX3" fmla="*/ 82918 w 419748"/>
                <a:gd name="connsiteY3" fmla="*/ 0 h 213362"/>
                <a:gd name="connsiteX4" fmla="*/ 301300 w 419748"/>
                <a:gd name="connsiteY4" fmla="*/ 913 h 213362"/>
                <a:gd name="connsiteX5" fmla="*/ 301300 w 419748"/>
                <a:gd name="connsiteY5" fmla="*/ 913 h 21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748" h="213362">
                  <a:moveTo>
                    <a:pt x="301300" y="913"/>
                  </a:moveTo>
                  <a:cubicBezTo>
                    <a:pt x="322255" y="5239"/>
                    <a:pt x="428916" y="129204"/>
                    <a:pt x="419113" y="213362"/>
                  </a:cubicBezTo>
                  <a:lnTo>
                    <a:pt x="168" y="213362"/>
                  </a:lnTo>
                  <a:cubicBezTo>
                    <a:pt x="168" y="213362"/>
                    <a:pt x="-7631" y="117159"/>
                    <a:pt x="82918" y="0"/>
                  </a:cubicBezTo>
                  <a:cubicBezTo>
                    <a:pt x="249428" y="48201"/>
                    <a:pt x="309436" y="22404"/>
                    <a:pt x="301300" y="913"/>
                  </a:cubicBezTo>
                  <a:lnTo>
                    <a:pt x="301300" y="913"/>
                  </a:lnTo>
                  <a:close/>
                </a:path>
              </a:pathLst>
            </a:custGeom>
            <a:solidFill>
              <a:srgbClr val="546C96"/>
            </a:solidFill>
            <a:ln w="1984"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E1C7EEF-8CC1-7F04-21E7-7D041B0462E8}"/>
                </a:ext>
              </a:extLst>
            </p:cNvPr>
            <p:cNvSpPr/>
            <p:nvPr/>
          </p:nvSpPr>
          <p:spPr>
            <a:xfrm>
              <a:off x="6893832" y="5781892"/>
              <a:ext cx="444345" cy="44569"/>
            </a:xfrm>
            <a:custGeom>
              <a:avLst/>
              <a:gdLst>
                <a:gd name="connsiteX0" fmla="*/ 422061 w 444345"/>
                <a:gd name="connsiteY0" fmla="*/ 0 h 44569"/>
                <a:gd name="connsiteX1" fmla="*/ 22285 w 444345"/>
                <a:gd name="connsiteY1" fmla="*/ 0 h 44569"/>
                <a:gd name="connsiteX2" fmla="*/ 0 w 444345"/>
                <a:gd name="connsiteY2" fmla="*/ 22285 h 44569"/>
                <a:gd name="connsiteX3" fmla="*/ 0 w 444345"/>
                <a:gd name="connsiteY3" fmla="*/ 22285 h 44569"/>
                <a:gd name="connsiteX4" fmla="*/ 22285 w 444345"/>
                <a:gd name="connsiteY4" fmla="*/ 44569 h 44569"/>
                <a:gd name="connsiteX5" fmla="*/ 422061 w 444345"/>
                <a:gd name="connsiteY5" fmla="*/ 44569 h 44569"/>
                <a:gd name="connsiteX6" fmla="*/ 444345 w 444345"/>
                <a:gd name="connsiteY6" fmla="*/ 22285 h 44569"/>
                <a:gd name="connsiteX7" fmla="*/ 444345 w 444345"/>
                <a:gd name="connsiteY7" fmla="*/ 22285 h 44569"/>
                <a:gd name="connsiteX8" fmla="*/ 422061 w 444345"/>
                <a:gd name="connsiteY8" fmla="*/ 0 h 44569"/>
                <a:gd name="connsiteX9" fmla="*/ 422061 w 444345"/>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345" h="44569">
                  <a:moveTo>
                    <a:pt x="422061" y="0"/>
                  </a:moveTo>
                  <a:lnTo>
                    <a:pt x="22285" y="0"/>
                  </a:lnTo>
                  <a:cubicBezTo>
                    <a:pt x="10041" y="0"/>
                    <a:pt x="0" y="10041"/>
                    <a:pt x="0" y="22285"/>
                  </a:cubicBezTo>
                  <a:lnTo>
                    <a:pt x="0" y="22285"/>
                  </a:lnTo>
                  <a:cubicBezTo>
                    <a:pt x="0" y="34548"/>
                    <a:pt x="10061" y="44569"/>
                    <a:pt x="22285" y="44569"/>
                  </a:cubicBezTo>
                  <a:lnTo>
                    <a:pt x="422061" y="44569"/>
                  </a:lnTo>
                  <a:cubicBezTo>
                    <a:pt x="434305" y="44569"/>
                    <a:pt x="444345" y="34548"/>
                    <a:pt x="444345" y="22285"/>
                  </a:cubicBezTo>
                  <a:lnTo>
                    <a:pt x="444345" y="22285"/>
                  </a:lnTo>
                  <a:cubicBezTo>
                    <a:pt x="444326" y="10041"/>
                    <a:pt x="434305" y="0"/>
                    <a:pt x="422061" y="0"/>
                  </a:cubicBezTo>
                  <a:lnTo>
                    <a:pt x="422061" y="0"/>
                  </a:lnTo>
                  <a:close/>
                </a:path>
              </a:pathLst>
            </a:custGeom>
            <a:solidFill>
              <a:srgbClr val="364B70"/>
            </a:solidFill>
            <a:ln w="1984"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AD677CD-FD28-7160-8E77-BD419BBEF4D1}"/>
                </a:ext>
              </a:extLst>
            </p:cNvPr>
            <p:cNvSpPr/>
            <p:nvPr/>
          </p:nvSpPr>
          <p:spPr>
            <a:xfrm>
              <a:off x="7106000" y="5620650"/>
              <a:ext cx="152161" cy="33534"/>
            </a:xfrm>
            <a:custGeom>
              <a:avLst/>
              <a:gdLst>
                <a:gd name="connsiteX0" fmla="*/ 135399 w 152161"/>
                <a:gd name="connsiteY0" fmla="*/ 26283 h 33534"/>
                <a:gd name="connsiteX1" fmla="*/ 151333 w 152161"/>
                <a:gd name="connsiteY1" fmla="*/ 20727 h 33534"/>
                <a:gd name="connsiteX2" fmla="*/ 144289 w 152161"/>
                <a:gd name="connsiteY2" fmla="*/ 8463 h 33534"/>
                <a:gd name="connsiteX3" fmla="*/ 66937 w 152161"/>
                <a:gd name="connsiteY3" fmla="*/ 307 h 33534"/>
                <a:gd name="connsiteX4" fmla="*/ 4667 w 152161"/>
                <a:gd name="connsiteY4" fmla="*/ 16579 h 33534"/>
                <a:gd name="connsiteX5" fmla="*/ 2683 w 152161"/>
                <a:gd name="connsiteY5" fmla="*/ 30014 h 33534"/>
                <a:gd name="connsiteX6" fmla="*/ 20066 w 152161"/>
                <a:gd name="connsiteY6" fmla="*/ 31403 h 33534"/>
                <a:gd name="connsiteX7" fmla="*/ 68307 w 152161"/>
                <a:gd name="connsiteY7" fmla="*/ 19318 h 33534"/>
                <a:gd name="connsiteX8" fmla="*/ 135399 w 152161"/>
                <a:gd name="connsiteY8" fmla="*/ 26283 h 33534"/>
                <a:gd name="connsiteX9" fmla="*/ 135399 w 152161"/>
                <a:gd name="connsiteY9" fmla="*/ 26283 h 3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1" h="33534">
                  <a:moveTo>
                    <a:pt x="135399" y="26283"/>
                  </a:moveTo>
                  <a:cubicBezTo>
                    <a:pt x="141729" y="28129"/>
                    <a:pt x="148873" y="25628"/>
                    <a:pt x="151333" y="20727"/>
                  </a:cubicBezTo>
                  <a:cubicBezTo>
                    <a:pt x="153774" y="15825"/>
                    <a:pt x="150639" y="10309"/>
                    <a:pt x="144289" y="8463"/>
                  </a:cubicBezTo>
                  <a:cubicBezTo>
                    <a:pt x="124941" y="2808"/>
                    <a:pt x="95254" y="-1161"/>
                    <a:pt x="66937" y="307"/>
                  </a:cubicBezTo>
                  <a:cubicBezTo>
                    <a:pt x="43859" y="1498"/>
                    <a:pt x="21237" y="6300"/>
                    <a:pt x="4667" y="16579"/>
                  </a:cubicBezTo>
                  <a:cubicBezTo>
                    <a:pt x="-671" y="19913"/>
                    <a:pt x="-1564" y="25926"/>
                    <a:pt x="2683" y="30014"/>
                  </a:cubicBezTo>
                  <a:cubicBezTo>
                    <a:pt x="6929" y="34102"/>
                    <a:pt x="14728" y="34717"/>
                    <a:pt x="20066" y="31403"/>
                  </a:cubicBezTo>
                  <a:cubicBezTo>
                    <a:pt x="32210" y="23843"/>
                    <a:pt x="49872" y="20271"/>
                    <a:pt x="68307" y="19318"/>
                  </a:cubicBezTo>
                  <a:cubicBezTo>
                    <a:pt x="93131" y="18048"/>
                    <a:pt x="118829" y="21461"/>
                    <a:pt x="135399" y="26283"/>
                  </a:cubicBezTo>
                  <a:lnTo>
                    <a:pt x="135399" y="26283"/>
                  </a:lnTo>
                  <a:close/>
                </a:path>
              </a:pathLst>
            </a:custGeom>
            <a:solidFill>
              <a:srgbClr val="E0F4FF"/>
            </a:solidFill>
            <a:ln w="1984"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A151CB9-59F4-63DA-9340-EC4F62D4BBBF}"/>
                </a:ext>
              </a:extLst>
            </p:cNvPr>
            <p:cNvSpPr/>
            <p:nvPr/>
          </p:nvSpPr>
          <p:spPr>
            <a:xfrm>
              <a:off x="7113937" y="5655418"/>
              <a:ext cx="152141" cy="33533"/>
            </a:xfrm>
            <a:custGeom>
              <a:avLst/>
              <a:gdLst>
                <a:gd name="connsiteX0" fmla="*/ 135359 w 152141"/>
                <a:gd name="connsiteY0" fmla="*/ 26282 h 33533"/>
                <a:gd name="connsiteX1" fmla="*/ 151314 w 152141"/>
                <a:gd name="connsiteY1" fmla="*/ 20726 h 33533"/>
                <a:gd name="connsiteX2" fmla="*/ 144269 w 152141"/>
                <a:gd name="connsiteY2" fmla="*/ 8482 h 33533"/>
                <a:gd name="connsiteX3" fmla="*/ 66917 w 152141"/>
                <a:gd name="connsiteY3" fmla="*/ 306 h 33533"/>
                <a:gd name="connsiteX4" fmla="*/ 4667 w 152141"/>
                <a:gd name="connsiteY4" fmla="*/ 16578 h 33533"/>
                <a:gd name="connsiteX5" fmla="*/ 2683 w 152141"/>
                <a:gd name="connsiteY5" fmla="*/ 30013 h 33533"/>
                <a:gd name="connsiteX6" fmla="*/ 20046 w 152141"/>
                <a:gd name="connsiteY6" fmla="*/ 31402 h 33533"/>
                <a:gd name="connsiteX7" fmla="*/ 68287 w 152141"/>
                <a:gd name="connsiteY7" fmla="*/ 19317 h 33533"/>
                <a:gd name="connsiteX8" fmla="*/ 135359 w 152141"/>
                <a:gd name="connsiteY8" fmla="*/ 26282 h 33533"/>
                <a:gd name="connsiteX9" fmla="*/ 135359 w 152141"/>
                <a:gd name="connsiteY9" fmla="*/ 26282 h 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41" h="33533">
                  <a:moveTo>
                    <a:pt x="135359" y="26282"/>
                  </a:moveTo>
                  <a:cubicBezTo>
                    <a:pt x="141690" y="28128"/>
                    <a:pt x="148853" y="25627"/>
                    <a:pt x="151314" y="20726"/>
                  </a:cubicBezTo>
                  <a:cubicBezTo>
                    <a:pt x="153754" y="15824"/>
                    <a:pt x="150619" y="10328"/>
                    <a:pt x="144269" y="8482"/>
                  </a:cubicBezTo>
                  <a:cubicBezTo>
                    <a:pt x="124921" y="2827"/>
                    <a:pt x="95235" y="-1162"/>
                    <a:pt x="66917" y="306"/>
                  </a:cubicBezTo>
                  <a:cubicBezTo>
                    <a:pt x="43839" y="1497"/>
                    <a:pt x="21217" y="6299"/>
                    <a:pt x="4667" y="16578"/>
                  </a:cubicBezTo>
                  <a:cubicBezTo>
                    <a:pt x="-671" y="19893"/>
                    <a:pt x="-1564" y="25925"/>
                    <a:pt x="2683" y="30013"/>
                  </a:cubicBezTo>
                  <a:cubicBezTo>
                    <a:pt x="6929" y="34101"/>
                    <a:pt x="14708" y="34716"/>
                    <a:pt x="20046" y="31402"/>
                  </a:cubicBezTo>
                  <a:cubicBezTo>
                    <a:pt x="32190" y="23861"/>
                    <a:pt x="49852" y="20269"/>
                    <a:pt x="68287" y="19317"/>
                  </a:cubicBezTo>
                  <a:cubicBezTo>
                    <a:pt x="93112" y="18067"/>
                    <a:pt x="118790" y="21460"/>
                    <a:pt x="135359" y="26282"/>
                  </a:cubicBezTo>
                  <a:lnTo>
                    <a:pt x="135359" y="26282"/>
                  </a:lnTo>
                  <a:close/>
                </a:path>
              </a:pathLst>
            </a:custGeom>
            <a:solidFill>
              <a:srgbClr val="E0F4FF"/>
            </a:solidFill>
            <a:ln w="1984"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D2793B0-4EAA-78FF-DC41-290F7EF7FBC1}"/>
                </a:ext>
              </a:extLst>
            </p:cNvPr>
            <p:cNvSpPr/>
            <p:nvPr/>
          </p:nvSpPr>
          <p:spPr>
            <a:xfrm>
              <a:off x="6785801" y="3106095"/>
              <a:ext cx="218243" cy="250946"/>
            </a:xfrm>
            <a:custGeom>
              <a:avLst/>
              <a:gdLst>
                <a:gd name="connsiteX0" fmla="*/ 212687 w 218243"/>
                <a:gd name="connsiteY0" fmla="*/ 0 h 250946"/>
                <a:gd name="connsiteX1" fmla="*/ 16550 w 218243"/>
                <a:gd name="connsiteY1" fmla="*/ 34251 h 250946"/>
                <a:gd name="connsiteX2" fmla="*/ 0 w 218243"/>
                <a:gd name="connsiteY2" fmla="*/ 229078 h 250946"/>
                <a:gd name="connsiteX3" fmla="*/ 106621 w 218243"/>
                <a:gd name="connsiteY3" fmla="*/ 250946 h 250946"/>
                <a:gd name="connsiteX4" fmla="*/ 218244 w 218243"/>
                <a:gd name="connsiteY4" fmla="*/ 248049 h 250946"/>
                <a:gd name="connsiteX5" fmla="*/ 212687 w 218243"/>
                <a:gd name="connsiteY5" fmla="*/ 0 h 25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43" h="250946">
                  <a:moveTo>
                    <a:pt x="212687" y="0"/>
                  </a:moveTo>
                  <a:lnTo>
                    <a:pt x="16550" y="34251"/>
                  </a:lnTo>
                  <a:lnTo>
                    <a:pt x="0" y="229078"/>
                  </a:lnTo>
                  <a:lnTo>
                    <a:pt x="106621" y="250946"/>
                  </a:lnTo>
                  <a:lnTo>
                    <a:pt x="218244" y="248049"/>
                  </a:lnTo>
                  <a:lnTo>
                    <a:pt x="212687" y="0"/>
                  </a:lnTo>
                  <a:close/>
                </a:path>
              </a:pathLst>
            </a:custGeom>
            <a:solidFill>
              <a:srgbClr val="E8935A"/>
            </a:solidFill>
            <a:ln w="1984"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03EEEBC2-330A-6368-40CB-CDB41D65F939}"/>
                </a:ext>
              </a:extLst>
            </p:cNvPr>
            <p:cNvSpPr/>
            <p:nvPr/>
          </p:nvSpPr>
          <p:spPr>
            <a:xfrm>
              <a:off x="6474887" y="4354883"/>
              <a:ext cx="305286" cy="1375850"/>
            </a:xfrm>
            <a:custGeom>
              <a:avLst/>
              <a:gdLst>
                <a:gd name="connsiteX0" fmla="*/ 0 w 305286"/>
                <a:gd name="connsiteY0" fmla="*/ 1205173 h 1375850"/>
                <a:gd name="connsiteX1" fmla="*/ 10477 w 305286"/>
                <a:gd name="connsiteY1" fmla="*/ 251215 h 1375850"/>
                <a:gd name="connsiteX2" fmla="*/ 283173 w 305286"/>
                <a:gd name="connsiteY2" fmla="*/ 71390 h 1375850"/>
                <a:gd name="connsiteX3" fmla="*/ 261801 w 305286"/>
                <a:gd name="connsiteY3" fmla="*/ 704669 h 1375850"/>
                <a:gd name="connsiteX4" fmla="*/ 223601 w 305286"/>
                <a:gd name="connsiteY4" fmla="*/ 1221525 h 1375850"/>
                <a:gd name="connsiteX5" fmla="*/ 138133 w 305286"/>
                <a:gd name="connsiteY5" fmla="*/ 1375851 h 1375850"/>
                <a:gd name="connsiteX6" fmla="*/ 0 w 305286"/>
                <a:gd name="connsiteY6" fmla="*/ 1205173 h 1375850"/>
                <a:gd name="connsiteX7" fmla="*/ 0 w 305286"/>
                <a:gd name="connsiteY7" fmla="*/ 1205173 h 137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286" h="1375850">
                  <a:moveTo>
                    <a:pt x="0" y="1205173"/>
                  </a:moveTo>
                  <a:cubicBezTo>
                    <a:pt x="0" y="1205173"/>
                    <a:pt x="20875" y="542683"/>
                    <a:pt x="10477" y="251215"/>
                  </a:cubicBezTo>
                  <a:cubicBezTo>
                    <a:pt x="79" y="-40252"/>
                    <a:pt x="230785" y="-45610"/>
                    <a:pt x="283173" y="71390"/>
                  </a:cubicBezTo>
                  <a:cubicBezTo>
                    <a:pt x="335561" y="188370"/>
                    <a:pt x="280930" y="502539"/>
                    <a:pt x="261801" y="704669"/>
                  </a:cubicBezTo>
                  <a:cubicBezTo>
                    <a:pt x="242691" y="906819"/>
                    <a:pt x="223601" y="1221525"/>
                    <a:pt x="223601" y="1221525"/>
                  </a:cubicBezTo>
                  <a:lnTo>
                    <a:pt x="138133" y="1375851"/>
                  </a:lnTo>
                  <a:lnTo>
                    <a:pt x="0" y="1205173"/>
                  </a:lnTo>
                  <a:lnTo>
                    <a:pt x="0" y="1205173"/>
                  </a:lnTo>
                  <a:close/>
                </a:path>
              </a:pathLst>
            </a:custGeom>
            <a:solidFill>
              <a:srgbClr val="FFB685"/>
            </a:solidFill>
            <a:ln w="1984"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41AAFE29-DE94-55F0-5B29-106FEF346523}"/>
                </a:ext>
              </a:extLst>
            </p:cNvPr>
            <p:cNvSpPr/>
            <p:nvPr/>
          </p:nvSpPr>
          <p:spPr>
            <a:xfrm>
              <a:off x="6485003" y="4354883"/>
              <a:ext cx="295150" cy="742174"/>
            </a:xfrm>
            <a:custGeom>
              <a:avLst/>
              <a:gdLst>
                <a:gd name="connsiteX0" fmla="*/ 1016 w 295150"/>
                <a:gd name="connsiteY0" fmla="*/ 721735 h 742174"/>
                <a:gd name="connsiteX1" fmla="*/ 341 w 295150"/>
                <a:gd name="connsiteY1" fmla="*/ 251215 h 742174"/>
                <a:gd name="connsiteX2" fmla="*/ 273036 w 295150"/>
                <a:gd name="connsiteY2" fmla="*/ 71390 h 742174"/>
                <a:gd name="connsiteX3" fmla="*/ 251664 w 295150"/>
                <a:gd name="connsiteY3" fmla="*/ 704669 h 742174"/>
                <a:gd name="connsiteX4" fmla="*/ 248232 w 295150"/>
                <a:gd name="connsiteY4" fmla="*/ 742174 h 742174"/>
                <a:gd name="connsiteX5" fmla="*/ 1016 w 295150"/>
                <a:gd name="connsiteY5" fmla="*/ 721735 h 742174"/>
                <a:gd name="connsiteX6" fmla="*/ 1016 w 295150"/>
                <a:gd name="connsiteY6" fmla="*/ 721735 h 74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50" h="742174">
                  <a:moveTo>
                    <a:pt x="1016" y="721735"/>
                  </a:moveTo>
                  <a:cubicBezTo>
                    <a:pt x="3635" y="549887"/>
                    <a:pt x="4588" y="369823"/>
                    <a:pt x="341" y="251215"/>
                  </a:cubicBezTo>
                  <a:cubicBezTo>
                    <a:pt x="-10058" y="-40252"/>
                    <a:pt x="220648" y="-45610"/>
                    <a:pt x="273036" y="71390"/>
                  </a:cubicBezTo>
                  <a:cubicBezTo>
                    <a:pt x="325424" y="188370"/>
                    <a:pt x="270794" y="502539"/>
                    <a:pt x="251664" y="704669"/>
                  </a:cubicBezTo>
                  <a:cubicBezTo>
                    <a:pt x="250533" y="716794"/>
                    <a:pt x="249362" y="729335"/>
                    <a:pt x="248232" y="742174"/>
                  </a:cubicBezTo>
                  <a:cubicBezTo>
                    <a:pt x="171634" y="738503"/>
                    <a:pt x="89162" y="731995"/>
                    <a:pt x="1016" y="721735"/>
                  </a:cubicBezTo>
                  <a:lnTo>
                    <a:pt x="1016" y="721735"/>
                  </a:lnTo>
                  <a:close/>
                </a:path>
              </a:pathLst>
            </a:custGeom>
            <a:solidFill>
              <a:srgbClr val="FAA66E"/>
            </a:solidFill>
            <a:ln w="1984"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01F6564-2F71-D3BC-F45B-2D92D8778E60}"/>
                </a:ext>
              </a:extLst>
            </p:cNvPr>
            <p:cNvSpPr/>
            <p:nvPr/>
          </p:nvSpPr>
          <p:spPr>
            <a:xfrm>
              <a:off x="6469826" y="5402476"/>
              <a:ext cx="245807" cy="328238"/>
            </a:xfrm>
            <a:custGeom>
              <a:avLst/>
              <a:gdLst>
                <a:gd name="connsiteX0" fmla="*/ 5021 w 245807"/>
                <a:gd name="connsiteY0" fmla="*/ 156628 h 328238"/>
                <a:gd name="connsiteX1" fmla="*/ 239 w 245807"/>
                <a:gd name="connsiteY1" fmla="*/ 0 h 328238"/>
                <a:gd name="connsiteX2" fmla="*/ 245807 w 245807"/>
                <a:gd name="connsiteY2" fmla="*/ 258 h 328238"/>
                <a:gd name="connsiteX3" fmla="*/ 229952 w 245807"/>
                <a:gd name="connsiteY3" fmla="*/ 173138 h 328238"/>
                <a:gd name="connsiteX4" fmla="*/ 143155 w 245807"/>
                <a:gd name="connsiteY4" fmla="*/ 328238 h 328238"/>
                <a:gd name="connsiteX5" fmla="*/ 5021 w 245807"/>
                <a:gd name="connsiteY5" fmla="*/ 156628 h 328238"/>
                <a:gd name="connsiteX6" fmla="*/ 5021 w 245807"/>
                <a:gd name="connsiteY6" fmla="*/ 156628 h 32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07" h="328238">
                  <a:moveTo>
                    <a:pt x="5021" y="156628"/>
                  </a:moveTo>
                  <a:cubicBezTo>
                    <a:pt x="5021" y="156628"/>
                    <a:pt x="-1289" y="90885"/>
                    <a:pt x="239" y="0"/>
                  </a:cubicBezTo>
                  <a:cubicBezTo>
                    <a:pt x="77491" y="536"/>
                    <a:pt x="170916" y="674"/>
                    <a:pt x="245807" y="258"/>
                  </a:cubicBezTo>
                  <a:cubicBezTo>
                    <a:pt x="236719" y="100013"/>
                    <a:pt x="229952" y="173138"/>
                    <a:pt x="229952" y="173138"/>
                  </a:cubicBezTo>
                  <a:lnTo>
                    <a:pt x="143155" y="328238"/>
                  </a:lnTo>
                  <a:lnTo>
                    <a:pt x="5021" y="156628"/>
                  </a:lnTo>
                  <a:lnTo>
                    <a:pt x="5021" y="156628"/>
                  </a:lnTo>
                  <a:close/>
                </a:path>
              </a:pathLst>
            </a:custGeom>
            <a:solidFill>
              <a:srgbClr val="F2FAFF"/>
            </a:solidFill>
            <a:ln w="1984"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738416E1-71D6-546D-92C2-5901FA853D16}"/>
                </a:ext>
              </a:extLst>
            </p:cNvPr>
            <p:cNvSpPr/>
            <p:nvPr/>
          </p:nvSpPr>
          <p:spPr>
            <a:xfrm>
              <a:off x="6231063" y="5559104"/>
              <a:ext cx="516003" cy="247969"/>
            </a:xfrm>
            <a:custGeom>
              <a:avLst/>
              <a:gdLst>
                <a:gd name="connsiteX0" fmla="*/ 467366 w 516003"/>
                <a:gd name="connsiteY0" fmla="*/ 16351 h 247969"/>
                <a:gd name="connsiteX1" fmla="*/ 513543 w 516003"/>
                <a:gd name="connsiteY1" fmla="*/ 110273 h 247969"/>
                <a:gd name="connsiteX2" fmla="*/ 504970 w 516003"/>
                <a:gd name="connsiteY2" fmla="*/ 230745 h 247969"/>
                <a:gd name="connsiteX3" fmla="*/ 52449 w 516003"/>
                <a:gd name="connsiteY3" fmla="*/ 247970 h 247969"/>
                <a:gd name="connsiteX4" fmla="*/ 736 w 516003"/>
                <a:gd name="connsiteY4" fmla="*/ 224673 h 247969"/>
                <a:gd name="connsiteX5" fmla="*/ 243784 w 516003"/>
                <a:gd name="connsiteY5" fmla="*/ 0 h 247969"/>
                <a:gd name="connsiteX6" fmla="*/ 467366 w 516003"/>
                <a:gd name="connsiteY6" fmla="*/ 16351 h 247969"/>
                <a:gd name="connsiteX7" fmla="*/ 467366 w 516003"/>
                <a:gd name="connsiteY7" fmla="*/ 16351 h 2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003" h="247969">
                  <a:moveTo>
                    <a:pt x="467366" y="16351"/>
                  </a:moveTo>
                  <a:cubicBezTo>
                    <a:pt x="467366" y="16351"/>
                    <a:pt x="504811" y="42982"/>
                    <a:pt x="513543" y="110273"/>
                  </a:cubicBezTo>
                  <a:cubicBezTo>
                    <a:pt x="522274" y="177564"/>
                    <a:pt x="504970" y="230745"/>
                    <a:pt x="504970" y="230745"/>
                  </a:cubicBezTo>
                  <a:lnTo>
                    <a:pt x="52449" y="247970"/>
                  </a:lnTo>
                  <a:lnTo>
                    <a:pt x="736" y="224673"/>
                  </a:lnTo>
                  <a:cubicBezTo>
                    <a:pt x="-13513" y="106641"/>
                    <a:pt x="183220" y="35362"/>
                    <a:pt x="243784" y="0"/>
                  </a:cubicBezTo>
                  <a:cubicBezTo>
                    <a:pt x="259778" y="27484"/>
                    <a:pt x="419760" y="110690"/>
                    <a:pt x="467366" y="16351"/>
                  </a:cubicBezTo>
                  <a:lnTo>
                    <a:pt x="467366" y="16351"/>
                  </a:lnTo>
                  <a:close/>
                </a:path>
              </a:pathLst>
            </a:custGeom>
            <a:solidFill>
              <a:srgbClr val="546C96"/>
            </a:solidFill>
            <a:ln w="1984"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C69509C8-48CC-7B15-6E4C-D5694AE18A2C}"/>
                </a:ext>
              </a:extLst>
            </p:cNvPr>
            <p:cNvSpPr/>
            <p:nvPr/>
          </p:nvSpPr>
          <p:spPr>
            <a:xfrm>
              <a:off x="6299565" y="5646675"/>
              <a:ext cx="59705" cy="42286"/>
            </a:xfrm>
            <a:custGeom>
              <a:avLst/>
              <a:gdLst>
                <a:gd name="connsiteX0" fmla="*/ 0 w 59705"/>
                <a:gd name="connsiteY0" fmla="*/ 12502 h 42286"/>
                <a:gd name="connsiteX1" fmla="*/ 16708 w 59705"/>
                <a:gd name="connsiteY1" fmla="*/ 0 h 42286"/>
                <a:gd name="connsiteX2" fmla="*/ 56932 w 59705"/>
                <a:gd name="connsiteY2" fmla="*/ 27325 h 42286"/>
                <a:gd name="connsiteX3" fmla="*/ 56376 w 59705"/>
                <a:gd name="connsiteY3" fmla="*/ 40065 h 42286"/>
                <a:gd name="connsiteX4" fmla="*/ 41633 w 59705"/>
                <a:gd name="connsiteY4" fmla="*/ 39212 h 42286"/>
                <a:gd name="connsiteX5" fmla="*/ 0 w 59705"/>
                <a:gd name="connsiteY5" fmla="*/ 12502 h 42286"/>
                <a:gd name="connsiteX6" fmla="*/ 0 w 59705"/>
                <a:gd name="connsiteY6" fmla="*/ 12502 h 4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5" h="42286">
                  <a:moveTo>
                    <a:pt x="0" y="12502"/>
                  </a:moveTo>
                  <a:cubicBezTo>
                    <a:pt x="5397" y="8216"/>
                    <a:pt x="10994" y="4048"/>
                    <a:pt x="16708" y="0"/>
                  </a:cubicBezTo>
                  <a:cubicBezTo>
                    <a:pt x="33139" y="8156"/>
                    <a:pt x="47625" y="18395"/>
                    <a:pt x="56932" y="27325"/>
                  </a:cubicBezTo>
                  <a:cubicBezTo>
                    <a:pt x="60841" y="31056"/>
                    <a:pt x="60584" y="36791"/>
                    <a:pt x="56376" y="40065"/>
                  </a:cubicBezTo>
                  <a:cubicBezTo>
                    <a:pt x="52150" y="43339"/>
                    <a:pt x="45522" y="42943"/>
                    <a:pt x="41633" y="39212"/>
                  </a:cubicBezTo>
                  <a:cubicBezTo>
                    <a:pt x="32425" y="30381"/>
                    <a:pt x="17105" y="19983"/>
                    <a:pt x="0" y="12502"/>
                  </a:cubicBezTo>
                  <a:lnTo>
                    <a:pt x="0" y="12502"/>
                  </a:lnTo>
                  <a:close/>
                </a:path>
              </a:pathLst>
            </a:custGeom>
            <a:solidFill>
              <a:srgbClr val="E0F4FF"/>
            </a:solidFill>
            <a:ln w="1984"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54A588D-7105-AB58-938B-F8871BE45C30}"/>
                </a:ext>
              </a:extLst>
            </p:cNvPr>
            <p:cNvSpPr/>
            <p:nvPr/>
          </p:nvSpPr>
          <p:spPr>
            <a:xfrm>
              <a:off x="6338658" y="5620759"/>
              <a:ext cx="47955" cy="35049"/>
            </a:xfrm>
            <a:custGeom>
              <a:avLst/>
              <a:gdLst>
                <a:gd name="connsiteX0" fmla="*/ 0 w 47955"/>
                <a:gd name="connsiteY0" fmla="*/ 10993 h 35049"/>
                <a:gd name="connsiteX1" fmla="*/ 18157 w 47955"/>
                <a:gd name="connsiteY1" fmla="*/ 0 h 35049"/>
                <a:gd name="connsiteX2" fmla="*/ 45185 w 47955"/>
                <a:gd name="connsiteY2" fmla="*/ 20082 h 35049"/>
                <a:gd name="connsiteX3" fmla="*/ 44609 w 47955"/>
                <a:gd name="connsiteY3" fmla="*/ 32821 h 35049"/>
                <a:gd name="connsiteX4" fmla="*/ 29865 w 47955"/>
                <a:gd name="connsiteY4" fmla="*/ 31968 h 35049"/>
                <a:gd name="connsiteX5" fmla="*/ 0 w 47955"/>
                <a:gd name="connsiteY5" fmla="*/ 10993 h 35049"/>
                <a:gd name="connsiteX6" fmla="*/ 0 w 47955"/>
                <a:gd name="connsiteY6" fmla="*/ 10993 h 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55" h="35049">
                  <a:moveTo>
                    <a:pt x="0" y="10993"/>
                  </a:moveTo>
                  <a:cubicBezTo>
                    <a:pt x="6013" y="7223"/>
                    <a:pt x="12065" y="3552"/>
                    <a:pt x="18157" y="0"/>
                  </a:cubicBezTo>
                  <a:cubicBezTo>
                    <a:pt x="29032" y="6508"/>
                    <a:pt x="38458" y="13633"/>
                    <a:pt x="45185" y="20082"/>
                  </a:cubicBezTo>
                  <a:cubicBezTo>
                    <a:pt x="49094" y="23813"/>
                    <a:pt x="48836" y="29547"/>
                    <a:pt x="44609" y="32821"/>
                  </a:cubicBezTo>
                  <a:cubicBezTo>
                    <a:pt x="40383" y="36096"/>
                    <a:pt x="33755" y="35719"/>
                    <a:pt x="29865" y="31968"/>
                  </a:cubicBezTo>
                  <a:cubicBezTo>
                    <a:pt x="22840" y="25241"/>
                    <a:pt x="12224" y="17581"/>
                    <a:pt x="0" y="10993"/>
                  </a:cubicBezTo>
                  <a:lnTo>
                    <a:pt x="0" y="10993"/>
                  </a:lnTo>
                  <a:close/>
                </a:path>
              </a:pathLst>
            </a:custGeom>
            <a:solidFill>
              <a:srgbClr val="E0F4FF"/>
            </a:solidFill>
            <a:ln w="1984"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2A0B457-5851-C49B-DA74-FAC3ED6CF73A}"/>
                </a:ext>
              </a:extLst>
            </p:cNvPr>
            <p:cNvSpPr/>
            <p:nvPr/>
          </p:nvSpPr>
          <p:spPr>
            <a:xfrm>
              <a:off x="6214673" y="5781892"/>
              <a:ext cx="543644" cy="44569"/>
            </a:xfrm>
            <a:custGeom>
              <a:avLst/>
              <a:gdLst>
                <a:gd name="connsiteX0" fmla="*/ 521360 w 543644"/>
                <a:gd name="connsiteY0" fmla="*/ 0 h 44569"/>
                <a:gd name="connsiteX1" fmla="*/ 22285 w 543644"/>
                <a:gd name="connsiteY1" fmla="*/ 0 h 44569"/>
                <a:gd name="connsiteX2" fmla="*/ 0 w 543644"/>
                <a:gd name="connsiteY2" fmla="*/ 22285 h 44569"/>
                <a:gd name="connsiteX3" fmla="*/ 0 w 543644"/>
                <a:gd name="connsiteY3" fmla="*/ 22285 h 44569"/>
                <a:gd name="connsiteX4" fmla="*/ 22285 w 543644"/>
                <a:gd name="connsiteY4" fmla="*/ 44569 h 44569"/>
                <a:gd name="connsiteX5" fmla="*/ 521360 w 543644"/>
                <a:gd name="connsiteY5" fmla="*/ 44569 h 44569"/>
                <a:gd name="connsiteX6" fmla="*/ 543645 w 543644"/>
                <a:gd name="connsiteY6" fmla="*/ 22285 h 44569"/>
                <a:gd name="connsiteX7" fmla="*/ 543645 w 543644"/>
                <a:gd name="connsiteY7" fmla="*/ 22285 h 44569"/>
                <a:gd name="connsiteX8" fmla="*/ 521360 w 543644"/>
                <a:gd name="connsiteY8" fmla="*/ 0 h 44569"/>
                <a:gd name="connsiteX9" fmla="*/ 521360 w 543644"/>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644" h="44569">
                  <a:moveTo>
                    <a:pt x="521360" y="0"/>
                  </a:moveTo>
                  <a:lnTo>
                    <a:pt x="22285" y="0"/>
                  </a:lnTo>
                  <a:cubicBezTo>
                    <a:pt x="10021" y="0"/>
                    <a:pt x="0" y="10041"/>
                    <a:pt x="0" y="22285"/>
                  </a:cubicBezTo>
                  <a:lnTo>
                    <a:pt x="0" y="22285"/>
                  </a:lnTo>
                  <a:cubicBezTo>
                    <a:pt x="0" y="34548"/>
                    <a:pt x="10061" y="44569"/>
                    <a:pt x="22285" y="44569"/>
                  </a:cubicBezTo>
                  <a:lnTo>
                    <a:pt x="521360" y="44569"/>
                  </a:lnTo>
                  <a:cubicBezTo>
                    <a:pt x="533584" y="44569"/>
                    <a:pt x="543645" y="34548"/>
                    <a:pt x="543645" y="22285"/>
                  </a:cubicBezTo>
                  <a:lnTo>
                    <a:pt x="543645" y="22285"/>
                  </a:lnTo>
                  <a:cubicBezTo>
                    <a:pt x="543625" y="10041"/>
                    <a:pt x="533623" y="0"/>
                    <a:pt x="521360" y="0"/>
                  </a:cubicBezTo>
                  <a:lnTo>
                    <a:pt x="521360" y="0"/>
                  </a:lnTo>
                  <a:close/>
                </a:path>
              </a:pathLst>
            </a:custGeom>
            <a:solidFill>
              <a:srgbClr val="364B70"/>
            </a:solidFill>
            <a:ln w="1984"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D15049A-818C-062A-85DC-6D2A0C4F2D7C}"/>
                </a:ext>
              </a:extLst>
            </p:cNvPr>
            <p:cNvSpPr/>
            <p:nvPr/>
          </p:nvSpPr>
          <p:spPr>
            <a:xfrm>
              <a:off x="6419869" y="4227732"/>
              <a:ext cx="840466" cy="804138"/>
            </a:xfrm>
            <a:custGeom>
              <a:avLst/>
              <a:gdLst>
                <a:gd name="connsiteX0" fmla="*/ 832979 w 840466"/>
                <a:gd name="connsiteY0" fmla="*/ 100968 h 804138"/>
                <a:gd name="connsiteX1" fmla="*/ 839587 w 840466"/>
                <a:gd name="connsiteY1" fmla="*/ 803702 h 804138"/>
                <a:gd name="connsiteX2" fmla="*/ 481761 w 840466"/>
                <a:gd name="connsiteY2" fmla="*/ 803860 h 804138"/>
                <a:gd name="connsiteX3" fmla="*/ 469855 w 840466"/>
                <a:gd name="connsiteY3" fmla="*/ 362075 h 804138"/>
                <a:gd name="connsiteX4" fmla="*/ 403576 w 840466"/>
                <a:gd name="connsiteY4" fmla="*/ 360190 h 804138"/>
                <a:gd name="connsiteX5" fmla="*/ 379525 w 840466"/>
                <a:gd name="connsiteY5" fmla="*/ 804138 h 804138"/>
                <a:gd name="connsiteX6" fmla="*/ 248 w 840466"/>
                <a:gd name="connsiteY6" fmla="*/ 790228 h 804138"/>
                <a:gd name="connsiteX7" fmla="*/ 22870 w 840466"/>
                <a:gd name="connsiteY7" fmla="*/ 100790 h 804138"/>
                <a:gd name="connsiteX8" fmla="*/ 832979 w 840466"/>
                <a:gd name="connsiteY8" fmla="*/ 100968 h 804138"/>
                <a:gd name="connsiteX9" fmla="*/ 832979 w 840466"/>
                <a:gd name="connsiteY9" fmla="*/ 100968 h 8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466" h="804138">
                  <a:moveTo>
                    <a:pt x="832979" y="100968"/>
                  </a:moveTo>
                  <a:cubicBezTo>
                    <a:pt x="847247" y="350208"/>
                    <a:pt x="836075" y="719286"/>
                    <a:pt x="839587" y="803702"/>
                  </a:cubicBezTo>
                  <a:lnTo>
                    <a:pt x="481761" y="803860"/>
                  </a:lnTo>
                  <a:lnTo>
                    <a:pt x="469855" y="362075"/>
                  </a:lnTo>
                  <a:cubicBezTo>
                    <a:pt x="447114" y="361936"/>
                    <a:pt x="426337" y="360348"/>
                    <a:pt x="403576" y="360190"/>
                  </a:cubicBezTo>
                  <a:lnTo>
                    <a:pt x="379525" y="804138"/>
                  </a:lnTo>
                  <a:lnTo>
                    <a:pt x="248" y="790228"/>
                  </a:lnTo>
                  <a:cubicBezTo>
                    <a:pt x="-2292" y="575536"/>
                    <a:pt x="15330" y="330582"/>
                    <a:pt x="22870" y="100790"/>
                  </a:cubicBezTo>
                  <a:cubicBezTo>
                    <a:pt x="22890" y="100790"/>
                    <a:pt x="708240" y="-126106"/>
                    <a:pt x="832979" y="100968"/>
                  </a:cubicBezTo>
                  <a:lnTo>
                    <a:pt x="832979" y="100968"/>
                  </a:lnTo>
                  <a:close/>
                </a:path>
              </a:pathLst>
            </a:custGeom>
            <a:solidFill>
              <a:srgbClr val="2C3D5B"/>
            </a:solidFill>
            <a:ln w="1984"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74AD7142-2146-418C-3791-C309B6611490}"/>
                </a:ext>
              </a:extLst>
            </p:cNvPr>
            <p:cNvSpPr/>
            <p:nvPr/>
          </p:nvSpPr>
          <p:spPr>
            <a:xfrm>
              <a:off x="6442777" y="3322037"/>
              <a:ext cx="810070" cy="1051139"/>
            </a:xfrm>
            <a:custGeom>
              <a:avLst/>
              <a:gdLst>
                <a:gd name="connsiteX0" fmla="*/ 810071 w 810070"/>
                <a:gd name="connsiteY0" fmla="*/ 1006663 h 1051139"/>
                <a:gd name="connsiteX1" fmla="*/ 773836 w 810070"/>
                <a:gd name="connsiteY1" fmla="*/ 227809 h 1051139"/>
                <a:gd name="connsiteX2" fmla="*/ 617704 w 810070"/>
                <a:gd name="connsiteY2" fmla="*/ 22999 h 1051139"/>
                <a:gd name="connsiteX3" fmla="*/ 265970 w 810070"/>
                <a:gd name="connsiteY3" fmla="*/ 0 h 1051139"/>
                <a:gd name="connsiteX4" fmla="*/ 66142 w 810070"/>
                <a:gd name="connsiteY4" fmla="*/ 219633 h 1051139"/>
                <a:gd name="connsiteX5" fmla="*/ 756 w 810070"/>
                <a:gd name="connsiteY5" fmla="*/ 1005989 h 1051139"/>
                <a:gd name="connsiteX6" fmla="*/ 810071 w 810070"/>
                <a:gd name="connsiteY6" fmla="*/ 1006663 h 1051139"/>
                <a:gd name="connsiteX7" fmla="*/ 810071 w 810070"/>
                <a:gd name="connsiteY7" fmla="*/ 1006663 h 105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070" h="1051139">
                  <a:moveTo>
                    <a:pt x="810071" y="1006663"/>
                  </a:moveTo>
                  <a:cubicBezTo>
                    <a:pt x="810071" y="1006663"/>
                    <a:pt x="788997" y="351377"/>
                    <a:pt x="773836" y="227809"/>
                  </a:cubicBezTo>
                  <a:cubicBezTo>
                    <a:pt x="760421" y="118429"/>
                    <a:pt x="704461" y="54372"/>
                    <a:pt x="617704" y="22999"/>
                  </a:cubicBezTo>
                  <a:cubicBezTo>
                    <a:pt x="540551" y="107137"/>
                    <a:pt x="332527" y="109479"/>
                    <a:pt x="265970" y="0"/>
                  </a:cubicBezTo>
                  <a:cubicBezTo>
                    <a:pt x="153693" y="15280"/>
                    <a:pt x="77453" y="68223"/>
                    <a:pt x="66142" y="219633"/>
                  </a:cubicBezTo>
                  <a:cubicBezTo>
                    <a:pt x="52231" y="405868"/>
                    <a:pt x="756" y="1005989"/>
                    <a:pt x="756" y="1005989"/>
                  </a:cubicBezTo>
                  <a:cubicBezTo>
                    <a:pt x="-22243" y="1011724"/>
                    <a:pt x="484809" y="1104216"/>
                    <a:pt x="810071" y="1006663"/>
                  </a:cubicBezTo>
                  <a:lnTo>
                    <a:pt x="810071" y="1006663"/>
                  </a:lnTo>
                  <a:close/>
                </a:path>
              </a:pathLst>
            </a:custGeom>
            <a:solidFill>
              <a:schemeClr val="bg1"/>
            </a:solidFill>
            <a:ln w="1984"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3CDBA52-4A7A-48F5-DF6A-C18E1451E08C}"/>
                </a:ext>
              </a:extLst>
            </p:cNvPr>
            <p:cNvSpPr/>
            <p:nvPr/>
          </p:nvSpPr>
          <p:spPr>
            <a:xfrm>
              <a:off x="6691642" y="3307250"/>
              <a:ext cx="390369" cy="103588"/>
            </a:xfrm>
            <a:custGeom>
              <a:avLst/>
              <a:gdLst>
                <a:gd name="connsiteX0" fmla="*/ 390370 w 390369"/>
                <a:gd name="connsiteY0" fmla="*/ 55348 h 103588"/>
                <a:gd name="connsiteX1" fmla="*/ 171590 w 390369"/>
                <a:gd name="connsiteY1" fmla="*/ 440 h 103588"/>
                <a:gd name="connsiteX2" fmla="*/ 0 w 390369"/>
                <a:gd name="connsiteY2" fmla="*/ 28103 h 103588"/>
                <a:gd name="connsiteX3" fmla="*/ 195205 w 390369"/>
                <a:gd name="connsiteY3" fmla="*/ 103589 h 103588"/>
                <a:gd name="connsiteX4" fmla="*/ 390370 w 390369"/>
                <a:gd name="connsiteY4" fmla="*/ 55348 h 103588"/>
                <a:gd name="connsiteX5" fmla="*/ 390370 w 390369"/>
                <a:gd name="connsiteY5" fmla="*/ 55348 h 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369" h="103588">
                  <a:moveTo>
                    <a:pt x="390370" y="55348"/>
                  </a:moveTo>
                  <a:cubicBezTo>
                    <a:pt x="346832" y="23638"/>
                    <a:pt x="243902" y="3079"/>
                    <a:pt x="171590" y="440"/>
                  </a:cubicBezTo>
                  <a:cubicBezTo>
                    <a:pt x="111265" y="-1743"/>
                    <a:pt x="33695" y="3694"/>
                    <a:pt x="0" y="28103"/>
                  </a:cubicBezTo>
                  <a:cubicBezTo>
                    <a:pt x="32286" y="70033"/>
                    <a:pt x="118587" y="103589"/>
                    <a:pt x="195205" y="103589"/>
                  </a:cubicBezTo>
                  <a:cubicBezTo>
                    <a:pt x="271802" y="103589"/>
                    <a:pt x="350424" y="69457"/>
                    <a:pt x="390370" y="55348"/>
                  </a:cubicBezTo>
                  <a:lnTo>
                    <a:pt x="390370" y="55348"/>
                  </a:lnTo>
                  <a:close/>
                </a:path>
              </a:pathLst>
            </a:custGeom>
            <a:solidFill>
              <a:srgbClr val="E8935A"/>
            </a:solidFill>
            <a:ln w="198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2BE49830-FBCF-86C5-CCA7-5FA7402BA3A5}"/>
                </a:ext>
              </a:extLst>
            </p:cNvPr>
            <p:cNvSpPr/>
            <p:nvPr/>
          </p:nvSpPr>
          <p:spPr>
            <a:xfrm>
              <a:off x="6640762" y="3315290"/>
              <a:ext cx="492050" cy="146877"/>
            </a:xfrm>
            <a:custGeom>
              <a:avLst/>
              <a:gdLst>
                <a:gd name="connsiteX0" fmla="*/ 411980 w 492050"/>
                <a:gd name="connsiteY0" fmla="*/ 20677 h 146877"/>
                <a:gd name="connsiteX1" fmla="*/ 245608 w 492050"/>
                <a:gd name="connsiteY1" fmla="*/ 81062 h 146877"/>
                <a:gd name="connsiteX2" fmla="*/ 74137 w 492050"/>
                <a:gd name="connsiteY2" fmla="*/ 0 h 146877"/>
                <a:gd name="connsiteX3" fmla="*/ 0 w 492050"/>
                <a:gd name="connsiteY3" fmla="*/ 21114 h 146877"/>
                <a:gd name="connsiteX4" fmla="*/ 492050 w 492050"/>
                <a:gd name="connsiteY4" fmla="*/ 47189 h 146877"/>
                <a:gd name="connsiteX5" fmla="*/ 411980 w 492050"/>
                <a:gd name="connsiteY5" fmla="*/ 20677 h 146877"/>
                <a:gd name="connsiteX6" fmla="*/ 411980 w 492050"/>
                <a:gd name="connsiteY6" fmla="*/ 20677 h 14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050" h="146877">
                  <a:moveTo>
                    <a:pt x="411980" y="20677"/>
                  </a:moveTo>
                  <a:cubicBezTo>
                    <a:pt x="364057" y="57805"/>
                    <a:pt x="302124" y="82868"/>
                    <a:pt x="245608" y="81062"/>
                  </a:cubicBezTo>
                  <a:cubicBezTo>
                    <a:pt x="165399" y="78503"/>
                    <a:pt x="96541" y="39172"/>
                    <a:pt x="74137" y="0"/>
                  </a:cubicBezTo>
                  <a:lnTo>
                    <a:pt x="0" y="21114"/>
                  </a:lnTo>
                  <a:cubicBezTo>
                    <a:pt x="78721" y="178278"/>
                    <a:pt x="387493" y="189470"/>
                    <a:pt x="492050" y="47189"/>
                  </a:cubicBezTo>
                  <a:cubicBezTo>
                    <a:pt x="480978" y="43041"/>
                    <a:pt x="452521" y="32365"/>
                    <a:pt x="411980" y="20677"/>
                  </a:cubicBezTo>
                  <a:lnTo>
                    <a:pt x="411980" y="20677"/>
                  </a:lnTo>
                  <a:close/>
                </a:path>
              </a:pathLst>
            </a:custGeom>
            <a:solidFill>
              <a:srgbClr val="2C3D5B"/>
            </a:solidFill>
            <a:ln w="1984"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2E377173-5FC0-170A-8E3A-51FF0748CC24}"/>
                </a:ext>
              </a:extLst>
            </p:cNvPr>
            <p:cNvSpPr/>
            <p:nvPr/>
          </p:nvSpPr>
          <p:spPr>
            <a:xfrm>
              <a:off x="6095022" y="1795481"/>
              <a:ext cx="1496719" cy="1465373"/>
            </a:xfrm>
            <a:custGeom>
              <a:avLst/>
              <a:gdLst>
                <a:gd name="connsiteX0" fmla="*/ 1377976 w 1496719"/>
                <a:gd name="connsiteY0" fmla="*/ 969913 h 1465373"/>
                <a:gd name="connsiteX1" fmla="*/ 1396153 w 1496719"/>
                <a:gd name="connsiteY1" fmla="*/ 704699 h 1465373"/>
                <a:gd name="connsiteX2" fmla="*/ 686593 w 1496719"/>
                <a:gd name="connsiteY2" fmla="*/ 61 h 1465373"/>
                <a:gd name="connsiteX3" fmla="*/ 4200 w 1496719"/>
                <a:gd name="connsiteY3" fmla="*/ 604328 h 1465373"/>
                <a:gd name="connsiteX4" fmla="*/ 145707 w 1496719"/>
                <a:gd name="connsiteY4" fmla="*/ 1273149 h 1465373"/>
                <a:gd name="connsiteX5" fmla="*/ 1377976 w 1496719"/>
                <a:gd name="connsiteY5" fmla="*/ 969913 h 1465373"/>
                <a:gd name="connsiteX6" fmla="*/ 1377976 w 1496719"/>
                <a:gd name="connsiteY6" fmla="*/ 969913 h 14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719" h="1465373">
                  <a:moveTo>
                    <a:pt x="1377976" y="969913"/>
                  </a:moveTo>
                  <a:cubicBezTo>
                    <a:pt x="1536072" y="944652"/>
                    <a:pt x="1530337" y="719026"/>
                    <a:pt x="1396153" y="704699"/>
                  </a:cubicBezTo>
                  <a:cubicBezTo>
                    <a:pt x="1438897" y="332506"/>
                    <a:pt x="1156914" y="-5198"/>
                    <a:pt x="686593" y="61"/>
                  </a:cubicBezTo>
                  <a:cubicBezTo>
                    <a:pt x="361132" y="3712"/>
                    <a:pt x="31386" y="212530"/>
                    <a:pt x="4200" y="604328"/>
                  </a:cubicBezTo>
                  <a:cubicBezTo>
                    <a:pt x="-14057" y="867340"/>
                    <a:pt x="26147" y="1120648"/>
                    <a:pt x="145707" y="1273149"/>
                  </a:cubicBezTo>
                  <a:cubicBezTo>
                    <a:pt x="436917" y="1644865"/>
                    <a:pt x="1288698" y="1441644"/>
                    <a:pt x="1377976" y="969913"/>
                  </a:cubicBezTo>
                  <a:lnTo>
                    <a:pt x="1377976" y="969913"/>
                  </a:lnTo>
                  <a:close/>
                </a:path>
              </a:pathLst>
            </a:custGeom>
            <a:solidFill>
              <a:srgbClr val="FFB685"/>
            </a:solidFill>
            <a:ln w="1984"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C1893EC1-D7ED-0451-64A9-320AD7A2918A}"/>
                </a:ext>
              </a:extLst>
            </p:cNvPr>
            <p:cNvSpPr/>
            <p:nvPr/>
          </p:nvSpPr>
          <p:spPr>
            <a:xfrm>
              <a:off x="6334411" y="2714297"/>
              <a:ext cx="1227784" cy="546535"/>
            </a:xfrm>
            <a:custGeom>
              <a:avLst/>
              <a:gdLst>
                <a:gd name="connsiteX0" fmla="*/ 1138586 w 1227784"/>
                <a:gd name="connsiteY0" fmla="*/ 51098 h 546535"/>
                <a:gd name="connsiteX1" fmla="*/ 1227784 w 1227784"/>
                <a:gd name="connsiteY1" fmla="*/ 0 h 546535"/>
                <a:gd name="connsiteX2" fmla="*/ 1086416 w 1227784"/>
                <a:gd name="connsiteY2" fmla="*/ 2798 h 546535"/>
                <a:gd name="connsiteX3" fmla="*/ 0 w 1227784"/>
                <a:gd name="connsiteY3" fmla="*/ 442599 h 546535"/>
                <a:gd name="connsiteX4" fmla="*/ 1138586 w 1227784"/>
                <a:gd name="connsiteY4" fmla="*/ 51098 h 546535"/>
                <a:gd name="connsiteX5" fmla="*/ 1138586 w 1227784"/>
                <a:gd name="connsiteY5" fmla="*/ 51098 h 54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784" h="546535">
                  <a:moveTo>
                    <a:pt x="1138586" y="51098"/>
                  </a:moveTo>
                  <a:cubicBezTo>
                    <a:pt x="1181032" y="51773"/>
                    <a:pt x="1208317" y="21947"/>
                    <a:pt x="1227784" y="0"/>
                  </a:cubicBezTo>
                  <a:cubicBezTo>
                    <a:pt x="1184604" y="20618"/>
                    <a:pt x="1139360" y="27881"/>
                    <a:pt x="1086416" y="2798"/>
                  </a:cubicBezTo>
                  <a:cubicBezTo>
                    <a:pt x="1035219" y="445834"/>
                    <a:pt x="316233" y="654255"/>
                    <a:pt x="0" y="442599"/>
                  </a:cubicBezTo>
                  <a:cubicBezTo>
                    <a:pt x="347943" y="686323"/>
                    <a:pt x="1057543" y="479390"/>
                    <a:pt x="1138586" y="51098"/>
                  </a:cubicBezTo>
                  <a:lnTo>
                    <a:pt x="1138586" y="51098"/>
                  </a:lnTo>
                  <a:close/>
                </a:path>
              </a:pathLst>
            </a:custGeom>
            <a:solidFill>
              <a:srgbClr val="FAA66E"/>
            </a:solidFill>
            <a:ln w="198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0FCF1B7-6F1A-6678-0BF0-CAEC7E3D8BEE}"/>
                </a:ext>
              </a:extLst>
            </p:cNvPr>
            <p:cNvSpPr/>
            <p:nvPr/>
          </p:nvSpPr>
          <p:spPr>
            <a:xfrm>
              <a:off x="6161167" y="2519168"/>
              <a:ext cx="251938" cy="252327"/>
            </a:xfrm>
            <a:custGeom>
              <a:avLst/>
              <a:gdLst>
                <a:gd name="connsiteX0" fmla="*/ 102362 w 251938"/>
                <a:gd name="connsiteY0" fmla="*/ 2246 h 252327"/>
                <a:gd name="connsiteX1" fmla="*/ 2249 w 251938"/>
                <a:gd name="connsiteY1" fmla="*/ 149746 h 252327"/>
                <a:gd name="connsiteX2" fmla="*/ 149571 w 251938"/>
                <a:gd name="connsiteY2" fmla="*/ 250077 h 252327"/>
                <a:gd name="connsiteX3" fmla="*/ 249684 w 251938"/>
                <a:gd name="connsiteY3" fmla="*/ 102576 h 252327"/>
                <a:gd name="connsiteX4" fmla="*/ 102362 w 251938"/>
                <a:gd name="connsiteY4" fmla="*/ 2246 h 252327"/>
                <a:gd name="connsiteX5" fmla="*/ 102362 w 251938"/>
                <a:gd name="connsiteY5" fmla="*/ 2246 h 2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38" h="252327">
                  <a:moveTo>
                    <a:pt x="102362" y="2246"/>
                  </a:moveTo>
                  <a:cubicBezTo>
                    <a:pt x="34039" y="15263"/>
                    <a:pt x="-10768" y="81304"/>
                    <a:pt x="2249" y="149746"/>
                  </a:cubicBezTo>
                  <a:cubicBezTo>
                    <a:pt x="15307" y="218187"/>
                    <a:pt x="81248" y="263114"/>
                    <a:pt x="149571" y="250077"/>
                  </a:cubicBezTo>
                  <a:cubicBezTo>
                    <a:pt x="217894" y="237059"/>
                    <a:pt x="262721" y="171018"/>
                    <a:pt x="249684" y="102576"/>
                  </a:cubicBezTo>
                  <a:cubicBezTo>
                    <a:pt x="236646" y="34135"/>
                    <a:pt x="170705" y="-10772"/>
                    <a:pt x="102362" y="2246"/>
                  </a:cubicBezTo>
                  <a:lnTo>
                    <a:pt x="102362" y="2246"/>
                  </a:lnTo>
                  <a:close/>
                </a:path>
              </a:pathLst>
            </a:custGeom>
            <a:solidFill>
              <a:srgbClr val="E8935A"/>
            </a:solidFill>
            <a:ln w="198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F07AE17-1BF6-1155-ED8A-13067D090A62}"/>
                </a:ext>
              </a:extLst>
            </p:cNvPr>
            <p:cNvSpPr/>
            <p:nvPr/>
          </p:nvSpPr>
          <p:spPr>
            <a:xfrm>
              <a:off x="6913403" y="2397343"/>
              <a:ext cx="268835" cy="252962"/>
            </a:xfrm>
            <a:custGeom>
              <a:avLst/>
              <a:gdLst>
                <a:gd name="connsiteX0" fmla="*/ 110803 w 268835"/>
                <a:gd name="connsiteY0" fmla="*/ 2566 h 252962"/>
                <a:gd name="connsiteX1" fmla="*/ 2118 w 268835"/>
                <a:gd name="connsiteY1" fmla="*/ 151693 h 252962"/>
                <a:gd name="connsiteX2" fmla="*/ 158032 w 268835"/>
                <a:gd name="connsiteY2" fmla="*/ 250397 h 252962"/>
                <a:gd name="connsiteX3" fmla="*/ 266717 w 268835"/>
                <a:gd name="connsiteY3" fmla="*/ 101269 h 252962"/>
                <a:gd name="connsiteX4" fmla="*/ 110803 w 268835"/>
                <a:gd name="connsiteY4" fmla="*/ 2566 h 252962"/>
                <a:gd name="connsiteX5" fmla="*/ 110803 w 268835"/>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5" h="252962">
                  <a:moveTo>
                    <a:pt x="110803" y="2566"/>
                  </a:moveTo>
                  <a:cubicBezTo>
                    <a:pt x="37738" y="16496"/>
                    <a:pt x="-10939" y="83251"/>
                    <a:pt x="2118" y="151693"/>
                  </a:cubicBezTo>
                  <a:cubicBezTo>
                    <a:pt x="15155" y="220135"/>
                    <a:pt x="84946" y="264327"/>
                    <a:pt x="158032" y="250397"/>
                  </a:cubicBezTo>
                  <a:cubicBezTo>
                    <a:pt x="231117" y="236466"/>
                    <a:pt x="279774" y="169711"/>
                    <a:pt x="266717" y="101269"/>
                  </a:cubicBezTo>
                  <a:cubicBezTo>
                    <a:pt x="253659" y="32828"/>
                    <a:pt x="183868" y="-11365"/>
                    <a:pt x="110803" y="2566"/>
                  </a:cubicBezTo>
                  <a:lnTo>
                    <a:pt x="110803" y="2566"/>
                  </a:lnTo>
                  <a:close/>
                </a:path>
              </a:pathLst>
            </a:custGeom>
            <a:solidFill>
              <a:srgbClr val="E8935A"/>
            </a:solidFill>
            <a:ln w="198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21C4593-3BBC-BAEF-5CD9-9298405FD7E3}"/>
                </a:ext>
              </a:extLst>
            </p:cNvPr>
            <p:cNvSpPr/>
            <p:nvPr/>
          </p:nvSpPr>
          <p:spPr>
            <a:xfrm>
              <a:off x="6901596" y="2412683"/>
              <a:ext cx="268830" cy="252962"/>
            </a:xfrm>
            <a:custGeom>
              <a:avLst/>
              <a:gdLst>
                <a:gd name="connsiteX0" fmla="*/ 110784 w 268830"/>
                <a:gd name="connsiteY0" fmla="*/ 2566 h 252962"/>
                <a:gd name="connsiteX1" fmla="*/ 2118 w 268830"/>
                <a:gd name="connsiteY1" fmla="*/ 151693 h 252962"/>
                <a:gd name="connsiteX2" fmla="*/ 158032 w 268830"/>
                <a:gd name="connsiteY2" fmla="*/ 250397 h 252962"/>
                <a:gd name="connsiteX3" fmla="*/ 266718 w 268830"/>
                <a:gd name="connsiteY3" fmla="*/ 101269 h 252962"/>
                <a:gd name="connsiteX4" fmla="*/ 110784 w 268830"/>
                <a:gd name="connsiteY4" fmla="*/ 2566 h 252962"/>
                <a:gd name="connsiteX5" fmla="*/ 110784 w 268830"/>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0" h="252962">
                  <a:moveTo>
                    <a:pt x="110784" y="2566"/>
                  </a:moveTo>
                  <a:cubicBezTo>
                    <a:pt x="37718" y="16476"/>
                    <a:pt x="-10939" y="83251"/>
                    <a:pt x="2118" y="151693"/>
                  </a:cubicBezTo>
                  <a:cubicBezTo>
                    <a:pt x="15156" y="220135"/>
                    <a:pt x="84967" y="264327"/>
                    <a:pt x="158032" y="250397"/>
                  </a:cubicBezTo>
                  <a:cubicBezTo>
                    <a:pt x="231098" y="236466"/>
                    <a:pt x="279755" y="169691"/>
                    <a:pt x="266718" y="101269"/>
                  </a:cubicBezTo>
                  <a:cubicBezTo>
                    <a:pt x="253680" y="32828"/>
                    <a:pt x="183869" y="-11365"/>
                    <a:pt x="110784" y="2566"/>
                  </a:cubicBezTo>
                  <a:lnTo>
                    <a:pt x="110784" y="2566"/>
                  </a:lnTo>
                  <a:close/>
                </a:path>
              </a:pathLst>
            </a:custGeom>
            <a:solidFill>
              <a:srgbClr val="FEFEFE"/>
            </a:solidFill>
            <a:ln w="198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F768285-830F-62BF-2128-3E45216AFB4E}"/>
                </a:ext>
              </a:extLst>
            </p:cNvPr>
            <p:cNvSpPr/>
            <p:nvPr/>
          </p:nvSpPr>
          <p:spPr>
            <a:xfrm>
              <a:off x="6898781" y="2447642"/>
              <a:ext cx="181118" cy="181132"/>
            </a:xfrm>
            <a:custGeom>
              <a:avLst/>
              <a:gdLst>
                <a:gd name="connsiteX0" fmla="*/ 73613 w 181118"/>
                <a:gd name="connsiteY0" fmla="*/ 1619 h 181132"/>
                <a:gd name="connsiteX1" fmla="*/ 1619 w 181118"/>
                <a:gd name="connsiteY1" fmla="*/ 107506 h 181132"/>
                <a:gd name="connsiteX2" fmla="*/ 107506 w 181118"/>
                <a:gd name="connsiteY2" fmla="*/ 179520 h 181132"/>
                <a:gd name="connsiteX3" fmla="*/ 179500 w 181118"/>
                <a:gd name="connsiteY3" fmla="*/ 73633 h 181132"/>
                <a:gd name="connsiteX4" fmla="*/ 73613 w 181118"/>
                <a:gd name="connsiteY4" fmla="*/ 1619 h 181132"/>
                <a:gd name="connsiteX5" fmla="*/ 73613 w 181118"/>
                <a:gd name="connsiteY5" fmla="*/ 1619 h 1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18" h="181132">
                  <a:moveTo>
                    <a:pt x="73613" y="1619"/>
                  </a:moveTo>
                  <a:cubicBezTo>
                    <a:pt x="24479" y="10985"/>
                    <a:pt x="-7747" y="58393"/>
                    <a:pt x="1619" y="107506"/>
                  </a:cubicBezTo>
                  <a:cubicBezTo>
                    <a:pt x="10965" y="156640"/>
                    <a:pt x="58372" y="188866"/>
                    <a:pt x="107506" y="179520"/>
                  </a:cubicBezTo>
                  <a:cubicBezTo>
                    <a:pt x="156620" y="170173"/>
                    <a:pt x="188866" y="122746"/>
                    <a:pt x="179500" y="73633"/>
                  </a:cubicBezTo>
                  <a:cubicBezTo>
                    <a:pt x="170153" y="24479"/>
                    <a:pt x="122747" y="-7747"/>
                    <a:pt x="73613" y="1619"/>
                  </a:cubicBezTo>
                  <a:lnTo>
                    <a:pt x="73613" y="1619"/>
                  </a:lnTo>
                  <a:close/>
                </a:path>
              </a:pathLst>
            </a:custGeom>
            <a:solidFill>
              <a:srgbClr val="401B0F"/>
            </a:solidFill>
            <a:ln w="198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9D13D10F-31B3-2AA8-723C-6F27254D8274}"/>
                </a:ext>
              </a:extLst>
            </p:cNvPr>
            <p:cNvSpPr/>
            <p:nvPr/>
          </p:nvSpPr>
          <p:spPr>
            <a:xfrm>
              <a:off x="6175527" y="2534414"/>
              <a:ext cx="251944" cy="252315"/>
            </a:xfrm>
            <a:custGeom>
              <a:avLst/>
              <a:gdLst>
                <a:gd name="connsiteX0" fmla="*/ 102369 w 251944"/>
                <a:gd name="connsiteY0" fmla="*/ 2239 h 252315"/>
                <a:gd name="connsiteX1" fmla="*/ 2255 w 251944"/>
                <a:gd name="connsiteY1" fmla="*/ 149720 h 252315"/>
                <a:gd name="connsiteX2" fmla="*/ 149577 w 251944"/>
                <a:gd name="connsiteY2" fmla="*/ 250071 h 252315"/>
                <a:gd name="connsiteX3" fmla="*/ 249690 w 251944"/>
                <a:gd name="connsiteY3" fmla="*/ 102570 h 252315"/>
                <a:gd name="connsiteX4" fmla="*/ 102369 w 251944"/>
                <a:gd name="connsiteY4" fmla="*/ 2239 h 252315"/>
                <a:gd name="connsiteX5" fmla="*/ 102369 w 251944"/>
                <a:gd name="connsiteY5" fmla="*/ 2239 h 25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44" h="252315">
                  <a:moveTo>
                    <a:pt x="102369" y="2239"/>
                  </a:moveTo>
                  <a:cubicBezTo>
                    <a:pt x="34026" y="15257"/>
                    <a:pt x="-10782" y="81278"/>
                    <a:pt x="2255" y="149720"/>
                  </a:cubicBezTo>
                  <a:cubicBezTo>
                    <a:pt x="15313" y="218161"/>
                    <a:pt x="81254" y="263088"/>
                    <a:pt x="149577" y="250071"/>
                  </a:cubicBezTo>
                  <a:cubicBezTo>
                    <a:pt x="217900" y="237053"/>
                    <a:pt x="262727" y="171012"/>
                    <a:pt x="249690" y="102570"/>
                  </a:cubicBezTo>
                  <a:cubicBezTo>
                    <a:pt x="236652" y="34149"/>
                    <a:pt x="170691" y="-10758"/>
                    <a:pt x="102369" y="2239"/>
                  </a:cubicBezTo>
                  <a:lnTo>
                    <a:pt x="102369" y="2239"/>
                  </a:lnTo>
                  <a:close/>
                </a:path>
              </a:pathLst>
            </a:custGeom>
            <a:solidFill>
              <a:srgbClr val="FEFEFE"/>
            </a:solidFill>
            <a:ln w="198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AE8DAAB-5BD7-5BDF-36EF-F4E3AF2A3E53}"/>
                </a:ext>
              </a:extLst>
            </p:cNvPr>
            <p:cNvSpPr/>
            <p:nvPr/>
          </p:nvSpPr>
          <p:spPr>
            <a:xfrm>
              <a:off x="6175533" y="2575117"/>
              <a:ext cx="181268" cy="180668"/>
            </a:xfrm>
            <a:custGeom>
              <a:avLst/>
              <a:gdLst>
                <a:gd name="connsiteX0" fmla="*/ 77696 w 181268"/>
                <a:gd name="connsiteY0" fmla="*/ 1384 h 180668"/>
                <a:gd name="connsiteX1" fmla="*/ 940 w 181268"/>
                <a:gd name="connsiteY1" fmla="*/ 106001 h 180668"/>
                <a:gd name="connsiteX2" fmla="*/ 103573 w 181268"/>
                <a:gd name="connsiteY2" fmla="*/ 179285 h 180668"/>
                <a:gd name="connsiteX3" fmla="*/ 180329 w 181268"/>
                <a:gd name="connsiteY3" fmla="*/ 74687 h 180668"/>
                <a:gd name="connsiteX4" fmla="*/ 77696 w 181268"/>
                <a:gd name="connsiteY4" fmla="*/ 1384 h 180668"/>
                <a:gd name="connsiteX5" fmla="*/ 77696 w 181268"/>
                <a:gd name="connsiteY5" fmla="*/ 1384 h 1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68" h="180668">
                  <a:moveTo>
                    <a:pt x="77696" y="1384"/>
                  </a:moveTo>
                  <a:cubicBezTo>
                    <a:pt x="28146" y="10036"/>
                    <a:pt x="-6204" y="56867"/>
                    <a:pt x="940" y="106001"/>
                  </a:cubicBezTo>
                  <a:cubicBezTo>
                    <a:pt x="8084" y="155134"/>
                    <a:pt x="54042" y="187937"/>
                    <a:pt x="103573" y="179285"/>
                  </a:cubicBezTo>
                  <a:cubicBezTo>
                    <a:pt x="153123" y="170633"/>
                    <a:pt x="187473" y="123801"/>
                    <a:pt x="180329" y="74687"/>
                  </a:cubicBezTo>
                  <a:cubicBezTo>
                    <a:pt x="173205" y="25554"/>
                    <a:pt x="127246" y="-7268"/>
                    <a:pt x="77696" y="1384"/>
                  </a:cubicBezTo>
                  <a:lnTo>
                    <a:pt x="77696" y="1384"/>
                  </a:lnTo>
                  <a:close/>
                </a:path>
              </a:pathLst>
            </a:custGeom>
            <a:solidFill>
              <a:srgbClr val="401B0F"/>
            </a:solidFill>
            <a:ln w="198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44CF6F9D-0CAE-FA32-ACB3-C211E7919342}"/>
                </a:ext>
              </a:extLst>
            </p:cNvPr>
            <p:cNvSpPr/>
            <p:nvPr/>
          </p:nvSpPr>
          <p:spPr>
            <a:xfrm>
              <a:off x="6899369" y="2410527"/>
              <a:ext cx="276033" cy="122079"/>
            </a:xfrm>
            <a:custGeom>
              <a:avLst/>
              <a:gdLst>
                <a:gd name="connsiteX0" fmla="*/ 248525 w 276033"/>
                <a:gd name="connsiteY0" fmla="*/ 93741 h 122079"/>
                <a:gd name="connsiteX1" fmla="*/ 15934 w 276033"/>
                <a:gd name="connsiteY1" fmla="*/ 102631 h 122079"/>
                <a:gd name="connsiteX2" fmla="*/ 3214 w 276033"/>
                <a:gd name="connsiteY2" fmla="*/ 97531 h 122079"/>
                <a:gd name="connsiteX3" fmla="*/ 157302 w 276033"/>
                <a:gd name="connsiteY3" fmla="*/ 772 h 122079"/>
                <a:gd name="connsiteX4" fmla="*/ 275036 w 276033"/>
                <a:gd name="connsiteY4" fmla="*/ 107989 h 122079"/>
                <a:gd name="connsiteX5" fmla="*/ 248525 w 276033"/>
                <a:gd name="connsiteY5" fmla="*/ 93741 h 122079"/>
                <a:gd name="connsiteX6" fmla="*/ 248525 w 276033"/>
                <a:gd name="connsiteY6" fmla="*/ 93741 h 1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33" h="122079">
                  <a:moveTo>
                    <a:pt x="248525" y="93741"/>
                  </a:moveTo>
                  <a:cubicBezTo>
                    <a:pt x="179845" y="26291"/>
                    <a:pt x="74136" y="26351"/>
                    <a:pt x="15934" y="102631"/>
                  </a:cubicBezTo>
                  <a:cubicBezTo>
                    <a:pt x="2896" y="119737"/>
                    <a:pt x="-4684" y="138330"/>
                    <a:pt x="3214" y="97531"/>
                  </a:cubicBezTo>
                  <a:cubicBezTo>
                    <a:pt x="16549" y="28653"/>
                    <a:pt x="93702" y="-5697"/>
                    <a:pt x="157302" y="772"/>
                  </a:cubicBezTo>
                  <a:cubicBezTo>
                    <a:pt x="206972" y="5832"/>
                    <a:pt x="265591" y="49013"/>
                    <a:pt x="275036" y="107989"/>
                  </a:cubicBezTo>
                  <a:cubicBezTo>
                    <a:pt x="280096" y="139521"/>
                    <a:pt x="265075" y="109993"/>
                    <a:pt x="248525" y="93741"/>
                  </a:cubicBezTo>
                  <a:lnTo>
                    <a:pt x="248525" y="93741"/>
                  </a:lnTo>
                  <a:close/>
                </a:path>
              </a:pathLst>
            </a:custGeom>
            <a:solidFill>
              <a:srgbClr val="401B0F"/>
            </a:solidFill>
            <a:ln w="198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3568A71D-6657-38D1-A762-448E0CF60CEB}"/>
                </a:ext>
              </a:extLst>
            </p:cNvPr>
            <p:cNvSpPr/>
            <p:nvPr/>
          </p:nvSpPr>
          <p:spPr>
            <a:xfrm>
              <a:off x="6997501" y="2483456"/>
              <a:ext cx="50777" cy="50791"/>
            </a:xfrm>
            <a:custGeom>
              <a:avLst/>
              <a:gdLst>
                <a:gd name="connsiteX0" fmla="*/ 20653 w 50777"/>
                <a:gd name="connsiteY0" fmla="*/ 452 h 50791"/>
                <a:gd name="connsiteX1" fmla="*/ 452 w 50777"/>
                <a:gd name="connsiteY1" fmla="*/ 30139 h 50791"/>
                <a:gd name="connsiteX2" fmla="*/ 30139 w 50777"/>
                <a:gd name="connsiteY2" fmla="*/ 50340 h 50791"/>
                <a:gd name="connsiteX3" fmla="*/ 50320 w 50777"/>
                <a:gd name="connsiteY3" fmla="*/ 20633 h 50791"/>
                <a:gd name="connsiteX4" fmla="*/ 20653 w 50777"/>
                <a:gd name="connsiteY4" fmla="*/ 452 h 50791"/>
                <a:gd name="connsiteX5" fmla="*/ 20653 w 50777"/>
                <a:gd name="connsiteY5" fmla="*/ 452 h 5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7" h="50791">
                  <a:moveTo>
                    <a:pt x="20653" y="452"/>
                  </a:moveTo>
                  <a:cubicBezTo>
                    <a:pt x="6862" y="3071"/>
                    <a:pt x="-2167" y="16367"/>
                    <a:pt x="452" y="30139"/>
                  </a:cubicBezTo>
                  <a:cubicBezTo>
                    <a:pt x="3072" y="43930"/>
                    <a:pt x="16367" y="52959"/>
                    <a:pt x="30139" y="50340"/>
                  </a:cubicBezTo>
                  <a:cubicBezTo>
                    <a:pt x="43911" y="47720"/>
                    <a:pt x="52959" y="34425"/>
                    <a:pt x="50320" y="20633"/>
                  </a:cubicBezTo>
                  <a:cubicBezTo>
                    <a:pt x="47701" y="6862"/>
                    <a:pt x="34405" y="-2167"/>
                    <a:pt x="20653" y="452"/>
                  </a:cubicBezTo>
                  <a:lnTo>
                    <a:pt x="20653" y="452"/>
                  </a:lnTo>
                  <a:close/>
                </a:path>
              </a:pathLst>
            </a:custGeom>
            <a:solidFill>
              <a:srgbClr val="FEFEFE"/>
            </a:solidFill>
            <a:ln w="198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51D2C1C-A079-E2F3-243C-A901C4B944BD}"/>
                </a:ext>
              </a:extLst>
            </p:cNvPr>
            <p:cNvSpPr/>
            <p:nvPr/>
          </p:nvSpPr>
          <p:spPr>
            <a:xfrm>
              <a:off x="6272080" y="2601562"/>
              <a:ext cx="50862" cy="50881"/>
            </a:xfrm>
            <a:custGeom>
              <a:avLst/>
              <a:gdLst>
                <a:gd name="connsiteX0" fmla="*/ 20679 w 50862"/>
                <a:gd name="connsiteY0" fmla="*/ 457 h 50881"/>
                <a:gd name="connsiteX1" fmla="*/ 457 w 50862"/>
                <a:gd name="connsiteY1" fmla="*/ 30203 h 50881"/>
                <a:gd name="connsiteX2" fmla="*/ 30184 w 50862"/>
                <a:gd name="connsiteY2" fmla="*/ 50424 h 50881"/>
                <a:gd name="connsiteX3" fmla="*/ 50405 w 50862"/>
                <a:gd name="connsiteY3" fmla="*/ 20678 h 50881"/>
                <a:gd name="connsiteX4" fmla="*/ 20679 w 50862"/>
                <a:gd name="connsiteY4" fmla="*/ 457 h 50881"/>
                <a:gd name="connsiteX5" fmla="*/ 20679 w 50862"/>
                <a:gd name="connsiteY5" fmla="*/ 457 h 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2" h="50881">
                  <a:moveTo>
                    <a:pt x="20679" y="457"/>
                  </a:moveTo>
                  <a:cubicBezTo>
                    <a:pt x="6867" y="3077"/>
                    <a:pt x="-2182" y="16412"/>
                    <a:pt x="457" y="30203"/>
                  </a:cubicBezTo>
                  <a:cubicBezTo>
                    <a:pt x="3077" y="44015"/>
                    <a:pt x="16412" y="53064"/>
                    <a:pt x="30184" y="50424"/>
                  </a:cubicBezTo>
                  <a:cubicBezTo>
                    <a:pt x="43995" y="47805"/>
                    <a:pt x="53044" y="34470"/>
                    <a:pt x="50405" y="20678"/>
                  </a:cubicBezTo>
                  <a:cubicBezTo>
                    <a:pt x="47805" y="6867"/>
                    <a:pt x="34490" y="-2182"/>
                    <a:pt x="20679" y="457"/>
                  </a:cubicBezTo>
                  <a:lnTo>
                    <a:pt x="20679" y="457"/>
                  </a:lnTo>
                  <a:close/>
                </a:path>
              </a:pathLst>
            </a:custGeom>
            <a:solidFill>
              <a:srgbClr val="FEFEFE"/>
            </a:solidFill>
            <a:ln w="198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A8969110-BF32-2882-EFFB-AA3384639B03}"/>
                </a:ext>
              </a:extLst>
            </p:cNvPr>
            <p:cNvSpPr/>
            <p:nvPr/>
          </p:nvSpPr>
          <p:spPr>
            <a:xfrm>
              <a:off x="6169601" y="2533255"/>
              <a:ext cx="250089" cy="151008"/>
            </a:xfrm>
            <a:custGeom>
              <a:avLst/>
              <a:gdLst>
                <a:gd name="connsiteX0" fmla="*/ 224382 w 250089"/>
                <a:gd name="connsiteY0" fmla="*/ 62950 h 151008"/>
                <a:gd name="connsiteX1" fmla="*/ 240356 w 250089"/>
                <a:gd name="connsiteY1" fmla="*/ 55508 h 151008"/>
                <a:gd name="connsiteX2" fmla="*/ 81010 w 250089"/>
                <a:gd name="connsiteY2" fmla="*/ 11336 h 151008"/>
                <a:gd name="connsiteX3" fmla="*/ 2765 w 250089"/>
                <a:gd name="connsiteY3" fmla="*/ 146076 h 151008"/>
                <a:gd name="connsiteX4" fmla="*/ 11715 w 250089"/>
                <a:gd name="connsiteY4" fmla="*/ 141532 h 151008"/>
                <a:gd name="connsiteX5" fmla="*/ 224382 w 250089"/>
                <a:gd name="connsiteY5" fmla="*/ 62950 h 151008"/>
                <a:gd name="connsiteX6" fmla="*/ 224382 w 250089"/>
                <a:gd name="connsiteY6" fmla="*/ 62950 h 1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89" h="151008">
                  <a:moveTo>
                    <a:pt x="224382" y="62950"/>
                  </a:moveTo>
                  <a:cubicBezTo>
                    <a:pt x="243155" y="72495"/>
                    <a:pt x="262145" y="90870"/>
                    <a:pt x="240356" y="55508"/>
                  </a:cubicBezTo>
                  <a:cubicBezTo>
                    <a:pt x="205253" y="-1602"/>
                    <a:pt x="135739" y="-11366"/>
                    <a:pt x="81010" y="11336"/>
                  </a:cubicBezTo>
                  <a:cubicBezTo>
                    <a:pt x="24911" y="34593"/>
                    <a:pt x="-10431" y="89600"/>
                    <a:pt x="2765" y="146076"/>
                  </a:cubicBezTo>
                  <a:cubicBezTo>
                    <a:pt x="5166" y="156276"/>
                    <a:pt x="8877" y="148596"/>
                    <a:pt x="11715" y="141532"/>
                  </a:cubicBezTo>
                  <a:cubicBezTo>
                    <a:pt x="44021" y="61124"/>
                    <a:pt x="118554" y="9173"/>
                    <a:pt x="224382" y="62950"/>
                  </a:cubicBezTo>
                  <a:lnTo>
                    <a:pt x="224382" y="62950"/>
                  </a:lnTo>
                  <a:close/>
                </a:path>
              </a:pathLst>
            </a:custGeom>
            <a:solidFill>
              <a:srgbClr val="401B0F"/>
            </a:solidFill>
            <a:ln w="198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D9A6543-62A3-EDF3-8612-6B0A53F2995B}"/>
                </a:ext>
              </a:extLst>
            </p:cNvPr>
            <p:cNvSpPr/>
            <p:nvPr/>
          </p:nvSpPr>
          <p:spPr>
            <a:xfrm>
              <a:off x="6554739" y="2783334"/>
              <a:ext cx="172365" cy="68107"/>
            </a:xfrm>
            <a:custGeom>
              <a:avLst/>
              <a:gdLst>
                <a:gd name="connsiteX0" fmla="*/ 0 w 172365"/>
                <a:gd name="connsiteY0" fmla="*/ 6033 h 68107"/>
                <a:gd name="connsiteX1" fmla="*/ 172285 w 172365"/>
                <a:gd name="connsiteY1" fmla="*/ 0 h 68107"/>
                <a:gd name="connsiteX2" fmla="*/ 101621 w 172365"/>
                <a:gd name="connsiteY2" fmla="*/ 26571 h 68107"/>
                <a:gd name="connsiteX3" fmla="*/ 0 w 172365"/>
                <a:gd name="connsiteY3" fmla="*/ 6033 h 68107"/>
                <a:gd name="connsiteX4" fmla="*/ 0 w 172365"/>
                <a:gd name="connsiteY4" fmla="*/ 6033 h 6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5" h="68107">
                  <a:moveTo>
                    <a:pt x="0" y="6033"/>
                  </a:moveTo>
                  <a:cubicBezTo>
                    <a:pt x="21967" y="104340"/>
                    <a:pt x="176393" y="73304"/>
                    <a:pt x="172285" y="0"/>
                  </a:cubicBezTo>
                  <a:cubicBezTo>
                    <a:pt x="155398" y="9128"/>
                    <a:pt x="135653" y="22245"/>
                    <a:pt x="101621" y="26571"/>
                  </a:cubicBezTo>
                  <a:cubicBezTo>
                    <a:pt x="72331" y="30302"/>
                    <a:pt x="29805" y="27921"/>
                    <a:pt x="0" y="6033"/>
                  </a:cubicBezTo>
                  <a:lnTo>
                    <a:pt x="0" y="6033"/>
                  </a:lnTo>
                  <a:close/>
                </a:path>
              </a:pathLst>
            </a:custGeom>
            <a:solidFill>
              <a:srgbClr val="E8935A"/>
            </a:solidFill>
            <a:ln w="198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8EAAB2B-5953-047D-097F-0C23A94FE179}"/>
                </a:ext>
              </a:extLst>
            </p:cNvPr>
            <p:cNvSpPr/>
            <p:nvPr/>
          </p:nvSpPr>
          <p:spPr>
            <a:xfrm>
              <a:off x="7444864" y="2604593"/>
              <a:ext cx="49861" cy="57383"/>
            </a:xfrm>
            <a:custGeom>
              <a:avLst/>
              <a:gdLst>
                <a:gd name="connsiteX0" fmla="*/ 47600 w 49861"/>
                <a:gd name="connsiteY0" fmla="*/ 37610 h 57383"/>
                <a:gd name="connsiteX1" fmla="*/ 27359 w 49861"/>
                <a:gd name="connsiteY1" fmla="*/ 26 h 57383"/>
                <a:gd name="connsiteX2" fmla="*/ 1185 w 49861"/>
                <a:gd name="connsiteY2" fmla="*/ 30486 h 57383"/>
                <a:gd name="connsiteX3" fmla="*/ 1205 w 49861"/>
                <a:gd name="connsiteY3" fmla="*/ 57355 h 57383"/>
                <a:gd name="connsiteX4" fmla="*/ 9440 w 49861"/>
                <a:gd name="connsiteY4" fmla="*/ 42809 h 57383"/>
                <a:gd name="connsiteX5" fmla="*/ 47600 w 49861"/>
                <a:gd name="connsiteY5" fmla="*/ 37610 h 57383"/>
                <a:gd name="connsiteX6" fmla="*/ 47600 w 49861"/>
                <a:gd name="connsiteY6" fmla="*/ 37610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1" h="57383">
                  <a:moveTo>
                    <a:pt x="47600" y="37610"/>
                  </a:moveTo>
                  <a:cubicBezTo>
                    <a:pt x="47600" y="37610"/>
                    <a:pt x="59844" y="1494"/>
                    <a:pt x="27359" y="26"/>
                  </a:cubicBezTo>
                  <a:cubicBezTo>
                    <a:pt x="10472" y="-728"/>
                    <a:pt x="3626" y="15226"/>
                    <a:pt x="1185" y="30486"/>
                  </a:cubicBezTo>
                  <a:cubicBezTo>
                    <a:pt x="-1057" y="44575"/>
                    <a:pt x="431" y="58089"/>
                    <a:pt x="1205" y="57355"/>
                  </a:cubicBezTo>
                  <a:cubicBezTo>
                    <a:pt x="1205" y="57355"/>
                    <a:pt x="4400" y="50330"/>
                    <a:pt x="9440" y="42809"/>
                  </a:cubicBezTo>
                  <a:cubicBezTo>
                    <a:pt x="18786" y="28879"/>
                    <a:pt x="34444" y="13182"/>
                    <a:pt x="47600" y="37610"/>
                  </a:cubicBezTo>
                  <a:lnTo>
                    <a:pt x="47600" y="37610"/>
                  </a:lnTo>
                  <a:close/>
                </a:path>
              </a:pathLst>
            </a:custGeom>
            <a:solidFill>
              <a:srgbClr val="FAA66E"/>
            </a:solidFill>
            <a:ln w="198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B330716-BEDC-6D29-8545-80921629394D}"/>
                </a:ext>
              </a:extLst>
            </p:cNvPr>
            <p:cNvSpPr/>
            <p:nvPr/>
          </p:nvSpPr>
          <p:spPr>
            <a:xfrm>
              <a:off x="6520930" y="2925647"/>
              <a:ext cx="411815" cy="221935"/>
            </a:xfrm>
            <a:custGeom>
              <a:avLst/>
              <a:gdLst>
                <a:gd name="connsiteX0" fmla="*/ 349208 w 411815"/>
                <a:gd name="connsiteY0" fmla="*/ 21320 h 221935"/>
                <a:gd name="connsiteX1" fmla="*/ 18072 w 411815"/>
                <a:gd name="connsiteY1" fmla="*/ 69085 h 221935"/>
                <a:gd name="connsiteX2" fmla="*/ 25672 w 411815"/>
                <a:gd name="connsiteY2" fmla="*/ 137209 h 221935"/>
                <a:gd name="connsiteX3" fmla="*/ 284437 w 411815"/>
                <a:gd name="connsiteY3" fmla="*/ 208072 h 221935"/>
                <a:gd name="connsiteX4" fmla="*/ 407410 w 411815"/>
                <a:gd name="connsiteY4" fmla="*/ 61087 h 221935"/>
                <a:gd name="connsiteX5" fmla="*/ 349208 w 411815"/>
                <a:gd name="connsiteY5" fmla="*/ 21320 h 221935"/>
                <a:gd name="connsiteX6" fmla="*/ 349208 w 411815"/>
                <a:gd name="connsiteY6" fmla="*/ 21320 h 22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815" h="221935">
                  <a:moveTo>
                    <a:pt x="349208" y="21320"/>
                  </a:moveTo>
                  <a:cubicBezTo>
                    <a:pt x="239927" y="90953"/>
                    <a:pt x="117590" y="83690"/>
                    <a:pt x="18072" y="69085"/>
                  </a:cubicBezTo>
                  <a:cubicBezTo>
                    <a:pt x="-21754" y="63250"/>
                    <a:pt x="15135" y="122187"/>
                    <a:pt x="25672" y="137209"/>
                  </a:cubicBezTo>
                  <a:cubicBezTo>
                    <a:pt x="79628" y="214164"/>
                    <a:pt x="197045" y="241112"/>
                    <a:pt x="284437" y="208072"/>
                  </a:cubicBezTo>
                  <a:cubicBezTo>
                    <a:pt x="357721" y="180349"/>
                    <a:pt x="398143" y="113614"/>
                    <a:pt x="407410" y="61087"/>
                  </a:cubicBezTo>
                  <a:cubicBezTo>
                    <a:pt x="418007" y="941"/>
                    <a:pt x="413403" y="-19598"/>
                    <a:pt x="349208" y="21320"/>
                  </a:cubicBezTo>
                  <a:lnTo>
                    <a:pt x="349208" y="21320"/>
                  </a:lnTo>
                  <a:close/>
                </a:path>
              </a:pathLst>
            </a:custGeom>
            <a:solidFill>
              <a:srgbClr val="8F2F23"/>
            </a:solidFill>
            <a:ln w="198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6537E2AE-5701-2DB3-0EDF-7ACE9482E605}"/>
                </a:ext>
              </a:extLst>
            </p:cNvPr>
            <p:cNvSpPr/>
            <p:nvPr/>
          </p:nvSpPr>
          <p:spPr>
            <a:xfrm>
              <a:off x="6639212" y="2993565"/>
              <a:ext cx="287283" cy="154027"/>
            </a:xfrm>
            <a:custGeom>
              <a:avLst/>
              <a:gdLst>
                <a:gd name="connsiteX0" fmla="*/ 280 w 287283"/>
                <a:gd name="connsiteY0" fmla="*/ 138406 h 154027"/>
                <a:gd name="connsiteX1" fmla="*/ 166136 w 287283"/>
                <a:gd name="connsiteY1" fmla="*/ 140153 h 154027"/>
                <a:gd name="connsiteX2" fmla="*/ 287283 w 287283"/>
                <a:gd name="connsiteY2" fmla="*/ 2039 h 154027"/>
                <a:gd name="connsiteX3" fmla="*/ 280 w 287283"/>
                <a:gd name="connsiteY3" fmla="*/ 138406 h 154027"/>
                <a:gd name="connsiteX4" fmla="*/ 280 w 287283"/>
                <a:gd name="connsiteY4" fmla="*/ 138406 h 15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83" h="154027">
                  <a:moveTo>
                    <a:pt x="280" y="138406"/>
                  </a:moveTo>
                  <a:cubicBezTo>
                    <a:pt x="53323" y="158290"/>
                    <a:pt x="114899" y="159540"/>
                    <a:pt x="166136" y="140153"/>
                  </a:cubicBezTo>
                  <a:cubicBezTo>
                    <a:pt x="235352" y="113978"/>
                    <a:pt x="275258" y="52998"/>
                    <a:pt x="287283" y="2039"/>
                  </a:cubicBezTo>
                  <a:cubicBezTo>
                    <a:pt x="218782" y="-10106"/>
                    <a:pt x="-9086" y="31586"/>
                    <a:pt x="280" y="138406"/>
                  </a:cubicBezTo>
                  <a:lnTo>
                    <a:pt x="280" y="138406"/>
                  </a:lnTo>
                  <a:close/>
                </a:path>
              </a:pathLst>
            </a:custGeom>
            <a:solidFill>
              <a:srgbClr val="B13B32"/>
            </a:solidFill>
            <a:ln w="198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3E84DA8-2B6E-5136-C767-126A2230946C}"/>
                </a:ext>
              </a:extLst>
            </p:cNvPr>
            <p:cNvSpPr/>
            <p:nvPr/>
          </p:nvSpPr>
          <p:spPr>
            <a:xfrm>
              <a:off x="6555632" y="2950360"/>
              <a:ext cx="309049" cy="112473"/>
            </a:xfrm>
            <a:custGeom>
              <a:avLst/>
              <a:gdLst>
                <a:gd name="connsiteX0" fmla="*/ 309050 w 309049"/>
                <a:gd name="connsiteY0" fmla="*/ 0 h 112473"/>
                <a:gd name="connsiteX1" fmla="*/ 0 w 309049"/>
                <a:gd name="connsiteY1" fmla="*/ 46693 h 112473"/>
                <a:gd name="connsiteX2" fmla="*/ 177425 w 309049"/>
                <a:gd name="connsiteY2" fmla="*/ 109420 h 112473"/>
                <a:gd name="connsiteX3" fmla="*/ 309050 w 309049"/>
                <a:gd name="connsiteY3" fmla="*/ 0 h 112473"/>
                <a:gd name="connsiteX4" fmla="*/ 309050 w 309049"/>
                <a:gd name="connsiteY4" fmla="*/ 0 h 11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49" h="112473">
                  <a:moveTo>
                    <a:pt x="309050" y="0"/>
                  </a:moveTo>
                  <a:cubicBezTo>
                    <a:pt x="205444" y="59135"/>
                    <a:pt x="93187" y="56773"/>
                    <a:pt x="0" y="46693"/>
                  </a:cubicBezTo>
                  <a:cubicBezTo>
                    <a:pt x="11767" y="104717"/>
                    <a:pt x="92374" y="119838"/>
                    <a:pt x="177425" y="109420"/>
                  </a:cubicBezTo>
                  <a:cubicBezTo>
                    <a:pt x="251958" y="100311"/>
                    <a:pt x="305239" y="67529"/>
                    <a:pt x="309050" y="0"/>
                  </a:cubicBezTo>
                  <a:lnTo>
                    <a:pt x="309050" y="0"/>
                  </a:lnTo>
                  <a:close/>
                </a:path>
              </a:pathLst>
            </a:custGeom>
            <a:solidFill>
              <a:srgbClr val="FEFEFE"/>
            </a:solidFill>
            <a:ln w="198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473EAA88-460B-2813-4213-B4A501B3E776}"/>
                </a:ext>
              </a:extLst>
            </p:cNvPr>
            <p:cNvSpPr/>
            <p:nvPr/>
          </p:nvSpPr>
          <p:spPr>
            <a:xfrm>
              <a:off x="6555632" y="2950360"/>
              <a:ext cx="309049" cy="71759"/>
            </a:xfrm>
            <a:custGeom>
              <a:avLst/>
              <a:gdLst>
                <a:gd name="connsiteX0" fmla="*/ 309050 w 309049"/>
                <a:gd name="connsiteY0" fmla="*/ 0 h 71759"/>
                <a:gd name="connsiteX1" fmla="*/ 0 w 309049"/>
                <a:gd name="connsiteY1" fmla="*/ 46712 h 71759"/>
                <a:gd name="connsiteX2" fmla="*/ 7183 w 309049"/>
                <a:gd name="connsiteY2" fmla="*/ 65922 h 71759"/>
                <a:gd name="connsiteX3" fmla="*/ 305775 w 309049"/>
                <a:gd name="connsiteY3" fmla="*/ 22027 h 71759"/>
                <a:gd name="connsiteX4" fmla="*/ 309050 w 309049"/>
                <a:gd name="connsiteY4" fmla="*/ 0 h 71759"/>
                <a:gd name="connsiteX5" fmla="*/ 309050 w 309049"/>
                <a:gd name="connsiteY5" fmla="*/ 0 h 7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49" h="71759">
                  <a:moveTo>
                    <a:pt x="309050" y="0"/>
                  </a:moveTo>
                  <a:cubicBezTo>
                    <a:pt x="205444" y="59155"/>
                    <a:pt x="93187" y="56773"/>
                    <a:pt x="0" y="46712"/>
                  </a:cubicBezTo>
                  <a:cubicBezTo>
                    <a:pt x="1429" y="53717"/>
                    <a:pt x="3869" y="60127"/>
                    <a:pt x="7183" y="65922"/>
                  </a:cubicBezTo>
                  <a:cubicBezTo>
                    <a:pt x="143492" y="85607"/>
                    <a:pt x="246303" y="51594"/>
                    <a:pt x="305775" y="22027"/>
                  </a:cubicBezTo>
                  <a:cubicBezTo>
                    <a:pt x="307502" y="15141"/>
                    <a:pt x="308613" y="7818"/>
                    <a:pt x="309050" y="0"/>
                  </a:cubicBezTo>
                  <a:lnTo>
                    <a:pt x="309050" y="0"/>
                  </a:lnTo>
                  <a:close/>
                </a:path>
              </a:pathLst>
            </a:custGeom>
            <a:solidFill>
              <a:srgbClr val="F2F2F2"/>
            </a:solidFill>
            <a:ln w="198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713BE05C-6EDF-679E-DC66-05A31A6E830F}"/>
                </a:ext>
              </a:extLst>
            </p:cNvPr>
            <p:cNvSpPr/>
            <p:nvPr/>
          </p:nvSpPr>
          <p:spPr>
            <a:xfrm>
              <a:off x="6901074" y="2259812"/>
              <a:ext cx="289924" cy="106136"/>
            </a:xfrm>
            <a:custGeom>
              <a:avLst/>
              <a:gdLst>
                <a:gd name="connsiteX0" fmla="*/ 243248 w 289924"/>
                <a:gd name="connsiteY0" fmla="*/ 88245 h 106136"/>
                <a:gd name="connsiteX1" fmla="*/ 52806 w 289924"/>
                <a:gd name="connsiteY1" fmla="*/ 56157 h 106136"/>
                <a:gd name="connsiteX2" fmla="*/ 39351 w 289924"/>
                <a:gd name="connsiteY2" fmla="*/ 4503 h 106136"/>
                <a:gd name="connsiteX3" fmla="*/ 257615 w 289924"/>
                <a:gd name="connsiteY3" fmla="*/ 56931 h 106136"/>
                <a:gd name="connsiteX4" fmla="*/ 243248 w 289924"/>
                <a:gd name="connsiteY4" fmla="*/ 88245 h 106136"/>
                <a:gd name="connsiteX5" fmla="*/ 243248 w 289924"/>
                <a:gd name="connsiteY5" fmla="*/ 88245 h 1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924" h="106136">
                  <a:moveTo>
                    <a:pt x="243248" y="88245"/>
                  </a:moveTo>
                  <a:cubicBezTo>
                    <a:pt x="189590" y="53220"/>
                    <a:pt x="96601" y="50998"/>
                    <a:pt x="52806" y="56157"/>
                  </a:cubicBezTo>
                  <a:cubicBezTo>
                    <a:pt x="-30142" y="65901"/>
                    <a:pt x="-19" y="12699"/>
                    <a:pt x="39351" y="4503"/>
                  </a:cubicBezTo>
                  <a:cubicBezTo>
                    <a:pt x="113647" y="-10975"/>
                    <a:pt x="205425" y="15140"/>
                    <a:pt x="257615" y="56931"/>
                  </a:cubicBezTo>
                  <a:cubicBezTo>
                    <a:pt x="298831" y="89932"/>
                    <a:pt x="307264" y="129997"/>
                    <a:pt x="243248" y="88245"/>
                  </a:cubicBezTo>
                  <a:lnTo>
                    <a:pt x="243248" y="88245"/>
                  </a:lnTo>
                  <a:close/>
                </a:path>
              </a:pathLst>
            </a:custGeom>
            <a:solidFill>
              <a:srgbClr val="401B0F"/>
            </a:solidFill>
            <a:ln w="198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0FE06722-4404-13DC-0457-3DFEBCAC1149}"/>
                </a:ext>
              </a:extLst>
            </p:cNvPr>
            <p:cNvSpPr/>
            <p:nvPr/>
          </p:nvSpPr>
          <p:spPr>
            <a:xfrm>
              <a:off x="6962831" y="2636679"/>
              <a:ext cx="403364" cy="308694"/>
            </a:xfrm>
            <a:custGeom>
              <a:avLst/>
              <a:gdLst>
                <a:gd name="connsiteX0" fmla="*/ 152380 w 403364"/>
                <a:gd name="connsiteY0" fmla="*/ 16537 h 308694"/>
                <a:gd name="connsiteX1" fmla="*/ 6170 w 403364"/>
                <a:gd name="connsiteY1" fmla="*/ 223787 h 308694"/>
                <a:gd name="connsiteX2" fmla="*/ 250985 w 403364"/>
                <a:gd name="connsiteY2" fmla="*/ 292170 h 308694"/>
                <a:gd name="connsiteX3" fmla="*/ 397195 w 403364"/>
                <a:gd name="connsiteY3" fmla="*/ 84920 h 308694"/>
                <a:gd name="connsiteX4" fmla="*/ 152380 w 403364"/>
                <a:gd name="connsiteY4" fmla="*/ 16537 h 308694"/>
                <a:gd name="connsiteX5" fmla="*/ 152380 w 403364"/>
                <a:gd name="connsiteY5" fmla="*/ 16537 h 30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64" h="308694">
                  <a:moveTo>
                    <a:pt x="152380" y="16537"/>
                  </a:moveTo>
                  <a:cubicBezTo>
                    <a:pt x="44469" y="54856"/>
                    <a:pt x="-21076" y="147646"/>
                    <a:pt x="6170" y="223787"/>
                  </a:cubicBezTo>
                  <a:cubicBezTo>
                    <a:pt x="33416" y="299909"/>
                    <a:pt x="143054" y="330488"/>
                    <a:pt x="250985" y="292170"/>
                  </a:cubicBezTo>
                  <a:cubicBezTo>
                    <a:pt x="358896" y="253831"/>
                    <a:pt x="424440" y="161041"/>
                    <a:pt x="397195" y="84920"/>
                  </a:cubicBezTo>
                  <a:cubicBezTo>
                    <a:pt x="369969" y="8778"/>
                    <a:pt x="260311" y="-21801"/>
                    <a:pt x="152380" y="16537"/>
                  </a:cubicBezTo>
                  <a:lnTo>
                    <a:pt x="152380" y="16537"/>
                  </a:lnTo>
                  <a:close/>
                </a:path>
              </a:pathLst>
            </a:custGeom>
            <a:solidFill>
              <a:srgbClr val="FFB685"/>
            </a:solidFill>
            <a:ln w="198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A0230396-213A-56E0-2F67-DA0FCB8DB9C3}"/>
                </a:ext>
              </a:extLst>
            </p:cNvPr>
            <p:cNvSpPr/>
            <p:nvPr/>
          </p:nvSpPr>
          <p:spPr>
            <a:xfrm>
              <a:off x="6968993" y="2638117"/>
              <a:ext cx="394474" cy="301794"/>
            </a:xfrm>
            <a:custGeom>
              <a:avLst/>
              <a:gdLst>
                <a:gd name="connsiteX0" fmla="*/ 149056 w 394474"/>
                <a:gd name="connsiteY0" fmla="*/ 16152 h 301794"/>
                <a:gd name="connsiteX1" fmla="*/ 6021 w 394474"/>
                <a:gd name="connsiteY1" fmla="*/ 218758 h 301794"/>
                <a:gd name="connsiteX2" fmla="*/ 245418 w 394474"/>
                <a:gd name="connsiteY2" fmla="*/ 285652 h 301794"/>
                <a:gd name="connsiteX3" fmla="*/ 388453 w 394474"/>
                <a:gd name="connsiteY3" fmla="*/ 83045 h 301794"/>
                <a:gd name="connsiteX4" fmla="*/ 149056 w 394474"/>
                <a:gd name="connsiteY4" fmla="*/ 16152 h 301794"/>
                <a:gd name="connsiteX5" fmla="*/ 149056 w 394474"/>
                <a:gd name="connsiteY5" fmla="*/ 16152 h 30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74" h="301794">
                  <a:moveTo>
                    <a:pt x="149056" y="16152"/>
                  </a:moveTo>
                  <a:cubicBezTo>
                    <a:pt x="43506" y="53617"/>
                    <a:pt x="-20590" y="144324"/>
                    <a:pt x="6021" y="218758"/>
                  </a:cubicBezTo>
                  <a:cubicBezTo>
                    <a:pt x="32612" y="293193"/>
                    <a:pt x="139849" y="323098"/>
                    <a:pt x="245418" y="285652"/>
                  </a:cubicBezTo>
                  <a:cubicBezTo>
                    <a:pt x="350968" y="248187"/>
                    <a:pt x="415064" y="157480"/>
                    <a:pt x="388453" y="83045"/>
                  </a:cubicBezTo>
                  <a:cubicBezTo>
                    <a:pt x="361823" y="8611"/>
                    <a:pt x="254626" y="-21314"/>
                    <a:pt x="149056" y="16152"/>
                  </a:cubicBezTo>
                  <a:lnTo>
                    <a:pt x="149056" y="16152"/>
                  </a:lnTo>
                  <a:close/>
                </a:path>
              </a:pathLst>
            </a:custGeom>
            <a:solidFill>
              <a:srgbClr val="FFB584"/>
            </a:solidFill>
            <a:ln w="198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00E8312-86F6-4F63-D369-1A3CC3C75B99}"/>
                </a:ext>
              </a:extLst>
            </p:cNvPr>
            <p:cNvSpPr/>
            <p:nvPr/>
          </p:nvSpPr>
          <p:spPr>
            <a:xfrm>
              <a:off x="6975137" y="2639559"/>
              <a:ext cx="385584" cy="294910"/>
            </a:xfrm>
            <a:custGeom>
              <a:avLst/>
              <a:gdLst>
                <a:gd name="connsiteX0" fmla="*/ 145749 w 385584"/>
                <a:gd name="connsiteY0" fmla="*/ 15781 h 294910"/>
                <a:gd name="connsiteX1" fmla="*/ 5869 w 385584"/>
                <a:gd name="connsiteY1" fmla="*/ 213745 h 294910"/>
                <a:gd name="connsiteX2" fmla="*/ 239829 w 385584"/>
                <a:gd name="connsiteY2" fmla="*/ 279150 h 294910"/>
                <a:gd name="connsiteX3" fmla="*/ 379709 w 385584"/>
                <a:gd name="connsiteY3" fmla="*/ 81187 h 294910"/>
                <a:gd name="connsiteX4" fmla="*/ 145749 w 385584"/>
                <a:gd name="connsiteY4" fmla="*/ 15781 h 294910"/>
                <a:gd name="connsiteX5" fmla="*/ 145749 w 385584"/>
                <a:gd name="connsiteY5" fmla="*/ 15781 h 2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84" h="294910">
                  <a:moveTo>
                    <a:pt x="145749" y="15781"/>
                  </a:moveTo>
                  <a:cubicBezTo>
                    <a:pt x="42580" y="52354"/>
                    <a:pt x="-20107" y="140977"/>
                    <a:pt x="5869" y="213745"/>
                  </a:cubicBezTo>
                  <a:cubicBezTo>
                    <a:pt x="31865" y="286493"/>
                    <a:pt x="136661" y="315723"/>
                    <a:pt x="239829" y="279150"/>
                  </a:cubicBezTo>
                  <a:cubicBezTo>
                    <a:pt x="342998" y="242558"/>
                    <a:pt x="405704" y="153915"/>
                    <a:pt x="379709" y="81187"/>
                  </a:cubicBezTo>
                  <a:cubicBezTo>
                    <a:pt x="353733" y="8419"/>
                    <a:pt x="248937" y="-20830"/>
                    <a:pt x="145749" y="15781"/>
                  </a:cubicBezTo>
                  <a:lnTo>
                    <a:pt x="145749" y="15781"/>
                  </a:lnTo>
                  <a:close/>
                </a:path>
              </a:pathLst>
            </a:custGeom>
            <a:solidFill>
              <a:srgbClr val="FFB384"/>
            </a:solidFill>
            <a:ln w="1984"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4953BE6F-BDB9-55F8-DD62-2807095631D6}"/>
                </a:ext>
              </a:extLst>
            </p:cNvPr>
            <p:cNvSpPr/>
            <p:nvPr/>
          </p:nvSpPr>
          <p:spPr>
            <a:xfrm>
              <a:off x="6981286" y="2641001"/>
              <a:ext cx="376711" cy="287995"/>
            </a:xfrm>
            <a:custGeom>
              <a:avLst/>
              <a:gdLst>
                <a:gd name="connsiteX0" fmla="*/ 142438 w 376711"/>
                <a:gd name="connsiteY0" fmla="*/ 15391 h 287995"/>
                <a:gd name="connsiteX1" fmla="*/ 5733 w 376711"/>
                <a:gd name="connsiteY1" fmla="*/ 208711 h 287995"/>
                <a:gd name="connsiteX2" fmla="*/ 234276 w 376711"/>
                <a:gd name="connsiteY2" fmla="*/ 272608 h 287995"/>
                <a:gd name="connsiteX3" fmla="*/ 370980 w 376711"/>
                <a:gd name="connsiteY3" fmla="*/ 79289 h 287995"/>
                <a:gd name="connsiteX4" fmla="*/ 142438 w 376711"/>
                <a:gd name="connsiteY4" fmla="*/ 15391 h 287995"/>
                <a:gd name="connsiteX5" fmla="*/ 142438 w 376711"/>
                <a:gd name="connsiteY5" fmla="*/ 15391 h 28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11" h="287995">
                  <a:moveTo>
                    <a:pt x="142438" y="15391"/>
                  </a:moveTo>
                  <a:cubicBezTo>
                    <a:pt x="41631" y="51110"/>
                    <a:pt x="-19648" y="137650"/>
                    <a:pt x="5733" y="208711"/>
                  </a:cubicBezTo>
                  <a:cubicBezTo>
                    <a:pt x="31093" y="279752"/>
                    <a:pt x="133448" y="308327"/>
                    <a:pt x="234276" y="272608"/>
                  </a:cubicBezTo>
                  <a:cubicBezTo>
                    <a:pt x="335063" y="236889"/>
                    <a:pt x="396361" y="150330"/>
                    <a:pt x="370980" y="79289"/>
                  </a:cubicBezTo>
                  <a:cubicBezTo>
                    <a:pt x="345620" y="8227"/>
                    <a:pt x="243245" y="-20328"/>
                    <a:pt x="142438" y="15391"/>
                  </a:cubicBezTo>
                  <a:lnTo>
                    <a:pt x="142438" y="15391"/>
                  </a:lnTo>
                  <a:close/>
                </a:path>
              </a:pathLst>
            </a:custGeom>
            <a:solidFill>
              <a:srgbClr val="FEB283"/>
            </a:solidFill>
            <a:ln w="1984"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F057B0B-7BDF-29DF-F40A-34F0AD07EABE}"/>
                </a:ext>
              </a:extLst>
            </p:cNvPr>
            <p:cNvSpPr/>
            <p:nvPr/>
          </p:nvSpPr>
          <p:spPr>
            <a:xfrm>
              <a:off x="6987437" y="2642430"/>
              <a:ext cx="367791" cy="281113"/>
            </a:xfrm>
            <a:custGeom>
              <a:avLst/>
              <a:gdLst>
                <a:gd name="connsiteX0" fmla="*/ 139124 w 367791"/>
                <a:gd name="connsiteY0" fmla="*/ 15014 h 281113"/>
                <a:gd name="connsiteX1" fmla="*/ 5574 w 367791"/>
                <a:gd name="connsiteY1" fmla="*/ 203690 h 281113"/>
                <a:gd name="connsiteX2" fmla="*/ 228680 w 367791"/>
                <a:gd name="connsiteY2" fmla="*/ 266099 h 281113"/>
                <a:gd name="connsiteX3" fmla="*/ 362210 w 367791"/>
                <a:gd name="connsiteY3" fmla="*/ 77423 h 281113"/>
                <a:gd name="connsiteX4" fmla="*/ 139124 w 367791"/>
                <a:gd name="connsiteY4" fmla="*/ 15014 h 281113"/>
                <a:gd name="connsiteX5" fmla="*/ 139124 w 367791"/>
                <a:gd name="connsiteY5" fmla="*/ 15014 h 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791" h="281113">
                  <a:moveTo>
                    <a:pt x="139124" y="15014"/>
                  </a:moveTo>
                  <a:cubicBezTo>
                    <a:pt x="40698" y="49860"/>
                    <a:pt x="-19151" y="134336"/>
                    <a:pt x="5574" y="203690"/>
                  </a:cubicBezTo>
                  <a:cubicBezTo>
                    <a:pt x="30320" y="273045"/>
                    <a:pt x="130254" y="300965"/>
                    <a:pt x="228680" y="266099"/>
                  </a:cubicBezTo>
                  <a:cubicBezTo>
                    <a:pt x="327106" y="231253"/>
                    <a:pt x="386955" y="146778"/>
                    <a:pt x="362210" y="77423"/>
                  </a:cubicBezTo>
                  <a:cubicBezTo>
                    <a:pt x="337504" y="8068"/>
                    <a:pt x="237570" y="-19852"/>
                    <a:pt x="139124" y="15014"/>
                  </a:cubicBezTo>
                  <a:lnTo>
                    <a:pt x="139124" y="15014"/>
                  </a:lnTo>
                  <a:close/>
                </a:path>
              </a:pathLst>
            </a:custGeom>
            <a:solidFill>
              <a:srgbClr val="FEB182"/>
            </a:solidFill>
            <a:ln w="1984"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3FE3235A-256E-6147-DB1E-CB506A092242}"/>
                </a:ext>
              </a:extLst>
            </p:cNvPr>
            <p:cNvSpPr/>
            <p:nvPr/>
          </p:nvSpPr>
          <p:spPr>
            <a:xfrm>
              <a:off x="6993593" y="2643880"/>
              <a:ext cx="358912" cy="274208"/>
            </a:xfrm>
            <a:custGeom>
              <a:avLst/>
              <a:gdLst>
                <a:gd name="connsiteX0" fmla="*/ 135806 w 358912"/>
                <a:gd name="connsiteY0" fmla="*/ 14635 h 274208"/>
                <a:gd name="connsiteX1" fmla="*/ 5432 w 358912"/>
                <a:gd name="connsiteY1" fmla="*/ 198668 h 274208"/>
                <a:gd name="connsiteX2" fmla="*/ 223119 w 358912"/>
                <a:gd name="connsiteY2" fmla="*/ 259589 h 274208"/>
                <a:gd name="connsiteX3" fmla="*/ 353474 w 358912"/>
                <a:gd name="connsiteY3" fmla="*/ 75556 h 274208"/>
                <a:gd name="connsiteX4" fmla="*/ 135806 w 358912"/>
                <a:gd name="connsiteY4" fmla="*/ 14635 h 274208"/>
                <a:gd name="connsiteX5" fmla="*/ 135806 w 358912"/>
                <a:gd name="connsiteY5" fmla="*/ 14635 h 27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12" h="274208">
                  <a:moveTo>
                    <a:pt x="135806" y="14635"/>
                  </a:moveTo>
                  <a:cubicBezTo>
                    <a:pt x="39742" y="48608"/>
                    <a:pt x="-18679" y="131000"/>
                    <a:pt x="5432" y="198668"/>
                  </a:cubicBezTo>
                  <a:cubicBezTo>
                    <a:pt x="29542" y="266316"/>
                    <a:pt x="127055" y="293562"/>
                    <a:pt x="223119" y="259589"/>
                  </a:cubicBezTo>
                  <a:cubicBezTo>
                    <a:pt x="319164" y="225596"/>
                    <a:pt x="377605" y="143204"/>
                    <a:pt x="353474" y="75556"/>
                  </a:cubicBezTo>
                  <a:cubicBezTo>
                    <a:pt x="329364" y="7868"/>
                    <a:pt x="231891" y="-19358"/>
                    <a:pt x="135806" y="14635"/>
                  </a:cubicBezTo>
                  <a:lnTo>
                    <a:pt x="135806" y="14635"/>
                  </a:lnTo>
                  <a:close/>
                </a:path>
              </a:pathLst>
            </a:custGeom>
            <a:solidFill>
              <a:srgbClr val="FEAF81"/>
            </a:solidFill>
            <a:ln w="1984"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619DD12-70FF-4F4F-AD47-78DF00E2A356}"/>
                </a:ext>
              </a:extLst>
            </p:cNvPr>
            <p:cNvSpPr/>
            <p:nvPr/>
          </p:nvSpPr>
          <p:spPr>
            <a:xfrm>
              <a:off x="6999750" y="2645318"/>
              <a:ext cx="350027" cy="267304"/>
            </a:xfrm>
            <a:custGeom>
              <a:avLst/>
              <a:gdLst>
                <a:gd name="connsiteX0" fmla="*/ 132487 w 350027"/>
                <a:gd name="connsiteY0" fmla="*/ 14249 h 267304"/>
                <a:gd name="connsiteX1" fmla="*/ 5288 w 350027"/>
                <a:gd name="connsiteY1" fmla="*/ 193639 h 267304"/>
                <a:gd name="connsiteX2" fmla="*/ 217538 w 350027"/>
                <a:gd name="connsiteY2" fmla="*/ 253071 h 267304"/>
                <a:gd name="connsiteX3" fmla="*/ 344738 w 350027"/>
                <a:gd name="connsiteY3" fmla="*/ 73682 h 267304"/>
                <a:gd name="connsiteX4" fmla="*/ 132487 w 350027"/>
                <a:gd name="connsiteY4" fmla="*/ 14249 h 267304"/>
                <a:gd name="connsiteX5" fmla="*/ 132487 w 350027"/>
                <a:gd name="connsiteY5" fmla="*/ 14249 h 26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27" h="267304">
                  <a:moveTo>
                    <a:pt x="132487" y="14249"/>
                  </a:moveTo>
                  <a:cubicBezTo>
                    <a:pt x="38804" y="47349"/>
                    <a:pt x="-18208" y="127657"/>
                    <a:pt x="5288" y="193639"/>
                  </a:cubicBezTo>
                  <a:cubicBezTo>
                    <a:pt x="28783" y="259580"/>
                    <a:pt x="123835" y="286171"/>
                    <a:pt x="217538" y="253071"/>
                  </a:cubicBezTo>
                  <a:cubicBezTo>
                    <a:pt x="311242" y="219952"/>
                    <a:pt x="368233" y="139643"/>
                    <a:pt x="344738" y="73682"/>
                  </a:cubicBezTo>
                  <a:cubicBezTo>
                    <a:pt x="321263" y="7701"/>
                    <a:pt x="226171" y="-18870"/>
                    <a:pt x="132487" y="14249"/>
                  </a:cubicBezTo>
                  <a:lnTo>
                    <a:pt x="132487" y="14249"/>
                  </a:lnTo>
                  <a:close/>
                </a:path>
              </a:pathLst>
            </a:custGeom>
            <a:solidFill>
              <a:srgbClr val="FEAE81"/>
            </a:solidFill>
            <a:ln w="1984"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8D38D615-7BA9-6BD6-8711-409598877C3D}"/>
                </a:ext>
              </a:extLst>
            </p:cNvPr>
            <p:cNvSpPr/>
            <p:nvPr/>
          </p:nvSpPr>
          <p:spPr>
            <a:xfrm>
              <a:off x="7005906" y="2646752"/>
              <a:ext cx="341158" cy="260411"/>
            </a:xfrm>
            <a:custGeom>
              <a:avLst/>
              <a:gdLst>
                <a:gd name="connsiteX0" fmla="*/ 129168 w 341158"/>
                <a:gd name="connsiteY0" fmla="*/ 13867 h 260411"/>
                <a:gd name="connsiteX1" fmla="*/ 5144 w 341158"/>
                <a:gd name="connsiteY1" fmla="*/ 188613 h 260411"/>
                <a:gd name="connsiteX2" fmla="*/ 211977 w 341158"/>
                <a:gd name="connsiteY2" fmla="*/ 246557 h 260411"/>
                <a:gd name="connsiteX3" fmla="*/ 336022 w 341158"/>
                <a:gd name="connsiteY3" fmla="*/ 71811 h 260411"/>
                <a:gd name="connsiteX4" fmla="*/ 129168 w 341158"/>
                <a:gd name="connsiteY4" fmla="*/ 13867 h 260411"/>
                <a:gd name="connsiteX5" fmla="*/ 129168 w 341158"/>
                <a:gd name="connsiteY5" fmla="*/ 13867 h 26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158" h="260411">
                  <a:moveTo>
                    <a:pt x="129168" y="13867"/>
                  </a:moveTo>
                  <a:cubicBezTo>
                    <a:pt x="37866" y="46113"/>
                    <a:pt x="-17736" y="124338"/>
                    <a:pt x="5144" y="188613"/>
                  </a:cubicBezTo>
                  <a:cubicBezTo>
                    <a:pt x="28004" y="252887"/>
                    <a:pt x="120655" y="278784"/>
                    <a:pt x="211977" y="246557"/>
                  </a:cubicBezTo>
                  <a:cubicBezTo>
                    <a:pt x="303299" y="214311"/>
                    <a:pt x="358882" y="136066"/>
                    <a:pt x="336022" y="71811"/>
                  </a:cubicBezTo>
                  <a:cubicBezTo>
                    <a:pt x="313142" y="7517"/>
                    <a:pt x="220490" y="-18379"/>
                    <a:pt x="129168" y="13867"/>
                  </a:cubicBezTo>
                  <a:lnTo>
                    <a:pt x="129168" y="13867"/>
                  </a:lnTo>
                  <a:close/>
                </a:path>
              </a:pathLst>
            </a:custGeom>
            <a:solidFill>
              <a:srgbClr val="FEAC80"/>
            </a:solidFill>
            <a:ln w="1984"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0EAA31A6-CC36-BAE1-F946-5E8CC3F17D53}"/>
                </a:ext>
              </a:extLst>
            </p:cNvPr>
            <p:cNvSpPr/>
            <p:nvPr/>
          </p:nvSpPr>
          <p:spPr>
            <a:xfrm>
              <a:off x="7012068" y="2648197"/>
              <a:ext cx="332253" cy="253520"/>
            </a:xfrm>
            <a:custGeom>
              <a:avLst/>
              <a:gdLst>
                <a:gd name="connsiteX0" fmla="*/ 125864 w 332253"/>
                <a:gd name="connsiteY0" fmla="*/ 13493 h 253520"/>
                <a:gd name="connsiteX1" fmla="*/ 4995 w 332253"/>
                <a:gd name="connsiteY1" fmla="*/ 183596 h 253520"/>
                <a:gd name="connsiteX2" fmla="*/ 206391 w 332253"/>
                <a:gd name="connsiteY2" fmla="*/ 240052 h 253520"/>
                <a:gd name="connsiteX3" fmla="*/ 327260 w 332253"/>
                <a:gd name="connsiteY3" fmla="*/ 69949 h 253520"/>
                <a:gd name="connsiteX4" fmla="*/ 125864 w 332253"/>
                <a:gd name="connsiteY4" fmla="*/ 13493 h 253520"/>
                <a:gd name="connsiteX5" fmla="*/ 125864 w 332253"/>
                <a:gd name="connsiteY5" fmla="*/ 13493 h 2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253" h="253520">
                  <a:moveTo>
                    <a:pt x="125864" y="13493"/>
                  </a:moveTo>
                  <a:cubicBezTo>
                    <a:pt x="36903" y="44847"/>
                    <a:pt x="-17251" y="121008"/>
                    <a:pt x="4995" y="183596"/>
                  </a:cubicBezTo>
                  <a:cubicBezTo>
                    <a:pt x="27240" y="246164"/>
                    <a:pt x="117450" y="271405"/>
                    <a:pt x="206391" y="240052"/>
                  </a:cubicBezTo>
                  <a:cubicBezTo>
                    <a:pt x="295331" y="208679"/>
                    <a:pt x="349505" y="132517"/>
                    <a:pt x="327260" y="69949"/>
                  </a:cubicBezTo>
                  <a:cubicBezTo>
                    <a:pt x="304995" y="7342"/>
                    <a:pt x="214805" y="-17900"/>
                    <a:pt x="125864" y="13493"/>
                  </a:cubicBezTo>
                  <a:lnTo>
                    <a:pt x="125864" y="13493"/>
                  </a:lnTo>
                  <a:close/>
                </a:path>
              </a:pathLst>
            </a:custGeom>
            <a:solidFill>
              <a:srgbClr val="FEAB7F"/>
            </a:solidFill>
            <a:ln w="1984"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4BD9EF1D-D027-ABE5-56AB-B3762B14073B}"/>
                </a:ext>
              </a:extLst>
            </p:cNvPr>
            <p:cNvSpPr/>
            <p:nvPr/>
          </p:nvSpPr>
          <p:spPr>
            <a:xfrm>
              <a:off x="7018206" y="2649634"/>
              <a:ext cx="323371" cy="246614"/>
            </a:xfrm>
            <a:custGeom>
              <a:avLst/>
              <a:gdLst>
                <a:gd name="connsiteX0" fmla="*/ 122544 w 323371"/>
                <a:gd name="connsiteY0" fmla="*/ 13108 h 246614"/>
                <a:gd name="connsiteX1" fmla="*/ 4849 w 323371"/>
                <a:gd name="connsiteY1" fmla="*/ 178567 h 246614"/>
                <a:gd name="connsiteX2" fmla="*/ 200828 w 323371"/>
                <a:gd name="connsiteY2" fmla="*/ 233515 h 246614"/>
                <a:gd name="connsiteX3" fmla="*/ 318522 w 323371"/>
                <a:gd name="connsiteY3" fmla="*/ 68056 h 246614"/>
                <a:gd name="connsiteX4" fmla="*/ 122544 w 323371"/>
                <a:gd name="connsiteY4" fmla="*/ 13108 h 246614"/>
                <a:gd name="connsiteX5" fmla="*/ 122544 w 323371"/>
                <a:gd name="connsiteY5" fmla="*/ 13108 h 24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371" h="246614">
                  <a:moveTo>
                    <a:pt x="122544" y="13108"/>
                  </a:moveTo>
                  <a:cubicBezTo>
                    <a:pt x="35985" y="43608"/>
                    <a:pt x="-16781" y="117686"/>
                    <a:pt x="4849" y="178567"/>
                  </a:cubicBezTo>
                  <a:cubicBezTo>
                    <a:pt x="26479" y="239448"/>
                    <a:pt x="114249" y="264015"/>
                    <a:pt x="200828" y="233515"/>
                  </a:cubicBezTo>
                  <a:cubicBezTo>
                    <a:pt x="287387" y="203015"/>
                    <a:pt x="340152" y="128937"/>
                    <a:pt x="318522" y="68056"/>
                  </a:cubicBezTo>
                  <a:cubicBezTo>
                    <a:pt x="296912" y="7175"/>
                    <a:pt x="209123" y="-17412"/>
                    <a:pt x="122544" y="13108"/>
                  </a:cubicBezTo>
                  <a:lnTo>
                    <a:pt x="122544" y="13108"/>
                  </a:lnTo>
                  <a:close/>
                </a:path>
              </a:pathLst>
            </a:custGeom>
            <a:solidFill>
              <a:srgbClr val="FDAA7E"/>
            </a:solidFill>
            <a:ln w="1984"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F6BB4091-C3D9-D8F3-A1D6-9E89764625DF}"/>
                </a:ext>
              </a:extLst>
            </p:cNvPr>
            <p:cNvSpPr/>
            <p:nvPr/>
          </p:nvSpPr>
          <p:spPr>
            <a:xfrm>
              <a:off x="7024369" y="2651077"/>
              <a:ext cx="314459" cy="239705"/>
            </a:xfrm>
            <a:custGeom>
              <a:avLst/>
              <a:gdLst>
                <a:gd name="connsiteX0" fmla="*/ 119219 w 314459"/>
                <a:gd name="connsiteY0" fmla="*/ 12717 h 239705"/>
                <a:gd name="connsiteX1" fmla="*/ 4699 w 314459"/>
                <a:gd name="connsiteY1" fmla="*/ 173532 h 239705"/>
                <a:gd name="connsiteX2" fmla="*/ 195240 w 314459"/>
                <a:gd name="connsiteY2" fmla="*/ 226992 h 239705"/>
                <a:gd name="connsiteX3" fmla="*/ 309760 w 314459"/>
                <a:gd name="connsiteY3" fmla="*/ 66177 h 239705"/>
                <a:gd name="connsiteX4" fmla="*/ 119219 w 314459"/>
                <a:gd name="connsiteY4" fmla="*/ 12717 h 239705"/>
                <a:gd name="connsiteX5" fmla="*/ 119219 w 314459"/>
                <a:gd name="connsiteY5" fmla="*/ 12717 h 2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59" h="239705">
                  <a:moveTo>
                    <a:pt x="119219" y="12717"/>
                  </a:moveTo>
                  <a:cubicBezTo>
                    <a:pt x="35040" y="42344"/>
                    <a:pt x="-16296" y="114338"/>
                    <a:pt x="4699" y="173532"/>
                  </a:cubicBezTo>
                  <a:cubicBezTo>
                    <a:pt x="25694" y="232707"/>
                    <a:pt x="111043" y="256619"/>
                    <a:pt x="195240" y="226992"/>
                  </a:cubicBezTo>
                  <a:cubicBezTo>
                    <a:pt x="279419" y="197365"/>
                    <a:pt x="330755" y="125371"/>
                    <a:pt x="309760" y="66177"/>
                  </a:cubicBezTo>
                  <a:cubicBezTo>
                    <a:pt x="288765" y="6982"/>
                    <a:pt x="203436" y="-16910"/>
                    <a:pt x="119219" y="12717"/>
                  </a:cubicBezTo>
                  <a:lnTo>
                    <a:pt x="119219" y="12717"/>
                  </a:lnTo>
                  <a:close/>
                </a:path>
              </a:pathLst>
            </a:custGeom>
            <a:solidFill>
              <a:srgbClr val="FDA87E"/>
            </a:solidFill>
            <a:ln w="198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F778EF88-FD0E-9600-674D-2A802E701740}"/>
                </a:ext>
              </a:extLst>
            </p:cNvPr>
            <p:cNvSpPr/>
            <p:nvPr/>
          </p:nvSpPr>
          <p:spPr>
            <a:xfrm>
              <a:off x="7030525" y="2652514"/>
              <a:ext cx="305587" cy="232805"/>
            </a:xfrm>
            <a:custGeom>
              <a:avLst/>
              <a:gdLst>
                <a:gd name="connsiteX0" fmla="*/ 115901 w 305587"/>
                <a:gd name="connsiteY0" fmla="*/ 12331 h 232805"/>
                <a:gd name="connsiteX1" fmla="*/ 4556 w 305587"/>
                <a:gd name="connsiteY1" fmla="*/ 168503 h 232805"/>
                <a:gd name="connsiteX2" fmla="*/ 189681 w 305587"/>
                <a:gd name="connsiteY2" fmla="*/ 220474 h 232805"/>
                <a:gd name="connsiteX3" fmla="*/ 301025 w 305587"/>
                <a:gd name="connsiteY3" fmla="*/ 64303 h 232805"/>
                <a:gd name="connsiteX4" fmla="*/ 115901 w 305587"/>
                <a:gd name="connsiteY4" fmla="*/ 12331 h 232805"/>
                <a:gd name="connsiteX5" fmla="*/ 115901 w 305587"/>
                <a:gd name="connsiteY5" fmla="*/ 12331 h 23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87" h="232805">
                  <a:moveTo>
                    <a:pt x="115901" y="12331"/>
                  </a:moveTo>
                  <a:cubicBezTo>
                    <a:pt x="34084" y="41085"/>
                    <a:pt x="-15823" y="111015"/>
                    <a:pt x="4556" y="168503"/>
                  </a:cubicBezTo>
                  <a:cubicBezTo>
                    <a:pt x="24936" y="225991"/>
                    <a:pt x="107844" y="249228"/>
                    <a:pt x="189681" y="220474"/>
                  </a:cubicBezTo>
                  <a:cubicBezTo>
                    <a:pt x="271497" y="191721"/>
                    <a:pt x="321425" y="121791"/>
                    <a:pt x="301025" y="64303"/>
                  </a:cubicBezTo>
                  <a:cubicBezTo>
                    <a:pt x="280645" y="6815"/>
                    <a:pt x="197737" y="-16423"/>
                    <a:pt x="115901" y="12331"/>
                  </a:cubicBezTo>
                  <a:lnTo>
                    <a:pt x="115901" y="12331"/>
                  </a:lnTo>
                  <a:close/>
                </a:path>
              </a:pathLst>
            </a:custGeom>
            <a:solidFill>
              <a:srgbClr val="FDA77D"/>
            </a:solidFill>
            <a:ln w="1984"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20BF9E5C-94D3-6198-7592-F7CFB3B8137C}"/>
                </a:ext>
              </a:extLst>
            </p:cNvPr>
            <p:cNvSpPr/>
            <p:nvPr/>
          </p:nvSpPr>
          <p:spPr>
            <a:xfrm>
              <a:off x="7036681" y="2653959"/>
              <a:ext cx="296701" cy="225926"/>
            </a:xfrm>
            <a:custGeom>
              <a:avLst/>
              <a:gdLst>
                <a:gd name="connsiteX0" fmla="*/ 112582 w 296701"/>
                <a:gd name="connsiteY0" fmla="*/ 11958 h 225926"/>
                <a:gd name="connsiteX1" fmla="*/ 4412 w 296701"/>
                <a:gd name="connsiteY1" fmla="*/ 163486 h 225926"/>
                <a:gd name="connsiteX2" fmla="*/ 184119 w 296701"/>
                <a:gd name="connsiteY2" fmla="*/ 213969 h 225926"/>
                <a:gd name="connsiteX3" fmla="*/ 292289 w 296701"/>
                <a:gd name="connsiteY3" fmla="*/ 62441 h 225926"/>
                <a:gd name="connsiteX4" fmla="*/ 112582 w 296701"/>
                <a:gd name="connsiteY4" fmla="*/ 11958 h 225926"/>
                <a:gd name="connsiteX5" fmla="*/ 112582 w 296701"/>
                <a:gd name="connsiteY5" fmla="*/ 11958 h 22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701" h="225926">
                  <a:moveTo>
                    <a:pt x="112582" y="11958"/>
                  </a:moveTo>
                  <a:cubicBezTo>
                    <a:pt x="33146" y="39838"/>
                    <a:pt x="-15352" y="107685"/>
                    <a:pt x="4412" y="163486"/>
                  </a:cubicBezTo>
                  <a:cubicBezTo>
                    <a:pt x="24157" y="219287"/>
                    <a:pt x="104644" y="241870"/>
                    <a:pt x="184119" y="213969"/>
                  </a:cubicBezTo>
                  <a:cubicBezTo>
                    <a:pt x="263555" y="186088"/>
                    <a:pt x="312053" y="118242"/>
                    <a:pt x="292289" y="62441"/>
                  </a:cubicBezTo>
                  <a:cubicBezTo>
                    <a:pt x="272544" y="6640"/>
                    <a:pt x="192057" y="-15943"/>
                    <a:pt x="112582" y="11958"/>
                  </a:cubicBezTo>
                  <a:lnTo>
                    <a:pt x="112582" y="11958"/>
                  </a:lnTo>
                  <a:close/>
                </a:path>
              </a:pathLst>
            </a:custGeom>
            <a:solidFill>
              <a:srgbClr val="FDA67C"/>
            </a:solidFill>
            <a:ln w="1984"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490545A-50BF-00B6-21F3-9F8118974F75}"/>
                </a:ext>
              </a:extLst>
            </p:cNvPr>
            <p:cNvSpPr/>
            <p:nvPr/>
          </p:nvSpPr>
          <p:spPr>
            <a:xfrm>
              <a:off x="7042844" y="2655393"/>
              <a:ext cx="287787" cy="219031"/>
            </a:xfrm>
            <a:custGeom>
              <a:avLst/>
              <a:gdLst>
                <a:gd name="connsiteX0" fmla="*/ 109276 w 287787"/>
                <a:gd name="connsiteY0" fmla="*/ 11576 h 219031"/>
                <a:gd name="connsiteX1" fmla="*/ 4262 w 287787"/>
                <a:gd name="connsiteY1" fmla="*/ 158480 h 219031"/>
                <a:gd name="connsiteX2" fmla="*/ 178512 w 287787"/>
                <a:gd name="connsiteY2" fmla="*/ 207455 h 219031"/>
                <a:gd name="connsiteX3" fmla="*/ 283526 w 287787"/>
                <a:gd name="connsiteY3" fmla="*/ 60570 h 219031"/>
                <a:gd name="connsiteX4" fmla="*/ 109276 w 287787"/>
                <a:gd name="connsiteY4" fmla="*/ 11576 h 219031"/>
                <a:gd name="connsiteX5" fmla="*/ 109276 w 287787"/>
                <a:gd name="connsiteY5" fmla="*/ 11576 h 2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787" h="219031">
                  <a:moveTo>
                    <a:pt x="109276" y="11576"/>
                  </a:moveTo>
                  <a:cubicBezTo>
                    <a:pt x="32202" y="38603"/>
                    <a:pt x="-14867" y="104366"/>
                    <a:pt x="4262" y="158480"/>
                  </a:cubicBezTo>
                  <a:cubicBezTo>
                    <a:pt x="23392" y="212575"/>
                    <a:pt x="101438" y="234483"/>
                    <a:pt x="178512" y="207455"/>
                  </a:cubicBezTo>
                  <a:cubicBezTo>
                    <a:pt x="255585" y="180428"/>
                    <a:pt x="302656" y="114665"/>
                    <a:pt x="283526" y="60570"/>
                  </a:cubicBezTo>
                  <a:cubicBezTo>
                    <a:pt x="264416" y="6456"/>
                    <a:pt x="186350" y="-15452"/>
                    <a:pt x="109276" y="11576"/>
                  </a:cubicBezTo>
                  <a:lnTo>
                    <a:pt x="109276" y="11576"/>
                  </a:lnTo>
                  <a:close/>
                </a:path>
              </a:pathLst>
            </a:custGeom>
            <a:solidFill>
              <a:srgbClr val="FDA47B"/>
            </a:solidFill>
            <a:ln w="1984"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7264136C-4CC9-A947-A635-958D631AB1D2}"/>
                </a:ext>
              </a:extLst>
            </p:cNvPr>
            <p:cNvSpPr/>
            <p:nvPr/>
          </p:nvSpPr>
          <p:spPr>
            <a:xfrm>
              <a:off x="7048987" y="2656839"/>
              <a:ext cx="278914" cy="212122"/>
            </a:xfrm>
            <a:custGeom>
              <a:avLst/>
              <a:gdLst>
                <a:gd name="connsiteX0" fmla="*/ 105971 w 278914"/>
                <a:gd name="connsiteY0" fmla="*/ 11181 h 212122"/>
                <a:gd name="connsiteX1" fmla="*/ 4112 w 278914"/>
                <a:gd name="connsiteY1" fmla="*/ 153442 h 212122"/>
                <a:gd name="connsiteX2" fmla="*/ 172964 w 278914"/>
                <a:gd name="connsiteY2" fmla="*/ 200929 h 212122"/>
                <a:gd name="connsiteX3" fmla="*/ 274803 w 278914"/>
                <a:gd name="connsiteY3" fmla="*/ 58687 h 212122"/>
                <a:gd name="connsiteX4" fmla="*/ 105971 w 278914"/>
                <a:gd name="connsiteY4" fmla="*/ 11181 h 212122"/>
                <a:gd name="connsiteX5" fmla="*/ 105971 w 278914"/>
                <a:gd name="connsiteY5" fmla="*/ 11181 h 2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14" h="212122">
                  <a:moveTo>
                    <a:pt x="105971" y="11181"/>
                  </a:moveTo>
                  <a:cubicBezTo>
                    <a:pt x="31258" y="37335"/>
                    <a:pt x="-14383" y="101015"/>
                    <a:pt x="4112" y="153442"/>
                  </a:cubicBezTo>
                  <a:cubicBezTo>
                    <a:pt x="22626" y="205850"/>
                    <a:pt x="98231" y="227083"/>
                    <a:pt x="172964" y="200929"/>
                  </a:cubicBezTo>
                  <a:cubicBezTo>
                    <a:pt x="247656" y="174775"/>
                    <a:pt x="293298" y="111076"/>
                    <a:pt x="274803" y="58687"/>
                  </a:cubicBezTo>
                  <a:cubicBezTo>
                    <a:pt x="256289" y="6280"/>
                    <a:pt x="180663" y="-14953"/>
                    <a:pt x="105971" y="11181"/>
                  </a:cubicBezTo>
                  <a:lnTo>
                    <a:pt x="105971" y="11181"/>
                  </a:lnTo>
                  <a:close/>
                </a:path>
              </a:pathLst>
            </a:custGeom>
            <a:solidFill>
              <a:srgbClr val="FDA37B"/>
            </a:solidFill>
            <a:ln w="198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3C3F3D03-71A9-520D-571F-A1ECE5AF5277}"/>
                </a:ext>
              </a:extLst>
            </p:cNvPr>
            <p:cNvSpPr/>
            <p:nvPr/>
          </p:nvSpPr>
          <p:spPr>
            <a:xfrm>
              <a:off x="7055156" y="2658272"/>
              <a:ext cx="270030" cy="205224"/>
            </a:xfrm>
            <a:custGeom>
              <a:avLst/>
              <a:gdLst>
                <a:gd name="connsiteX0" fmla="*/ 102640 w 270030"/>
                <a:gd name="connsiteY0" fmla="*/ 10820 h 205224"/>
                <a:gd name="connsiteX1" fmla="*/ 3976 w 270030"/>
                <a:gd name="connsiteY1" fmla="*/ 148418 h 205224"/>
                <a:gd name="connsiteX2" fmla="*/ 167390 w 270030"/>
                <a:gd name="connsiteY2" fmla="*/ 194417 h 205224"/>
                <a:gd name="connsiteX3" fmla="*/ 266055 w 270030"/>
                <a:gd name="connsiteY3" fmla="*/ 56819 h 205224"/>
                <a:gd name="connsiteX4" fmla="*/ 102640 w 270030"/>
                <a:gd name="connsiteY4" fmla="*/ 10820 h 205224"/>
                <a:gd name="connsiteX5" fmla="*/ 102640 w 270030"/>
                <a:gd name="connsiteY5" fmla="*/ 10820 h 20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30" h="205224">
                  <a:moveTo>
                    <a:pt x="102640" y="10820"/>
                  </a:moveTo>
                  <a:cubicBezTo>
                    <a:pt x="30309" y="36102"/>
                    <a:pt x="-13924" y="97697"/>
                    <a:pt x="3976" y="148418"/>
                  </a:cubicBezTo>
                  <a:cubicBezTo>
                    <a:pt x="21855" y="199120"/>
                    <a:pt x="95039" y="219698"/>
                    <a:pt x="167390" y="194417"/>
                  </a:cubicBezTo>
                  <a:cubicBezTo>
                    <a:pt x="239722" y="169135"/>
                    <a:pt x="283954" y="107520"/>
                    <a:pt x="266055" y="56819"/>
                  </a:cubicBezTo>
                  <a:cubicBezTo>
                    <a:pt x="248155" y="6098"/>
                    <a:pt x="174971" y="-14481"/>
                    <a:pt x="102640" y="10820"/>
                  </a:cubicBezTo>
                  <a:lnTo>
                    <a:pt x="102640" y="10820"/>
                  </a:lnTo>
                  <a:close/>
                </a:path>
              </a:pathLst>
            </a:custGeom>
            <a:solidFill>
              <a:srgbClr val="FCA27A"/>
            </a:solidFill>
            <a:ln w="1984"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9E256718-8A44-37FA-C80A-1ACC2AFC6AEA}"/>
                </a:ext>
              </a:extLst>
            </p:cNvPr>
            <p:cNvSpPr/>
            <p:nvPr/>
          </p:nvSpPr>
          <p:spPr>
            <a:xfrm>
              <a:off x="7061299" y="2659718"/>
              <a:ext cx="261130" cy="198316"/>
            </a:xfrm>
            <a:custGeom>
              <a:avLst/>
              <a:gdLst>
                <a:gd name="connsiteX0" fmla="*/ 99314 w 261130"/>
                <a:gd name="connsiteY0" fmla="*/ 10426 h 198316"/>
                <a:gd name="connsiteX1" fmla="*/ 3825 w 261130"/>
                <a:gd name="connsiteY1" fmla="*/ 143380 h 198316"/>
                <a:gd name="connsiteX2" fmla="*/ 161803 w 261130"/>
                <a:gd name="connsiteY2" fmla="*/ 187890 h 198316"/>
                <a:gd name="connsiteX3" fmla="*/ 257312 w 261130"/>
                <a:gd name="connsiteY3" fmla="*/ 54936 h 198316"/>
                <a:gd name="connsiteX4" fmla="*/ 99314 w 261130"/>
                <a:gd name="connsiteY4" fmla="*/ 10426 h 198316"/>
                <a:gd name="connsiteX5" fmla="*/ 99314 w 261130"/>
                <a:gd name="connsiteY5" fmla="*/ 10426 h 19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30" h="198316">
                  <a:moveTo>
                    <a:pt x="99314" y="10426"/>
                  </a:moveTo>
                  <a:cubicBezTo>
                    <a:pt x="29364" y="34834"/>
                    <a:pt x="-13439" y="94366"/>
                    <a:pt x="3825" y="143380"/>
                  </a:cubicBezTo>
                  <a:cubicBezTo>
                    <a:pt x="21070" y="192395"/>
                    <a:pt x="91833" y="212298"/>
                    <a:pt x="161803" y="187890"/>
                  </a:cubicBezTo>
                  <a:cubicBezTo>
                    <a:pt x="231773" y="163482"/>
                    <a:pt x="274556" y="103950"/>
                    <a:pt x="257312" y="54936"/>
                  </a:cubicBezTo>
                  <a:cubicBezTo>
                    <a:pt x="240048" y="5921"/>
                    <a:pt x="169304" y="-13982"/>
                    <a:pt x="99314" y="10426"/>
                  </a:cubicBezTo>
                  <a:lnTo>
                    <a:pt x="99314" y="10426"/>
                  </a:lnTo>
                  <a:close/>
                </a:path>
              </a:pathLst>
            </a:custGeom>
            <a:solidFill>
              <a:srgbClr val="FCA079"/>
            </a:solidFill>
            <a:ln w="1984"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7784D5AF-A47D-0540-72D7-8CBB5D12C4B7}"/>
                </a:ext>
              </a:extLst>
            </p:cNvPr>
            <p:cNvSpPr/>
            <p:nvPr/>
          </p:nvSpPr>
          <p:spPr>
            <a:xfrm>
              <a:off x="7067442" y="2661152"/>
              <a:ext cx="252244" cy="191439"/>
            </a:xfrm>
            <a:custGeom>
              <a:avLst/>
              <a:gdLst>
                <a:gd name="connsiteX0" fmla="*/ 96009 w 252244"/>
                <a:gd name="connsiteY0" fmla="*/ 10043 h 191439"/>
                <a:gd name="connsiteX1" fmla="*/ 3675 w 252244"/>
                <a:gd name="connsiteY1" fmla="*/ 138374 h 191439"/>
                <a:gd name="connsiteX2" fmla="*/ 156235 w 252244"/>
                <a:gd name="connsiteY2" fmla="*/ 181396 h 191439"/>
                <a:gd name="connsiteX3" fmla="*/ 248569 w 252244"/>
                <a:gd name="connsiteY3" fmla="*/ 53085 h 191439"/>
                <a:gd name="connsiteX4" fmla="*/ 96009 w 252244"/>
                <a:gd name="connsiteY4" fmla="*/ 10043 h 191439"/>
                <a:gd name="connsiteX5" fmla="*/ 96009 w 252244"/>
                <a:gd name="connsiteY5" fmla="*/ 10043 h 1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4" h="191439">
                  <a:moveTo>
                    <a:pt x="96009" y="10043"/>
                  </a:moveTo>
                  <a:cubicBezTo>
                    <a:pt x="28421" y="33578"/>
                    <a:pt x="-12954" y="91027"/>
                    <a:pt x="3675" y="138374"/>
                  </a:cubicBezTo>
                  <a:cubicBezTo>
                    <a:pt x="20324" y="185702"/>
                    <a:pt x="88647" y="204931"/>
                    <a:pt x="156235" y="181396"/>
                  </a:cubicBezTo>
                  <a:cubicBezTo>
                    <a:pt x="223824" y="157861"/>
                    <a:pt x="265199" y="100413"/>
                    <a:pt x="248569" y="53085"/>
                  </a:cubicBezTo>
                  <a:cubicBezTo>
                    <a:pt x="231940" y="5737"/>
                    <a:pt x="163617" y="-13492"/>
                    <a:pt x="96009" y="10043"/>
                  </a:cubicBezTo>
                  <a:lnTo>
                    <a:pt x="96009" y="10043"/>
                  </a:lnTo>
                  <a:close/>
                </a:path>
              </a:pathLst>
            </a:custGeom>
            <a:solidFill>
              <a:srgbClr val="FC9F79"/>
            </a:solidFill>
            <a:ln w="198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BBFCC27-AE78-8419-FE82-5F0359E559B8}"/>
                </a:ext>
              </a:extLst>
            </p:cNvPr>
            <p:cNvSpPr/>
            <p:nvPr/>
          </p:nvSpPr>
          <p:spPr>
            <a:xfrm>
              <a:off x="7073619" y="2662597"/>
              <a:ext cx="243344" cy="184529"/>
            </a:xfrm>
            <a:custGeom>
              <a:avLst/>
              <a:gdLst>
                <a:gd name="connsiteX0" fmla="*/ 92690 w 243344"/>
                <a:gd name="connsiteY0" fmla="*/ 9670 h 184529"/>
                <a:gd name="connsiteX1" fmla="*/ 3532 w 243344"/>
                <a:gd name="connsiteY1" fmla="*/ 133338 h 184529"/>
                <a:gd name="connsiteX2" fmla="*/ 150654 w 243344"/>
                <a:gd name="connsiteY2" fmla="*/ 174871 h 184529"/>
                <a:gd name="connsiteX3" fmla="*/ 239813 w 243344"/>
                <a:gd name="connsiteY3" fmla="*/ 51204 h 184529"/>
                <a:gd name="connsiteX4" fmla="*/ 92690 w 243344"/>
                <a:gd name="connsiteY4" fmla="*/ 9670 h 184529"/>
                <a:gd name="connsiteX5" fmla="*/ 92690 w 243344"/>
                <a:gd name="connsiteY5" fmla="*/ 9670 h 18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344" h="184529">
                  <a:moveTo>
                    <a:pt x="92690" y="9670"/>
                  </a:moveTo>
                  <a:cubicBezTo>
                    <a:pt x="27483" y="32332"/>
                    <a:pt x="-12483" y="87697"/>
                    <a:pt x="3532" y="133338"/>
                  </a:cubicBezTo>
                  <a:cubicBezTo>
                    <a:pt x="19545" y="178959"/>
                    <a:pt x="85427" y="197533"/>
                    <a:pt x="150654" y="174871"/>
                  </a:cubicBezTo>
                  <a:cubicBezTo>
                    <a:pt x="215862" y="152189"/>
                    <a:pt x="255827" y="96825"/>
                    <a:pt x="239813" y="51204"/>
                  </a:cubicBezTo>
                  <a:cubicBezTo>
                    <a:pt x="223799" y="5563"/>
                    <a:pt x="157897" y="-13011"/>
                    <a:pt x="92690" y="9670"/>
                  </a:cubicBezTo>
                  <a:lnTo>
                    <a:pt x="92690" y="9670"/>
                  </a:lnTo>
                  <a:close/>
                </a:path>
              </a:pathLst>
            </a:custGeom>
            <a:solidFill>
              <a:srgbClr val="FC9D78"/>
            </a:solidFill>
            <a:ln w="1984"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5512DEFB-EC4C-1392-03DB-72A2BA07814C}"/>
                </a:ext>
              </a:extLst>
            </p:cNvPr>
            <p:cNvSpPr/>
            <p:nvPr/>
          </p:nvSpPr>
          <p:spPr>
            <a:xfrm>
              <a:off x="7079775" y="2664039"/>
              <a:ext cx="234465" cy="177624"/>
            </a:xfrm>
            <a:custGeom>
              <a:avLst/>
              <a:gdLst>
                <a:gd name="connsiteX0" fmla="*/ 89372 w 234465"/>
                <a:gd name="connsiteY0" fmla="*/ 9279 h 177624"/>
                <a:gd name="connsiteX1" fmla="*/ 3388 w 234465"/>
                <a:gd name="connsiteY1" fmla="*/ 128304 h 177624"/>
                <a:gd name="connsiteX2" fmla="*/ 145094 w 234465"/>
                <a:gd name="connsiteY2" fmla="*/ 168348 h 177624"/>
                <a:gd name="connsiteX3" fmla="*/ 231077 w 234465"/>
                <a:gd name="connsiteY3" fmla="*/ 49325 h 177624"/>
                <a:gd name="connsiteX4" fmla="*/ 89372 w 234465"/>
                <a:gd name="connsiteY4" fmla="*/ 9279 h 177624"/>
                <a:gd name="connsiteX5" fmla="*/ 89372 w 234465"/>
                <a:gd name="connsiteY5" fmla="*/ 9279 h 17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65" h="177624">
                  <a:moveTo>
                    <a:pt x="89372" y="9279"/>
                  </a:moveTo>
                  <a:cubicBezTo>
                    <a:pt x="26546" y="31088"/>
                    <a:pt x="-12011" y="84369"/>
                    <a:pt x="3388" y="128304"/>
                  </a:cubicBezTo>
                  <a:cubicBezTo>
                    <a:pt x="18767" y="172238"/>
                    <a:pt x="82228" y="190137"/>
                    <a:pt x="145094" y="168348"/>
                  </a:cubicBezTo>
                  <a:cubicBezTo>
                    <a:pt x="207920" y="146540"/>
                    <a:pt x="246476" y="93259"/>
                    <a:pt x="231077" y="49325"/>
                  </a:cubicBezTo>
                  <a:cubicBezTo>
                    <a:pt x="215678" y="5370"/>
                    <a:pt x="152217" y="-12509"/>
                    <a:pt x="89372" y="9279"/>
                  </a:cubicBezTo>
                  <a:lnTo>
                    <a:pt x="89372" y="9279"/>
                  </a:lnTo>
                  <a:close/>
                </a:path>
              </a:pathLst>
            </a:custGeom>
            <a:solidFill>
              <a:srgbClr val="FC9C77"/>
            </a:solidFill>
            <a:ln w="1984"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B267DDC-E029-8E77-490B-D6A87486F0A7}"/>
                </a:ext>
              </a:extLst>
            </p:cNvPr>
            <p:cNvSpPr/>
            <p:nvPr/>
          </p:nvSpPr>
          <p:spPr>
            <a:xfrm>
              <a:off x="7085924" y="2665477"/>
              <a:ext cx="225586" cy="170733"/>
            </a:xfrm>
            <a:custGeom>
              <a:avLst/>
              <a:gdLst>
                <a:gd name="connsiteX0" fmla="*/ 86060 w 225586"/>
                <a:gd name="connsiteY0" fmla="*/ 8894 h 170733"/>
                <a:gd name="connsiteX1" fmla="*/ 3231 w 225586"/>
                <a:gd name="connsiteY1" fmla="*/ 123274 h 170733"/>
                <a:gd name="connsiteX2" fmla="*/ 139520 w 225586"/>
                <a:gd name="connsiteY2" fmla="*/ 161831 h 170733"/>
                <a:gd name="connsiteX3" fmla="*/ 222349 w 225586"/>
                <a:gd name="connsiteY3" fmla="*/ 47451 h 170733"/>
                <a:gd name="connsiteX4" fmla="*/ 86060 w 225586"/>
                <a:gd name="connsiteY4" fmla="*/ 8894 h 170733"/>
                <a:gd name="connsiteX5" fmla="*/ 86060 w 225586"/>
                <a:gd name="connsiteY5" fmla="*/ 8894 h 17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586" h="170733">
                  <a:moveTo>
                    <a:pt x="86060" y="8894"/>
                  </a:moveTo>
                  <a:cubicBezTo>
                    <a:pt x="25596" y="29829"/>
                    <a:pt x="-11513" y="81046"/>
                    <a:pt x="3231" y="123274"/>
                  </a:cubicBezTo>
                  <a:cubicBezTo>
                    <a:pt x="17996" y="165522"/>
                    <a:pt x="79036" y="182766"/>
                    <a:pt x="139520" y="161831"/>
                  </a:cubicBezTo>
                  <a:cubicBezTo>
                    <a:pt x="199984" y="140896"/>
                    <a:pt x="237112" y="89679"/>
                    <a:pt x="222349" y="47451"/>
                  </a:cubicBezTo>
                  <a:cubicBezTo>
                    <a:pt x="207564" y="5203"/>
                    <a:pt x="146524" y="-12022"/>
                    <a:pt x="86060" y="8894"/>
                  </a:cubicBezTo>
                  <a:lnTo>
                    <a:pt x="86060" y="8894"/>
                  </a:lnTo>
                  <a:close/>
                </a:path>
              </a:pathLst>
            </a:custGeom>
            <a:solidFill>
              <a:srgbClr val="FC9B76"/>
            </a:solidFill>
            <a:ln w="1984"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0D8688E-4F40-D81B-293C-4B0A234EE86C}"/>
                </a:ext>
              </a:extLst>
            </p:cNvPr>
            <p:cNvSpPr/>
            <p:nvPr/>
          </p:nvSpPr>
          <p:spPr>
            <a:xfrm>
              <a:off x="7092074" y="2666918"/>
              <a:ext cx="216686" cy="163831"/>
            </a:xfrm>
            <a:custGeom>
              <a:avLst/>
              <a:gdLst>
                <a:gd name="connsiteX0" fmla="*/ 82748 w 216686"/>
                <a:gd name="connsiteY0" fmla="*/ 8524 h 163831"/>
                <a:gd name="connsiteX1" fmla="*/ 3094 w 216686"/>
                <a:gd name="connsiteY1" fmla="*/ 118262 h 163831"/>
                <a:gd name="connsiteX2" fmla="*/ 133945 w 216686"/>
                <a:gd name="connsiteY2" fmla="*/ 155310 h 163831"/>
                <a:gd name="connsiteX3" fmla="*/ 213599 w 216686"/>
                <a:gd name="connsiteY3" fmla="*/ 45573 h 163831"/>
                <a:gd name="connsiteX4" fmla="*/ 82748 w 216686"/>
                <a:gd name="connsiteY4" fmla="*/ 8524 h 163831"/>
                <a:gd name="connsiteX5" fmla="*/ 82748 w 216686"/>
                <a:gd name="connsiteY5" fmla="*/ 8524 h 1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86" h="163831">
                  <a:moveTo>
                    <a:pt x="82748" y="8524"/>
                  </a:moveTo>
                  <a:cubicBezTo>
                    <a:pt x="24665" y="28587"/>
                    <a:pt x="-11054" y="77700"/>
                    <a:pt x="3094" y="118262"/>
                  </a:cubicBezTo>
                  <a:cubicBezTo>
                    <a:pt x="17223" y="158803"/>
                    <a:pt x="75842" y="175372"/>
                    <a:pt x="133945" y="155310"/>
                  </a:cubicBezTo>
                  <a:cubicBezTo>
                    <a:pt x="192028" y="135268"/>
                    <a:pt x="227728" y="86114"/>
                    <a:pt x="213599" y="45573"/>
                  </a:cubicBezTo>
                  <a:cubicBezTo>
                    <a:pt x="199450" y="5012"/>
                    <a:pt x="140831" y="-11538"/>
                    <a:pt x="82748" y="8524"/>
                  </a:cubicBezTo>
                  <a:lnTo>
                    <a:pt x="82748" y="8524"/>
                  </a:lnTo>
                  <a:close/>
                </a:path>
              </a:pathLst>
            </a:custGeom>
            <a:solidFill>
              <a:srgbClr val="FB9976"/>
            </a:solidFill>
            <a:ln w="1984"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7D40A783-8581-AE18-228F-5E8DF2A3A7D7}"/>
                </a:ext>
              </a:extLst>
            </p:cNvPr>
            <p:cNvSpPr/>
            <p:nvPr/>
          </p:nvSpPr>
          <p:spPr>
            <a:xfrm>
              <a:off x="7098236" y="2668355"/>
              <a:ext cx="207802" cy="156947"/>
            </a:xfrm>
            <a:custGeom>
              <a:avLst/>
              <a:gdLst>
                <a:gd name="connsiteX0" fmla="*/ 79424 w 207802"/>
                <a:gd name="connsiteY0" fmla="*/ 8139 h 156947"/>
                <a:gd name="connsiteX1" fmla="*/ 2946 w 207802"/>
                <a:gd name="connsiteY1" fmla="*/ 113252 h 156947"/>
                <a:gd name="connsiteX2" fmla="*/ 128359 w 207802"/>
                <a:gd name="connsiteY2" fmla="*/ 148812 h 156947"/>
                <a:gd name="connsiteX3" fmla="*/ 204858 w 207802"/>
                <a:gd name="connsiteY3" fmla="*/ 43719 h 156947"/>
                <a:gd name="connsiteX4" fmla="*/ 79424 w 207802"/>
                <a:gd name="connsiteY4" fmla="*/ 8139 h 156947"/>
                <a:gd name="connsiteX5" fmla="*/ 79424 w 207802"/>
                <a:gd name="connsiteY5" fmla="*/ 8139 h 15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02" h="156947">
                  <a:moveTo>
                    <a:pt x="79424" y="8139"/>
                  </a:moveTo>
                  <a:cubicBezTo>
                    <a:pt x="23702" y="27328"/>
                    <a:pt x="-10568" y="74378"/>
                    <a:pt x="2946" y="113252"/>
                  </a:cubicBezTo>
                  <a:cubicBezTo>
                    <a:pt x="16459" y="152087"/>
                    <a:pt x="72658" y="168001"/>
                    <a:pt x="128359" y="148812"/>
                  </a:cubicBezTo>
                  <a:cubicBezTo>
                    <a:pt x="184081" y="129623"/>
                    <a:pt x="218371" y="82573"/>
                    <a:pt x="204858" y="43719"/>
                  </a:cubicBezTo>
                  <a:cubicBezTo>
                    <a:pt x="191324" y="4844"/>
                    <a:pt x="135146" y="-11051"/>
                    <a:pt x="79424" y="8139"/>
                  </a:cubicBezTo>
                  <a:lnTo>
                    <a:pt x="79424" y="8139"/>
                  </a:lnTo>
                  <a:close/>
                </a:path>
              </a:pathLst>
            </a:custGeom>
            <a:solidFill>
              <a:srgbClr val="FB9875"/>
            </a:solidFill>
            <a:ln w="1984"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036BE9E2-6A08-261B-0C29-1E93E22E01C6}"/>
                </a:ext>
              </a:extLst>
            </p:cNvPr>
            <p:cNvSpPr/>
            <p:nvPr/>
          </p:nvSpPr>
          <p:spPr>
            <a:xfrm>
              <a:off x="7104372" y="2669793"/>
              <a:ext cx="198903" cy="150048"/>
            </a:xfrm>
            <a:custGeom>
              <a:avLst/>
              <a:gdLst>
                <a:gd name="connsiteX0" fmla="*/ 76105 w 198903"/>
                <a:gd name="connsiteY0" fmla="*/ 7753 h 150048"/>
                <a:gd name="connsiteX1" fmla="*/ 2802 w 198903"/>
                <a:gd name="connsiteY1" fmla="*/ 108223 h 150048"/>
                <a:gd name="connsiteX2" fmla="*/ 122798 w 198903"/>
                <a:gd name="connsiteY2" fmla="*/ 142295 h 150048"/>
                <a:gd name="connsiteX3" fmla="*/ 196102 w 198903"/>
                <a:gd name="connsiteY3" fmla="*/ 41845 h 150048"/>
                <a:gd name="connsiteX4" fmla="*/ 76105 w 198903"/>
                <a:gd name="connsiteY4" fmla="*/ 7753 h 150048"/>
                <a:gd name="connsiteX5" fmla="*/ 76105 w 198903"/>
                <a:gd name="connsiteY5" fmla="*/ 7753 h 1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03" h="150048">
                  <a:moveTo>
                    <a:pt x="76105" y="7753"/>
                  </a:moveTo>
                  <a:cubicBezTo>
                    <a:pt x="22765" y="26089"/>
                    <a:pt x="-10096" y="71055"/>
                    <a:pt x="2802" y="108223"/>
                  </a:cubicBezTo>
                  <a:cubicBezTo>
                    <a:pt x="15701" y="145371"/>
                    <a:pt x="69438" y="160611"/>
                    <a:pt x="122798" y="142295"/>
                  </a:cubicBezTo>
                  <a:cubicBezTo>
                    <a:pt x="176139" y="123979"/>
                    <a:pt x="209000" y="79013"/>
                    <a:pt x="196102" y="41845"/>
                  </a:cubicBezTo>
                  <a:cubicBezTo>
                    <a:pt x="183223" y="4677"/>
                    <a:pt x="129486" y="-10563"/>
                    <a:pt x="76105" y="7753"/>
                  </a:cubicBezTo>
                  <a:lnTo>
                    <a:pt x="76105" y="7753"/>
                  </a:lnTo>
                  <a:close/>
                </a:path>
              </a:pathLst>
            </a:custGeom>
            <a:solidFill>
              <a:srgbClr val="FB9774"/>
            </a:solidFill>
            <a:ln w="1984"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BC46191-51DA-AD6A-FD99-7A87D3BE0F06}"/>
                </a:ext>
              </a:extLst>
            </p:cNvPr>
            <p:cNvSpPr/>
            <p:nvPr/>
          </p:nvSpPr>
          <p:spPr>
            <a:xfrm>
              <a:off x="7110535" y="2671233"/>
              <a:ext cx="190018" cy="143145"/>
            </a:xfrm>
            <a:custGeom>
              <a:avLst/>
              <a:gdLst>
                <a:gd name="connsiteX0" fmla="*/ 72800 w 190018"/>
                <a:gd name="connsiteY0" fmla="*/ 7384 h 143145"/>
                <a:gd name="connsiteX1" fmla="*/ 2652 w 190018"/>
                <a:gd name="connsiteY1" fmla="*/ 103190 h 143145"/>
                <a:gd name="connsiteX2" fmla="*/ 117211 w 190018"/>
                <a:gd name="connsiteY2" fmla="*/ 135774 h 143145"/>
                <a:gd name="connsiteX3" fmla="*/ 187360 w 190018"/>
                <a:gd name="connsiteY3" fmla="*/ 39967 h 143145"/>
                <a:gd name="connsiteX4" fmla="*/ 72800 w 190018"/>
                <a:gd name="connsiteY4" fmla="*/ 7384 h 143145"/>
                <a:gd name="connsiteX5" fmla="*/ 72800 w 190018"/>
                <a:gd name="connsiteY5" fmla="*/ 7384 h 14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18" h="143145">
                  <a:moveTo>
                    <a:pt x="72800" y="7384"/>
                  </a:moveTo>
                  <a:cubicBezTo>
                    <a:pt x="21821" y="24827"/>
                    <a:pt x="-9611" y="67729"/>
                    <a:pt x="2652" y="103190"/>
                  </a:cubicBezTo>
                  <a:cubicBezTo>
                    <a:pt x="14916" y="138651"/>
                    <a:pt x="66232" y="153217"/>
                    <a:pt x="117211" y="135774"/>
                  </a:cubicBezTo>
                  <a:cubicBezTo>
                    <a:pt x="168190" y="118331"/>
                    <a:pt x="199643" y="75429"/>
                    <a:pt x="187360" y="39967"/>
                  </a:cubicBezTo>
                  <a:cubicBezTo>
                    <a:pt x="175096" y="4486"/>
                    <a:pt x="123780" y="-10079"/>
                    <a:pt x="72800" y="7384"/>
                  </a:cubicBezTo>
                  <a:lnTo>
                    <a:pt x="72800" y="7384"/>
                  </a:lnTo>
                  <a:close/>
                </a:path>
              </a:pathLst>
            </a:custGeom>
            <a:solidFill>
              <a:srgbClr val="FB9573"/>
            </a:solidFill>
            <a:ln w="1984"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75786849-0D4E-C592-6ACD-EB906384A3B4}"/>
                </a:ext>
              </a:extLst>
            </p:cNvPr>
            <p:cNvSpPr/>
            <p:nvPr/>
          </p:nvSpPr>
          <p:spPr>
            <a:xfrm>
              <a:off x="7116677" y="2672679"/>
              <a:ext cx="181126" cy="136234"/>
            </a:xfrm>
            <a:custGeom>
              <a:avLst/>
              <a:gdLst>
                <a:gd name="connsiteX0" fmla="*/ 69496 w 181126"/>
                <a:gd name="connsiteY0" fmla="*/ 6990 h 136234"/>
                <a:gd name="connsiteX1" fmla="*/ 2503 w 181126"/>
                <a:gd name="connsiteY1" fmla="*/ 98153 h 136234"/>
                <a:gd name="connsiteX2" fmla="*/ 111644 w 181126"/>
                <a:gd name="connsiteY2" fmla="*/ 129249 h 136234"/>
                <a:gd name="connsiteX3" fmla="*/ 178618 w 181126"/>
                <a:gd name="connsiteY3" fmla="*/ 38066 h 136234"/>
                <a:gd name="connsiteX4" fmla="*/ 69496 w 181126"/>
                <a:gd name="connsiteY4" fmla="*/ 6990 h 136234"/>
                <a:gd name="connsiteX5" fmla="*/ 69496 w 181126"/>
                <a:gd name="connsiteY5" fmla="*/ 6990 h 13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26" h="136234">
                  <a:moveTo>
                    <a:pt x="69496" y="6990"/>
                  </a:moveTo>
                  <a:cubicBezTo>
                    <a:pt x="20878" y="23580"/>
                    <a:pt x="-9126" y="64379"/>
                    <a:pt x="2503" y="98153"/>
                  </a:cubicBezTo>
                  <a:cubicBezTo>
                    <a:pt x="14171" y="131908"/>
                    <a:pt x="63047" y="145818"/>
                    <a:pt x="111644" y="129249"/>
                  </a:cubicBezTo>
                  <a:cubicBezTo>
                    <a:pt x="160242" y="112659"/>
                    <a:pt x="190266" y="71860"/>
                    <a:pt x="178618" y="38066"/>
                  </a:cubicBezTo>
                  <a:cubicBezTo>
                    <a:pt x="166989" y="4311"/>
                    <a:pt x="118094" y="-9580"/>
                    <a:pt x="69496" y="6990"/>
                  </a:cubicBezTo>
                  <a:lnTo>
                    <a:pt x="69496" y="6990"/>
                  </a:lnTo>
                  <a:close/>
                </a:path>
              </a:pathLst>
            </a:custGeom>
            <a:solidFill>
              <a:srgbClr val="FB9473"/>
            </a:solidFill>
            <a:ln w="198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2B812408-2DAB-3FD1-80A6-B33A986B75BE}"/>
                </a:ext>
              </a:extLst>
            </p:cNvPr>
            <p:cNvSpPr/>
            <p:nvPr/>
          </p:nvSpPr>
          <p:spPr>
            <a:xfrm>
              <a:off x="7122839" y="2674112"/>
              <a:ext cx="172247" cy="129339"/>
            </a:xfrm>
            <a:custGeom>
              <a:avLst/>
              <a:gdLst>
                <a:gd name="connsiteX0" fmla="*/ 66171 w 172247"/>
                <a:gd name="connsiteY0" fmla="*/ 6608 h 129339"/>
                <a:gd name="connsiteX1" fmla="*/ 2353 w 172247"/>
                <a:gd name="connsiteY1" fmla="*/ 93128 h 129339"/>
                <a:gd name="connsiteX2" fmla="*/ 106078 w 172247"/>
                <a:gd name="connsiteY2" fmla="*/ 122735 h 129339"/>
                <a:gd name="connsiteX3" fmla="*/ 169895 w 172247"/>
                <a:gd name="connsiteY3" fmla="*/ 36196 h 129339"/>
                <a:gd name="connsiteX4" fmla="*/ 66171 w 172247"/>
                <a:gd name="connsiteY4" fmla="*/ 6608 h 129339"/>
                <a:gd name="connsiteX5" fmla="*/ 66171 w 172247"/>
                <a:gd name="connsiteY5" fmla="*/ 6608 h 1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 h="129339">
                  <a:moveTo>
                    <a:pt x="66171" y="6608"/>
                  </a:moveTo>
                  <a:cubicBezTo>
                    <a:pt x="19935" y="22325"/>
                    <a:pt x="-8640" y="61060"/>
                    <a:pt x="2353" y="93128"/>
                  </a:cubicBezTo>
                  <a:cubicBezTo>
                    <a:pt x="13386" y="125196"/>
                    <a:pt x="59841" y="138431"/>
                    <a:pt x="106078" y="122735"/>
                  </a:cubicBezTo>
                  <a:cubicBezTo>
                    <a:pt x="152294" y="107019"/>
                    <a:pt x="180889" y="68283"/>
                    <a:pt x="169895" y="36196"/>
                  </a:cubicBezTo>
                  <a:cubicBezTo>
                    <a:pt x="158862" y="4128"/>
                    <a:pt x="112408" y="-9088"/>
                    <a:pt x="66171" y="6608"/>
                  </a:cubicBezTo>
                  <a:lnTo>
                    <a:pt x="66171" y="6608"/>
                  </a:lnTo>
                  <a:close/>
                </a:path>
              </a:pathLst>
            </a:custGeom>
            <a:solidFill>
              <a:srgbClr val="FB9272"/>
            </a:solidFill>
            <a:ln w="1984"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5794861-075F-17F1-D1AC-1A36D997B6EF}"/>
                </a:ext>
              </a:extLst>
            </p:cNvPr>
            <p:cNvSpPr/>
            <p:nvPr/>
          </p:nvSpPr>
          <p:spPr>
            <a:xfrm>
              <a:off x="7129007" y="2675557"/>
              <a:ext cx="163363" cy="122445"/>
            </a:xfrm>
            <a:custGeom>
              <a:avLst/>
              <a:gdLst>
                <a:gd name="connsiteX0" fmla="*/ 62841 w 163363"/>
                <a:gd name="connsiteY0" fmla="*/ 6235 h 122445"/>
                <a:gd name="connsiteX1" fmla="*/ 2218 w 163363"/>
                <a:gd name="connsiteY1" fmla="*/ 88111 h 122445"/>
                <a:gd name="connsiteX2" fmla="*/ 100504 w 163363"/>
                <a:gd name="connsiteY2" fmla="*/ 116210 h 122445"/>
                <a:gd name="connsiteX3" fmla="*/ 161148 w 163363"/>
                <a:gd name="connsiteY3" fmla="*/ 34334 h 122445"/>
                <a:gd name="connsiteX4" fmla="*/ 62841 w 163363"/>
                <a:gd name="connsiteY4" fmla="*/ 6235 h 122445"/>
                <a:gd name="connsiteX5" fmla="*/ 62841 w 163363"/>
                <a:gd name="connsiteY5" fmla="*/ 6235 h 12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63" h="122445">
                  <a:moveTo>
                    <a:pt x="62841" y="6235"/>
                  </a:moveTo>
                  <a:cubicBezTo>
                    <a:pt x="18986" y="21078"/>
                    <a:pt x="-8181" y="57750"/>
                    <a:pt x="2218" y="88111"/>
                  </a:cubicBezTo>
                  <a:cubicBezTo>
                    <a:pt x="12616" y="118492"/>
                    <a:pt x="56650" y="131053"/>
                    <a:pt x="100504" y="116210"/>
                  </a:cubicBezTo>
                  <a:cubicBezTo>
                    <a:pt x="144360" y="101367"/>
                    <a:pt x="171546" y="64715"/>
                    <a:pt x="161148" y="34334"/>
                  </a:cubicBezTo>
                  <a:cubicBezTo>
                    <a:pt x="150729" y="3953"/>
                    <a:pt x="106716" y="-8608"/>
                    <a:pt x="62841" y="6235"/>
                  </a:cubicBezTo>
                  <a:lnTo>
                    <a:pt x="62841" y="6235"/>
                  </a:lnTo>
                  <a:close/>
                </a:path>
              </a:pathLst>
            </a:custGeom>
            <a:solidFill>
              <a:srgbClr val="FA9171"/>
            </a:solidFill>
            <a:ln w="1984"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5144C5A6-578D-5C79-B270-A943FCCBAA8F}"/>
                </a:ext>
              </a:extLst>
            </p:cNvPr>
            <p:cNvSpPr/>
            <p:nvPr/>
          </p:nvSpPr>
          <p:spPr>
            <a:xfrm>
              <a:off x="7135150" y="2676994"/>
              <a:ext cx="154472" cy="115555"/>
            </a:xfrm>
            <a:custGeom>
              <a:avLst/>
              <a:gdLst>
                <a:gd name="connsiteX0" fmla="*/ 59536 w 154472"/>
                <a:gd name="connsiteY0" fmla="*/ 5850 h 115555"/>
                <a:gd name="connsiteX1" fmla="*/ 2067 w 154472"/>
                <a:gd name="connsiteY1" fmla="*/ 83083 h 115555"/>
                <a:gd name="connsiteX2" fmla="*/ 94937 w 154472"/>
                <a:gd name="connsiteY2" fmla="*/ 109693 h 115555"/>
                <a:gd name="connsiteX3" fmla="*/ 152405 w 154472"/>
                <a:gd name="connsiteY3" fmla="*/ 32461 h 115555"/>
                <a:gd name="connsiteX4" fmla="*/ 59536 w 154472"/>
                <a:gd name="connsiteY4" fmla="*/ 5850 h 115555"/>
                <a:gd name="connsiteX5" fmla="*/ 59536 w 154472"/>
                <a:gd name="connsiteY5" fmla="*/ 5850 h 11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2" h="115555">
                  <a:moveTo>
                    <a:pt x="59536" y="5850"/>
                  </a:moveTo>
                  <a:cubicBezTo>
                    <a:pt x="18062" y="19820"/>
                    <a:pt x="-7696" y="54408"/>
                    <a:pt x="2067" y="83083"/>
                  </a:cubicBezTo>
                  <a:cubicBezTo>
                    <a:pt x="11851" y="111777"/>
                    <a:pt x="53443" y="123683"/>
                    <a:pt x="94937" y="109693"/>
                  </a:cubicBezTo>
                  <a:cubicBezTo>
                    <a:pt x="136411" y="95723"/>
                    <a:pt x="162168" y="61135"/>
                    <a:pt x="152405" y="32461"/>
                  </a:cubicBezTo>
                  <a:cubicBezTo>
                    <a:pt x="142622" y="3786"/>
                    <a:pt x="101029" y="-8120"/>
                    <a:pt x="59536" y="5850"/>
                  </a:cubicBezTo>
                  <a:lnTo>
                    <a:pt x="59536" y="5850"/>
                  </a:lnTo>
                  <a:close/>
                </a:path>
              </a:pathLst>
            </a:custGeom>
            <a:solidFill>
              <a:srgbClr val="FA9071"/>
            </a:solidFill>
            <a:ln w="1984"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81281B1-72FE-1880-6480-A528032D2494}"/>
                </a:ext>
              </a:extLst>
            </p:cNvPr>
            <p:cNvSpPr/>
            <p:nvPr/>
          </p:nvSpPr>
          <p:spPr>
            <a:xfrm>
              <a:off x="7141286" y="2678427"/>
              <a:ext cx="145588" cy="108660"/>
            </a:xfrm>
            <a:custGeom>
              <a:avLst/>
              <a:gdLst>
                <a:gd name="connsiteX0" fmla="*/ 56237 w 145588"/>
                <a:gd name="connsiteY0" fmla="*/ 5468 h 108660"/>
                <a:gd name="connsiteX1" fmla="*/ 1924 w 145588"/>
                <a:gd name="connsiteY1" fmla="*/ 78077 h 108660"/>
                <a:gd name="connsiteX2" fmla="*/ 89357 w 145588"/>
                <a:gd name="connsiteY2" fmla="*/ 103180 h 108660"/>
                <a:gd name="connsiteX3" fmla="*/ 143670 w 145588"/>
                <a:gd name="connsiteY3" fmla="*/ 30591 h 108660"/>
                <a:gd name="connsiteX4" fmla="*/ 56237 w 145588"/>
                <a:gd name="connsiteY4" fmla="*/ 5468 h 108660"/>
                <a:gd name="connsiteX5" fmla="*/ 56237 w 145588"/>
                <a:gd name="connsiteY5" fmla="*/ 5468 h 1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88" h="108660">
                  <a:moveTo>
                    <a:pt x="56237" y="5468"/>
                  </a:moveTo>
                  <a:cubicBezTo>
                    <a:pt x="17125" y="18585"/>
                    <a:pt x="-7223" y="51070"/>
                    <a:pt x="1924" y="78077"/>
                  </a:cubicBezTo>
                  <a:cubicBezTo>
                    <a:pt x="11073" y="105065"/>
                    <a:pt x="50245" y="116297"/>
                    <a:pt x="89357" y="103180"/>
                  </a:cubicBezTo>
                  <a:cubicBezTo>
                    <a:pt x="128469" y="90083"/>
                    <a:pt x="152798" y="57578"/>
                    <a:pt x="143670" y="30591"/>
                  </a:cubicBezTo>
                  <a:cubicBezTo>
                    <a:pt x="134502" y="3603"/>
                    <a:pt x="95350" y="-7629"/>
                    <a:pt x="56237" y="5468"/>
                  </a:cubicBezTo>
                  <a:lnTo>
                    <a:pt x="56237" y="5468"/>
                  </a:lnTo>
                  <a:close/>
                </a:path>
              </a:pathLst>
            </a:custGeom>
            <a:solidFill>
              <a:srgbClr val="FA8E70"/>
            </a:solidFill>
            <a:ln w="1984"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8BBEFD4B-84EA-AB9E-F70A-AF0F062F22CD}"/>
                </a:ext>
              </a:extLst>
            </p:cNvPr>
            <p:cNvSpPr/>
            <p:nvPr/>
          </p:nvSpPr>
          <p:spPr>
            <a:xfrm>
              <a:off x="7147460" y="2679880"/>
              <a:ext cx="136699" cy="101769"/>
            </a:xfrm>
            <a:custGeom>
              <a:avLst/>
              <a:gdLst>
                <a:gd name="connsiteX0" fmla="*/ 52901 w 136699"/>
                <a:gd name="connsiteY0" fmla="*/ 5087 h 101769"/>
                <a:gd name="connsiteX1" fmla="*/ 1783 w 136699"/>
                <a:gd name="connsiteY1" fmla="*/ 73052 h 101769"/>
                <a:gd name="connsiteX2" fmla="*/ 83798 w 136699"/>
                <a:gd name="connsiteY2" fmla="*/ 96686 h 101769"/>
                <a:gd name="connsiteX3" fmla="*/ 134916 w 136699"/>
                <a:gd name="connsiteY3" fmla="*/ 28721 h 101769"/>
                <a:gd name="connsiteX4" fmla="*/ 52901 w 136699"/>
                <a:gd name="connsiteY4" fmla="*/ 5087 h 101769"/>
                <a:gd name="connsiteX5" fmla="*/ 52901 w 136699"/>
                <a:gd name="connsiteY5" fmla="*/ 5087 h 1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699" h="101769">
                  <a:moveTo>
                    <a:pt x="52901" y="5087"/>
                  </a:moveTo>
                  <a:cubicBezTo>
                    <a:pt x="16170" y="17311"/>
                    <a:pt x="-6750" y="47751"/>
                    <a:pt x="1783" y="73052"/>
                  </a:cubicBezTo>
                  <a:cubicBezTo>
                    <a:pt x="10316" y="98334"/>
                    <a:pt x="47047" y="108910"/>
                    <a:pt x="83798" y="96686"/>
                  </a:cubicBezTo>
                  <a:cubicBezTo>
                    <a:pt x="120529" y="84443"/>
                    <a:pt x="143449" y="54022"/>
                    <a:pt x="134916" y="28721"/>
                  </a:cubicBezTo>
                  <a:cubicBezTo>
                    <a:pt x="126383" y="3420"/>
                    <a:pt x="89652" y="-7137"/>
                    <a:pt x="52901" y="5087"/>
                  </a:cubicBezTo>
                  <a:lnTo>
                    <a:pt x="52901" y="5087"/>
                  </a:lnTo>
                  <a:close/>
                </a:path>
              </a:pathLst>
            </a:custGeom>
            <a:solidFill>
              <a:srgbClr val="FA8D6F"/>
            </a:solidFill>
            <a:ln w="198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341BA014-98E1-7EE0-A3CC-EB253BC6C874}"/>
                </a:ext>
              </a:extLst>
            </p:cNvPr>
            <p:cNvSpPr/>
            <p:nvPr/>
          </p:nvSpPr>
          <p:spPr>
            <a:xfrm>
              <a:off x="7153602" y="2681305"/>
              <a:ext cx="127809" cy="94883"/>
            </a:xfrm>
            <a:custGeom>
              <a:avLst/>
              <a:gdLst>
                <a:gd name="connsiteX0" fmla="*/ 49597 w 127809"/>
                <a:gd name="connsiteY0" fmla="*/ 4714 h 94883"/>
                <a:gd name="connsiteX1" fmla="*/ 1634 w 127809"/>
                <a:gd name="connsiteY1" fmla="*/ 68036 h 94883"/>
                <a:gd name="connsiteX2" fmla="*/ 78212 w 127809"/>
                <a:gd name="connsiteY2" fmla="*/ 90181 h 94883"/>
                <a:gd name="connsiteX3" fmla="*/ 126175 w 127809"/>
                <a:gd name="connsiteY3" fmla="*/ 26879 h 94883"/>
                <a:gd name="connsiteX4" fmla="*/ 49597 w 127809"/>
                <a:gd name="connsiteY4" fmla="*/ 4714 h 94883"/>
                <a:gd name="connsiteX5" fmla="*/ 49597 w 127809"/>
                <a:gd name="connsiteY5" fmla="*/ 4714 h 9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09" h="94883">
                  <a:moveTo>
                    <a:pt x="49597" y="4714"/>
                  </a:moveTo>
                  <a:cubicBezTo>
                    <a:pt x="15228" y="16084"/>
                    <a:pt x="-6264" y="44421"/>
                    <a:pt x="1634" y="68036"/>
                  </a:cubicBezTo>
                  <a:cubicBezTo>
                    <a:pt x="9552" y="91630"/>
                    <a:pt x="43842" y="101532"/>
                    <a:pt x="78212" y="90181"/>
                  </a:cubicBezTo>
                  <a:cubicBezTo>
                    <a:pt x="112582" y="78811"/>
                    <a:pt x="134073" y="50474"/>
                    <a:pt x="126175" y="26879"/>
                  </a:cubicBezTo>
                  <a:cubicBezTo>
                    <a:pt x="118277" y="3245"/>
                    <a:pt x="83987" y="-6657"/>
                    <a:pt x="49597" y="4714"/>
                  </a:cubicBezTo>
                  <a:lnTo>
                    <a:pt x="49597" y="4714"/>
                  </a:lnTo>
                  <a:close/>
                </a:path>
              </a:pathLst>
            </a:custGeom>
            <a:solidFill>
              <a:srgbClr val="FA8C6E"/>
            </a:solidFill>
            <a:ln w="1984"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DFE2EAB-E365-364E-3F65-FE0A0725D2F5}"/>
                </a:ext>
              </a:extLst>
            </p:cNvPr>
            <p:cNvSpPr/>
            <p:nvPr/>
          </p:nvSpPr>
          <p:spPr>
            <a:xfrm>
              <a:off x="7159756" y="2682747"/>
              <a:ext cx="118932" cy="87980"/>
            </a:xfrm>
            <a:custGeom>
              <a:avLst/>
              <a:gdLst>
                <a:gd name="connsiteX0" fmla="*/ 46280 w 118932"/>
                <a:gd name="connsiteY0" fmla="*/ 4324 h 87980"/>
                <a:gd name="connsiteX1" fmla="*/ 1492 w 118932"/>
                <a:gd name="connsiteY1" fmla="*/ 63002 h 87980"/>
                <a:gd name="connsiteX2" fmla="*/ 72653 w 118932"/>
                <a:gd name="connsiteY2" fmla="*/ 83660 h 87980"/>
                <a:gd name="connsiteX3" fmla="*/ 117440 w 118932"/>
                <a:gd name="connsiteY3" fmla="*/ 25001 h 87980"/>
                <a:gd name="connsiteX4" fmla="*/ 46280 w 118932"/>
                <a:gd name="connsiteY4" fmla="*/ 4324 h 87980"/>
                <a:gd name="connsiteX5" fmla="*/ 46280 w 118932"/>
                <a:gd name="connsiteY5" fmla="*/ 4324 h 8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2" h="87980">
                  <a:moveTo>
                    <a:pt x="46280" y="4324"/>
                  </a:moveTo>
                  <a:cubicBezTo>
                    <a:pt x="14291" y="14821"/>
                    <a:pt x="-5790" y="41095"/>
                    <a:pt x="1492" y="63002"/>
                  </a:cubicBezTo>
                  <a:cubicBezTo>
                    <a:pt x="8795" y="84910"/>
                    <a:pt x="40644" y="94137"/>
                    <a:pt x="72653" y="83660"/>
                  </a:cubicBezTo>
                  <a:cubicBezTo>
                    <a:pt x="104641" y="73162"/>
                    <a:pt x="124723" y="46889"/>
                    <a:pt x="117440" y="25001"/>
                  </a:cubicBezTo>
                  <a:cubicBezTo>
                    <a:pt x="110138" y="3054"/>
                    <a:pt x="78288" y="-6154"/>
                    <a:pt x="46280" y="4324"/>
                  </a:cubicBezTo>
                  <a:lnTo>
                    <a:pt x="46280" y="4324"/>
                  </a:lnTo>
                  <a:close/>
                </a:path>
              </a:pathLst>
            </a:custGeom>
            <a:solidFill>
              <a:srgbClr val="FA8A6E"/>
            </a:solidFill>
            <a:ln w="1984"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13715AE4-1E36-DA53-8661-DC92EE30C630}"/>
                </a:ext>
              </a:extLst>
            </p:cNvPr>
            <p:cNvSpPr/>
            <p:nvPr/>
          </p:nvSpPr>
          <p:spPr>
            <a:xfrm>
              <a:off x="7165917" y="2684183"/>
              <a:ext cx="110044" cy="81076"/>
            </a:xfrm>
            <a:custGeom>
              <a:avLst/>
              <a:gdLst>
                <a:gd name="connsiteX0" fmla="*/ 42957 w 110044"/>
                <a:gd name="connsiteY0" fmla="*/ 3940 h 81076"/>
                <a:gd name="connsiteX1" fmla="*/ 1345 w 110044"/>
                <a:gd name="connsiteY1" fmla="*/ 57975 h 81076"/>
                <a:gd name="connsiteX2" fmla="*/ 67087 w 110044"/>
                <a:gd name="connsiteY2" fmla="*/ 77124 h 81076"/>
                <a:gd name="connsiteX3" fmla="*/ 108700 w 110044"/>
                <a:gd name="connsiteY3" fmla="*/ 23109 h 81076"/>
                <a:gd name="connsiteX4" fmla="*/ 42957 w 110044"/>
                <a:gd name="connsiteY4" fmla="*/ 3940 h 81076"/>
                <a:gd name="connsiteX5" fmla="*/ 42957 w 110044"/>
                <a:gd name="connsiteY5" fmla="*/ 3940 h 8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44" h="81076">
                  <a:moveTo>
                    <a:pt x="42957" y="3940"/>
                  </a:moveTo>
                  <a:cubicBezTo>
                    <a:pt x="13350" y="13564"/>
                    <a:pt x="-5303" y="37754"/>
                    <a:pt x="1345" y="57975"/>
                  </a:cubicBezTo>
                  <a:cubicBezTo>
                    <a:pt x="7992" y="78196"/>
                    <a:pt x="37441" y="86749"/>
                    <a:pt x="67087" y="77124"/>
                  </a:cubicBezTo>
                  <a:cubicBezTo>
                    <a:pt x="96695" y="67500"/>
                    <a:pt x="115348" y="43310"/>
                    <a:pt x="108700" y="23109"/>
                  </a:cubicBezTo>
                  <a:cubicBezTo>
                    <a:pt x="102033" y="2888"/>
                    <a:pt x="72584" y="-5665"/>
                    <a:pt x="42957" y="3940"/>
                  </a:cubicBezTo>
                  <a:lnTo>
                    <a:pt x="42957" y="3940"/>
                  </a:lnTo>
                  <a:close/>
                </a:path>
              </a:pathLst>
            </a:custGeom>
            <a:solidFill>
              <a:srgbClr val="F9896D"/>
            </a:solidFill>
            <a:ln w="1984"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25D39063-A437-C64C-24D9-67ACCE9E587D}"/>
                </a:ext>
              </a:extLst>
            </p:cNvPr>
            <p:cNvSpPr/>
            <p:nvPr/>
          </p:nvSpPr>
          <p:spPr>
            <a:xfrm>
              <a:off x="7172037" y="2685626"/>
              <a:ext cx="101163" cy="74197"/>
            </a:xfrm>
            <a:custGeom>
              <a:avLst/>
              <a:gdLst>
                <a:gd name="connsiteX0" fmla="*/ 39674 w 101163"/>
                <a:gd name="connsiteY0" fmla="*/ 3568 h 74197"/>
                <a:gd name="connsiteX1" fmla="*/ 1197 w 101163"/>
                <a:gd name="connsiteY1" fmla="*/ 52959 h 74197"/>
                <a:gd name="connsiteX2" fmla="*/ 61503 w 101163"/>
                <a:gd name="connsiteY2" fmla="*/ 70620 h 74197"/>
                <a:gd name="connsiteX3" fmla="*/ 99960 w 101163"/>
                <a:gd name="connsiteY3" fmla="*/ 21249 h 74197"/>
                <a:gd name="connsiteX4" fmla="*/ 39674 w 101163"/>
                <a:gd name="connsiteY4" fmla="*/ 3568 h 74197"/>
                <a:gd name="connsiteX5" fmla="*/ 39674 w 101163"/>
                <a:gd name="connsiteY5" fmla="*/ 3568 h 7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63" h="74197">
                  <a:moveTo>
                    <a:pt x="39674" y="3568"/>
                  </a:moveTo>
                  <a:cubicBezTo>
                    <a:pt x="12409" y="12319"/>
                    <a:pt x="-4816" y="34445"/>
                    <a:pt x="1197" y="52959"/>
                  </a:cubicBezTo>
                  <a:cubicBezTo>
                    <a:pt x="7250" y="71474"/>
                    <a:pt x="34257" y="79391"/>
                    <a:pt x="61503" y="70620"/>
                  </a:cubicBezTo>
                  <a:cubicBezTo>
                    <a:pt x="88748" y="61869"/>
                    <a:pt x="105993" y="39763"/>
                    <a:pt x="99960" y="21249"/>
                  </a:cubicBezTo>
                  <a:cubicBezTo>
                    <a:pt x="93948" y="2714"/>
                    <a:pt x="66940" y="-5184"/>
                    <a:pt x="39674" y="3568"/>
                  </a:cubicBezTo>
                  <a:lnTo>
                    <a:pt x="39674" y="3568"/>
                  </a:lnTo>
                  <a:close/>
                </a:path>
              </a:pathLst>
            </a:custGeom>
            <a:solidFill>
              <a:srgbClr val="F9886C"/>
            </a:solidFill>
            <a:ln w="1984"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FFB30906-8E0C-80C6-BAEC-C5A8DC5221F3}"/>
                </a:ext>
              </a:extLst>
            </p:cNvPr>
            <p:cNvSpPr/>
            <p:nvPr/>
          </p:nvSpPr>
          <p:spPr>
            <a:xfrm>
              <a:off x="7178210" y="2687067"/>
              <a:ext cx="92257" cy="67295"/>
            </a:xfrm>
            <a:custGeom>
              <a:avLst/>
              <a:gdLst>
                <a:gd name="connsiteX0" fmla="*/ 36340 w 92257"/>
                <a:gd name="connsiteY0" fmla="*/ 3179 h 67295"/>
                <a:gd name="connsiteX1" fmla="*/ 1057 w 92257"/>
                <a:gd name="connsiteY1" fmla="*/ 47927 h 67295"/>
                <a:gd name="connsiteX2" fmla="*/ 55926 w 92257"/>
                <a:gd name="connsiteY2" fmla="*/ 64100 h 67295"/>
                <a:gd name="connsiteX3" fmla="*/ 91188 w 92257"/>
                <a:gd name="connsiteY3" fmla="*/ 19371 h 67295"/>
                <a:gd name="connsiteX4" fmla="*/ 36340 w 92257"/>
                <a:gd name="connsiteY4" fmla="*/ 3179 h 67295"/>
                <a:gd name="connsiteX5" fmla="*/ 36340 w 92257"/>
                <a:gd name="connsiteY5" fmla="*/ 3179 h 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7" h="67295">
                  <a:moveTo>
                    <a:pt x="36340" y="3179"/>
                  </a:moveTo>
                  <a:cubicBezTo>
                    <a:pt x="11456" y="11076"/>
                    <a:pt x="-4340" y="31119"/>
                    <a:pt x="1057" y="47927"/>
                  </a:cubicBezTo>
                  <a:cubicBezTo>
                    <a:pt x="6475" y="64754"/>
                    <a:pt x="31041" y="71997"/>
                    <a:pt x="55926" y="64100"/>
                  </a:cubicBezTo>
                  <a:cubicBezTo>
                    <a:pt x="80790" y="56221"/>
                    <a:pt x="96626" y="36179"/>
                    <a:pt x="91188" y="19371"/>
                  </a:cubicBezTo>
                  <a:cubicBezTo>
                    <a:pt x="85791" y="2524"/>
                    <a:pt x="61244" y="-4680"/>
                    <a:pt x="36340" y="3179"/>
                  </a:cubicBezTo>
                  <a:lnTo>
                    <a:pt x="36340" y="3179"/>
                  </a:lnTo>
                  <a:close/>
                </a:path>
              </a:pathLst>
            </a:custGeom>
            <a:solidFill>
              <a:srgbClr val="F9866B"/>
            </a:solidFill>
            <a:ln w="1984"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F07C8441-86CF-499E-7EAE-9D902C27EFF0}"/>
                </a:ext>
              </a:extLst>
            </p:cNvPr>
            <p:cNvSpPr/>
            <p:nvPr/>
          </p:nvSpPr>
          <p:spPr>
            <a:xfrm>
              <a:off x="7184362" y="2688501"/>
              <a:ext cx="83412" cy="60417"/>
            </a:xfrm>
            <a:custGeom>
              <a:avLst/>
              <a:gdLst>
                <a:gd name="connsiteX0" fmla="*/ 33025 w 83412"/>
                <a:gd name="connsiteY0" fmla="*/ 2816 h 60417"/>
                <a:gd name="connsiteX1" fmla="*/ 918 w 83412"/>
                <a:gd name="connsiteY1" fmla="*/ 42920 h 60417"/>
                <a:gd name="connsiteX2" fmla="*/ 50369 w 83412"/>
                <a:gd name="connsiteY2" fmla="*/ 57605 h 60417"/>
                <a:gd name="connsiteX3" fmla="*/ 82496 w 83412"/>
                <a:gd name="connsiteY3" fmla="*/ 17520 h 60417"/>
                <a:gd name="connsiteX4" fmla="*/ 33025 w 83412"/>
                <a:gd name="connsiteY4" fmla="*/ 2816 h 60417"/>
                <a:gd name="connsiteX5" fmla="*/ 33025 w 83412"/>
                <a:gd name="connsiteY5" fmla="*/ 2816 h 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2" h="60417">
                  <a:moveTo>
                    <a:pt x="33025" y="2816"/>
                  </a:moveTo>
                  <a:cubicBezTo>
                    <a:pt x="10522" y="9841"/>
                    <a:pt x="-3865" y="27780"/>
                    <a:pt x="918" y="42920"/>
                  </a:cubicBezTo>
                  <a:cubicBezTo>
                    <a:pt x="5720" y="58042"/>
                    <a:pt x="27846" y="64630"/>
                    <a:pt x="50369" y="57605"/>
                  </a:cubicBezTo>
                  <a:cubicBezTo>
                    <a:pt x="72872" y="50600"/>
                    <a:pt x="87278" y="32641"/>
                    <a:pt x="82496" y="17520"/>
                  </a:cubicBezTo>
                  <a:cubicBezTo>
                    <a:pt x="77694" y="2359"/>
                    <a:pt x="55548" y="-4209"/>
                    <a:pt x="33025" y="2816"/>
                  </a:cubicBezTo>
                  <a:lnTo>
                    <a:pt x="33025" y="2816"/>
                  </a:lnTo>
                  <a:close/>
                </a:path>
              </a:pathLst>
            </a:custGeom>
            <a:solidFill>
              <a:srgbClr val="F9856B"/>
            </a:solidFill>
            <a:ln w="1984"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624A332-454C-1C73-3BCF-709CB2B1555F}"/>
                </a:ext>
              </a:extLst>
            </p:cNvPr>
            <p:cNvSpPr/>
            <p:nvPr/>
          </p:nvSpPr>
          <p:spPr>
            <a:xfrm>
              <a:off x="7190500" y="2689941"/>
              <a:ext cx="74530" cy="53503"/>
            </a:xfrm>
            <a:custGeom>
              <a:avLst/>
              <a:gdLst>
                <a:gd name="connsiteX0" fmla="*/ 29724 w 74530"/>
                <a:gd name="connsiteY0" fmla="*/ 2428 h 53503"/>
                <a:gd name="connsiteX1" fmla="*/ 772 w 74530"/>
                <a:gd name="connsiteY1" fmla="*/ 37889 h 53503"/>
                <a:gd name="connsiteX2" fmla="*/ 44806 w 74530"/>
                <a:gd name="connsiteY2" fmla="*/ 51066 h 53503"/>
                <a:gd name="connsiteX3" fmla="*/ 73758 w 74530"/>
                <a:gd name="connsiteY3" fmla="*/ 15624 h 53503"/>
                <a:gd name="connsiteX4" fmla="*/ 29724 w 74530"/>
                <a:gd name="connsiteY4" fmla="*/ 2428 h 53503"/>
                <a:gd name="connsiteX5" fmla="*/ 29724 w 74530"/>
                <a:gd name="connsiteY5" fmla="*/ 2428 h 5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0" h="53503">
                  <a:moveTo>
                    <a:pt x="29724" y="2428"/>
                  </a:moveTo>
                  <a:cubicBezTo>
                    <a:pt x="9603" y="8580"/>
                    <a:pt x="-3375" y="24455"/>
                    <a:pt x="772" y="37889"/>
                  </a:cubicBezTo>
                  <a:cubicBezTo>
                    <a:pt x="4959" y="51324"/>
                    <a:pt x="24644" y="57217"/>
                    <a:pt x="44806" y="51066"/>
                  </a:cubicBezTo>
                  <a:cubicBezTo>
                    <a:pt x="64947" y="44934"/>
                    <a:pt x="77906" y="29039"/>
                    <a:pt x="73758" y="15624"/>
                  </a:cubicBezTo>
                  <a:cubicBezTo>
                    <a:pt x="69571" y="2170"/>
                    <a:pt x="49866" y="-3704"/>
                    <a:pt x="29724" y="2428"/>
                  </a:cubicBezTo>
                  <a:lnTo>
                    <a:pt x="29724" y="2428"/>
                  </a:lnTo>
                  <a:close/>
                </a:path>
              </a:pathLst>
            </a:custGeom>
            <a:solidFill>
              <a:srgbClr val="F9836A"/>
            </a:solidFill>
            <a:ln w="1984"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D19D1BD6-D47C-9A61-1FDE-6F4A7E7E5E3B}"/>
                </a:ext>
              </a:extLst>
            </p:cNvPr>
            <p:cNvSpPr/>
            <p:nvPr/>
          </p:nvSpPr>
          <p:spPr>
            <a:xfrm>
              <a:off x="7196650" y="2691374"/>
              <a:ext cx="65638" cy="46608"/>
            </a:xfrm>
            <a:custGeom>
              <a:avLst/>
              <a:gdLst>
                <a:gd name="connsiteX0" fmla="*/ 26413 w 65638"/>
                <a:gd name="connsiteY0" fmla="*/ 2047 h 46608"/>
                <a:gd name="connsiteX1" fmla="*/ 636 w 65638"/>
                <a:gd name="connsiteY1" fmla="*/ 32865 h 46608"/>
                <a:gd name="connsiteX2" fmla="*/ 39213 w 65638"/>
                <a:gd name="connsiteY2" fmla="*/ 44553 h 46608"/>
                <a:gd name="connsiteX3" fmla="*/ 65010 w 65638"/>
                <a:gd name="connsiteY3" fmla="*/ 13735 h 46608"/>
                <a:gd name="connsiteX4" fmla="*/ 26413 w 65638"/>
                <a:gd name="connsiteY4" fmla="*/ 2047 h 46608"/>
                <a:gd name="connsiteX5" fmla="*/ 26413 w 65638"/>
                <a:gd name="connsiteY5" fmla="*/ 2047 h 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8" h="46608">
                  <a:moveTo>
                    <a:pt x="26413" y="2047"/>
                  </a:moveTo>
                  <a:cubicBezTo>
                    <a:pt x="8653" y="7326"/>
                    <a:pt x="-2897" y="21117"/>
                    <a:pt x="636" y="32865"/>
                  </a:cubicBezTo>
                  <a:cubicBezTo>
                    <a:pt x="4188" y="44593"/>
                    <a:pt x="21472" y="49831"/>
                    <a:pt x="39213" y="44553"/>
                  </a:cubicBezTo>
                  <a:cubicBezTo>
                    <a:pt x="56973" y="39274"/>
                    <a:pt x="68522" y="25483"/>
                    <a:pt x="65010" y="13735"/>
                  </a:cubicBezTo>
                  <a:cubicBezTo>
                    <a:pt x="61457" y="2007"/>
                    <a:pt x="44193" y="-3211"/>
                    <a:pt x="26413" y="2047"/>
                  </a:cubicBezTo>
                  <a:lnTo>
                    <a:pt x="26413" y="2047"/>
                  </a:lnTo>
                  <a:close/>
                </a:path>
              </a:pathLst>
            </a:custGeom>
            <a:solidFill>
              <a:srgbClr val="F98269"/>
            </a:solidFill>
            <a:ln w="1984"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46E63323-2069-FE81-7217-F6764C8A8F95}"/>
                </a:ext>
              </a:extLst>
            </p:cNvPr>
            <p:cNvSpPr/>
            <p:nvPr/>
          </p:nvSpPr>
          <p:spPr>
            <a:xfrm>
              <a:off x="7202798" y="2692814"/>
              <a:ext cx="56762" cy="39730"/>
            </a:xfrm>
            <a:custGeom>
              <a:avLst/>
              <a:gdLst>
                <a:gd name="connsiteX0" fmla="*/ 23122 w 56762"/>
                <a:gd name="connsiteY0" fmla="*/ 1678 h 39730"/>
                <a:gd name="connsiteX1" fmla="*/ 499 w 56762"/>
                <a:gd name="connsiteY1" fmla="*/ 27852 h 39730"/>
                <a:gd name="connsiteX2" fmla="*/ 33659 w 56762"/>
                <a:gd name="connsiteY2" fmla="*/ 38052 h 39730"/>
                <a:gd name="connsiteX3" fmla="*/ 56261 w 56762"/>
                <a:gd name="connsiteY3" fmla="*/ 11898 h 39730"/>
                <a:gd name="connsiteX4" fmla="*/ 23122 w 56762"/>
                <a:gd name="connsiteY4" fmla="*/ 1678 h 39730"/>
                <a:gd name="connsiteX5" fmla="*/ 23122 w 56762"/>
                <a:gd name="connsiteY5" fmla="*/ 1678 h 3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62" h="39730">
                  <a:moveTo>
                    <a:pt x="23122" y="1678"/>
                  </a:moveTo>
                  <a:cubicBezTo>
                    <a:pt x="7743" y="6103"/>
                    <a:pt x="-2418" y="17811"/>
                    <a:pt x="499" y="27852"/>
                  </a:cubicBezTo>
                  <a:cubicBezTo>
                    <a:pt x="3416" y="37893"/>
                    <a:pt x="18280" y="42458"/>
                    <a:pt x="33659" y="38052"/>
                  </a:cubicBezTo>
                  <a:cubicBezTo>
                    <a:pt x="49058" y="33647"/>
                    <a:pt x="59178" y="21939"/>
                    <a:pt x="56261" y="11898"/>
                  </a:cubicBezTo>
                  <a:cubicBezTo>
                    <a:pt x="53344" y="1837"/>
                    <a:pt x="38501" y="-2727"/>
                    <a:pt x="23122" y="1678"/>
                  </a:cubicBezTo>
                  <a:lnTo>
                    <a:pt x="23122" y="1678"/>
                  </a:lnTo>
                  <a:close/>
                </a:path>
              </a:pathLst>
            </a:custGeom>
            <a:solidFill>
              <a:srgbClr val="F88168"/>
            </a:solidFill>
            <a:ln w="1984"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788A1396-E364-E371-67EB-FEA93376E79A}"/>
                </a:ext>
              </a:extLst>
            </p:cNvPr>
            <p:cNvSpPr/>
            <p:nvPr/>
          </p:nvSpPr>
          <p:spPr>
            <a:xfrm>
              <a:off x="7208948" y="2694241"/>
              <a:ext cx="47915" cy="32846"/>
            </a:xfrm>
            <a:custGeom>
              <a:avLst/>
              <a:gdLst>
                <a:gd name="connsiteX0" fmla="*/ 19810 w 47915"/>
                <a:gd name="connsiteY0" fmla="*/ 1303 h 32846"/>
                <a:gd name="connsiteX1" fmla="*/ 363 w 47915"/>
                <a:gd name="connsiteY1" fmla="*/ 22834 h 32846"/>
                <a:gd name="connsiteX2" fmla="*/ 28105 w 47915"/>
                <a:gd name="connsiteY2" fmla="*/ 31546 h 32846"/>
                <a:gd name="connsiteX3" fmla="*/ 47552 w 47915"/>
                <a:gd name="connsiteY3" fmla="*/ 10035 h 32846"/>
                <a:gd name="connsiteX4" fmla="*/ 19810 w 47915"/>
                <a:gd name="connsiteY4" fmla="*/ 1303 h 32846"/>
                <a:gd name="connsiteX5" fmla="*/ 19810 w 47915"/>
                <a:gd name="connsiteY5" fmla="*/ 1303 h 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15" h="32846">
                  <a:moveTo>
                    <a:pt x="19810" y="1303"/>
                  </a:moveTo>
                  <a:cubicBezTo>
                    <a:pt x="6793" y="4836"/>
                    <a:pt x="-1919" y="14480"/>
                    <a:pt x="363" y="22834"/>
                  </a:cubicBezTo>
                  <a:cubicBezTo>
                    <a:pt x="2665" y="31169"/>
                    <a:pt x="15087" y="35078"/>
                    <a:pt x="28105" y="31546"/>
                  </a:cubicBezTo>
                  <a:cubicBezTo>
                    <a:pt x="41123" y="28013"/>
                    <a:pt x="49834" y="18389"/>
                    <a:pt x="47552" y="10035"/>
                  </a:cubicBezTo>
                  <a:cubicBezTo>
                    <a:pt x="45230" y="1661"/>
                    <a:pt x="32828" y="-2229"/>
                    <a:pt x="19810" y="1303"/>
                  </a:cubicBezTo>
                  <a:lnTo>
                    <a:pt x="19810" y="1303"/>
                  </a:lnTo>
                  <a:close/>
                </a:path>
              </a:pathLst>
            </a:custGeom>
            <a:solidFill>
              <a:srgbClr val="F87F68"/>
            </a:solidFill>
            <a:ln w="1984"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806FD29A-592D-0140-690F-1B6D9B208C00}"/>
                </a:ext>
              </a:extLst>
            </p:cNvPr>
            <p:cNvSpPr/>
            <p:nvPr/>
          </p:nvSpPr>
          <p:spPr>
            <a:xfrm>
              <a:off x="7215067" y="2695666"/>
              <a:ext cx="39050" cy="25979"/>
            </a:xfrm>
            <a:custGeom>
              <a:avLst/>
              <a:gdLst>
                <a:gd name="connsiteX0" fmla="*/ 16509 w 39050"/>
                <a:gd name="connsiteY0" fmla="*/ 930 h 25979"/>
                <a:gd name="connsiteX1" fmla="*/ 237 w 39050"/>
                <a:gd name="connsiteY1" fmla="*/ 17817 h 25979"/>
                <a:gd name="connsiteX2" fmla="*/ 22542 w 39050"/>
                <a:gd name="connsiteY2" fmla="*/ 25041 h 25979"/>
                <a:gd name="connsiteX3" fmla="*/ 38814 w 39050"/>
                <a:gd name="connsiteY3" fmla="*/ 8173 h 25979"/>
                <a:gd name="connsiteX4" fmla="*/ 16509 w 39050"/>
                <a:gd name="connsiteY4" fmla="*/ 930 h 25979"/>
                <a:gd name="connsiteX5" fmla="*/ 16509 w 39050"/>
                <a:gd name="connsiteY5" fmla="*/ 930 h 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0" h="25979">
                  <a:moveTo>
                    <a:pt x="16509" y="930"/>
                  </a:moveTo>
                  <a:cubicBezTo>
                    <a:pt x="5873" y="3609"/>
                    <a:pt x="-1430" y="11150"/>
                    <a:pt x="237" y="17817"/>
                  </a:cubicBezTo>
                  <a:cubicBezTo>
                    <a:pt x="1904" y="24465"/>
                    <a:pt x="11886" y="27720"/>
                    <a:pt x="22542" y="25041"/>
                  </a:cubicBezTo>
                  <a:cubicBezTo>
                    <a:pt x="33178" y="22382"/>
                    <a:pt x="40481" y="14821"/>
                    <a:pt x="38814" y="8173"/>
                  </a:cubicBezTo>
                  <a:cubicBezTo>
                    <a:pt x="37147" y="1506"/>
                    <a:pt x="27165" y="-1729"/>
                    <a:pt x="16509" y="930"/>
                  </a:cubicBezTo>
                  <a:lnTo>
                    <a:pt x="16509" y="930"/>
                  </a:lnTo>
                  <a:close/>
                </a:path>
              </a:pathLst>
            </a:custGeom>
            <a:solidFill>
              <a:srgbClr val="F87E67"/>
            </a:solidFill>
            <a:ln w="1984"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9DF4D361-C829-3909-C9F2-9C013CBFA536}"/>
                </a:ext>
              </a:extLst>
            </p:cNvPr>
            <p:cNvSpPr/>
            <p:nvPr/>
          </p:nvSpPr>
          <p:spPr>
            <a:xfrm>
              <a:off x="6126094" y="2378504"/>
              <a:ext cx="239583" cy="161250"/>
            </a:xfrm>
            <a:custGeom>
              <a:avLst/>
              <a:gdLst>
                <a:gd name="connsiteX0" fmla="*/ 38592 w 239583"/>
                <a:gd name="connsiteY0" fmla="*/ 133384 h 161250"/>
                <a:gd name="connsiteX1" fmla="*/ 197343 w 239583"/>
                <a:gd name="connsiteY1" fmla="*/ 52719 h 161250"/>
                <a:gd name="connsiteX2" fmla="*/ 190735 w 239583"/>
                <a:gd name="connsiteY2" fmla="*/ 112 h 161250"/>
                <a:gd name="connsiteX3" fmla="*/ 14461 w 239583"/>
                <a:gd name="connsiteY3" fmla="*/ 107448 h 161250"/>
                <a:gd name="connsiteX4" fmla="*/ 38592 w 239583"/>
                <a:gd name="connsiteY4" fmla="*/ 133384 h 161250"/>
                <a:gd name="connsiteX5" fmla="*/ 38592 w 239583"/>
                <a:gd name="connsiteY5" fmla="*/ 133384 h 16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83" h="161250">
                  <a:moveTo>
                    <a:pt x="38592" y="133384"/>
                  </a:moveTo>
                  <a:cubicBezTo>
                    <a:pt x="73954" y="85977"/>
                    <a:pt x="156306" y="59366"/>
                    <a:pt x="197343" y="52719"/>
                  </a:cubicBezTo>
                  <a:cubicBezTo>
                    <a:pt x="275052" y="40118"/>
                    <a:pt x="228915" y="-2467"/>
                    <a:pt x="190735" y="112"/>
                  </a:cubicBezTo>
                  <a:cubicBezTo>
                    <a:pt x="118702" y="4994"/>
                    <a:pt x="46053" y="53989"/>
                    <a:pt x="14461" y="107448"/>
                  </a:cubicBezTo>
                  <a:cubicBezTo>
                    <a:pt x="-10502" y="149656"/>
                    <a:pt x="-3577" y="189939"/>
                    <a:pt x="38592" y="133384"/>
                  </a:cubicBezTo>
                  <a:lnTo>
                    <a:pt x="38592" y="133384"/>
                  </a:lnTo>
                  <a:close/>
                </a:path>
              </a:pathLst>
            </a:custGeom>
            <a:solidFill>
              <a:srgbClr val="401B0F"/>
            </a:solidFill>
            <a:ln w="1984"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D19E62F-4461-4AC7-3BB9-9991DE2DB451}"/>
                </a:ext>
              </a:extLst>
            </p:cNvPr>
            <p:cNvSpPr/>
            <p:nvPr/>
          </p:nvSpPr>
          <p:spPr>
            <a:xfrm>
              <a:off x="6187004" y="2798214"/>
              <a:ext cx="329994" cy="290797"/>
            </a:xfrm>
            <a:custGeom>
              <a:avLst/>
              <a:gdLst>
                <a:gd name="connsiteX0" fmla="*/ 155443 w 329994"/>
                <a:gd name="connsiteY0" fmla="*/ 2 h 290797"/>
                <a:gd name="connsiteX1" fmla="*/ 329713 w 329994"/>
                <a:gd name="connsiteY1" fmla="*/ 146193 h 290797"/>
                <a:gd name="connsiteX2" fmla="*/ 174534 w 329994"/>
                <a:gd name="connsiteY2" fmla="*/ 290795 h 290797"/>
                <a:gd name="connsiteX3" fmla="*/ 284 w 329994"/>
                <a:gd name="connsiteY3" fmla="*/ 144605 h 290797"/>
                <a:gd name="connsiteX4" fmla="*/ 155443 w 329994"/>
                <a:gd name="connsiteY4" fmla="*/ 2 h 290797"/>
                <a:gd name="connsiteX5" fmla="*/ 155443 w 329994"/>
                <a:gd name="connsiteY5" fmla="*/ 2 h 29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94" h="290797">
                  <a:moveTo>
                    <a:pt x="155443" y="2"/>
                  </a:moveTo>
                  <a:cubicBezTo>
                    <a:pt x="246349" y="459"/>
                    <a:pt x="324435" y="65884"/>
                    <a:pt x="329713" y="146193"/>
                  </a:cubicBezTo>
                  <a:cubicBezTo>
                    <a:pt x="334992" y="226521"/>
                    <a:pt x="265459" y="291232"/>
                    <a:pt x="174534" y="290795"/>
                  </a:cubicBezTo>
                  <a:cubicBezTo>
                    <a:pt x="83608" y="290359"/>
                    <a:pt x="5543" y="224933"/>
                    <a:pt x="284" y="144605"/>
                  </a:cubicBezTo>
                  <a:cubicBezTo>
                    <a:pt x="-5014" y="64297"/>
                    <a:pt x="64519" y="-434"/>
                    <a:pt x="155443" y="2"/>
                  </a:cubicBezTo>
                  <a:lnTo>
                    <a:pt x="155443" y="2"/>
                  </a:lnTo>
                  <a:close/>
                </a:path>
              </a:pathLst>
            </a:custGeom>
            <a:solidFill>
              <a:srgbClr val="FFB685"/>
            </a:solidFill>
            <a:ln w="1984"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594717CF-31D4-B582-DCE4-0296D77BAAF2}"/>
                </a:ext>
              </a:extLst>
            </p:cNvPr>
            <p:cNvSpPr/>
            <p:nvPr/>
          </p:nvSpPr>
          <p:spPr>
            <a:xfrm>
              <a:off x="6188739" y="2800159"/>
              <a:ext cx="322698" cy="284288"/>
            </a:xfrm>
            <a:custGeom>
              <a:avLst/>
              <a:gdLst>
                <a:gd name="connsiteX0" fmla="*/ 152002 w 322698"/>
                <a:gd name="connsiteY0" fmla="*/ 2 h 284288"/>
                <a:gd name="connsiteX1" fmla="*/ 322422 w 322698"/>
                <a:gd name="connsiteY1" fmla="*/ 142859 h 284288"/>
                <a:gd name="connsiteX2" fmla="*/ 170695 w 322698"/>
                <a:gd name="connsiteY2" fmla="*/ 284286 h 284288"/>
                <a:gd name="connsiteX3" fmla="*/ 275 w 322698"/>
                <a:gd name="connsiteY3" fmla="*/ 141410 h 284288"/>
                <a:gd name="connsiteX4" fmla="*/ 152002 w 322698"/>
                <a:gd name="connsiteY4" fmla="*/ 2 h 284288"/>
                <a:gd name="connsiteX5" fmla="*/ 152002 w 322698"/>
                <a:gd name="connsiteY5" fmla="*/ 2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98" h="284288">
                  <a:moveTo>
                    <a:pt x="152002" y="2"/>
                  </a:moveTo>
                  <a:cubicBezTo>
                    <a:pt x="240903" y="399"/>
                    <a:pt x="317262" y="64356"/>
                    <a:pt x="322422" y="142859"/>
                  </a:cubicBezTo>
                  <a:cubicBezTo>
                    <a:pt x="327601" y="221381"/>
                    <a:pt x="259616" y="284683"/>
                    <a:pt x="170695" y="284286"/>
                  </a:cubicBezTo>
                  <a:cubicBezTo>
                    <a:pt x="81794" y="283870"/>
                    <a:pt x="5435" y="219933"/>
                    <a:pt x="275" y="141410"/>
                  </a:cubicBezTo>
                  <a:cubicBezTo>
                    <a:pt x="-4884" y="62888"/>
                    <a:pt x="63081" y="-415"/>
                    <a:pt x="152002" y="2"/>
                  </a:cubicBezTo>
                  <a:lnTo>
                    <a:pt x="152002" y="2"/>
                  </a:lnTo>
                  <a:close/>
                </a:path>
              </a:pathLst>
            </a:custGeom>
            <a:solidFill>
              <a:srgbClr val="FFB584"/>
            </a:solidFill>
            <a:ln w="1984"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D389E6B5-7F53-689F-D4B3-D06E29E5428C}"/>
                </a:ext>
              </a:extLst>
            </p:cNvPr>
            <p:cNvSpPr/>
            <p:nvPr/>
          </p:nvSpPr>
          <p:spPr>
            <a:xfrm>
              <a:off x="6190470" y="2802065"/>
              <a:ext cx="315427" cy="277798"/>
            </a:xfrm>
            <a:custGeom>
              <a:avLst/>
              <a:gdLst>
                <a:gd name="connsiteX0" fmla="*/ 148565 w 315427"/>
                <a:gd name="connsiteY0" fmla="*/ 2 h 277798"/>
                <a:gd name="connsiteX1" fmla="*/ 315155 w 315427"/>
                <a:gd name="connsiteY1" fmla="*/ 139564 h 277798"/>
                <a:gd name="connsiteX2" fmla="*/ 166881 w 315427"/>
                <a:gd name="connsiteY2" fmla="*/ 277797 h 277798"/>
                <a:gd name="connsiteX3" fmla="*/ 271 w 315427"/>
                <a:gd name="connsiteY3" fmla="*/ 138234 h 277798"/>
                <a:gd name="connsiteX4" fmla="*/ 148565 w 315427"/>
                <a:gd name="connsiteY4" fmla="*/ 2 h 277798"/>
                <a:gd name="connsiteX5" fmla="*/ 148565 w 315427"/>
                <a:gd name="connsiteY5" fmla="*/ 2 h 27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427" h="277798">
                  <a:moveTo>
                    <a:pt x="148565" y="2"/>
                  </a:moveTo>
                  <a:cubicBezTo>
                    <a:pt x="235461" y="359"/>
                    <a:pt x="310095" y="62827"/>
                    <a:pt x="315155" y="139564"/>
                  </a:cubicBezTo>
                  <a:cubicBezTo>
                    <a:pt x="320235" y="216300"/>
                    <a:pt x="253777" y="278154"/>
                    <a:pt x="166881" y="277797"/>
                  </a:cubicBezTo>
                  <a:cubicBezTo>
                    <a:pt x="79964" y="277420"/>
                    <a:pt x="5331" y="214951"/>
                    <a:pt x="271" y="138234"/>
                  </a:cubicBezTo>
                  <a:cubicBezTo>
                    <a:pt x="-4789" y="61518"/>
                    <a:pt x="61649" y="-356"/>
                    <a:pt x="148565" y="2"/>
                  </a:cubicBezTo>
                  <a:lnTo>
                    <a:pt x="148565" y="2"/>
                  </a:lnTo>
                  <a:close/>
                </a:path>
              </a:pathLst>
            </a:custGeom>
            <a:solidFill>
              <a:srgbClr val="FFB384"/>
            </a:solidFill>
            <a:ln w="1984"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3351B740-C2E4-106A-1C9B-40CDA15928E1}"/>
                </a:ext>
              </a:extLst>
            </p:cNvPr>
            <p:cNvSpPr/>
            <p:nvPr/>
          </p:nvSpPr>
          <p:spPr>
            <a:xfrm>
              <a:off x="6192203" y="2803990"/>
              <a:ext cx="308151" cy="271308"/>
            </a:xfrm>
            <a:custGeom>
              <a:avLst/>
              <a:gdLst>
                <a:gd name="connsiteX0" fmla="*/ 145105 w 308151"/>
                <a:gd name="connsiteY0" fmla="*/ 1 h 271308"/>
                <a:gd name="connsiteX1" fmla="*/ 307885 w 308151"/>
                <a:gd name="connsiteY1" fmla="*/ 136250 h 271308"/>
                <a:gd name="connsiteX2" fmla="*/ 163064 w 308151"/>
                <a:gd name="connsiteY2" fmla="*/ 271308 h 271308"/>
                <a:gd name="connsiteX3" fmla="*/ 264 w 308151"/>
                <a:gd name="connsiteY3" fmla="*/ 135059 h 271308"/>
                <a:gd name="connsiteX4" fmla="*/ 145105 w 308151"/>
                <a:gd name="connsiteY4" fmla="*/ 1 h 271308"/>
                <a:gd name="connsiteX5" fmla="*/ 145105 w 308151"/>
                <a:gd name="connsiteY5" fmla="*/ 1 h 27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151" h="271308">
                  <a:moveTo>
                    <a:pt x="145105" y="1"/>
                  </a:moveTo>
                  <a:cubicBezTo>
                    <a:pt x="229998" y="319"/>
                    <a:pt x="302924" y="61319"/>
                    <a:pt x="307885" y="136250"/>
                  </a:cubicBezTo>
                  <a:cubicBezTo>
                    <a:pt x="312846" y="211181"/>
                    <a:pt x="247957" y="271625"/>
                    <a:pt x="163064" y="271308"/>
                  </a:cubicBezTo>
                  <a:cubicBezTo>
                    <a:pt x="78152" y="270970"/>
                    <a:pt x="5245" y="209990"/>
                    <a:pt x="264" y="135059"/>
                  </a:cubicBezTo>
                  <a:cubicBezTo>
                    <a:pt x="-4677" y="60128"/>
                    <a:pt x="60213" y="-316"/>
                    <a:pt x="145105" y="1"/>
                  </a:cubicBezTo>
                  <a:lnTo>
                    <a:pt x="145105" y="1"/>
                  </a:lnTo>
                  <a:close/>
                </a:path>
              </a:pathLst>
            </a:custGeom>
            <a:solidFill>
              <a:srgbClr val="FEB283"/>
            </a:solidFill>
            <a:ln w="1984"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5FE3F4C3-28EC-1CAC-31BA-F4F7010D94B6}"/>
                </a:ext>
              </a:extLst>
            </p:cNvPr>
            <p:cNvSpPr/>
            <p:nvPr/>
          </p:nvSpPr>
          <p:spPr>
            <a:xfrm>
              <a:off x="6193971" y="2805935"/>
              <a:ext cx="300842" cy="264800"/>
            </a:xfrm>
            <a:custGeom>
              <a:avLst/>
              <a:gdLst>
                <a:gd name="connsiteX0" fmla="*/ 141630 w 300842"/>
                <a:gd name="connsiteY0" fmla="*/ 1 h 264800"/>
                <a:gd name="connsiteX1" fmla="*/ 300581 w 300842"/>
                <a:gd name="connsiteY1" fmla="*/ 132936 h 264800"/>
                <a:gd name="connsiteX2" fmla="*/ 159212 w 300842"/>
                <a:gd name="connsiteY2" fmla="*/ 264799 h 264800"/>
                <a:gd name="connsiteX3" fmla="*/ 262 w 300842"/>
                <a:gd name="connsiteY3" fmla="*/ 131864 h 264800"/>
                <a:gd name="connsiteX4" fmla="*/ 141630 w 300842"/>
                <a:gd name="connsiteY4" fmla="*/ 1 h 264800"/>
                <a:gd name="connsiteX5" fmla="*/ 141630 w 300842"/>
                <a:gd name="connsiteY5" fmla="*/ 1 h 2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42" h="264800">
                  <a:moveTo>
                    <a:pt x="141630" y="1"/>
                  </a:moveTo>
                  <a:cubicBezTo>
                    <a:pt x="224519" y="299"/>
                    <a:pt x="295739" y="59791"/>
                    <a:pt x="300581" y="132936"/>
                  </a:cubicBezTo>
                  <a:cubicBezTo>
                    <a:pt x="305442" y="206081"/>
                    <a:pt x="242081" y="265096"/>
                    <a:pt x="159212" y="264799"/>
                  </a:cubicBezTo>
                  <a:cubicBezTo>
                    <a:pt x="76324" y="264501"/>
                    <a:pt x="5104" y="205009"/>
                    <a:pt x="262" y="131864"/>
                  </a:cubicBezTo>
                  <a:cubicBezTo>
                    <a:pt x="-4600" y="58719"/>
                    <a:pt x="58742" y="-316"/>
                    <a:pt x="141630" y="1"/>
                  </a:cubicBezTo>
                  <a:lnTo>
                    <a:pt x="141630" y="1"/>
                  </a:lnTo>
                  <a:close/>
                </a:path>
              </a:pathLst>
            </a:custGeom>
            <a:solidFill>
              <a:srgbClr val="FEB182"/>
            </a:solidFill>
            <a:ln w="1984"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0EEB8BDA-72A1-62EA-F30C-A3D9B03E9CF0}"/>
                </a:ext>
              </a:extLst>
            </p:cNvPr>
            <p:cNvSpPr/>
            <p:nvPr/>
          </p:nvSpPr>
          <p:spPr>
            <a:xfrm>
              <a:off x="6195702" y="2807840"/>
              <a:ext cx="293568" cy="258330"/>
            </a:xfrm>
            <a:custGeom>
              <a:avLst/>
              <a:gdLst>
                <a:gd name="connsiteX0" fmla="*/ 138193 w 293568"/>
                <a:gd name="connsiteY0" fmla="*/ 1 h 258330"/>
                <a:gd name="connsiteX1" fmla="*/ 293313 w 293568"/>
                <a:gd name="connsiteY1" fmla="*/ 129641 h 258330"/>
                <a:gd name="connsiteX2" fmla="*/ 155378 w 293568"/>
                <a:gd name="connsiteY2" fmla="*/ 258329 h 258330"/>
                <a:gd name="connsiteX3" fmla="*/ 258 w 293568"/>
                <a:gd name="connsiteY3" fmla="*/ 128689 h 258330"/>
                <a:gd name="connsiteX4" fmla="*/ 138193 w 293568"/>
                <a:gd name="connsiteY4" fmla="*/ 1 h 258330"/>
                <a:gd name="connsiteX5" fmla="*/ 138193 w 293568"/>
                <a:gd name="connsiteY5" fmla="*/ 1 h 25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68" h="258330">
                  <a:moveTo>
                    <a:pt x="138193" y="1"/>
                  </a:moveTo>
                  <a:cubicBezTo>
                    <a:pt x="219077" y="279"/>
                    <a:pt x="288551" y="58282"/>
                    <a:pt x="293313" y="129641"/>
                  </a:cubicBezTo>
                  <a:cubicBezTo>
                    <a:pt x="298055" y="200980"/>
                    <a:pt x="236262" y="258587"/>
                    <a:pt x="155378" y="258329"/>
                  </a:cubicBezTo>
                  <a:cubicBezTo>
                    <a:pt x="74494" y="258051"/>
                    <a:pt x="5000" y="200048"/>
                    <a:pt x="258" y="128689"/>
                  </a:cubicBezTo>
                  <a:cubicBezTo>
                    <a:pt x="-4505" y="57330"/>
                    <a:pt x="57309" y="-237"/>
                    <a:pt x="138193" y="1"/>
                  </a:cubicBezTo>
                  <a:lnTo>
                    <a:pt x="138193" y="1"/>
                  </a:lnTo>
                  <a:close/>
                </a:path>
              </a:pathLst>
            </a:custGeom>
            <a:solidFill>
              <a:srgbClr val="FEAF81"/>
            </a:solidFill>
            <a:ln w="1984"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350F2B0A-8391-268A-2B94-48EC6AC8C467}"/>
                </a:ext>
              </a:extLst>
            </p:cNvPr>
            <p:cNvSpPr/>
            <p:nvPr/>
          </p:nvSpPr>
          <p:spPr>
            <a:xfrm>
              <a:off x="6197435" y="2809765"/>
              <a:ext cx="286295" cy="251820"/>
            </a:xfrm>
            <a:custGeom>
              <a:avLst/>
              <a:gdLst>
                <a:gd name="connsiteX0" fmla="*/ 134734 w 286295"/>
                <a:gd name="connsiteY0" fmla="*/ 1 h 251820"/>
                <a:gd name="connsiteX1" fmla="*/ 286044 w 286295"/>
                <a:gd name="connsiteY1" fmla="*/ 126327 h 251820"/>
                <a:gd name="connsiteX2" fmla="*/ 151561 w 286295"/>
                <a:gd name="connsiteY2" fmla="*/ 251820 h 251820"/>
                <a:gd name="connsiteX3" fmla="*/ 251 w 286295"/>
                <a:gd name="connsiteY3" fmla="*/ 125514 h 251820"/>
                <a:gd name="connsiteX4" fmla="*/ 134734 w 286295"/>
                <a:gd name="connsiteY4" fmla="*/ 1 h 251820"/>
                <a:gd name="connsiteX5" fmla="*/ 134734 w 286295"/>
                <a:gd name="connsiteY5" fmla="*/ 1 h 25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95" h="251820">
                  <a:moveTo>
                    <a:pt x="134734" y="1"/>
                  </a:moveTo>
                  <a:cubicBezTo>
                    <a:pt x="213613" y="239"/>
                    <a:pt x="281401" y="56774"/>
                    <a:pt x="286044" y="126327"/>
                  </a:cubicBezTo>
                  <a:cubicBezTo>
                    <a:pt x="290687" y="195880"/>
                    <a:pt x="230421" y="252039"/>
                    <a:pt x="151561" y="251820"/>
                  </a:cubicBezTo>
                  <a:cubicBezTo>
                    <a:pt x="72682" y="251582"/>
                    <a:pt x="4895" y="195047"/>
                    <a:pt x="251" y="125514"/>
                  </a:cubicBezTo>
                  <a:cubicBezTo>
                    <a:pt x="-4392" y="55960"/>
                    <a:pt x="55874" y="-218"/>
                    <a:pt x="134734" y="1"/>
                  </a:cubicBezTo>
                  <a:lnTo>
                    <a:pt x="134734" y="1"/>
                  </a:lnTo>
                  <a:close/>
                </a:path>
              </a:pathLst>
            </a:custGeom>
            <a:solidFill>
              <a:srgbClr val="FEAE81"/>
            </a:solidFill>
            <a:ln w="1984"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E1CA798-CA99-D042-0E77-310F5C417EF4}"/>
                </a:ext>
              </a:extLst>
            </p:cNvPr>
            <p:cNvSpPr/>
            <p:nvPr/>
          </p:nvSpPr>
          <p:spPr>
            <a:xfrm>
              <a:off x="6199168" y="2811710"/>
              <a:ext cx="279001" cy="245311"/>
            </a:xfrm>
            <a:custGeom>
              <a:avLst/>
              <a:gdLst>
                <a:gd name="connsiteX0" fmla="*/ 131294 w 279001"/>
                <a:gd name="connsiteY0" fmla="*/ 1 h 245311"/>
                <a:gd name="connsiteX1" fmla="*/ 278754 w 279001"/>
                <a:gd name="connsiteY1" fmla="*/ 122993 h 245311"/>
                <a:gd name="connsiteX2" fmla="*/ 147725 w 279001"/>
                <a:gd name="connsiteY2" fmla="*/ 245311 h 245311"/>
                <a:gd name="connsiteX3" fmla="*/ 245 w 279001"/>
                <a:gd name="connsiteY3" fmla="*/ 122299 h 245311"/>
                <a:gd name="connsiteX4" fmla="*/ 131294 w 279001"/>
                <a:gd name="connsiteY4" fmla="*/ 1 h 245311"/>
                <a:gd name="connsiteX5" fmla="*/ 131294 w 279001"/>
                <a:gd name="connsiteY5" fmla="*/ 1 h 24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01" h="245311">
                  <a:moveTo>
                    <a:pt x="131294" y="1"/>
                  </a:moveTo>
                  <a:cubicBezTo>
                    <a:pt x="208150" y="179"/>
                    <a:pt x="274211" y="55246"/>
                    <a:pt x="278754" y="122993"/>
                  </a:cubicBezTo>
                  <a:cubicBezTo>
                    <a:pt x="283299" y="190760"/>
                    <a:pt x="224601" y="245510"/>
                    <a:pt x="147725" y="245311"/>
                  </a:cubicBezTo>
                  <a:cubicBezTo>
                    <a:pt x="70849" y="245113"/>
                    <a:pt x="4789" y="190066"/>
                    <a:pt x="245" y="122299"/>
                  </a:cubicBezTo>
                  <a:cubicBezTo>
                    <a:pt x="-4280" y="54552"/>
                    <a:pt x="54419" y="-198"/>
                    <a:pt x="131294" y="1"/>
                  </a:cubicBezTo>
                  <a:lnTo>
                    <a:pt x="131294" y="1"/>
                  </a:lnTo>
                  <a:close/>
                </a:path>
              </a:pathLst>
            </a:custGeom>
            <a:solidFill>
              <a:srgbClr val="FEAC80"/>
            </a:solidFill>
            <a:ln w="1984"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66C41D1F-ADFB-4F31-EC44-4496745D16EB}"/>
                </a:ext>
              </a:extLst>
            </p:cNvPr>
            <p:cNvSpPr/>
            <p:nvPr/>
          </p:nvSpPr>
          <p:spPr>
            <a:xfrm>
              <a:off x="6200916" y="2813635"/>
              <a:ext cx="271730" cy="238842"/>
            </a:xfrm>
            <a:custGeom>
              <a:avLst/>
              <a:gdLst>
                <a:gd name="connsiteX0" fmla="*/ 127839 w 271730"/>
                <a:gd name="connsiteY0" fmla="*/ 0 h 238842"/>
                <a:gd name="connsiteX1" fmla="*/ 271490 w 271730"/>
                <a:gd name="connsiteY1" fmla="*/ 119719 h 238842"/>
                <a:gd name="connsiteX2" fmla="*/ 143893 w 271730"/>
                <a:gd name="connsiteY2" fmla="*/ 238842 h 238842"/>
                <a:gd name="connsiteX3" fmla="*/ 243 w 271730"/>
                <a:gd name="connsiteY3" fmla="*/ 119143 h 238842"/>
                <a:gd name="connsiteX4" fmla="*/ 127839 w 271730"/>
                <a:gd name="connsiteY4" fmla="*/ 0 h 238842"/>
                <a:gd name="connsiteX5" fmla="*/ 127839 w 271730"/>
                <a:gd name="connsiteY5" fmla="*/ 0 h 23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730" h="238842">
                  <a:moveTo>
                    <a:pt x="127839" y="0"/>
                  </a:moveTo>
                  <a:cubicBezTo>
                    <a:pt x="202691" y="159"/>
                    <a:pt x="267064" y="53738"/>
                    <a:pt x="271490" y="119719"/>
                  </a:cubicBezTo>
                  <a:cubicBezTo>
                    <a:pt x="275915" y="185680"/>
                    <a:pt x="218764" y="239001"/>
                    <a:pt x="143893" y="238842"/>
                  </a:cubicBezTo>
                  <a:cubicBezTo>
                    <a:pt x="69042" y="238683"/>
                    <a:pt x="4688" y="185105"/>
                    <a:pt x="243" y="119143"/>
                  </a:cubicBezTo>
                  <a:cubicBezTo>
                    <a:pt x="-4202" y="53162"/>
                    <a:pt x="52968" y="-158"/>
                    <a:pt x="127839" y="0"/>
                  </a:cubicBezTo>
                  <a:lnTo>
                    <a:pt x="127839" y="0"/>
                  </a:lnTo>
                  <a:close/>
                </a:path>
              </a:pathLst>
            </a:custGeom>
            <a:solidFill>
              <a:srgbClr val="FEAB7F"/>
            </a:solidFill>
            <a:ln w="1984"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0364BEA9-1C60-9541-31CB-FED9EB7ADAE5}"/>
                </a:ext>
              </a:extLst>
            </p:cNvPr>
            <p:cNvSpPr/>
            <p:nvPr/>
          </p:nvSpPr>
          <p:spPr>
            <a:xfrm>
              <a:off x="6202667" y="2815560"/>
              <a:ext cx="264418" cy="232353"/>
            </a:xfrm>
            <a:custGeom>
              <a:avLst/>
              <a:gdLst>
                <a:gd name="connsiteX0" fmla="*/ 124382 w 264418"/>
                <a:gd name="connsiteY0" fmla="*/ 0 h 232353"/>
                <a:gd name="connsiteX1" fmla="*/ 264183 w 264418"/>
                <a:gd name="connsiteY1" fmla="*/ 116385 h 232353"/>
                <a:gd name="connsiteX2" fmla="*/ 140039 w 264418"/>
                <a:gd name="connsiteY2" fmla="*/ 232353 h 232353"/>
                <a:gd name="connsiteX3" fmla="*/ 238 w 264418"/>
                <a:gd name="connsiteY3" fmla="*/ 115968 h 232353"/>
                <a:gd name="connsiteX4" fmla="*/ 124382 w 264418"/>
                <a:gd name="connsiteY4" fmla="*/ 0 h 232353"/>
                <a:gd name="connsiteX5" fmla="*/ 124382 w 264418"/>
                <a:gd name="connsiteY5" fmla="*/ 0 h 2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18" h="232353">
                  <a:moveTo>
                    <a:pt x="124382" y="0"/>
                  </a:moveTo>
                  <a:cubicBezTo>
                    <a:pt x="197229" y="119"/>
                    <a:pt x="259856" y="52210"/>
                    <a:pt x="264183" y="116385"/>
                  </a:cubicBezTo>
                  <a:cubicBezTo>
                    <a:pt x="268508" y="180580"/>
                    <a:pt x="212886" y="232452"/>
                    <a:pt x="140039" y="232353"/>
                  </a:cubicBezTo>
                  <a:cubicBezTo>
                    <a:pt x="67192" y="232214"/>
                    <a:pt x="4544" y="180124"/>
                    <a:pt x="238" y="115968"/>
                  </a:cubicBezTo>
                  <a:cubicBezTo>
                    <a:pt x="-4107" y="51773"/>
                    <a:pt x="51515" y="-139"/>
                    <a:pt x="124382" y="0"/>
                  </a:cubicBezTo>
                  <a:lnTo>
                    <a:pt x="124382" y="0"/>
                  </a:lnTo>
                  <a:close/>
                </a:path>
              </a:pathLst>
            </a:custGeom>
            <a:solidFill>
              <a:srgbClr val="FDAA7E"/>
            </a:solidFill>
            <a:ln w="1984"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AA0F623-27F9-1AC1-659F-43986B4247A3}"/>
                </a:ext>
              </a:extLst>
            </p:cNvPr>
            <p:cNvSpPr/>
            <p:nvPr/>
          </p:nvSpPr>
          <p:spPr>
            <a:xfrm>
              <a:off x="6204400" y="2817465"/>
              <a:ext cx="257145" cy="225863"/>
            </a:xfrm>
            <a:custGeom>
              <a:avLst/>
              <a:gdLst>
                <a:gd name="connsiteX0" fmla="*/ 120923 w 257145"/>
                <a:gd name="connsiteY0" fmla="*/ 0 h 225863"/>
                <a:gd name="connsiteX1" fmla="*/ 256913 w 257145"/>
                <a:gd name="connsiteY1" fmla="*/ 113091 h 225863"/>
                <a:gd name="connsiteX2" fmla="*/ 136222 w 257145"/>
                <a:gd name="connsiteY2" fmla="*/ 225864 h 225863"/>
                <a:gd name="connsiteX3" fmla="*/ 232 w 257145"/>
                <a:gd name="connsiteY3" fmla="*/ 112773 h 225863"/>
                <a:gd name="connsiteX4" fmla="*/ 120923 w 257145"/>
                <a:gd name="connsiteY4" fmla="*/ 0 h 225863"/>
                <a:gd name="connsiteX5" fmla="*/ 120923 w 257145"/>
                <a:gd name="connsiteY5" fmla="*/ 0 h 2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45" h="225863">
                  <a:moveTo>
                    <a:pt x="120923" y="0"/>
                  </a:moveTo>
                  <a:cubicBezTo>
                    <a:pt x="191785" y="99"/>
                    <a:pt x="252686" y="50701"/>
                    <a:pt x="256913" y="113091"/>
                  </a:cubicBezTo>
                  <a:cubicBezTo>
                    <a:pt x="261140" y="175480"/>
                    <a:pt x="207085" y="225943"/>
                    <a:pt x="136222" y="225864"/>
                  </a:cubicBezTo>
                  <a:cubicBezTo>
                    <a:pt x="65380" y="225784"/>
                    <a:pt x="4459" y="175162"/>
                    <a:pt x="232" y="112773"/>
                  </a:cubicBezTo>
                  <a:cubicBezTo>
                    <a:pt x="-3995" y="50404"/>
                    <a:pt x="50100" y="-79"/>
                    <a:pt x="120923" y="0"/>
                  </a:cubicBezTo>
                  <a:lnTo>
                    <a:pt x="120923" y="0"/>
                  </a:lnTo>
                  <a:close/>
                </a:path>
              </a:pathLst>
            </a:custGeom>
            <a:solidFill>
              <a:srgbClr val="FDA87E"/>
            </a:solidFill>
            <a:ln w="1984"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095F6733-E2CD-BDD4-53AA-D5F3C928FB04}"/>
                </a:ext>
              </a:extLst>
            </p:cNvPr>
            <p:cNvSpPr/>
            <p:nvPr/>
          </p:nvSpPr>
          <p:spPr>
            <a:xfrm>
              <a:off x="6206149" y="2819410"/>
              <a:ext cx="249875" cy="219354"/>
            </a:xfrm>
            <a:custGeom>
              <a:avLst/>
              <a:gdLst>
                <a:gd name="connsiteX0" fmla="*/ 117487 w 249875"/>
                <a:gd name="connsiteY0" fmla="*/ 0 h 219354"/>
                <a:gd name="connsiteX1" fmla="*/ 249648 w 249875"/>
                <a:gd name="connsiteY1" fmla="*/ 109757 h 219354"/>
                <a:gd name="connsiteX2" fmla="*/ 132370 w 249875"/>
                <a:gd name="connsiteY2" fmla="*/ 219355 h 219354"/>
                <a:gd name="connsiteX3" fmla="*/ 230 w 249875"/>
                <a:gd name="connsiteY3" fmla="*/ 109578 h 219354"/>
                <a:gd name="connsiteX4" fmla="*/ 117487 w 249875"/>
                <a:gd name="connsiteY4" fmla="*/ 0 h 219354"/>
                <a:gd name="connsiteX5" fmla="*/ 117487 w 249875"/>
                <a:gd name="connsiteY5" fmla="*/ 0 h 2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75" h="219354">
                  <a:moveTo>
                    <a:pt x="117487" y="0"/>
                  </a:moveTo>
                  <a:cubicBezTo>
                    <a:pt x="186306" y="40"/>
                    <a:pt x="245520" y="49173"/>
                    <a:pt x="249648" y="109757"/>
                  </a:cubicBezTo>
                  <a:cubicBezTo>
                    <a:pt x="253776" y="170360"/>
                    <a:pt x="201209" y="219414"/>
                    <a:pt x="132370" y="219355"/>
                  </a:cubicBezTo>
                  <a:cubicBezTo>
                    <a:pt x="63551" y="219315"/>
                    <a:pt x="4337" y="170162"/>
                    <a:pt x="230" y="109578"/>
                  </a:cubicBezTo>
                  <a:cubicBezTo>
                    <a:pt x="-3918" y="48975"/>
                    <a:pt x="48649" y="-60"/>
                    <a:pt x="117487" y="0"/>
                  </a:cubicBezTo>
                  <a:lnTo>
                    <a:pt x="117487" y="0"/>
                  </a:lnTo>
                  <a:close/>
                </a:path>
              </a:pathLst>
            </a:custGeom>
            <a:solidFill>
              <a:srgbClr val="FDA77D"/>
            </a:solidFill>
            <a:ln w="1984"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7C65E3A8-5F2D-738F-66E0-B34446B7A4BF}"/>
                </a:ext>
              </a:extLst>
            </p:cNvPr>
            <p:cNvSpPr/>
            <p:nvPr/>
          </p:nvSpPr>
          <p:spPr>
            <a:xfrm>
              <a:off x="6207881" y="2821335"/>
              <a:ext cx="242581" cy="212865"/>
            </a:xfrm>
            <a:custGeom>
              <a:avLst/>
              <a:gdLst>
                <a:gd name="connsiteX0" fmla="*/ 114028 w 242581"/>
                <a:gd name="connsiteY0" fmla="*/ 0 h 212865"/>
                <a:gd name="connsiteX1" fmla="*/ 242359 w 242581"/>
                <a:gd name="connsiteY1" fmla="*/ 106463 h 212865"/>
                <a:gd name="connsiteX2" fmla="*/ 128554 w 242581"/>
                <a:gd name="connsiteY2" fmla="*/ 212866 h 212865"/>
                <a:gd name="connsiteX3" fmla="*/ 223 w 242581"/>
                <a:gd name="connsiteY3" fmla="*/ 106423 h 212865"/>
                <a:gd name="connsiteX4" fmla="*/ 114028 w 242581"/>
                <a:gd name="connsiteY4" fmla="*/ 0 h 212865"/>
                <a:gd name="connsiteX5" fmla="*/ 114028 w 242581"/>
                <a:gd name="connsiteY5" fmla="*/ 0 h 21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81" h="212865">
                  <a:moveTo>
                    <a:pt x="114028" y="0"/>
                  </a:moveTo>
                  <a:cubicBezTo>
                    <a:pt x="180863" y="20"/>
                    <a:pt x="238350" y="47665"/>
                    <a:pt x="242359" y="106463"/>
                  </a:cubicBezTo>
                  <a:cubicBezTo>
                    <a:pt x="246387" y="165260"/>
                    <a:pt x="195388" y="212886"/>
                    <a:pt x="128554" y="212866"/>
                  </a:cubicBezTo>
                  <a:cubicBezTo>
                    <a:pt x="61739" y="212846"/>
                    <a:pt x="4232" y="165201"/>
                    <a:pt x="223" y="106423"/>
                  </a:cubicBezTo>
                  <a:cubicBezTo>
                    <a:pt x="-3805" y="47606"/>
                    <a:pt x="47214" y="-20"/>
                    <a:pt x="114028" y="0"/>
                  </a:cubicBezTo>
                  <a:lnTo>
                    <a:pt x="114028" y="0"/>
                  </a:lnTo>
                  <a:close/>
                </a:path>
              </a:pathLst>
            </a:custGeom>
            <a:solidFill>
              <a:srgbClr val="FDA67C"/>
            </a:solidFill>
            <a:ln w="1984"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01C4DD00-BA33-FB4E-360C-5BDF1EA8F75B}"/>
                </a:ext>
              </a:extLst>
            </p:cNvPr>
            <p:cNvSpPr/>
            <p:nvPr/>
          </p:nvSpPr>
          <p:spPr>
            <a:xfrm>
              <a:off x="6209616" y="2823260"/>
              <a:ext cx="235303" cy="206376"/>
            </a:xfrm>
            <a:custGeom>
              <a:avLst/>
              <a:gdLst>
                <a:gd name="connsiteX0" fmla="*/ 110567 w 235303"/>
                <a:gd name="connsiteY0" fmla="*/ 0 h 206376"/>
                <a:gd name="connsiteX1" fmla="*/ 235087 w 235303"/>
                <a:gd name="connsiteY1" fmla="*/ 103149 h 206376"/>
                <a:gd name="connsiteX2" fmla="*/ 124735 w 235303"/>
                <a:gd name="connsiteY2" fmla="*/ 206377 h 206376"/>
                <a:gd name="connsiteX3" fmla="*/ 215 w 235303"/>
                <a:gd name="connsiteY3" fmla="*/ 103228 h 206376"/>
                <a:gd name="connsiteX4" fmla="*/ 110567 w 235303"/>
                <a:gd name="connsiteY4" fmla="*/ 0 h 206376"/>
                <a:gd name="connsiteX5" fmla="*/ 110567 w 235303"/>
                <a:gd name="connsiteY5" fmla="*/ 0 h 20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03" h="206376">
                  <a:moveTo>
                    <a:pt x="110567" y="0"/>
                  </a:moveTo>
                  <a:cubicBezTo>
                    <a:pt x="175377" y="-20"/>
                    <a:pt x="231178" y="46157"/>
                    <a:pt x="235087" y="103149"/>
                  </a:cubicBezTo>
                  <a:cubicBezTo>
                    <a:pt x="238996" y="160161"/>
                    <a:pt x="189546" y="206357"/>
                    <a:pt x="124735" y="206377"/>
                  </a:cubicBezTo>
                  <a:cubicBezTo>
                    <a:pt x="59925" y="206397"/>
                    <a:pt x="4124" y="160220"/>
                    <a:pt x="215" y="103228"/>
                  </a:cubicBezTo>
                  <a:cubicBezTo>
                    <a:pt x="-3675" y="46217"/>
                    <a:pt x="45756" y="20"/>
                    <a:pt x="110567" y="0"/>
                  </a:cubicBezTo>
                  <a:lnTo>
                    <a:pt x="110567" y="0"/>
                  </a:lnTo>
                  <a:close/>
                </a:path>
              </a:pathLst>
            </a:custGeom>
            <a:solidFill>
              <a:srgbClr val="FDA47B"/>
            </a:solidFill>
            <a:ln w="1984"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493229D0-638B-09D6-0606-54637A3AAB22}"/>
                </a:ext>
              </a:extLst>
            </p:cNvPr>
            <p:cNvSpPr/>
            <p:nvPr/>
          </p:nvSpPr>
          <p:spPr>
            <a:xfrm>
              <a:off x="6211382" y="2825204"/>
              <a:ext cx="227997" cy="199868"/>
            </a:xfrm>
            <a:custGeom>
              <a:avLst/>
              <a:gdLst>
                <a:gd name="connsiteX0" fmla="*/ 107094 w 227997"/>
                <a:gd name="connsiteY0" fmla="*/ 0 h 199868"/>
                <a:gd name="connsiteX1" fmla="*/ 227785 w 227997"/>
                <a:gd name="connsiteY1" fmla="*/ 99835 h 199868"/>
                <a:gd name="connsiteX2" fmla="*/ 120886 w 227997"/>
                <a:gd name="connsiteY2" fmla="*/ 199868 h 199868"/>
                <a:gd name="connsiteX3" fmla="*/ 215 w 227997"/>
                <a:gd name="connsiteY3" fmla="*/ 100033 h 199868"/>
                <a:gd name="connsiteX4" fmla="*/ 107094 w 227997"/>
                <a:gd name="connsiteY4" fmla="*/ 0 h 199868"/>
                <a:gd name="connsiteX5" fmla="*/ 107094 w 227997"/>
                <a:gd name="connsiteY5" fmla="*/ 0 h 19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97" h="199868">
                  <a:moveTo>
                    <a:pt x="107094" y="0"/>
                  </a:moveTo>
                  <a:cubicBezTo>
                    <a:pt x="169920" y="-79"/>
                    <a:pt x="223975" y="44629"/>
                    <a:pt x="227785" y="99835"/>
                  </a:cubicBezTo>
                  <a:cubicBezTo>
                    <a:pt x="231595" y="155041"/>
                    <a:pt x="183692" y="199829"/>
                    <a:pt x="120886" y="199868"/>
                  </a:cubicBezTo>
                  <a:cubicBezTo>
                    <a:pt x="58080" y="199948"/>
                    <a:pt x="4005" y="155239"/>
                    <a:pt x="215" y="100033"/>
                  </a:cubicBezTo>
                  <a:cubicBezTo>
                    <a:pt x="-3615" y="44828"/>
                    <a:pt x="44288" y="40"/>
                    <a:pt x="107094" y="0"/>
                  </a:cubicBezTo>
                  <a:lnTo>
                    <a:pt x="107094" y="0"/>
                  </a:lnTo>
                  <a:close/>
                </a:path>
              </a:pathLst>
            </a:custGeom>
            <a:solidFill>
              <a:srgbClr val="FDA37B"/>
            </a:solidFill>
            <a:ln w="1984"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75BEE58-F2EA-382B-01E4-13687ADF017C}"/>
                </a:ext>
              </a:extLst>
            </p:cNvPr>
            <p:cNvSpPr/>
            <p:nvPr/>
          </p:nvSpPr>
          <p:spPr>
            <a:xfrm>
              <a:off x="6213098" y="2827109"/>
              <a:ext cx="220739" cy="193399"/>
            </a:xfrm>
            <a:custGeom>
              <a:avLst/>
              <a:gdLst>
                <a:gd name="connsiteX0" fmla="*/ 103672 w 220739"/>
                <a:gd name="connsiteY0" fmla="*/ 0 h 193399"/>
                <a:gd name="connsiteX1" fmla="*/ 220533 w 220739"/>
                <a:gd name="connsiteY1" fmla="*/ 96541 h 193399"/>
                <a:gd name="connsiteX2" fmla="*/ 117067 w 220739"/>
                <a:gd name="connsiteY2" fmla="*/ 193399 h 193399"/>
                <a:gd name="connsiteX3" fmla="*/ 206 w 220739"/>
                <a:gd name="connsiteY3" fmla="*/ 96878 h 193399"/>
                <a:gd name="connsiteX4" fmla="*/ 103672 w 220739"/>
                <a:gd name="connsiteY4" fmla="*/ 0 h 193399"/>
                <a:gd name="connsiteX5" fmla="*/ 103672 w 220739"/>
                <a:gd name="connsiteY5" fmla="*/ 0 h 1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39" h="193399">
                  <a:moveTo>
                    <a:pt x="103672" y="0"/>
                  </a:moveTo>
                  <a:cubicBezTo>
                    <a:pt x="164474" y="-99"/>
                    <a:pt x="216822" y="43121"/>
                    <a:pt x="220533" y="96541"/>
                  </a:cubicBezTo>
                  <a:cubicBezTo>
                    <a:pt x="224224" y="149961"/>
                    <a:pt x="177889" y="193320"/>
                    <a:pt x="117067" y="193399"/>
                  </a:cubicBezTo>
                  <a:cubicBezTo>
                    <a:pt x="56265" y="193498"/>
                    <a:pt x="3897" y="150278"/>
                    <a:pt x="206" y="96878"/>
                  </a:cubicBezTo>
                  <a:cubicBezTo>
                    <a:pt x="-3485" y="43439"/>
                    <a:pt x="42870" y="79"/>
                    <a:pt x="103672" y="0"/>
                  </a:cubicBezTo>
                  <a:lnTo>
                    <a:pt x="103672" y="0"/>
                  </a:lnTo>
                  <a:close/>
                </a:path>
              </a:pathLst>
            </a:custGeom>
            <a:solidFill>
              <a:srgbClr val="FCA27A"/>
            </a:solidFill>
            <a:ln w="1984"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CF0AF31E-7018-41CF-7DAA-F74F8EC67AAE}"/>
                </a:ext>
              </a:extLst>
            </p:cNvPr>
            <p:cNvSpPr/>
            <p:nvPr/>
          </p:nvSpPr>
          <p:spPr>
            <a:xfrm>
              <a:off x="6214848" y="2829034"/>
              <a:ext cx="213448" cy="186890"/>
            </a:xfrm>
            <a:custGeom>
              <a:avLst/>
              <a:gdLst>
                <a:gd name="connsiteX0" fmla="*/ 100215 w 213448"/>
                <a:gd name="connsiteY0" fmla="*/ 0 h 186890"/>
                <a:gd name="connsiteX1" fmla="*/ 213246 w 213448"/>
                <a:gd name="connsiteY1" fmla="*/ 93227 h 186890"/>
                <a:gd name="connsiteX2" fmla="*/ 113233 w 213448"/>
                <a:gd name="connsiteY2" fmla="*/ 186890 h 186890"/>
                <a:gd name="connsiteX3" fmla="*/ 202 w 213448"/>
                <a:gd name="connsiteY3" fmla="*/ 93664 h 186890"/>
                <a:gd name="connsiteX4" fmla="*/ 100215 w 213448"/>
                <a:gd name="connsiteY4" fmla="*/ 0 h 186890"/>
                <a:gd name="connsiteX5" fmla="*/ 100215 w 213448"/>
                <a:gd name="connsiteY5" fmla="*/ 0 h 1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48" h="186890">
                  <a:moveTo>
                    <a:pt x="100215" y="0"/>
                  </a:moveTo>
                  <a:cubicBezTo>
                    <a:pt x="159013" y="-119"/>
                    <a:pt x="209655" y="41613"/>
                    <a:pt x="213246" y="93227"/>
                  </a:cubicBezTo>
                  <a:cubicBezTo>
                    <a:pt x="216838" y="144841"/>
                    <a:pt x="172031" y="186771"/>
                    <a:pt x="113233" y="186890"/>
                  </a:cubicBezTo>
                  <a:cubicBezTo>
                    <a:pt x="54435" y="187010"/>
                    <a:pt x="3794" y="145298"/>
                    <a:pt x="202" y="93664"/>
                  </a:cubicBezTo>
                  <a:cubicBezTo>
                    <a:pt x="-3390" y="42049"/>
                    <a:pt x="41418" y="119"/>
                    <a:pt x="100215" y="0"/>
                  </a:cubicBezTo>
                  <a:lnTo>
                    <a:pt x="100215" y="0"/>
                  </a:lnTo>
                  <a:close/>
                </a:path>
              </a:pathLst>
            </a:custGeom>
            <a:solidFill>
              <a:srgbClr val="FCA079"/>
            </a:solidFill>
            <a:ln w="1984"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109EF24-0AB9-51B7-160B-3FEE71C9526A}"/>
                </a:ext>
              </a:extLst>
            </p:cNvPr>
            <p:cNvSpPr/>
            <p:nvPr/>
          </p:nvSpPr>
          <p:spPr>
            <a:xfrm>
              <a:off x="6216581" y="2830959"/>
              <a:ext cx="206154" cy="180402"/>
            </a:xfrm>
            <a:custGeom>
              <a:avLst/>
              <a:gdLst>
                <a:gd name="connsiteX0" fmla="*/ 96776 w 206154"/>
                <a:gd name="connsiteY0" fmla="*/ 0 h 180402"/>
                <a:gd name="connsiteX1" fmla="*/ 205957 w 206154"/>
                <a:gd name="connsiteY1" fmla="*/ 89913 h 180402"/>
                <a:gd name="connsiteX2" fmla="*/ 109397 w 206154"/>
                <a:gd name="connsiteY2" fmla="*/ 180402 h 180402"/>
                <a:gd name="connsiteX3" fmla="*/ 195 w 206154"/>
                <a:gd name="connsiteY3" fmla="*/ 90489 h 180402"/>
                <a:gd name="connsiteX4" fmla="*/ 96776 w 206154"/>
                <a:gd name="connsiteY4" fmla="*/ 0 h 180402"/>
                <a:gd name="connsiteX5" fmla="*/ 96776 w 206154"/>
                <a:gd name="connsiteY5" fmla="*/ 0 h 1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54" h="180402">
                  <a:moveTo>
                    <a:pt x="96776" y="0"/>
                  </a:moveTo>
                  <a:cubicBezTo>
                    <a:pt x="153569" y="-158"/>
                    <a:pt x="202464" y="40085"/>
                    <a:pt x="205957" y="89913"/>
                  </a:cubicBezTo>
                  <a:cubicBezTo>
                    <a:pt x="209450" y="139742"/>
                    <a:pt x="166210" y="180243"/>
                    <a:pt x="109397" y="180402"/>
                  </a:cubicBezTo>
                  <a:cubicBezTo>
                    <a:pt x="52603" y="180560"/>
                    <a:pt x="3688" y="140317"/>
                    <a:pt x="195" y="90489"/>
                  </a:cubicBezTo>
                  <a:cubicBezTo>
                    <a:pt x="-3277" y="40661"/>
                    <a:pt x="39982" y="159"/>
                    <a:pt x="96776" y="0"/>
                  </a:cubicBezTo>
                  <a:lnTo>
                    <a:pt x="96776" y="0"/>
                  </a:lnTo>
                  <a:close/>
                </a:path>
              </a:pathLst>
            </a:custGeom>
            <a:solidFill>
              <a:srgbClr val="FC9F79"/>
            </a:solidFill>
            <a:ln w="1984"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F57A1652-33EC-A575-91B6-613647A36506}"/>
                </a:ext>
              </a:extLst>
            </p:cNvPr>
            <p:cNvSpPr/>
            <p:nvPr/>
          </p:nvSpPr>
          <p:spPr>
            <a:xfrm>
              <a:off x="6218329" y="2832883"/>
              <a:ext cx="198883" cy="173933"/>
            </a:xfrm>
            <a:custGeom>
              <a:avLst/>
              <a:gdLst>
                <a:gd name="connsiteX0" fmla="*/ 93301 w 198883"/>
                <a:gd name="connsiteY0" fmla="*/ 1 h 173933"/>
                <a:gd name="connsiteX1" fmla="*/ 198692 w 198883"/>
                <a:gd name="connsiteY1" fmla="*/ 86619 h 173933"/>
                <a:gd name="connsiteX2" fmla="*/ 105565 w 198883"/>
                <a:gd name="connsiteY2" fmla="*/ 173933 h 173933"/>
                <a:gd name="connsiteX3" fmla="*/ 193 w 198883"/>
                <a:gd name="connsiteY3" fmla="*/ 87334 h 173933"/>
                <a:gd name="connsiteX4" fmla="*/ 93301 w 198883"/>
                <a:gd name="connsiteY4" fmla="*/ 1 h 173933"/>
                <a:gd name="connsiteX5" fmla="*/ 93301 w 198883"/>
                <a:gd name="connsiteY5" fmla="*/ 1 h 17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83" h="173933">
                  <a:moveTo>
                    <a:pt x="93301" y="1"/>
                  </a:moveTo>
                  <a:cubicBezTo>
                    <a:pt x="148090" y="-178"/>
                    <a:pt x="195299" y="38577"/>
                    <a:pt x="198692" y="86619"/>
                  </a:cubicBezTo>
                  <a:cubicBezTo>
                    <a:pt x="202065" y="134662"/>
                    <a:pt x="160353" y="173734"/>
                    <a:pt x="105565" y="173933"/>
                  </a:cubicBezTo>
                  <a:cubicBezTo>
                    <a:pt x="50775" y="174131"/>
                    <a:pt x="3586" y="135356"/>
                    <a:pt x="193" y="87334"/>
                  </a:cubicBezTo>
                  <a:cubicBezTo>
                    <a:pt x="-3200" y="39272"/>
                    <a:pt x="38532" y="199"/>
                    <a:pt x="93301" y="1"/>
                  </a:cubicBezTo>
                  <a:lnTo>
                    <a:pt x="93301" y="1"/>
                  </a:lnTo>
                  <a:close/>
                </a:path>
              </a:pathLst>
            </a:custGeom>
            <a:solidFill>
              <a:srgbClr val="FC9D78"/>
            </a:solidFill>
            <a:ln w="1984"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DC27E36E-29F8-BE68-9016-EB695E7822CA}"/>
                </a:ext>
              </a:extLst>
            </p:cNvPr>
            <p:cNvSpPr/>
            <p:nvPr/>
          </p:nvSpPr>
          <p:spPr>
            <a:xfrm>
              <a:off x="6220080" y="2834808"/>
              <a:ext cx="191591" cy="167405"/>
            </a:xfrm>
            <a:custGeom>
              <a:avLst/>
              <a:gdLst>
                <a:gd name="connsiteX0" fmla="*/ 89844 w 191591"/>
                <a:gd name="connsiteY0" fmla="*/ 1 h 167405"/>
                <a:gd name="connsiteX1" fmla="*/ 191405 w 191591"/>
                <a:gd name="connsiteY1" fmla="*/ 83286 h 167405"/>
                <a:gd name="connsiteX2" fmla="*/ 101750 w 191591"/>
                <a:gd name="connsiteY2" fmla="*/ 167404 h 167405"/>
                <a:gd name="connsiteX3" fmla="*/ 189 w 191591"/>
                <a:gd name="connsiteY3" fmla="*/ 84119 h 167405"/>
                <a:gd name="connsiteX4" fmla="*/ 89844 w 191591"/>
                <a:gd name="connsiteY4" fmla="*/ 1 h 167405"/>
                <a:gd name="connsiteX5" fmla="*/ 89844 w 191591"/>
                <a:gd name="connsiteY5" fmla="*/ 1 h 1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91" h="167405">
                  <a:moveTo>
                    <a:pt x="89844" y="1"/>
                  </a:moveTo>
                  <a:cubicBezTo>
                    <a:pt x="142629" y="-217"/>
                    <a:pt x="188111" y="37049"/>
                    <a:pt x="191405" y="83286"/>
                  </a:cubicBezTo>
                  <a:cubicBezTo>
                    <a:pt x="194679" y="129542"/>
                    <a:pt x="154515" y="167186"/>
                    <a:pt x="101750" y="167404"/>
                  </a:cubicBezTo>
                  <a:cubicBezTo>
                    <a:pt x="48985" y="167643"/>
                    <a:pt x="3483" y="130356"/>
                    <a:pt x="189" y="84119"/>
                  </a:cubicBezTo>
                  <a:cubicBezTo>
                    <a:pt x="-3105" y="37903"/>
                    <a:pt x="37079" y="239"/>
                    <a:pt x="89844" y="1"/>
                  </a:cubicBezTo>
                  <a:lnTo>
                    <a:pt x="89844" y="1"/>
                  </a:lnTo>
                  <a:close/>
                </a:path>
              </a:pathLst>
            </a:custGeom>
            <a:solidFill>
              <a:srgbClr val="FC9C77"/>
            </a:solidFill>
            <a:ln w="1984"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6C132FCC-0916-51B0-93BE-C7338248E1C5}"/>
                </a:ext>
              </a:extLst>
            </p:cNvPr>
            <p:cNvSpPr/>
            <p:nvPr/>
          </p:nvSpPr>
          <p:spPr>
            <a:xfrm>
              <a:off x="6221795" y="2836732"/>
              <a:ext cx="184318" cy="160937"/>
            </a:xfrm>
            <a:custGeom>
              <a:avLst/>
              <a:gdLst>
                <a:gd name="connsiteX0" fmla="*/ 86422 w 184318"/>
                <a:gd name="connsiteY0" fmla="*/ 1 h 160937"/>
                <a:gd name="connsiteX1" fmla="*/ 184134 w 184318"/>
                <a:gd name="connsiteY1" fmla="*/ 79992 h 160937"/>
                <a:gd name="connsiteX2" fmla="*/ 97912 w 184318"/>
                <a:gd name="connsiteY2" fmla="*/ 160936 h 160937"/>
                <a:gd name="connsiteX3" fmla="*/ 180 w 184318"/>
                <a:gd name="connsiteY3" fmla="*/ 80965 h 160937"/>
                <a:gd name="connsiteX4" fmla="*/ 86422 w 184318"/>
                <a:gd name="connsiteY4" fmla="*/ 1 h 160937"/>
                <a:gd name="connsiteX5" fmla="*/ 86422 w 184318"/>
                <a:gd name="connsiteY5" fmla="*/ 1 h 16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18" h="160937">
                  <a:moveTo>
                    <a:pt x="86422" y="1"/>
                  </a:moveTo>
                  <a:cubicBezTo>
                    <a:pt x="137183" y="-257"/>
                    <a:pt x="180959" y="35542"/>
                    <a:pt x="184134" y="79992"/>
                  </a:cubicBezTo>
                  <a:cubicBezTo>
                    <a:pt x="187329" y="124463"/>
                    <a:pt x="148692" y="160678"/>
                    <a:pt x="97912" y="160936"/>
                  </a:cubicBezTo>
                  <a:cubicBezTo>
                    <a:pt x="47151" y="161194"/>
                    <a:pt x="3375" y="125415"/>
                    <a:pt x="180" y="80965"/>
                  </a:cubicBezTo>
                  <a:cubicBezTo>
                    <a:pt x="-2975" y="36494"/>
                    <a:pt x="35661" y="279"/>
                    <a:pt x="86422" y="1"/>
                  </a:cubicBezTo>
                  <a:lnTo>
                    <a:pt x="86422" y="1"/>
                  </a:lnTo>
                  <a:close/>
                </a:path>
              </a:pathLst>
            </a:custGeom>
            <a:solidFill>
              <a:srgbClr val="FC9B76"/>
            </a:solidFill>
            <a:ln w="1984"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A17D51D-2B2F-4F46-FCE4-5A9195804E6B}"/>
                </a:ext>
              </a:extLst>
            </p:cNvPr>
            <p:cNvSpPr/>
            <p:nvPr/>
          </p:nvSpPr>
          <p:spPr>
            <a:xfrm>
              <a:off x="6223546" y="2838637"/>
              <a:ext cx="177024" cy="154449"/>
            </a:xfrm>
            <a:custGeom>
              <a:avLst/>
              <a:gdLst>
                <a:gd name="connsiteX0" fmla="*/ 82965 w 177024"/>
                <a:gd name="connsiteY0" fmla="*/ 2 h 154449"/>
                <a:gd name="connsiteX1" fmla="*/ 176847 w 177024"/>
                <a:gd name="connsiteY1" fmla="*/ 76699 h 154449"/>
                <a:gd name="connsiteX2" fmla="*/ 94058 w 177024"/>
                <a:gd name="connsiteY2" fmla="*/ 154447 h 154449"/>
                <a:gd name="connsiteX3" fmla="*/ 176 w 177024"/>
                <a:gd name="connsiteY3" fmla="*/ 77770 h 154449"/>
                <a:gd name="connsiteX4" fmla="*/ 82965 w 177024"/>
                <a:gd name="connsiteY4" fmla="*/ 2 h 154449"/>
                <a:gd name="connsiteX5" fmla="*/ 82965 w 177024"/>
                <a:gd name="connsiteY5" fmla="*/ 2 h 1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24" h="154449">
                  <a:moveTo>
                    <a:pt x="82965" y="2"/>
                  </a:moveTo>
                  <a:cubicBezTo>
                    <a:pt x="131722" y="-276"/>
                    <a:pt x="173771" y="34034"/>
                    <a:pt x="176847" y="76699"/>
                  </a:cubicBezTo>
                  <a:cubicBezTo>
                    <a:pt x="179922" y="119343"/>
                    <a:pt x="142814" y="154150"/>
                    <a:pt x="94058" y="154447"/>
                  </a:cubicBezTo>
                  <a:cubicBezTo>
                    <a:pt x="45301" y="154745"/>
                    <a:pt x="3232" y="120435"/>
                    <a:pt x="176" y="77770"/>
                  </a:cubicBezTo>
                  <a:cubicBezTo>
                    <a:pt x="-2880" y="35106"/>
                    <a:pt x="34208" y="299"/>
                    <a:pt x="82965" y="2"/>
                  </a:cubicBezTo>
                  <a:lnTo>
                    <a:pt x="82965" y="2"/>
                  </a:lnTo>
                  <a:close/>
                </a:path>
              </a:pathLst>
            </a:custGeom>
            <a:solidFill>
              <a:srgbClr val="FB9976"/>
            </a:solidFill>
            <a:ln w="1984"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B889385-D1B0-428E-80DB-BDFC5212DC7C}"/>
                </a:ext>
              </a:extLst>
            </p:cNvPr>
            <p:cNvSpPr/>
            <p:nvPr/>
          </p:nvSpPr>
          <p:spPr>
            <a:xfrm>
              <a:off x="6225296" y="2840561"/>
              <a:ext cx="169734" cy="147941"/>
            </a:xfrm>
            <a:custGeom>
              <a:avLst/>
              <a:gdLst>
                <a:gd name="connsiteX0" fmla="*/ 79488 w 169734"/>
                <a:gd name="connsiteY0" fmla="*/ 3 h 147941"/>
                <a:gd name="connsiteX1" fmla="*/ 169560 w 169734"/>
                <a:gd name="connsiteY1" fmla="*/ 73366 h 147941"/>
                <a:gd name="connsiteX2" fmla="*/ 90244 w 169734"/>
                <a:gd name="connsiteY2" fmla="*/ 147939 h 147941"/>
                <a:gd name="connsiteX3" fmla="*/ 172 w 169734"/>
                <a:gd name="connsiteY3" fmla="*/ 74596 h 147941"/>
                <a:gd name="connsiteX4" fmla="*/ 79488 w 169734"/>
                <a:gd name="connsiteY4" fmla="*/ 3 h 147941"/>
                <a:gd name="connsiteX5" fmla="*/ 79488 w 169734"/>
                <a:gd name="connsiteY5" fmla="*/ 3 h 1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34" h="147941">
                  <a:moveTo>
                    <a:pt x="79488" y="3"/>
                  </a:moveTo>
                  <a:cubicBezTo>
                    <a:pt x="126241" y="-335"/>
                    <a:pt x="166583" y="32507"/>
                    <a:pt x="169560" y="73366"/>
                  </a:cubicBezTo>
                  <a:cubicBezTo>
                    <a:pt x="172537" y="114224"/>
                    <a:pt x="136996" y="147602"/>
                    <a:pt x="90244" y="147939"/>
                  </a:cubicBezTo>
                  <a:cubicBezTo>
                    <a:pt x="43491" y="148277"/>
                    <a:pt x="3149" y="115435"/>
                    <a:pt x="172" y="74596"/>
                  </a:cubicBezTo>
                  <a:cubicBezTo>
                    <a:pt x="-2785" y="33718"/>
                    <a:pt x="32736" y="340"/>
                    <a:pt x="79488" y="3"/>
                  </a:cubicBezTo>
                  <a:lnTo>
                    <a:pt x="79488" y="3"/>
                  </a:lnTo>
                  <a:close/>
                </a:path>
              </a:pathLst>
            </a:custGeom>
            <a:solidFill>
              <a:srgbClr val="FB9875"/>
            </a:solidFill>
            <a:ln w="1984"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7CE71E9B-612C-6315-FF6E-5E8F7DE0B6CA}"/>
                </a:ext>
              </a:extLst>
            </p:cNvPr>
            <p:cNvSpPr/>
            <p:nvPr/>
          </p:nvSpPr>
          <p:spPr>
            <a:xfrm>
              <a:off x="6227029" y="2842485"/>
              <a:ext cx="162440" cy="141453"/>
            </a:xfrm>
            <a:custGeom>
              <a:avLst/>
              <a:gdLst>
                <a:gd name="connsiteX0" fmla="*/ 76049 w 162440"/>
                <a:gd name="connsiteY0" fmla="*/ 3 h 141453"/>
                <a:gd name="connsiteX1" fmla="*/ 162271 w 162440"/>
                <a:gd name="connsiteY1" fmla="*/ 70052 h 141453"/>
                <a:gd name="connsiteX2" fmla="*/ 86407 w 162440"/>
                <a:gd name="connsiteY2" fmla="*/ 141450 h 141453"/>
                <a:gd name="connsiteX3" fmla="*/ 166 w 162440"/>
                <a:gd name="connsiteY3" fmla="*/ 71401 h 141453"/>
                <a:gd name="connsiteX4" fmla="*/ 76049 w 162440"/>
                <a:gd name="connsiteY4" fmla="*/ 3 h 141453"/>
                <a:gd name="connsiteX5" fmla="*/ 76049 w 162440"/>
                <a:gd name="connsiteY5" fmla="*/ 3 h 1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440" h="141453">
                  <a:moveTo>
                    <a:pt x="76049" y="3"/>
                  </a:moveTo>
                  <a:cubicBezTo>
                    <a:pt x="120777" y="-354"/>
                    <a:pt x="159413" y="30999"/>
                    <a:pt x="162271" y="70052"/>
                  </a:cubicBezTo>
                  <a:cubicBezTo>
                    <a:pt x="165148" y="109125"/>
                    <a:pt x="131155" y="141074"/>
                    <a:pt x="86407" y="141450"/>
                  </a:cubicBezTo>
                  <a:cubicBezTo>
                    <a:pt x="41659" y="141808"/>
                    <a:pt x="3023" y="110474"/>
                    <a:pt x="166" y="71401"/>
                  </a:cubicBezTo>
                  <a:cubicBezTo>
                    <a:pt x="-2672" y="32329"/>
                    <a:pt x="31301" y="380"/>
                    <a:pt x="76049" y="3"/>
                  </a:cubicBezTo>
                  <a:lnTo>
                    <a:pt x="76049" y="3"/>
                  </a:lnTo>
                  <a:close/>
                </a:path>
              </a:pathLst>
            </a:custGeom>
            <a:solidFill>
              <a:srgbClr val="FB9774"/>
            </a:solidFill>
            <a:ln w="1984"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8AD9C3D-A420-985D-135B-F6BC81315D46}"/>
                </a:ext>
              </a:extLst>
            </p:cNvPr>
            <p:cNvSpPr/>
            <p:nvPr/>
          </p:nvSpPr>
          <p:spPr>
            <a:xfrm>
              <a:off x="6228777" y="2844429"/>
              <a:ext cx="155169" cy="134986"/>
            </a:xfrm>
            <a:custGeom>
              <a:avLst/>
              <a:gdLst>
                <a:gd name="connsiteX0" fmla="*/ 72594 w 155169"/>
                <a:gd name="connsiteY0" fmla="*/ 4 h 134986"/>
                <a:gd name="connsiteX1" fmla="*/ 155006 w 155169"/>
                <a:gd name="connsiteY1" fmla="*/ 66759 h 134986"/>
                <a:gd name="connsiteX2" fmla="*/ 82576 w 155169"/>
                <a:gd name="connsiteY2" fmla="*/ 134982 h 134986"/>
                <a:gd name="connsiteX3" fmla="*/ 164 w 155169"/>
                <a:gd name="connsiteY3" fmla="*/ 68227 h 134986"/>
                <a:gd name="connsiteX4" fmla="*/ 72594 w 155169"/>
                <a:gd name="connsiteY4" fmla="*/ 4 h 134986"/>
                <a:gd name="connsiteX5" fmla="*/ 72594 w 155169"/>
                <a:gd name="connsiteY5" fmla="*/ 4 h 13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69" h="134986">
                  <a:moveTo>
                    <a:pt x="72594" y="4"/>
                  </a:moveTo>
                  <a:cubicBezTo>
                    <a:pt x="115338" y="-393"/>
                    <a:pt x="152248" y="29492"/>
                    <a:pt x="155006" y="66759"/>
                  </a:cubicBezTo>
                  <a:cubicBezTo>
                    <a:pt x="157765" y="104026"/>
                    <a:pt x="125319" y="134585"/>
                    <a:pt x="82576" y="134982"/>
                  </a:cubicBezTo>
                  <a:cubicBezTo>
                    <a:pt x="39851" y="135379"/>
                    <a:pt x="2902" y="105514"/>
                    <a:pt x="164" y="68227"/>
                  </a:cubicBezTo>
                  <a:cubicBezTo>
                    <a:pt x="-2594" y="30941"/>
                    <a:pt x="29850" y="401"/>
                    <a:pt x="72594" y="4"/>
                  </a:cubicBezTo>
                  <a:lnTo>
                    <a:pt x="72594" y="4"/>
                  </a:lnTo>
                  <a:close/>
                </a:path>
              </a:pathLst>
            </a:custGeom>
            <a:solidFill>
              <a:srgbClr val="FB9573"/>
            </a:solidFill>
            <a:ln w="1984"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765C144-7AD0-E88D-0D0F-C157E17EADC2}"/>
                </a:ext>
              </a:extLst>
            </p:cNvPr>
            <p:cNvSpPr/>
            <p:nvPr/>
          </p:nvSpPr>
          <p:spPr>
            <a:xfrm>
              <a:off x="6230528" y="2846353"/>
              <a:ext cx="147878" cy="128479"/>
            </a:xfrm>
            <a:custGeom>
              <a:avLst/>
              <a:gdLst>
                <a:gd name="connsiteX0" fmla="*/ 69137 w 147878"/>
                <a:gd name="connsiteY0" fmla="*/ 5 h 128479"/>
                <a:gd name="connsiteX1" fmla="*/ 147719 w 147878"/>
                <a:gd name="connsiteY1" fmla="*/ 63446 h 128479"/>
                <a:gd name="connsiteX2" fmla="*/ 78741 w 147878"/>
                <a:gd name="connsiteY2" fmla="*/ 128475 h 128479"/>
                <a:gd name="connsiteX3" fmla="*/ 160 w 147878"/>
                <a:gd name="connsiteY3" fmla="*/ 65053 h 128479"/>
                <a:gd name="connsiteX4" fmla="*/ 69137 w 147878"/>
                <a:gd name="connsiteY4" fmla="*/ 5 h 128479"/>
                <a:gd name="connsiteX5" fmla="*/ 69137 w 147878"/>
                <a:gd name="connsiteY5" fmla="*/ 5 h 1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8" h="128479">
                  <a:moveTo>
                    <a:pt x="69137" y="5"/>
                  </a:moveTo>
                  <a:cubicBezTo>
                    <a:pt x="109857" y="-432"/>
                    <a:pt x="145060" y="27945"/>
                    <a:pt x="147719" y="63446"/>
                  </a:cubicBezTo>
                  <a:cubicBezTo>
                    <a:pt x="150378" y="98927"/>
                    <a:pt x="119461" y="128038"/>
                    <a:pt x="78741" y="128475"/>
                  </a:cubicBezTo>
                  <a:cubicBezTo>
                    <a:pt x="38021" y="128911"/>
                    <a:pt x="2818" y="100515"/>
                    <a:pt x="160" y="65053"/>
                  </a:cubicBezTo>
                  <a:cubicBezTo>
                    <a:pt x="-2500" y="29553"/>
                    <a:pt x="28397" y="441"/>
                    <a:pt x="69137" y="5"/>
                  </a:cubicBezTo>
                  <a:lnTo>
                    <a:pt x="69137" y="5"/>
                  </a:lnTo>
                  <a:close/>
                </a:path>
              </a:pathLst>
            </a:custGeom>
            <a:solidFill>
              <a:srgbClr val="FB9473"/>
            </a:solidFill>
            <a:ln w="1984"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EF5B0CF-D6E4-2BAC-4E50-B4F5FB7D45A2}"/>
                </a:ext>
              </a:extLst>
            </p:cNvPr>
            <p:cNvSpPr/>
            <p:nvPr/>
          </p:nvSpPr>
          <p:spPr>
            <a:xfrm>
              <a:off x="6232243" y="2848277"/>
              <a:ext cx="140601" cy="121973"/>
            </a:xfrm>
            <a:custGeom>
              <a:avLst/>
              <a:gdLst>
                <a:gd name="connsiteX0" fmla="*/ 65695 w 140601"/>
                <a:gd name="connsiteY0" fmla="*/ 6 h 121973"/>
                <a:gd name="connsiteX1" fmla="*/ 140448 w 140601"/>
                <a:gd name="connsiteY1" fmla="*/ 60133 h 121973"/>
                <a:gd name="connsiteX2" fmla="*/ 74923 w 140601"/>
                <a:gd name="connsiteY2" fmla="*/ 121967 h 121973"/>
                <a:gd name="connsiteX3" fmla="*/ 151 w 140601"/>
                <a:gd name="connsiteY3" fmla="*/ 61860 h 121973"/>
                <a:gd name="connsiteX4" fmla="*/ 65695 w 140601"/>
                <a:gd name="connsiteY4" fmla="*/ 6 h 121973"/>
                <a:gd name="connsiteX5" fmla="*/ 65695 w 140601"/>
                <a:gd name="connsiteY5" fmla="*/ 6 h 12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01" h="121973">
                  <a:moveTo>
                    <a:pt x="65695" y="6"/>
                  </a:moveTo>
                  <a:cubicBezTo>
                    <a:pt x="104411" y="-470"/>
                    <a:pt x="137908" y="26438"/>
                    <a:pt x="140448" y="60133"/>
                  </a:cubicBezTo>
                  <a:cubicBezTo>
                    <a:pt x="142988" y="93828"/>
                    <a:pt x="113639" y="121511"/>
                    <a:pt x="74923" y="121967"/>
                  </a:cubicBezTo>
                  <a:cubicBezTo>
                    <a:pt x="36208" y="122443"/>
                    <a:pt x="2711" y="95535"/>
                    <a:pt x="151" y="61860"/>
                  </a:cubicBezTo>
                  <a:cubicBezTo>
                    <a:pt x="-2369" y="28165"/>
                    <a:pt x="26980" y="482"/>
                    <a:pt x="65695" y="6"/>
                  </a:cubicBezTo>
                  <a:lnTo>
                    <a:pt x="65695" y="6"/>
                  </a:lnTo>
                  <a:close/>
                </a:path>
              </a:pathLst>
            </a:custGeom>
            <a:solidFill>
              <a:srgbClr val="FB9272"/>
            </a:solidFill>
            <a:ln w="1984"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CCCA8A94-9532-1E62-EA82-E6EFF6B0A042}"/>
                </a:ext>
              </a:extLst>
            </p:cNvPr>
            <p:cNvSpPr/>
            <p:nvPr/>
          </p:nvSpPr>
          <p:spPr>
            <a:xfrm>
              <a:off x="6233993" y="2850181"/>
              <a:ext cx="133329" cy="115505"/>
            </a:xfrm>
            <a:custGeom>
              <a:avLst/>
              <a:gdLst>
                <a:gd name="connsiteX0" fmla="*/ 62239 w 133329"/>
                <a:gd name="connsiteY0" fmla="*/ 7 h 115505"/>
                <a:gd name="connsiteX1" fmla="*/ 133181 w 133329"/>
                <a:gd name="connsiteY1" fmla="*/ 56840 h 115505"/>
                <a:gd name="connsiteX2" fmla="*/ 71089 w 133329"/>
                <a:gd name="connsiteY2" fmla="*/ 115499 h 115505"/>
                <a:gd name="connsiteX3" fmla="*/ 147 w 133329"/>
                <a:gd name="connsiteY3" fmla="*/ 58686 h 115505"/>
                <a:gd name="connsiteX4" fmla="*/ 62239 w 133329"/>
                <a:gd name="connsiteY4" fmla="*/ 7 h 115505"/>
                <a:gd name="connsiteX5" fmla="*/ 62239 w 133329"/>
                <a:gd name="connsiteY5" fmla="*/ 7 h 11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29" h="115505">
                  <a:moveTo>
                    <a:pt x="62239" y="7"/>
                  </a:moveTo>
                  <a:cubicBezTo>
                    <a:pt x="98950" y="-489"/>
                    <a:pt x="130720" y="24931"/>
                    <a:pt x="133181" y="56840"/>
                  </a:cubicBezTo>
                  <a:cubicBezTo>
                    <a:pt x="135621" y="88729"/>
                    <a:pt x="107800" y="115003"/>
                    <a:pt x="71089" y="115499"/>
                  </a:cubicBezTo>
                  <a:cubicBezTo>
                    <a:pt x="34378" y="115995"/>
                    <a:pt x="2607" y="90575"/>
                    <a:pt x="147" y="58686"/>
                  </a:cubicBezTo>
                  <a:cubicBezTo>
                    <a:pt x="-2274" y="26796"/>
                    <a:pt x="25527" y="523"/>
                    <a:pt x="62239" y="7"/>
                  </a:cubicBezTo>
                  <a:lnTo>
                    <a:pt x="62239" y="7"/>
                  </a:lnTo>
                  <a:close/>
                </a:path>
              </a:pathLst>
            </a:custGeom>
            <a:solidFill>
              <a:srgbClr val="FA9171"/>
            </a:solidFill>
            <a:ln w="1984"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9FFB98EB-2E17-C072-4465-8E0AE70A53AB}"/>
                </a:ext>
              </a:extLst>
            </p:cNvPr>
            <p:cNvSpPr/>
            <p:nvPr/>
          </p:nvSpPr>
          <p:spPr>
            <a:xfrm>
              <a:off x="6235741" y="2852123"/>
              <a:ext cx="126023" cy="109001"/>
            </a:xfrm>
            <a:custGeom>
              <a:avLst/>
              <a:gdLst>
                <a:gd name="connsiteX0" fmla="*/ 58784 w 126023"/>
                <a:gd name="connsiteY0" fmla="*/ 9 h 109001"/>
                <a:gd name="connsiteX1" fmla="*/ 125877 w 126023"/>
                <a:gd name="connsiteY1" fmla="*/ 53509 h 109001"/>
                <a:gd name="connsiteX2" fmla="*/ 67257 w 126023"/>
                <a:gd name="connsiteY2" fmla="*/ 108992 h 109001"/>
                <a:gd name="connsiteX3" fmla="*/ 145 w 126023"/>
                <a:gd name="connsiteY3" fmla="*/ 55493 h 109001"/>
                <a:gd name="connsiteX4" fmla="*/ 58784 w 126023"/>
                <a:gd name="connsiteY4" fmla="*/ 9 h 109001"/>
                <a:gd name="connsiteX5" fmla="*/ 58784 w 126023"/>
                <a:gd name="connsiteY5" fmla="*/ 9 h 1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3" h="109001">
                  <a:moveTo>
                    <a:pt x="58784" y="9"/>
                  </a:moveTo>
                  <a:cubicBezTo>
                    <a:pt x="93491" y="-546"/>
                    <a:pt x="123555" y="23405"/>
                    <a:pt x="125877" y="53509"/>
                  </a:cubicBezTo>
                  <a:cubicBezTo>
                    <a:pt x="128238" y="83612"/>
                    <a:pt x="101945" y="108437"/>
                    <a:pt x="67257" y="108992"/>
                  </a:cubicBezTo>
                  <a:cubicBezTo>
                    <a:pt x="32570" y="109528"/>
                    <a:pt x="2487" y="85596"/>
                    <a:pt x="145" y="55493"/>
                  </a:cubicBezTo>
                  <a:cubicBezTo>
                    <a:pt x="-2196" y="25370"/>
                    <a:pt x="24077" y="545"/>
                    <a:pt x="58784" y="9"/>
                  </a:cubicBezTo>
                  <a:lnTo>
                    <a:pt x="58784" y="9"/>
                  </a:lnTo>
                  <a:close/>
                </a:path>
              </a:pathLst>
            </a:custGeom>
            <a:solidFill>
              <a:srgbClr val="FA9071"/>
            </a:solidFill>
            <a:ln w="1984"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11B8F77B-E567-28AA-63D1-3CD797CC68CD}"/>
                </a:ext>
              </a:extLst>
            </p:cNvPr>
            <p:cNvSpPr/>
            <p:nvPr/>
          </p:nvSpPr>
          <p:spPr>
            <a:xfrm>
              <a:off x="6237491" y="2854047"/>
              <a:ext cx="118750" cy="102516"/>
            </a:xfrm>
            <a:custGeom>
              <a:avLst/>
              <a:gdLst>
                <a:gd name="connsiteX0" fmla="*/ 55327 w 118750"/>
                <a:gd name="connsiteY0" fmla="*/ 11 h 102516"/>
                <a:gd name="connsiteX1" fmla="*/ 118609 w 118750"/>
                <a:gd name="connsiteY1" fmla="*/ 50196 h 102516"/>
                <a:gd name="connsiteX2" fmla="*/ 63423 w 118750"/>
                <a:gd name="connsiteY2" fmla="*/ 102505 h 102516"/>
                <a:gd name="connsiteX3" fmla="*/ 141 w 118750"/>
                <a:gd name="connsiteY3" fmla="*/ 52319 h 102516"/>
                <a:gd name="connsiteX4" fmla="*/ 55327 w 118750"/>
                <a:gd name="connsiteY4" fmla="*/ 11 h 102516"/>
                <a:gd name="connsiteX5" fmla="*/ 55327 w 118750"/>
                <a:gd name="connsiteY5" fmla="*/ 11 h 1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50" h="102516">
                  <a:moveTo>
                    <a:pt x="55327" y="11"/>
                  </a:moveTo>
                  <a:cubicBezTo>
                    <a:pt x="88010" y="-565"/>
                    <a:pt x="116367" y="21899"/>
                    <a:pt x="118609" y="50196"/>
                  </a:cubicBezTo>
                  <a:cubicBezTo>
                    <a:pt x="120852" y="78514"/>
                    <a:pt x="96126" y="101929"/>
                    <a:pt x="63423" y="102505"/>
                  </a:cubicBezTo>
                  <a:cubicBezTo>
                    <a:pt x="30721" y="103100"/>
                    <a:pt x="2383" y="80617"/>
                    <a:pt x="141" y="52319"/>
                  </a:cubicBezTo>
                  <a:cubicBezTo>
                    <a:pt x="-2101" y="24002"/>
                    <a:pt x="22624" y="606"/>
                    <a:pt x="55327" y="11"/>
                  </a:cubicBezTo>
                  <a:lnTo>
                    <a:pt x="55327" y="11"/>
                  </a:lnTo>
                  <a:close/>
                </a:path>
              </a:pathLst>
            </a:custGeom>
            <a:solidFill>
              <a:srgbClr val="FA8E70"/>
            </a:solidFill>
            <a:ln w="1984"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B3D8745E-8515-4F5C-A945-0DF3F9089F4E}"/>
                </a:ext>
              </a:extLst>
            </p:cNvPr>
            <p:cNvSpPr/>
            <p:nvPr/>
          </p:nvSpPr>
          <p:spPr>
            <a:xfrm>
              <a:off x="6239224" y="2855969"/>
              <a:ext cx="111455" cy="96031"/>
            </a:xfrm>
            <a:custGeom>
              <a:avLst/>
              <a:gdLst>
                <a:gd name="connsiteX0" fmla="*/ 51868 w 111455"/>
                <a:gd name="connsiteY0" fmla="*/ 13 h 96031"/>
                <a:gd name="connsiteX1" fmla="*/ 111321 w 111455"/>
                <a:gd name="connsiteY1" fmla="*/ 46904 h 96031"/>
                <a:gd name="connsiteX2" fmla="*/ 59587 w 111455"/>
                <a:gd name="connsiteY2" fmla="*/ 96018 h 96031"/>
                <a:gd name="connsiteX3" fmla="*/ 135 w 111455"/>
                <a:gd name="connsiteY3" fmla="*/ 49127 h 96031"/>
                <a:gd name="connsiteX4" fmla="*/ 51868 w 111455"/>
                <a:gd name="connsiteY4" fmla="*/ 13 h 96031"/>
                <a:gd name="connsiteX5" fmla="*/ 51868 w 111455"/>
                <a:gd name="connsiteY5" fmla="*/ 13 h 9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55" h="96031">
                  <a:moveTo>
                    <a:pt x="51868" y="13"/>
                  </a:moveTo>
                  <a:cubicBezTo>
                    <a:pt x="82547" y="-602"/>
                    <a:pt x="109177" y="20393"/>
                    <a:pt x="111321" y="46904"/>
                  </a:cubicBezTo>
                  <a:cubicBezTo>
                    <a:pt x="113444" y="73416"/>
                    <a:pt x="90266" y="95403"/>
                    <a:pt x="59587" y="96018"/>
                  </a:cubicBezTo>
                  <a:cubicBezTo>
                    <a:pt x="28909" y="96633"/>
                    <a:pt x="2278" y="75638"/>
                    <a:pt x="135" y="49127"/>
                  </a:cubicBezTo>
                  <a:cubicBezTo>
                    <a:pt x="-1988" y="22615"/>
                    <a:pt x="21190" y="628"/>
                    <a:pt x="51868" y="13"/>
                  </a:cubicBezTo>
                  <a:lnTo>
                    <a:pt x="51868" y="13"/>
                  </a:lnTo>
                  <a:close/>
                </a:path>
              </a:pathLst>
            </a:custGeom>
            <a:solidFill>
              <a:srgbClr val="FA8D6F"/>
            </a:solidFill>
            <a:ln w="1984"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12294EA-4FDF-ADAF-7028-B1C4D0A2DEB9}"/>
                </a:ext>
              </a:extLst>
            </p:cNvPr>
            <p:cNvSpPr/>
            <p:nvPr/>
          </p:nvSpPr>
          <p:spPr>
            <a:xfrm>
              <a:off x="6240974" y="2857891"/>
              <a:ext cx="104184" cy="89528"/>
            </a:xfrm>
            <a:custGeom>
              <a:avLst/>
              <a:gdLst>
                <a:gd name="connsiteX0" fmla="*/ 48411 w 104184"/>
                <a:gd name="connsiteY0" fmla="*/ 16 h 89528"/>
                <a:gd name="connsiteX1" fmla="*/ 104054 w 104184"/>
                <a:gd name="connsiteY1" fmla="*/ 43593 h 89528"/>
                <a:gd name="connsiteX2" fmla="*/ 55754 w 104184"/>
                <a:gd name="connsiteY2" fmla="*/ 89512 h 89528"/>
                <a:gd name="connsiteX3" fmla="*/ 131 w 104184"/>
                <a:gd name="connsiteY3" fmla="*/ 45955 h 89528"/>
                <a:gd name="connsiteX4" fmla="*/ 48411 w 104184"/>
                <a:gd name="connsiteY4" fmla="*/ 16 h 89528"/>
                <a:gd name="connsiteX5" fmla="*/ 48411 w 104184"/>
                <a:gd name="connsiteY5" fmla="*/ 1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84" h="89528">
                  <a:moveTo>
                    <a:pt x="48411" y="16"/>
                  </a:moveTo>
                  <a:cubicBezTo>
                    <a:pt x="77106" y="-639"/>
                    <a:pt x="102010" y="18868"/>
                    <a:pt x="104054" y="43593"/>
                  </a:cubicBezTo>
                  <a:cubicBezTo>
                    <a:pt x="106078" y="68319"/>
                    <a:pt x="84428" y="88877"/>
                    <a:pt x="55754" y="89512"/>
                  </a:cubicBezTo>
                  <a:cubicBezTo>
                    <a:pt x="27079" y="90167"/>
                    <a:pt x="2155" y="70660"/>
                    <a:pt x="131" y="45955"/>
                  </a:cubicBezTo>
                  <a:cubicBezTo>
                    <a:pt x="-1893" y="21229"/>
                    <a:pt x="19737" y="671"/>
                    <a:pt x="48411" y="16"/>
                  </a:cubicBezTo>
                  <a:lnTo>
                    <a:pt x="48411" y="16"/>
                  </a:lnTo>
                  <a:close/>
                </a:path>
              </a:pathLst>
            </a:custGeom>
            <a:solidFill>
              <a:srgbClr val="FA8C6E"/>
            </a:solidFill>
            <a:ln w="1984"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D5F536E8-8ADE-44A9-D178-7A7ABC27B5C9}"/>
                </a:ext>
              </a:extLst>
            </p:cNvPr>
            <p:cNvSpPr/>
            <p:nvPr/>
          </p:nvSpPr>
          <p:spPr>
            <a:xfrm>
              <a:off x="6242704" y="2859814"/>
              <a:ext cx="96894" cy="83044"/>
            </a:xfrm>
            <a:custGeom>
              <a:avLst/>
              <a:gdLst>
                <a:gd name="connsiteX0" fmla="*/ 44975 w 96894"/>
                <a:gd name="connsiteY0" fmla="*/ 18 h 83044"/>
                <a:gd name="connsiteX1" fmla="*/ 96767 w 96894"/>
                <a:gd name="connsiteY1" fmla="*/ 40282 h 83044"/>
                <a:gd name="connsiteX2" fmla="*/ 51940 w 96894"/>
                <a:gd name="connsiteY2" fmla="*/ 83025 h 83044"/>
                <a:gd name="connsiteX3" fmla="*/ 127 w 96894"/>
                <a:gd name="connsiteY3" fmla="*/ 42762 h 83044"/>
                <a:gd name="connsiteX4" fmla="*/ 44975 w 96894"/>
                <a:gd name="connsiteY4" fmla="*/ 18 h 83044"/>
                <a:gd name="connsiteX5" fmla="*/ 44975 w 96894"/>
                <a:gd name="connsiteY5" fmla="*/ 18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94" h="83044">
                  <a:moveTo>
                    <a:pt x="44975" y="18"/>
                  </a:moveTo>
                  <a:cubicBezTo>
                    <a:pt x="71645" y="-656"/>
                    <a:pt x="94843" y="17342"/>
                    <a:pt x="96767" y="40282"/>
                  </a:cubicBezTo>
                  <a:cubicBezTo>
                    <a:pt x="98693" y="63201"/>
                    <a:pt x="78590" y="82331"/>
                    <a:pt x="51940" y="83025"/>
                  </a:cubicBezTo>
                  <a:cubicBezTo>
                    <a:pt x="25270" y="83720"/>
                    <a:pt x="2072" y="65702"/>
                    <a:pt x="127" y="42762"/>
                  </a:cubicBezTo>
                  <a:cubicBezTo>
                    <a:pt x="-1797" y="19842"/>
                    <a:pt x="18305" y="713"/>
                    <a:pt x="44975" y="18"/>
                  </a:cubicBezTo>
                  <a:lnTo>
                    <a:pt x="44975" y="18"/>
                  </a:lnTo>
                  <a:close/>
                </a:path>
              </a:pathLst>
            </a:custGeom>
            <a:solidFill>
              <a:srgbClr val="FA8A6E"/>
            </a:solidFill>
            <a:ln w="1984"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ADDFB947-42EE-B920-C839-9BBE596E1A45}"/>
                </a:ext>
              </a:extLst>
            </p:cNvPr>
            <p:cNvSpPr/>
            <p:nvPr/>
          </p:nvSpPr>
          <p:spPr>
            <a:xfrm>
              <a:off x="6244436" y="2861735"/>
              <a:ext cx="89622" cy="76583"/>
            </a:xfrm>
            <a:custGeom>
              <a:avLst/>
              <a:gdLst>
                <a:gd name="connsiteX0" fmla="*/ 41516 w 89622"/>
                <a:gd name="connsiteY0" fmla="*/ 22 h 76583"/>
                <a:gd name="connsiteX1" fmla="*/ 89499 w 89622"/>
                <a:gd name="connsiteY1" fmla="*/ 36992 h 76583"/>
                <a:gd name="connsiteX2" fmla="*/ 48104 w 89622"/>
                <a:gd name="connsiteY2" fmla="*/ 76560 h 76583"/>
                <a:gd name="connsiteX3" fmla="*/ 122 w 89622"/>
                <a:gd name="connsiteY3" fmla="*/ 39611 h 76583"/>
                <a:gd name="connsiteX4" fmla="*/ 41516 w 89622"/>
                <a:gd name="connsiteY4" fmla="*/ 22 h 76583"/>
                <a:gd name="connsiteX5" fmla="*/ 41516 w 89622"/>
                <a:gd name="connsiteY5" fmla="*/ 22 h 7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22" h="76583">
                  <a:moveTo>
                    <a:pt x="41516" y="22"/>
                  </a:moveTo>
                  <a:cubicBezTo>
                    <a:pt x="66182" y="-692"/>
                    <a:pt x="87673" y="15858"/>
                    <a:pt x="89499" y="36992"/>
                  </a:cubicBezTo>
                  <a:cubicBezTo>
                    <a:pt x="91324" y="58125"/>
                    <a:pt x="72770" y="75846"/>
                    <a:pt x="48104" y="76560"/>
                  </a:cubicBezTo>
                  <a:cubicBezTo>
                    <a:pt x="23438" y="77294"/>
                    <a:pt x="1947" y="60745"/>
                    <a:pt x="122" y="39611"/>
                  </a:cubicBezTo>
                  <a:cubicBezTo>
                    <a:pt x="-1685" y="18438"/>
                    <a:pt x="16850" y="737"/>
                    <a:pt x="41516" y="22"/>
                  </a:cubicBezTo>
                  <a:lnTo>
                    <a:pt x="41516" y="22"/>
                  </a:lnTo>
                  <a:close/>
                </a:path>
              </a:pathLst>
            </a:custGeom>
            <a:solidFill>
              <a:srgbClr val="F9896D"/>
            </a:solidFill>
            <a:ln w="1984"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937193FE-6B8A-A072-8862-1E2C71562F7F}"/>
                </a:ext>
              </a:extLst>
            </p:cNvPr>
            <p:cNvSpPr/>
            <p:nvPr/>
          </p:nvSpPr>
          <p:spPr>
            <a:xfrm>
              <a:off x="6246169" y="2863655"/>
              <a:ext cx="82330" cy="70083"/>
            </a:xfrm>
            <a:custGeom>
              <a:avLst/>
              <a:gdLst>
                <a:gd name="connsiteX0" fmla="*/ 38077 w 82330"/>
                <a:gd name="connsiteY0" fmla="*/ 27 h 70083"/>
                <a:gd name="connsiteX1" fmla="*/ 82210 w 82330"/>
                <a:gd name="connsiteY1" fmla="*/ 33683 h 70083"/>
                <a:gd name="connsiteX2" fmla="*/ 44268 w 82330"/>
                <a:gd name="connsiteY2" fmla="*/ 70056 h 70083"/>
                <a:gd name="connsiteX3" fmla="*/ 115 w 82330"/>
                <a:gd name="connsiteY3" fmla="*/ 36421 h 70083"/>
                <a:gd name="connsiteX4" fmla="*/ 38077 w 82330"/>
                <a:gd name="connsiteY4" fmla="*/ 27 h 70083"/>
                <a:gd name="connsiteX5" fmla="*/ 38077 w 82330"/>
                <a:gd name="connsiteY5" fmla="*/ 27 h 7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30" h="70083">
                  <a:moveTo>
                    <a:pt x="38077" y="27"/>
                  </a:moveTo>
                  <a:cubicBezTo>
                    <a:pt x="60739" y="-727"/>
                    <a:pt x="80503" y="14335"/>
                    <a:pt x="82210" y="33683"/>
                  </a:cubicBezTo>
                  <a:cubicBezTo>
                    <a:pt x="83936" y="53030"/>
                    <a:pt x="66930" y="69302"/>
                    <a:pt x="44268" y="70056"/>
                  </a:cubicBezTo>
                  <a:cubicBezTo>
                    <a:pt x="21626" y="70811"/>
                    <a:pt x="1822" y="55769"/>
                    <a:pt x="115" y="36421"/>
                  </a:cubicBezTo>
                  <a:cubicBezTo>
                    <a:pt x="-1571" y="17073"/>
                    <a:pt x="15435" y="781"/>
                    <a:pt x="38077" y="27"/>
                  </a:cubicBezTo>
                  <a:lnTo>
                    <a:pt x="38077" y="27"/>
                  </a:lnTo>
                  <a:close/>
                </a:path>
              </a:pathLst>
            </a:custGeom>
            <a:solidFill>
              <a:srgbClr val="F9886C"/>
            </a:solidFill>
            <a:ln w="1984"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3B6EDEC2-EAE3-FD06-2098-1F640EC872B5}"/>
                </a:ext>
              </a:extLst>
            </p:cNvPr>
            <p:cNvSpPr/>
            <p:nvPr/>
          </p:nvSpPr>
          <p:spPr>
            <a:xfrm>
              <a:off x="6247936" y="2865573"/>
              <a:ext cx="75041" cy="63586"/>
            </a:xfrm>
            <a:custGeom>
              <a:avLst/>
              <a:gdLst>
                <a:gd name="connsiteX0" fmla="*/ 34603 w 75041"/>
                <a:gd name="connsiteY0" fmla="*/ 33 h 63586"/>
                <a:gd name="connsiteX1" fmla="*/ 74926 w 75041"/>
                <a:gd name="connsiteY1" fmla="*/ 30355 h 63586"/>
                <a:gd name="connsiteX2" fmla="*/ 40418 w 75041"/>
                <a:gd name="connsiteY2" fmla="*/ 63554 h 63586"/>
                <a:gd name="connsiteX3" fmla="*/ 115 w 75041"/>
                <a:gd name="connsiteY3" fmla="*/ 33232 h 63586"/>
                <a:gd name="connsiteX4" fmla="*/ 34603 w 75041"/>
                <a:gd name="connsiteY4" fmla="*/ 33 h 63586"/>
                <a:gd name="connsiteX5" fmla="*/ 34603 w 75041"/>
                <a:gd name="connsiteY5" fmla="*/ 33 h 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41" h="63586">
                  <a:moveTo>
                    <a:pt x="34603" y="33"/>
                  </a:moveTo>
                  <a:cubicBezTo>
                    <a:pt x="55261" y="-760"/>
                    <a:pt x="73319" y="12813"/>
                    <a:pt x="74926" y="30355"/>
                  </a:cubicBezTo>
                  <a:cubicBezTo>
                    <a:pt x="76534" y="47917"/>
                    <a:pt x="61075" y="62780"/>
                    <a:pt x="40418" y="63554"/>
                  </a:cubicBezTo>
                  <a:cubicBezTo>
                    <a:pt x="19780" y="64347"/>
                    <a:pt x="1702" y="50774"/>
                    <a:pt x="115" y="33232"/>
                  </a:cubicBezTo>
                  <a:cubicBezTo>
                    <a:pt x="-1493" y="15690"/>
                    <a:pt x="13966" y="827"/>
                    <a:pt x="34603" y="33"/>
                  </a:cubicBezTo>
                  <a:lnTo>
                    <a:pt x="34603" y="33"/>
                  </a:lnTo>
                  <a:close/>
                </a:path>
              </a:pathLst>
            </a:custGeom>
            <a:solidFill>
              <a:srgbClr val="F9866B"/>
            </a:solidFill>
            <a:ln w="1984"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E078DA75-2CF5-27D6-391D-8077E933EBDF}"/>
                </a:ext>
              </a:extLst>
            </p:cNvPr>
            <p:cNvSpPr/>
            <p:nvPr/>
          </p:nvSpPr>
          <p:spPr>
            <a:xfrm>
              <a:off x="6249665" y="2867493"/>
              <a:ext cx="67752" cy="57130"/>
            </a:xfrm>
            <a:custGeom>
              <a:avLst/>
              <a:gdLst>
                <a:gd name="connsiteX0" fmla="*/ 31168 w 67752"/>
                <a:gd name="connsiteY0" fmla="*/ 39 h 57130"/>
                <a:gd name="connsiteX1" fmla="*/ 67641 w 67752"/>
                <a:gd name="connsiteY1" fmla="*/ 27066 h 57130"/>
                <a:gd name="connsiteX2" fmla="*/ 36605 w 67752"/>
                <a:gd name="connsiteY2" fmla="*/ 57090 h 57130"/>
                <a:gd name="connsiteX3" fmla="*/ 112 w 67752"/>
                <a:gd name="connsiteY3" fmla="*/ 30063 h 57130"/>
                <a:gd name="connsiteX4" fmla="*/ 31168 w 67752"/>
                <a:gd name="connsiteY4" fmla="*/ 39 h 57130"/>
                <a:gd name="connsiteX5" fmla="*/ 31168 w 67752"/>
                <a:gd name="connsiteY5" fmla="*/ 39 h 5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2" h="57130">
                  <a:moveTo>
                    <a:pt x="31168" y="39"/>
                  </a:moveTo>
                  <a:cubicBezTo>
                    <a:pt x="49801" y="-775"/>
                    <a:pt x="66153" y="11310"/>
                    <a:pt x="67641" y="27066"/>
                  </a:cubicBezTo>
                  <a:cubicBezTo>
                    <a:pt x="69149" y="42822"/>
                    <a:pt x="55238" y="56257"/>
                    <a:pt x="36605" y="57090"/>
                  </a:cubicBezTo>
                  <a:cubicBezTo>
                    <a:pt x="17952" y="57923"/>
                    <a:pt x="1620" y="45819"/>
                    <a:pt x="112" y="30063"/>
                  </a:cubicBezTo>
                  <a:cubicBezTo>
                    <a:pt x="-1396" y="14306"/>
                    <a:pt x="12514" y="852"/>
                    <a:pt x="31168" y="39"/>
                  </a:cubicBezTo>
                  <a:lnTo>
                    <a:pt x="31168" y="39"/>
                  </a:lnTo>
                  <a:close/>
                </a:path>
              </a:pathLst>
            </a:custGeom>
            <a:solidFill>
              <a:srgbClr val="F9856B"/>
            </a:solidFill>
            <a:ln w="1984"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70834E07-19F7-57ED-6B08-F8EBD2FBE7F6}"/>
                </a:ext>
              </a:extLst>
            </p:cNvPr>
            <p:cNvSpPr/>
            <p:nvPr/>
          </p:nvSpPr>
          <p:spPr>
            <a:xfrm>
              <a:off x="6251397" y="2869408"/>
              <a:ext cx="60478" cy="50640"/>
            </a:xfrm>
            <a:custGeom>
              <a:avLst/>
              <a:gdLst>
                <a:gd name="connsiteX0" fmla="*/ 27709 w 60478"/>
                <a:gd name="connsiteY0" fmla="*/ 48 h 50640"/>
                <a:gd name="connsiteX1" fmla="*/ 60372 w 60478"/>
                <a:gd name="connsiteY1" fmla="*/ 23761 h 50640"/>
                <a:gd name="connsiteX2" fmla="*/ 32770 w 60478"/>
                <a:gd name="connsiteY2" fmla="*/ 50591 h 50640"/>
                <a:gd name="connsiteX3" fmla="*/ 106 w 60478"/>
                <a:gd name="connsiteY3" fmla="*/ 26897 h 50640"/>
                <a:gd name="connsiteX4" fmla="*/ 27709 w 60478"/>
                <a:gd name="connsiteY4" fmla="*/ 48 h 50640"/>
                <a:gd name="connsiteX5" fmla="*/ 27709 w 60478"/>
                <a:gd name="connsiteY5" fmla="*/ 48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78" h="50640">
                  <a:moveTo>
                    <a:pt x="27709" y="48"/>
                  </a:moveTo>
                  <a:cubicBezTo>
                    <a:pt x="44339" y="-805"/>
                    <a:pt x="58983" y="9811"/>
                    <a:pt x="60372" y="23761"/>
                  </a:cubicBezTo>
                  <a:cubicBezTo>
                    <a:pt x="61762" y="37732"/>
                    <a:pt x="49399" y="49737"/>
                    <a:pt x="32770" y="50591"/>
                  </a:cubicBezTo>
                  <a:cubicBezTo>
                    <a:pt x="16140" y="51464"/>
                    <a:pt x="1515" y="40847"/>
                    <a:pt x="106" y="26897"/>
                  </a:cubicBezTo>
                  <a:cubicBezTo>
                    <a:pt x="-1283" y="12907"/>
                    <a:pt x="11080" y="921"/>
                    <a:pt x="27709" y="48"/>
                  </a:cubicBezTo>
                  <a:lnTo>
                    <a:pt x="27709" y="48"/>
                  </a:lnTo>
                  <a:close/>
                </a:path>
              </a:pathLst>
            </a:custGeom>
            <a:solidFill>
              <a:srgbClr val="F9836A"/>
            </a:solidFill>
            <a:ln w="1984"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6BB73C00-5E8A-C618-F58B-1EDE08EFE084}"/>
                </a:ext>
              </a:extLst>
            </p:cNvPr>
            <p:cNvSpPr/>
            <p:nvPr/>
          </p:nvSpPr>
          <p:spPr>
            <a:xfrm>
              <a:off x="6253128" y="2871323"/>
              <a:ext cx="53211" cy="44194"/>
            </a:xfrm>
            <a:custGeom>
              <a:avLst/>
              <a:gdLst>
                <a:gd name="connsiteX0" fmla="*/ 24272 w 53211"/>
                <a:gd name="connsiteY0" fmla="*/ 58 h 44194"/>
                <a:gd name="connsiteX1" fmla="*/ 53104 w 53211"/>
                <a:gd name="connsiteY1" fmla="*/ 20477 h 44194"/>
                <a:gd name="connsiteX2" fmla="*/ 28954 w 53211"/>
                <a:gd name="connsiteY2" fmla="*/ 44131 h 44194"/>
                <a:gd name="connsiteX3" fmla="*/ 101 w 53211"/>
                <a:gd name="connsiteY3" fmla="*/ 23732 h 44194"/>
                <a:gd name="connsiteX4" fmla="*/ 24272 w 53211"/>
                <a:gd name="connsiteY4" fmla="*/ 58 h 44194"/>
                <a:gd name="connsiteX5" fmla="*/ 24272 w 53211"/>
                <a:gd name="connsiteY5" fmla="*/ 58 h 4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11" h="44194">
                  <a:moveTo>
                    <a:pt x="24272" y="58"/>
                  </a:moveTo>
                  <a:cubicBezTo>
                    <a:pt x="38896" y="-815"/>
                    <a:pt x="51815" y="8313"/>
                    <a:pt x="53104" y="20477"/>
                  </a:cubicBezTo>
                  <a:cubicBezTo>
                    <a:pt x="54414" y="32661"/>
                    <a:pt x="43580" y="43238"/>
                    <a:pt x="28954" y="44131"/>
                  </a:cubicBezTo>
                  <a:cubicBezTo>
                    <a:pt x="14350" y="45044"/>
                    <a:pt x="1411" y="35896"/>
                    <a:pt x="101" y="23732"/>
                  </a:cubicBezTo>
                  <a:cubicBezTo>
                    <a:pt x="-1168" y="11547"/>
                    <a:pt x="9646" y="951"/>
                    <a:pt x="24272" y="58"/>
                  </a:cubicBezTo>
                  <a:lnTo>
                    <a:pt x="24272" y="58"/>
                  </a:lnTo>
                  <a:close/>
                </a:path>
              </a:pathLst>
            </a:custGeom>
            <a:solidFill>
              <a:srgbClr val="F98269"/>
            </a:solidFill>
            <a:ln w="1984"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A93E263-3D50-6C34-E603-E242BD86DFB9}"/>
                </a:ext>
              </a:extLst>
            </p:cNvPr>
            <p:cNvSpPr/>
            <p:nvPr/>
          </p:nvSpPr>
          <p:spPr>
            <a:xfrm>
              <a:off x="6254873" y="2873229"/>
              <a:ext cx="45942" cy="37738"/>
            </a:xfrm>
            <a:custGeom>
              <a:avLst/>
              <a:gdLst>
                <a:gd name="connsiteX0" fmla="*/ 20820 w 45942"/>
                <a:gd name="connsiteY0" fmla="*/ 77 h 37738"/>
                <a:gd name="connsiteX1" fmla="*/ 45843 w 45942"/>
                <a:gd name="connsiteY1" fmla="*/ 17182 h 37738"/>
                <a:gd name="connsiteX2" fmla="*/ 25126 w 45942"/>
                <a:gd name="connsiteY2" fmla="*/ 37661 h 37738"/>
                <a:gd name="connsiteX3" fmla="*/ 103 w 45942"/>
                <a:gd name="connsiteY3" fmla="*/ 20556 h 37738"/>
                <a:gd name="connsiteX4" fmla="*/ 20820 w 45942"/>
                <a:gd name="connsiteY4" fmla="*/ 77 h 37738"/>
                <a:gd name="connsiteX5" fmla="*/ 20820 w 45942"/>
                <a:gd name="connsiteY5" fmla="*/ 77 h 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42" h="37738">
                  <a:moveTo>
                    <a:pt x="20820" y="77"/>
                  </a:moveTo>
                  <a:cubicBezTo>
                    <a:pt x="33441" y="-856"/>
                    <a:pt x="44633" y="6804"/>
                    <a:pt x="45843" y="17182"/>
                  </a:cubicBezTo>
                  <a:cubicBezTo>
                    <a:pt x="47014" y="27561"/>
                    <a:pt x="37747" y="36729"/>
                    <a:pt x="25126" y="37661"/>
                  </a:cubicBezTo>
                  <a:cubicBezTo>
                    <a:pt x="12525" y="38594"/>
                    <a:pt x="1313" y="30934"/>
                    <a:pt x="103" y="20556"/>
                  </a:cubicBezTo>
                  <a:cubicBezTo>
                    <a:pt x="-1088" y="10178"/>
                    <a:pt x="8199" y="1010"/>
                    <a:pt x="20820" y="77"/>
                  </a:cubicBezTo>
                  <a:lnTo>
                    <a:pt x="20820" y="77"/>
                  </a:lnTo>
                  <a:close/>
                </a:path>
              </a:pathLst>
            </a:custGeom>
            <a:solidFill>
              <a:srgbClr val="F88168"/>
            </a:solidFill>
            <a:ln w="1984"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B7F2F4FE-A687-22DD-4D50-BA48534880FE}"/>
                </a:ext>
              </a:extLst>
            </p:cNvPr>
            <p:cNvSpPr/>
            <p:nvPr/>
          </p:nvSpPr>
          <p:spPr>
            <a:xfrm>
              <a:off x="6256619" y="2875134"/>
              <a:ext cx="38643" cy="31273"/>
            </a:xfrm>
            <a:custGeom>
              <a:avLst/>
              <a:gdLst>
                <a:gd name="connsiteX0" fmla="*/ 17367 w 38643"/>
                <a:gd name="connsiteY0" fmla="*/ 97 h 31273"/>
                <a:gd name="connsiteX1" fmla="*/ 38541 w 38643"/>
                <a:gd name="connsiteY1" fmla="*/ 13889 h 31273"/>
                <a:gd name="connsiteX2" fmla="*/ 21296 w 38643"/>
                <a:gd name="connsiteY2" fmla="*/ 31173 h 31273"/>
                <a:gd name="connsiteX3" fmla="*/ 103 w 38643"/>
                <a:gd name="connsiteY3" fmla="*/ 17381 h 31273"/>
                <a:gd name="connsiteX4" fmla="*/ 17367 w 38643"/>
                <a:gd name="connsiteY4" fmla="*/ 97 h 31273"/>
                <a:gd name="connsiteX5" fmla="*/ 17367 w 38643"/>
                <a:gd name="connsiteY5" fmla="*/ 97 h 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43" h="31273">
                  <a:moveTo>
                    <a:pt x="17367" y="97"/>
                  </a:moveTo>
                  <a:cubicBezTo>
                    <a:pt x="27983" y="-855"/>
                    <a:pt x="37449" y="5296"/>
                    <a:pt x="38541" y="13889"/>
                  </a:cubicBezTo>
                  <a:cubicBezTo>
                    <a:pt x="39632" y="22481"/>
                    <a:pt x="31913" y="30200"/>
                    <a:pt x="21296" y="31173"/>
                  </a:cubicBezTo>
                  <a:cubicBezTo>
                    <a:pt x="10680" y="32145"/>
                    <a:pt x="1194" y="25974"/>
                    <a:pt x="103" y="17381"/>
                  </a:cubicBezTo>
                  <a:cubicBezTo>
                    <a:pt x="-989" y="8809"/>
                    <a:pt x="6751" y="1070"/>
                    <a:pt x="17367" y="97"/>
                  </a:cubicBezTo>
                  <a:lnTo>
                    <a:pt x="17367" y="97"/>
                  </a:lnTo>
                  <a:close/>
                </a:path>
              </a:pathLst>
            </a:custGeom>
            <a:solidFill>
              <a:srgbClr val="F87F68"/>
            </a:solidFill>
            <a:ln w="1984"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F30AB53-DDE3-8DC6-CB80-708AFC38B27E}"/>
                </a:ext>
              </a:extLst>
            </p:cNvPr>
            <p:cNvSpPr/>
            <p:nvPr/>
          </p:nvSpPr>
          <p:spPr>
            <a:xfrm>
              <a:off x="6258348" y="2877038"/>
              <a:ext cx="31379" cy="24856"/>
            </a:xfrm>
            <a:custGeom>
              <a:avLst/>
              <a:gdLst>
                <a:gd name="connsiteX0" fmla="*/ 13912 w 31379"/>
                <a:gd name="connsiteY0" fmla="*/ 138 h 24856"/>
                <a:gd name="connsiteX1" fmla="*/ 31276 w 31379"/>
                <a:gd name="connsiteY1" fmla="*/ 10615 h 24856"/>
                <a:gd name="connsiteX2" fmla="*/ 17464 w 31379"/>
                <a:gd name="connsiteY2" fmla="*/ 24724 h 24856"/>
                <a:gd name="connsiteX3" fmla="*/ 101 w 31379"/>
                <a:gd name="connsiteY3" fmla="*/ 14247 h 24856"/>
                <a:gd name="connsiteX4" fmla="*/ 13912 w 31379"/>
                <a:gd name="connsiteY4" fmla="*/ 138 h 24856"/>
                <a:gd name="connsiteX5" fmla="*/ 13912 w 31379"/>
                <a:gd name="connsiteY5" fmla="*/ 138 h 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79" h="24856">
                  <a:moveTo>
                    <a:pt x="13912" y="138"/>
                  </a:moveTo>
                  <a:cubicBezTo>
                    <a:pt x="22505" y="-875"/>
                    <a:pt x="30303" y="3809"/>
                    <a:pt x="31276" y="10615"/>
                  </a:cubicBezTo>
                  <a:cubicBezTo>
                    <a:pt x="32268" y="17402"/>
                    <a:pt x="26076" y="23712"/>
                    <a:pt x="17464" y="24724"/>
                  </a:cubicBezTo>
                  <a:cubicBezTo>
                    <a:pt x="8872" y="25716"/>
                    <a:pt x="1093" y="21033"/>
                    <a:pt x="101" y="14247"/>
                  </a:cubicBezTo>
                  <a:cubicBezTo>
                    <a:pt x="-872" y="7440"/>
                    <a:pt x="5300" y="1130"/>
                    <a:pt x="13912" y="138"/>
                  </a:cubicBezTo>
                  <a:lnTo>
                    <a:pt x="13912" y="138"/>
                  </a:lnTo>
                  <a:close/>
                </a:path>
              </a:pathLst>
            </a:custGeom>
            <a:solidFill>
              <a:srgbClr val="F87E67"/>
            </a:solidFill>
            <a:ln w="1984"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7C71B2C7-6134-5D49-E4FA-2689AB7D211A}"/>
                </a:ext>
              </a:extLst>
            </p:cNvPr>
            <p:cNvSpPr/>
            <p:nvPr/>
          </p:nvSpPr>
          <p:spPr>
            <a:xfrm>
              <a:off x="6098806" y="1804286"/>
              <a:ext cx="1305125" cy="752528"/>
            </a:xfrm>
            <a:custGeom>
              <a:avLst/>
              <a:gdLst>
                <a:gd name="connsiteX0" fmla="*/ 1258243 w 1305125"/>
                <a:gd name="connsiteY0" fmla="*/ 752529 h 752528"/>
                <a:gd name="connsiteX1" fmla="*/ 1205359 w 1305125"/>
                <a:gd name="connsiteY1" fmla="*/ 535337 h 752528"/>
                <a:gd name="connsiteX2" fmla="*/ 1119851 w 1305125"/>
                <a:gd name="connsiteY2" fmla="*/ 347514 h 752528"/>
                <a:gd name="connsiteX3" fmla="*/ 647367 w 1305125"/>
                <a:gd name="connsiteY3" fmla="*/ 468165 h 752528"/>
                <a:gd name="connsiteX4" fmla="*/ 923238 w 1305125"/>
                <a:gd name="connsiteY4" fmla="*/ 125897 h 752528"/>
                <a:gd name="connsiteX5" fmla="*/ 617938 w 1305125"/>
                <a:gd name="connsiteY5" fmla="*/ 377717 h 752528"/>
                <a:gd name="connsiteX6" fmla="*/ 585355 w 1305125"/>
                <a:gd name="connsiteY6" fmla="*/ 412701 h 752528"/>
                <a:gd name="connsiteX7" fmla="*/ 371100 w 1305125"/>
                <a:gd name="connsiteY7" fmla="*/ 516346 h 752528"/>
                <a:gd name="connsiteX8" fmla="*/ 511158 w 1305125"/>
                <a:gd name="connsiteY8" fmla="*/ 201780 h 752528"/>
                <a:gd name="connsiteX9" fmla="*/ 66237 w 1305125"/>
                <a:gd name="connsiteY9" fmla="*/ 574251 h 752528"/>
                <a:gd name="connsiteX10" fmla="*/ 30578 w 1305125"/>
                <a:gd name="connsiteY10" fmla="*/ 436078 h 752528"/>
                <a:gd name="connsiteX11" fmla="*/ 416761 w 1305125"/>
                <a:gd name="connsiteY11" fmla="*/ 49676 h 752528"/>
                <a:gd name="connsiteX12" fmla="*/ 1167596 w 1305125"/>
                <a:gd name="connsiteY12" fmla="*/ 89801 h 752528"/>
                <a:gd name="connsiteX13" fmla="*/ 1258243 w 1305125"/>
                <a:gd name="connsiteY13" fmla="*/ 752529 h 752528"/>
                <a:gd name="connsiteX14" fmla="*/ 1258243 w 1305125"/>
                <a:gd name="connsiteY14" fmla="*/ 752529 h 75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5125" h="752528">
                  <a:moveTo>
                    <a:pt x="1258243" y="752529"/>
                  </a:moveTo>
                  <a:cubicBezTo>
                    <a:pt x="1258243" y="752529"/>
                    <a:pt x="1222563" y="639359"/>
                    <a:pt x="1205359" y="535337"/>
                  </a:cubicBezTo>
                  <a:cubicBezTo>
                    <a:pt x="1188154" y="431315"/>
                    <a:pt x="1119851" y="347514"/>
                    <a:pt x="1119851" y="347514"/>
                  </a:cubicBezTo>
                  <a:cubicBezTo>
                    <a:pt x="1119851" y="347514"/>
                    <a:pt x="744027" y="489557"/>
                    <a:pt x="647367" y="468165"/>
                  </a:cubicBezTo>
                  <a:cubicBezTo>
                    <a:pt x="550688" y="446793"/>
                    <a:pt x="923238" y="125897"/>
                    <a:pt x="923238" y="125897"/>
                  </a:cubicBezTo>
                  <a:lnTo>
                    <a:pt x="617938" y="377717"/>
                  </a:lnTo>
                  <a:lnTo>
                    <a:pt x="585355" y="412701"/>
                  </a:lnTo>
                  <a:cubicBezTo>
                    <a:pt x="585355" y="412701"/>
                    <a:pt x="417316" y="531090"/>
                    <a:pt x="371100" y="516346"/>
                  </a:cubicBezTo>
                  <a:cubicBezTo>
                    <a:pt x="324903" y="501602"/>
                    <a:pt x="511158" y="201780"/>
                    <a:pt x="511158" y="201780"/>
                  </a:cubicBezTo>
                  <a:cubicBezTo>
                    <a:pt x="511158" y="201780"/>
                    <a:pt x="334984" y="530733"/>
                    <a:pt x="66237" y="574251"/>
                  </a:cubicBezTo>
                  <a:cubicBezTo>
                    <a:pt x="-34411" y="590563"/>
                    <a:pt x="2141" y="517398"/>
                    <a:pt x="30578" y="436078"/>
                  </a:cubicBezTo>
                  <a:cubicBezTo>
                    <a:pt x="78064" y="300246"/>
                    <a:pt x="208994" y="110538"/>
                    <a:pt x="416761" y="49676"/>
                  </a:cubicBezTo>
                  <a:cubicBezTo>
                    <a:pt x="748869" y="-47599"/>
                    <a:pt x="1090641" y="15485"/>
                    <a:pt x="1167596" y="89801"/>
                  </a:cubicBezTo>
                  <a:cubicBezTo>
                    <a:pt x="1244551" y="164136"/>
                    <a:pt x="1375759" y="536905"/>
                    <a:pt x="1258243" y="752529"/>
                  </a:cubicBezTo>
                  <a:lnTo>
                    <a:pt x="1258243" y="752529"/>
                  </a:lnTo>
                  <a:close/>
                </a:path>
              </a:pathLst>
            </a:custGeom>
            <a:solidFill>
              <a:srgbClr val="F29F68"/>
            </a:solidFill>
            <a:ln w="1984"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1FA0931E-75BE-0572-9590-4A00540C427D}"/>
                </a:ext>
              </a:extLst>
            </p:cNvPr>
            <p:cNvSpPr/>
            <p:nvPr/>
          </p:nvSpPr>
          <p:spPr>
            <a:xfrm>
              <a:off x="6028469" y="1696399"/>
              <a:ext cx="1557704" cy="923858"/>
            </a:xfrm>
            <a:custGeom>
              <a:avLst/>
              <a:gdLst>
                <a:gd name="connsiteX0" fmla="*/ 1371184 w 1557704"/>
                <a:gd name="connsiteY0" fmla="*/ 923380 h 923858"/>
                <a:gd name="connsiteX1" fmla="*/ 1317308 w 1557704"/>
                <a:gd name="connsiteY1" fmla="*/ 777944 h 923858"/>
                <a:gd name="connsiteX2" fmla="*/ 1202590 w 1557704"/>
                <a:gd name="connsiteY2" fmla="*/ 414621 h 923858"/>
                <a:gd name="connsiteX3" fmla="*/ 643210 w 1557704"/>
                <a:gd name="connsiteY3" fmla="*/ 496359 h 923858"/>
                <a:gd name="connsiteX4" fmla="*/ 441417 w 1557704"/>
                <a:gd name="connsiteY4" fmla="*/ 624273 h 923858"/>
                <a:gd name="connsiteX5" fmla="*/ 438658 w 1557704"/>
                <a:gd name="connsiteY5" fmla="*/ 458615 h 923858"/>
                <a:gd name="connsiteX6" fmla="*/ 44657 w 1557704"/>
                <a:gd name="connsiteY6" fmla="*/ 567718 h 923858"/>
                <a:gd name="connsiteX7" fmla="*/ 352714 w 1557704"/>
                <a:gd name="connsiteY7" fmla="*/ 69377 h 923858"/>
                <a:gd name="connsiteX8" fmla="*/ 1226443 w 1557704"/>
                <a:gd name="connsiteY8" fmla="*/ 137362 h 923858"/>
                <a:gd name="connsiteX9" fmla="*/ 1247120 w 1557704"/>
                <a:gd name="connsiteY9" fmla="*/ 11472 h 923858"/>
                <a:gd name="connsiteX10" fmla="*/ 1286749 w 1557704"/>
                <a:gd name="connsiteY10" fmla="*/ 143930 h 923858"/>
                <a:gd name="connsiteX11" fmla="*/ 1338521 w 1557704"/>
                <a:gd name="connsiteY11" fmla="*/ 106584 h 923858"/>
                <a:gd name="connsiteX12" fmla="*/ 1309470 w 1557704"/>
                <a:gd name="connsiteY12" fmla="*/ 167068 h 923858"/>
                <a:gd name="connsiteX13" fmla="*/ 1548609 w 1557704"/>
                <a:gd name="connsiteY13" fmla="*/ 481337 h 923858"/>
                <a:gd name="connsiteX14" fmla="*/ 1508941 w 1557704"/>
                <a:gd name="connsiteY14" fmla="*/ 819517 h 923858"/>
                <a:gd name="connsiteX15" fmla="*/ 1371184 w 1557704"/>
                <a:gd name="connsiteY15" fmla="*/ 923380 h 923858"/>
                <a:gd name="connsiteX16" fmla="*/ 1371184 w 1557704"/>
                <a:gd name="connsiteY16" fmla="*/ 923380 h 92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7704" h="923858">
                  <a:moveTo>
                    <a:pt x="1371184" y="923380"/>
                  </a:moveTo>
                  <a:cubicBezTo>
                    <a:pt x="1358544" y="925782"/>
                    <a:pt x="1329591" y="924750"/>
                    <a:pt x="1317308" y="777944"/>
                  </a:cubicBezTo>
                  <a:cubicBezTo>
                    <a:pt x="1307207" y="657353"/>
                    <a:pt x="1304152" y="545909"/>
                    <a:pt x="1202590" y="414621"/>
                  </a:cubicBezTo>
                  <a:cubicBezTo>
                    <a:pt x="1136907" y="476892"/>
                    <a:pt x="489220" y="694639"/>
                    <a:pt x="643210" y="496359"/>
                  </a:cubicBezTo>
                  <a:cubicBezTo>
                    <a:pt x="643210" y="496359"/>
                    <a:pt x="501008" y="614212"/>
                    <a:pt x="441417" y="624273"/>
                  </a:cubicBezTo>
                  <a:cubicBezTo>
                    <a:pt x="381845" y="634314"/>
                    <a:pt x="438658" y="458615"/>
                    <a:pt x="438658" y="458615"/>
                  </a:cubicBezTo>
                  <a:cubicBezTo>
                    <a:pt x="311081" y="653741"/>
                    <a:pt x="-90560" y="817473"/>
                    <a:pt x="44657" y="567718"/>
                  </a:cubicBezTo>
                  <a:cubicBezTo>
                    <a:pt x="-42478" y="682435"/>
                    <a:pt x="-32020" y="240114"/>
                    <a:pt x="352714" y="69377"/>
                  </a:cubicBezTo>
                  <a:cubicBezTo>
                    <a:pt x="556829" y="-21191"/>
                    <a:pt x="1048185" y="-45996"/>
                    <a:pt x="1226443" y="137362"/>
                  </a:cubicBezTo>
                  <a:cubicBezTo>
                    <a:pt x="1226443" y="137362"/>
                    <a:pt x="1209119" y="4328"/>
                    <a:pt x="1247120" y="11472"/>
                  </a:cubicBezTo>
                  <a:cubicBezTo>
                    <a:pt x="1285121" y="18636"/>
                    <a:pt x="1286749" y="143930"/>
                    <a:pt x="1286749" y="143930"/>
                  </a:cubicBezTo>
                  <a:cubicBezTo>
                    <a:pt x="1286749" y="143930"/>
                    <a:pt x="1326674" y="78763"/>
                    <a:pt x="1338521" y="106584"/>
                  </a:cubicBezTo>
                  <a:cubicBezTo>
                    <a:pt x="1350348" y="134425"/>
                    <a:pt x="1309470" y="167068"/>
                    <a:pt x="1309470" y="167068"/>
                  </a:cubicBezTo>
                  <a:cubicBezTo>
                    <a:pt x="1309470" y="167068"/>
                    <a:pt x="1514259" y="266764"/>
                    <a:pt x="1548609" y="481337"/>
                  </a:cubicBezTo>
                  <a:cubicBezTo>
                    <a:pt x="1582959" y="695929"/>
                    <a:pt x="1508941" y="819517"/>
                    <a:pt x="1508941" y="819517"/>
                  </a:cubicBezTo>
                  <a:cubicBezTo>
                    <a:pt x="1385174" y="763657"/>
                    <a:pt x="1394025" y="919035"/>
                    <a:pt x="1371184" y="923380"/>
                  </a:cubicBezTo>
                  <a:lnTo>
                    <a:pt x="1371184" y="923380"/>
                  </a:lnTo>
                  <a:close/>
                </a:path>
              </a:pathLst>
            </a:custGeom>
            <a:solidFill>
              <a:srgbClr val="542022"/>
            </a:solidFill>
            <a:ln w="1984"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3A837FB4-AB59-BAC9-EBFC-4A56C6A13814}"/>
                </a:ext>
              </a:extLst>
            </p:cNvPr>
            <p:cNvSpPr/>
            <p:nvPr/>
          </p:nvSpPr>
          <p:spPr>
            <a:xfrm>
              <a:off x="6075031" y="1916987"/>
              <a:ext cx="1506155" cy="289919"/>
            </a:xfrm>
            <a:custGeom>
              <a:avLst/>
              <a:gdLst>
                <a:gd name="connsiteX0" fmla="*/ 0 w 1506155"/>
                <a:gd name="connsiteY0" fmla="*/ 144146 h 289919"/>
                <a:gd name="connsiteX1" fmla="*/ 96441 w 1506155"/>
                <a:gd name="connsiteY1" fmla="*/ 0 h 289919"/>
                <a:gd name="connsiteX2" fmla="*/ 1492621 w 1506155"/>
                <a:gd name="connsiteY2" fmla="*/ 217906 h 289919"/>
                <a:gd name="connsiteX3" fmla="*/ 1502087 w 1506155"/>
                <a:gd name="connsiteY3" fmla="*/ 260769 h 289919"/>
                <a:gd name="connsiteX4" fmla="*/ 1506155 w 1506155"/>
                <a:gd name="connsiteY4" fmla="*/ 289920 h 289919"/>
                <a:gd name="connsiteX5" fmla="*/ 1087626 w 1506155"/>
                <a:gd name="connsiteY5" fmla="*/ 108784 h 289919"/>
                <a:gd name="connsiteX6" fmla="*/ 0 w 1506155"/>
                <a:gd name="connsiteY6" fmla="*/ 144146 h 289919"/>
                <a:gd name="connsiteX7" fmla="*/ 0 w 1506155"/>
                <a:gd name="connsiteY7" fmla="*/ 144146 h 2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155" h="289919">
                  <a:moveTo>
                    <a:pt x="0" y="144146"/>
                  </a:moveTo>
                  <a:cubicBezTo>
                    <a:pt x="22523" y="96878"/>
                    <a:pt x="54075" y="47050"/>
                    <a:pt x="96441" y="0"/>
                  </a:cubicBezTo>
                  <a:cubicBezTo>
                    <a:pt x="346118" y="142301"/>
                    <a:pt x="1073755" y="-155358"/>
                    <a:pt x="1492621" y="217906"/>
                  </a:cubicBezTo>
                  <a:cubicBezTo>
                    <a:pt x="1496511" y="231638"/>
                    <a:pt x="1499706" y="245926"/>
                    <a:pt x="1502087" y="260769"/>
                  </a:cubicBezTo>
                  <a:cubicBezTo>
                    <a:pt x="1503675" y="270671"/>
                    <a:pt x="1505024" y="280395"/>
                    <a:pt x="1506155" y="289920"/>
                  </a:cubicBezTo>
                  <a:cubicBezTo>
                    <a:pt x="1417711" y="232571"/>
                    <a:pt x="1286800" y="131168"/>
                    <a:pt x="1087626" y="108784"/>
                  </a:cubicBezTo>
                  <a:cubicBezTo>
                    <a:pt x="795265" y="75963"/>
                    <a:pt x="231063" y="257634"/>
                    <a:pt x="0" y="144146"/>
                  </a:cubicBezTo>
                  <a:lnTo>
                    <a:pt x="0" y="144146"/>
                  </a:lnTo>
                  <a:close/>
                </a:path>
              </a:pathLst>
            </a:custGeom>
            <a:solidFill>
              <a:srgbClr val="653638"/>
            </a:solidFill>
            <a:ln w="1984" cap="flat">
              <a:noFill/>
              <a:prstDash val="solid"/>
              <a:miter/>
            </a:ln>
          </p:spPr>
          <p:txBody>
            <a:bodyPr rtlCol="0" anchor="ctr"/>
            <a:lstStyle/>
            <a:p>
              <a:endParaRPr lang="en-US"/>
            </a:p>
          </p:txBody>
        </p:sp>
        <p:grpSp>
          <p:nvGrpSpPr>
            <p:cNvPr id="240" name="Group 239">
              <a:extLst>
                <a:ext uri="{FF2B5EF4-FFF2-40B4-BE49-F238E27FC236}">
                  <a16:creationId xmlns:a16="http://schemas.microsoft.com/office/drawing/2014/main" id="{50775442-2C73-2C94-EFB7-F0AA968FC16B}"/>
                </a:ext>
              </a:extLst>
            </p:cNvPr>
            <p:cNvGrpSpPr/>
            <p:nvPr/>
          </p:nvGrpSpPr>
          <p:grpSpPr>
            <a:xfrm flipH="1">
              <a:off x="6767628" y="3458435"/>
              <a:ext cx="133446" cy="438064"/>
              <a:chOff x="14692737" y="2561777"/>
              <a:chExt cx="173622" cy="569956"/>
            </a:xfrm>
          </p:grpSpPr>
          <p:sp>
            <p:nvSpPr>
              <p:cNvPr id="241" name="Arrow: Notched Right 2874">
                <a:extLst>
                  <a:ext uri="{FF2B5EF4-FFF2-40B4-BE49-F238E27FC236}">
                    <a16:creationId xmlns:a16="http://schemas.microsoft.com/office/drawing/2014/main" id="{D69A8C95-69D5-92AC-D47F-51D30DFAADF3}"/>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Arrow: Notched Right 2874">
                <a:extLst>
                  <a:ext uri="{FF2B5EF4-FFF2-40B4-BE49-F238E27FC236}">
                    <a16:creationId xmlns:a16="http://schemas.microsoft.com/office/drawing/2014/main" id="{0E23DED6-0A91-94A0-8656-5C4830F0555F}"/>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Arrow: Notched Right 2874">
                <a:extLst>
                  <a:ext uri="{FF2B5EF4-FFF2-40B4-BE49-F238E27FC236}">
                    <a16:creationId xmlns:a16="http://schemas.microsoft.com/office/drawing/2014/main" id="{8DB23B50-5E5F-0F36-CD8D-62158F667A97}"/>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4" name="Group 243">
            <a:extLst>
              <a:ext uri="{FF2B5EF4-FFF2-40B4-BE49-F238E27FC236}">
                <a16:creationId xmlns:a16="http://schemas.microsoft.com/office/drawing/2014/main" id="{53EFC3A0-C01D-9BA2-0206-5DFCDF6A0317}"/>
              </a:ext>
            </a:extLst>
          </p:cNvPr>
          <p:cNvGrpSpPr/>
          <p:nvPr/>
        </p:nvGrpSpPr>
        <p:grpSpPr>
          <a:xfrm>
            <a:off x="1279470" y="1784604"/>
            <a:ext cx="2024189" cy="3649243"/>
            <a:chOff x="2873099" y="1609635"/>
            <a:chExt cx="2339031" cy="4216846"/>
          </a:xfrm>
        </p:grpSpPr>
        <p:sp>
          <p:nvSpPr>
            <p:cNvPr id="245" name="Freeform: Shape 244">
              <a:extLst>
                <a:ext uri="{FF2B5EF4-FFF2-40B4-BE49-F238E27FC236}">
                  <a16:creationId xmlns:a16="http://schemas.microsoft.com/office/drawing/2014/main" id="{95191098-9168-4F1B-6310-D288AFB71EB5}"/>
                </a:ext>
              </a:extLst>
            </p:cNvPr>
            <p:cNvSpPr/>
            <p:nvPr/>
          </p:nvSpPr>
          <p:spPr>
            <a:xfrm>
              <a:off x="3489285" y="4447032"/>
              <a:ext cx="302764" cy="1237627"/>
            </a:xfrm>
            <a:custGeom>
              <a:avLst/>
              <a:gdLst>
                <a:gd name="connsiteX0" fmla="*/ 4387 w 302764"/>
                <a:gd name="connsiteY0" fmla="*/ 1125824 h 1237627"/>
                <a:gd name="connsiteX1" fmla="*/ 7126 w 302764"/>
                <a:gd name="connsiteY1" fmla="*/ 251936 h 1237627"/>
                <a:gd name="connsiteX2" fmla="*/ 280595 w 302764"/>
                <a:gd name="connsiteY2" fmla="*/ 71594 h 1237627"/>
                <a:gd name="connsiteX3" fmla="*/ 259144 w 302764"/>
                <a:gd name="connsiteY3" fmla="*/ 706680 h 1237627"/>
                <a:gd name="connsiteX4" fmla="*/ 220805 w 302764"/>
                <a:gd name="connsiteY4" fmla="*/ 1125824 h 1237627"/>
                <a:gd name="connsiteX5" fmla="*/ 37983 w 302764"/>
                <a:gd name="connsiteY5" fmla="*/ 1226750 h 1237627"/>
                <a:gd name="connsiteX6" fmla="*/ 4387 w 302764"/>
                <a:gd name="connsiteY6" fmla="*/ 1125824 h 1237627"/>
                <a:gd name="connsiteX7" fmla="*/ 4387 w 302764"/>
                <a:gd name="connsiteY7" fmla="*/ 1125824 h 123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64" h="1237627">
                  <a:moveTo>
                    <a:pt x="4387" y="1125824"/>
                  </a:moveTo>
                  <a:cubicBezTo>
                    <a:pt x="4387" y="1125824"/>
                    <a:pt x="17564" y="544237"/>
                    <a:pt x="7126" y="251936"/>
                  </a:cubicBezTo>
                  <a:cubicBezTo>
                    <a:pt x="-3312" y="-40365"/>
                    <a:pt x="228068" y="-45743"/>
                    <a:pt x="280595" y="71594"/>
                  </a:cubicBezTo>
                  <a:cubicBezTo>
                    <a:pt x="333122" y="188932"/>
                    <a:pt x="278333" y="503974"/>
                    <a:pt x="259144" y="706680"/>
                  </a:cubicBezTo>
                  <a:cubicBezTo>
                    <a:pt x="239974" y="909405"/>
                    <a:pt x="220805" y="1125824"/>
                    <a:pt x="220805" y="1125824"/>
                  </a:cubicBezTo>
                  <a:cubicBezTo>
                    <a:pt x="242098" y="1229647"/>
                    <a:pt x="93844" y="1255305"/>
                    <a:pt x="37983" y="1226750"/>
                  </a:cubicBezTo>
                  <a:cubicBezTo>
                    <a:pt x="-17898" y="1198194"/>
                    <a:pt x="4387" y="1125824"/>
                    <a:pt x="4387" y="1125824"/>
                  </a:cubicBezTo>
                  <a:lnTo>
                    <a:pt x="4387" y="1125824"/>
                  </a:lnTo>
                  <a:close/>
                </a:path>
              </a:pathLst>
            </a:custGeom>
            <a:solidFill>
              <a:srgbClr val="FFB685"/>
            </a:solidFill>
            <a:ln w="198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2C02C75E-C028-C36A-4220-751967496E2A}"/>
                </a:ext>
              </a:extLst>
            </p:cNvPr>
            <p:cNvSpPr/>
            <p:nvPr/>
          </p:nvSpPr>
          <p:spPr>
            <a:xfrm>
              <a:off x="3496068" y="4447032"/>
              <a:ext cx="295985" cy="628455"/>
            </a:xfrm>
            <a:custGeom>
              <a:avLst/>
              <a:gdLst>
                <a:gd name="connsiteX0" fmla="*/ 4291 w 295985"/>
                <a:gd name="connsiteY0" fmla="*/ 598808 h 628455"/>
                <a:gd name="connsiteX1" fmla="*/ 342 w 295985"/>
                <a:gd name="connsiteY1" fmla="*/ 251936 h 628455"/>
                <a:gd name="connsiteX2" fmla="*/ 273811 w 295985"/>
                <a:gd name="connsiteY2" fmla="*/ 71594 h 628455"/>
                <a:gd name="connsiteX3" fmla="*/ 260675 w 295985"/>
                <a:gd name="connsiteY3" fmla="*/ 628455 h 628455"/>
                <a:gd name="connsiteX4" fmla="*/ 4291 w 295985"/>
                <a:gd name="connsiteY4" fmla="*/ 598808 h 628455"/>
                <a:gd name="connsiteX5" fmla="*/ 4291 w 295985"/>
                <a:gd name="connsiteY5" fmla="*/ 598808 h 62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5" h="628455">
                  <a:moveTo>
                    <a:pt x="4291" y="598808"/>
                  </a:moveTo>
                  <a:cubicBezTo>
                    <a:pt x="4628" y="472541"/>
                    <a:pt x="3735" y="346949"/>
                    <a:pt x="342" y="251936"/>
                  </a:cubicBezTo>
                  <a:cubicBezTo>
                    <a:pt x="-10096" y="-40365"/>
                    <a:pt x="221285" y="-45743"/>
                    <a:pt x="273811" y="71594"/>
                  </a:cubicBezTo>
                  <a:cubicBezTo>
                    <a:pt x="319969" y="174684"/>
                    <a:pt x="283277" y="430393"/>
                    <a:pt x="260675" y="628455"/>
                  </a:cubicBezTo>
                  <a:cubicBezTo>
                    <a:pt x="166634" y="625121"/>
                    <a:pt x="80869" y="614029"/>
                    <a:pt x="4291" y="598808"/>
                  </a:cubicBezTo>
                  <a:lnTo>
                    <a:pt x="4291" y="598808"/>
                  </a:lnTo>
                  <a:close/>
                </a:path>
              </a:pathLst>
            </a:custGeom>
            <a:solidFill>
              <a:srgbClr val="FAA66E"/>
            </a:solidFill>
            <a:ln w="198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CFB01171-5E11-95A3-1E5A-3C3193E168A7}"/>
                </a:ext>
              </a:extLst>
            </p:cNvPr>
            <p:cNvSpPr/>
            <p:nvPr/>
          </p:nvSpPr>
          <p:spPr>
            <a:xfrm>
              <a:off x="3487065" y="5395411"/>
              <a:ext cx="248305" cy="290894"/>
            </a:xfrm>
            <a:custGeom>
              <a:avLst/>
              <a:gdLst>
                <a:gd name="connsiteX0" fmla="*/ 3034 w 248305"/>
                <a:gd name="connsiteY0" fmla="*/ 187783 h 290894"/>
                <a:gd name="connsiteX1" fmla="*/ 375 w 248305"/>
                <a:gd name="connsiteY1" fmla="*/ 0 h 290894"/>
                <a:gd name="connsiteX2" fmla="*/ 248306 w 248305"/>
                <a:gd name="connsiteY2" fmla="*/ 2996 h 290894"/>
                <a:gd name="connsiteX3" fmla="*/ 224513 w 248305"/>
                <a:gd name="connsiteY3" fmla="*/ 186970 h 290894"/>
                <a:gd name="connsiteX4" fmla="*/ 40182 w 248305"/>
                <a:gd name="connsiteY4" fmla="*/ 278371 h 290894"/>
                <a:gd name="connsiteX5" fmla="*/ 3034 w 248305"/>
                <a:gd name="connsiteY5" fmla="*/ 187783 h 290894"/>
                <a:gd name="connsiteX6" fmla="*/ 3034 w 248305"/>
                <a:gd name="connsiteY6" fmla="*/ 187783 h 2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05" h="290894">
                  <a:moveTo>
                    <a:pt x="3034" y="187783"/>
                  </a:moveTo>
                  <a:cubicBezTo>
                    <a:pt x="3034" y="187783"/>
                    <a:pt x="-1272" y="105689"/>
                    <a:pt x="375" y="0"/>
                  </a:cubicBezTo>
                  <a:cubicBezTo>
                    <a:pt x="61435" y="1131"/>
                    <a:pt x="165179" y="3195"/>
                    <a:pt x="248306" y="2996"/>
                  </a:cubicBezTo>
                  <a:cubicBezTo>
                    <a:pt x="239058" y="104617"/>
                    <a:pt x="224513" y="186970"/>
                    <a:pt x="224513" y="186970"/>
                  </a:cubicBezTo>
                  <a:cubicBezTo>
                    <a:pt x="245805" y="290793"/>
                    <a:pt x="96043" y="306906"/>
                    <a:pt x="40182" y="278371"/>
                  </a:cubicBezTo>
                  <a:cubicBezTo>
                    <a:pt x="-15678" y="249815"/>
                    <a:pt x="3034" y="187783"/>
                    <a:pt x="3034" y="187783"/>
                  </a:cubicBezTo>
                  <a:lnTo>
                    <a:pt x="3034" y="187783"/>
                  </a:lnTo>
                  <a:close/>
                </a:path>
              </a:pathLst>
            </a:custGeom>
            <a:solidFill>
              <a:srgbClr val="FFE0DA"/>
            </a:solidFill>
            <a:ln w="198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A2FA9DC2-B846-AB4A-5F86-AFE0D3A4641B}"/>
                </a:ext>
              </a:extLst>
            </p:cNvPr>
            <p:cNvSpPr/>
            <p:nvPr/>
          </p:nvSpPr>
          <p:spPr>
            <a:xfrm>
              <a:off x="3397508" y="5572856"/>
              <a:ext cx="395718" cy="213977"/>
            </a:xfrm>
            <a:custGeom>
              <a:avLst/>
              <a:gdLst>
                <a:gd name="connsiteX0" fmla="*/ 96164 w 395718"/>
                <a:gd name="connsiteY0" fmla="*/ 0 h 213977"/>
                <a:gd name="connsiteX1" fmla="*/ 794 w 395718"/>
                <a:gd name="connsiteY1" fmla="*/ 213977 h 213977"/>
                <a:gd name="connsiteX2" fmla="*/ 395549 w 395718"/>
                <a:gd name="connsiteY2" fmla="*/ 213977 h 213977"/>
                <a:gd name="connsiteX3" fmla="*/ 312562 w 395718"/>
                <a:gd name="connsiteY3" fmla="*/ 0 h 213977"/>
                <a:gd name="connsiteX4" fmla="*/ 114162 w 395718"/>
                <a:gd name="connsiteY4" fmla="*/ 77947 h 213977"/>
                <a:gd name="connsiteX5" fmla="*/ 96164 w 395718"/>
                <a:gd name="connsiteY5" fmla="*/ 0 h 213977"/>
                <a:gd name="connsiteX6" fmla="*/ 96164 w 395718"/>
                <a:gd name="connsiteY6" fmla="*/ 0 h 2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18" h="213977">
                  <a:moveTo>
                    <a:pt x="96164" y="0"/>
                  </a:moveTo>
                  <a:cubicBezTo>
                    <a:pt x="75149" y="4346"/>
                    <a:pt x="-9029" y="129581"/>
                    <a:pt x="794" y="213977"/>
                  </a:cubicBezTo>
                  <a:lnTo>
                    <a:pt x="395549" y="213977"/>
                  </a:lnTo>
                  <a:cubicBezTo>
                    <a:pt x="395549" y="213977"/>
                    <a:pt x="403368" y="117496"/>
                    <a:pt x="312562" y="0"/>
                  </a:cubicBezTo>
                  <a:cubicBezTo>
                    <a:pt x="289464" y="92215"/>
                    <a:pt x="151013" y="99101"/>
                    <a:pt x="114162" y="77947"/>
                  </a:cubicBezTo>
                  <a:cubicBezTo>
                    <a:pt x="77332" y="56774"/>
                    <a:pt x="96164" y="0"/>
                    <a:pt x="96164" y="0"/>
                  </a:cubicBezTo>
                  <a:lnTo>
                    <a:pt x="96164" y="0"/>
                  </a:lnTo>
                  <a:close/>
                </a:path>
              </a:pathLst>
            </a:custGeom>
            <a:solidFill>
              <a:srgbClr val="0070C0"/>
            </a:solidFill>
            <a:ln w="198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A1F892D-5335-28F1-601D-55B4F1990E0D}"/>
                </a:ext>
              </a:extLst>
            </p:cNvPr>
            <p:cNvSpPr/>
            <p:nvPr/>
          </p:nvSpPr>
          <p:spPr>
            <a:xfrm>
              <a:off x="3383399" y="5781773"/>
              <a:ext cx="425811" cy="44708"/>
            </a:xfrm>
            <a:custGeom>
              <a:avLst/>
              <a:gdLst>
                <a:gd name="connsiteX0" fmla="*/ 22344 w 425811"/>
                <a:gd name="connsiteY0" fmla="*/ 0 h 44708"/>
                <a:gd name="connsiteX1" fmla="*/ 403467 w 425811"/>
                <a:gd name="connsiteY1" fmla="*/ 0 h 44708"/>
                <a:gd name="connsiteX2" fmla="*/ 425811 w 425811"/>
                <a:gd name="connsiteY2" fmla="*/ 22344 h 44708"/>
                <a:gd name="connsiteX3" fmla="*/ 425811 w 425811"/>
                <a:gd name="connsiteY3" fmla="*/ 22364 h 44708"/>
                <a:gd name="connsiteX4" fmla="*/ 403467 w 425811"/>
                <a:gd name="connsiteY4" fmla="*/ 44708 h 44708"/>
                <a:gd name="connsiteX5" fmla="*/ 22344 w 425811"/>
                <a:gd name="connsiteY5" fmla="*/ 44708 h 44708"/>
                <a:gd name="connsiteX6" fmla="*/ 0 w 425811"/>
                <a:gd name="connsiteY6" fmla="*/ 22364 h 44708"/>
                <a:gd name="connsiteX7" fmla="*/ 0 w 425811"/>
                <a:gd name="connsiteY7" fmla="*/ 22344 h 44708"/>
                <a:gd name="connsiteX8" fmla="*/ 22344 w 425811"/>
                <a:gd name="connsiteY8" fmla="*/ 0 h 44708"/>
                <a:gd name="connsiteX9" fmla="*/ 22344 w 425811"/>
                <a:gd name="connsiteY9" fmla="*/ 0 h 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811" h="44708">
                  <a:moveTo>
                    <a:pt x="22344" y="0"/>
                  </a:moveTo>
                  <a:lnTo>
                    <a:pt x="403467" y="0"/>
                  </a:lnTo>
                  <a:cubicBezTo>
                    <a:pt x="415770" y="0"/>
                    <a:pt x="425811" y="10041"/>
                    <a:pt x="425811" y="22344"/>
                  </a:cubicBezTo>
                  <a:lnTo>
                    <a:pt x="425811" y="22364"/>
                  </a:lnTo>
                  <a:cubicBezTo>
                    <a:pt x="425811" y="34667"/>
                    <a:pt x="415770" y="44708"/>
                    <a:pt x="403467" y="44708"/>
                  </a:cubicBezTo>
                  <a:lnTo>
                    <a:pt x="22344" y="44708"/>
                  </a:lnTo>
                  <a:cubicBezTo>
                    <a:pt x="10041" y="44708"/>
                    <a:pt x="0" y="34667"/>
                    <a:pt x="0" y="22364"/>
                  </a:cubicBezTo>
                  <a:lnTo>
                    <a:pt x="0" y="22344"/>
                  </a:lnTo>
                  <a:cubicBezTo>
                    <a:pt x="2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EDC5EB2-B604-4CBB-0937-87FC3096A6AF}"/>
                </a:ext>
              </a:extLst>
            </p:cNvPr>
            <p:cNvSpPr/>
            <p:nvPr/>
          </p:nvSpPr>
          <p:spPr>
            <a:xfrm>
              <a:off x="3468962" y="5538018"/>
              <a:ext cx="268241" cy="55263"/>
            </a:xfrm>
            <a:custGeom>
              <a:avLst/>
              <a:gdLst>
                <a:gd name="connsiteX0" fmla="*/ 21138 w 268241"/>
                <a:gd name="connsiteY0" fmla="*/ 45177 h 55263"/>
                <a:gd name="connsiteX1" fmla="*/ 1711 w 268241"/>
                <a:gd name="connsiteY1" fmla="*/ 39343 h 55263"/>
                <a:gd name="connsiteX2" fmla="*/ 7565 w 268241"/>
                <a:gd name="connsiteY2" fmla="*/ 19915 h 55263"/>
                <a:gd name="connsiteX3" fmla="*/ 136213 w 268241"/>
                <a:gd name="connsiteY3" fmla="*/ 250 h 55263"/>
                <a:gd name="connsiteX4" fmla="*/ 260337 w 268241"/>
                <a:gd name="connsiteY4" fmla="*/ 28171 h 55263"/>
                <a:gd name="connsiteX5" fmla="*/ 266727 w 268241"/>
                <a:gd name="connsiteY5" fmla="*/ 47360 h 55263"/>
                <a:gd name="connsiteX6" fmla="*/ 247538 w 268241"/>
                <a:gd name="connsiteY6" fmla="*/ 53749 h 55263"/>
                <a:gd name="connsiteX7" fmla="*/ 135301 w 268241"/>
                <a:gd name="connsiteY7" fmla="*/ 28885 h 55263"/>
                <a:gd name="connsiteX8" fmla="*/ 21138 w 268241"/>
                <a:gd name="connsiteY8" fmla="*/ 45177 h 55263"/>
                <a:gd name="connsiteX9" fmla="*/ 21138 w 268241"/>
                <a:gd name="connsiteY9" fmla="*/ 45177 h 5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1" h="55263">
                  <a:moveTo>
                    <a:pt x="21138" y="45177"/>
                  </a:moveTo>
                  <a:cubicBezTo>
                    <a:pt x="14173" y="48908"/>
                    <a:pt x="5482" y="46308"/>
                    <a:pt x="1711" y="39343"/>
                  </a:cubicBezTo>
                  <a:cubicBezTo>
                    <a:pt x="-2039" y="32377"/>
                    <a:pt x="580" y="23666"/>
                    <a:pt x="7565" y="19915"/>
                  </a:cubicBezTo>
                  <a:cubicBezTo>
                    <a:pt x="30584" y="7553"/>
                    <a:pt x="81682" y="-1655"/>
                    <a:pt x="136213" y="250"/>
                  </a:cubicBezTo>
                  <a:cubicBezTo>
                    <a:pt x="178600" y="1719"/>
                    <a:pt x="223725" y="9835"/>
                    <a:pt x="260337" y="28171"/>
                  </a:cubicBezTo>
                  <a:cubicBezTo>
                    <a:pt x="267402" y="31683"/>
                    <a:pt x="270259" y="40315"/>
                    <a:pt x="266727" y="47360"/>
                  </a:cubicBezTo>
                  <a:cubicBezTo>
                    <a:pt x="263195" y="54424"/>
                    <a:pt x="254583" y="57282"/>
                    <a:pt x="247538" y="53749"/>
                  </a:cubicBezTo>
                  <a:cubicBezTo>
                    <a:pt x="214974" y="37458"/>
                    <a:pt x="174056" y="30234"/>
                    <a:pt x="135301" y="28885"/>
                  </a:cubicBezTo>
                  <a:cubicBezTo>
                    <a:pt x="85651" y="27139"/>
                    <a:pt x="40466" y="34798"/>
                    <a:pt x="21138" y="45177"/>
                  </a:cubicBezTo>
                  <a:lnTo>
                    <a:pt x="21138" y="45177"/>
                  </a:lnTo>
                  <a:close/>
                </a:path>
              </a:pathLst>
            </a:custGeom>
            <a:solidFill>
              <a:srgbClr val="002060"/>
            </a:solidFill>
            <a:ln w="198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DAF07230-C858-437C-AF51-48F1642D2454}"/>
                </a:ext>
              </a:extLst>
            </p:cNvPr>
            <p:cNvSpPr/>
            <p:nvPr/>
          </p:nvSpPr>
          <p:spPr>
            <a:xfrm>
              <a:off x="3890785" y="4447032"/>
              <a:ext cx="449648" cy="1235434"/>
            </a:xfrm>
            <a:custGeom>
              <a:avLst/>
              <a:gdLst>
                <a:gd name="connsiteX0" fmla="*/ 298358 w 449648"/>
                <a:gd name="connsiteY0" fmla="*/ 1104670 h 1235434"/>
                <a:gd name="connsiteX1" fmla="*/ 295639 w 449648"/>
                <a:gd name="connsiteY1" fmla="*/ 251936 h 1235434"/>
                <a:gd name="connsiteX2" fmla="*/ 22170 w 449648"/>
                <a:gd name="connsiteY2" fmla="*/ 71594 h 1235434"/>
                <a:gd name="connsiteX3" fmla="*/ 43601 w 449648"/>
                <a:gd name="connsiteY3" fmla="*/ 706680 h 1235434"/>
                <a:gd name="connsiteX4" fmla="*/ 81960 w 449648"/>
                <a:gd name="connsiteY4" fmla="*/ 1125824 h 1235434"/>
                <a:gd name="connsiteX5" fmla="*/ 355032 w 449648"/>
                <a:gd name="connsiteY5" fmla="*/ 1233120 h 1235434"/>
                <a:gd name="connsiteX6" fmla="*/ 449648 w 449648"/>
                <a:gd name="connsiteY6" fmla="*/ 1200020 h 1235434"/>
                <a:gd name="connsiteX7" fmla="*/ 298358 w 449648"/>
                <a:gd name="connsiteY7" fmla="*/ 1104670 h 1235434"/>
                <a:gd name="connsiteX8" fmla="*/ 298358 w 449648"/>
                <a:gd name="connsiteY8" fmla="*/ 1104670 h 12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648" h="1235434">
                  <a:moveTo>
                    <a:pt x="298358" y="1104670"/>
                  </a:moveTo>
                  <a:cubicBezTo>
                    <a:pt x="298358" y="1104670"/>
                    <a:pt x="285201" y="544237"/>
                    <a:pt x="295639" y="251936"/>
                  </a:cubicBezTo>
                  <a:cubicBezTo>
                    <a:pt x="306077" y="-40365"/>
                    <a:pt x="74697" y="-45743"/>
                    <a:pt x="22170" y="71594"/>
                  </a:cubicBezTo>
                  <a:cubicBezTo>
                    <a:pt x="-30357" y="188932"/>
                    <a:pt x="24432" y="503974"/>
                    <a:pt x="43601" y="706680"/>
                  </a:cubicBezTo>
                  <a:cubicBezTo>
                    <a:pt x="62791" y="909405"/>
                    <a:pt x="81960" y="1125824"/>
                    <a:pt x="81960" y="1125824"/>
                  </a:cubicBezTo>
                  <a:cubicBezTo>
                    <a:pt x="127938" y="1216669"/>
                    <a:pt x="244164" y="1244193"/>
                    <a:pt x="355032" y="1233120"/>
                  </a:cubicBezTo>
                  <a:cubicBezTo>
                    <a:pt x="422541" y="1226373"/>
                    <a:pt x="448239" y="1210359"/>
                    <a:pt x="449648" y="1200020"/>
                  </a:cubicBezTo>
                  <a:cubicBezTo>
                    <a:pt x="429764" y="1174203"/>
                    <a:pt x="349734" y="1135110"/>
                    <a:pt x="298358" y="1104670"/>
                  </a:cubicBezTo>
                  <a:lnTo>
                    <a:pt x="298358" y="1104670"/>
                  </a:lnTo>
                  <a:close/>
                </a:path>
              </a:pathLst>
            </a:custGeom>
            <a:solidFill>
              <a:srgbClr val="FFB685"/>
            </a:solidFill>
            <a:ln w="1984"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FA31B776-CBC6-B6AD-4930-0F5BFA4DAF47}"/>
                </a:ext>
              </a:extLst>
            </p:cNvPr>
            <p:cNvSpPr/>
            <p:nvPr/>
          </p:nvSpPr>
          <p:spPr>
            <a:xfrm>
              <a:off x="3890779" y="4447032"/>
              <a:ext cx="295986" cy="625875"/>
            </a:xfrm>
            <a:custGeom>
              <a:avLst/>
              <a:gdLst>
                <a:gd name="connsiteX0" fmla="*/ 291676 w 295986"/>
                <a:gd name="connsiteY0" fmla="*/ 589898 h 625875"/>
                <a:gd name="connsiteX1" fmla="*/ 295645 w 295986"/>
                <a:gd name="connsiteY1" fmla="*/ 251936 h 625875"/>
                <a:gd name="connsiteX2" fmla="*/ 22175 w 295986"/>
                <a:gd name="connsiteY2" fmla="*/ 71594 h 625875"/>
                <a:gd name="connsiteX3" fmla="*/ 35014 w 295986"/>
                <a:gd name="connsiteY3" fmla="*/ 625875 h 625875"/>
                <a:gd name="connsiteX4" fmla="*/ 291676 w 295986"/>
                <a:gd name="connsiteY4" fmla="*/ 589898 h 625875"/>
                <a:gd name="connsiteX5" fmla="*/ 291676 w 295986"/>
                <a:gd name="connsiteY5" fmla="*/ 589898 h 62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6" h="625875">
                  <a:moveTo>
                    <a:pt x="291676" y="589898"/>
                  </a:moveTo>
                  <a:cubicBezTo>
                    <a:pt x="291358" y="467878"/>
                    <a:pt x="292271" y="345996"/>
                    <a:pt x="295645" y="251936"/>
                  </a:cubicBezTo>
                  <a:cubicBezTo>
                    <a:pt x="306083" y="-40365"/>
                    <a:pt x="74702" y="-45743"/>
                    <a:pt x="22175" y="71594"/>
                  </a:cubicBezTo>
                  <a:cubicBezTo>
                    <a:pt x="-23783" y="174247"/>
                    <a:pt x="12392" y="428170"/>
                    <a:pt x="35014" y="625875"/>
                  </a:cubicBezTo>
                  <a:cubicBezTo>
                    <a:pt x="116017" y="620557"/>
                    <a:pt x="201723" y="609127"/>
                    <a:pt x="291676" y="589898"/>
                  </a:cubicBezTo>
                  <a:lnTo>
                    <a:pt x="291676" y="589898"/>
                  </a:lnTo>
                  <a:close/>
                </a:path>
              </a:pathLst>
            </a:custGeom>
            <a:solidFill>
              <a:srgbClr val="FAA66E"/>
            </a:solidFill>
            <a:ln w="198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FDFF6FC1-89B9-763F-BE16-ACBA2CBEDB49}"/>
                </a:ext>
              </a:extLst>
            </p:cNvPr>
            <p:cNvSpPr/>
            <p:nvPr/>
          </p:nvSpPr>
          <p:spPr>
            <a:xfrm>
              <a:off x="3949467" y="5401245"/>
              <a:ext cx="390965" cy="281540"/>
            </a:xfrm>
            <a:custGeom>
              <a:avLst/>
              <a:gdLst>
                <a:gd name="connsiteX0" fmla="*/ 249200 w 390965"/>
                <a:gd name="connsiteY0" fmla="*/ 151310 h 281540"/>
                <a:gd name="connsiteX1" fmla="*/ 246263 w 390965"/>
                <a:gd name="connsiteY1" fmla="*/ 0 h 281540"/>
                <a:gd name="connsiteX2" fmla="*/ 0 w 390965"/>
                <a:gd name="connsiteY2" fmla="*/ 278 h 281540"/>
                <a:gd name="connsiteX3" fmla="*/ 16808 w 390965"/>
                <a:gd name="connsiteY3" fmla="*/ 177286 h 281540"/>
                <a:gd name="connsiteX4" fmla="*/ 296349 w 390965"/>
                <a:gd name="connsiteY4" fmla="*/ 278907 h 281540"/>
                <a:gd name="connsiteX5" fmla="*/ 390965 w 390965"/>
                <a:gd name="connsiteY5" fmla="*/ 245807 h 281540"/>
                <a:gd name="connsiteX6" fmla="*/ 249200 w 390965"/>
                <a:gd name="connsiteY6" fmla="*/ 151310 h 281540"/>
                <a:gd name="connsiteX7" fmla="*/ 249200 w 390965"/>
                <a:gd name="connsiteY7" fmla="*/ 151310 h 2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965" h="281540">
                  <a:moveTo>
                    <a:pt x="249200" y="151310"/>
                  </a:moveTo>
                  <a:cubicBezTo>
                    <a:pt x="249200" y="151310"/>
                    <a:pt x="247791" y="91163"/>
                    <a:pt x="246263" y="0"/>
                  </a:cubicBezTo>
                  <a:cubicBezTo>
                    <a:pt x="168793" y="536"/>
                    <a:pt x="75089" y="675"/>
                    <a:pt x="0" y="278"/>
                  </a:cubicBezTo>
                  <a:cubicBezTo>
                    <a:pt x="9089" y="100311"/>
                    <a:pt x="16808" y="177286"/>
                    <a:pt x="16808" y="177286"/>
                  </a:cubicBezTo>
                  <a:cubicBezTo>
                    <a:pt x="62786" y="268112"/>
                    <a:pt x="185481" y="289960"/>
                    <a:pt x="296349" y="278907"/>
                  </a:cubicBezTo>
                  <a:cubicBezTo>
                    <a:pt x="363839" y="272159"/>
                    <a:pt x="389557" y="256146"/>
                    <a:pt x="390965" y="245807"/>
                  </a:cubicBezTo>
                  <a:cubicBezTo>
                    <a:pt x="371082" y="219990"/>
                    <a:pt x="300556" y="181771"/>
                    <a:pt x="249200" y="151310"/>
                  </a:cubicBezTo>
                  <a:lnTo>
                    <a:pt x="249200" y="151310"/>
                  </a:lnTo>
                  <a:close/>
                </a:path>
              </a:pathLst>
            </a:custGeom>
            <a:solidFill>
              <a:srgbClr val="FFE0DA"/>
            </a:solidFill>
            <a:ln w="198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C7D64CF3-1FD9-CCA2-5429-306FEA34CE7B}"/>
                </a:ext>
              </a:extLst>
            </p:cNvPr>
            <p:cNvSpPr/>
            <p:nvPr/>
          </p:nvSpPr>
          <p:spPr>
            <a:xfrm>
              <a:off x="3923942" y="5572856"/>
              <a:ext cx="524060" cy="232293"/>
            </a:xfrm>
            <a:custGeom>
              <a:avLst/>
              <a:gdLst>
                <a:gd name="connsiteX0" fmla="*/ 48783 w 524060"/>
                <a:gd name="connsiteY0" fmla="*/ 0 h 232293"/>
                <a:gd name="connsiteX1" fmla="*/ 2467 w 524060"/>
                <a:gd name="connsiteY1" fmla="*/ 94199 h 232293"/>
                <a:gd name="connsiteX2" fmla="*/ 11059 w 524060"/>
                <a:gd name="connsiteY2" fmla="*/ 215029 h 232293"/>
                <a:gd name="connsiteX3" fmla="*/ 464871 w 524060"/>
                <a:gd name="connsiteY3" fmla="*/ 232293 h 232293"/>
                <a:gd name="connsiteX4" fmla="*/ 516723 w 524060"/>
                <a:gd name="connsiteY4" fmla="*/ 208937 h 232293"/>
                <a:gd name="connsiteX5" fmla="*/ 502415 w 524060"/>
                <a:gd name="connsiteY5" fmla="*/ 135018 h 232293"/>
                <a:gd name="connsiteX6" fmla="*/ 416471 w 524060"/>
                <a:gd name="connsiteY6" fmla="*/ 74197 h 232293"/>
                <a:gd name="connsiteX7" fmla="*/ 321855 w 524060"/>
                <a:gd name="connsiteY7" fmla="*/ 107296 h 232293"/>
                <a:gd name="connsiteX8" fmla="*/ 48783 w 524060"/>
                <a:gd name="connsiteY8" fmla="*/ 0 h 232293"/>
                <a:gd name="connsiteX9" fmla="*/ 48783 w 524060"/>
                <a:gd name="connsiteY9" fmla="*/ 0 h 23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060" h="232293">
                  <a:moveTo>
                    <a:pt x="48783" y="0"/>
                  </a:moveTo>
                  <a:cubicBezTo>
                    <a:pt x="48783" y="0"/>
                    <a:pt x="11218" y="26710"/>
                    <a:pt x="2467" y="94199"/>
                  </a:cubicBezTo>
                  <a:cubicBezTo>
                    <a:pt x="-6284" y="161669"/>
                    <a:pt x="11059" y="215029"/>
                    <a:pt x="11059" y="215029"/>
                  </a:cubicBezTo>
                  <a:lnTo>
                    <a:pt x="464871" y="232293"/>
                  </a:lnTo>
                  <a:lnTo>
                    <a:pt x="516723" y="208937"/>
                  </a:lnTo>
                  <a:cubicBezTo>
                    <a:pt x="516723" y="208937"/>
                    <a:pt x="540516" y="179370"/>
                    <a:pt x="502415" y="135018"/>
                  </a:cubicBezTo>
                  <a:cubicBezTo>
                    <a:pt x="464295" y="90667"/>
                    <a:pt x="416471" y="74197"/>
                    <a:pt x="416471" y="74197"/>
                  </a:cubicBezTo>
                  <a:cubicBezTo>
                    <a:pt x="415062" y="84535"/>
                    <a:pt x="389364" y="100569"/>
                    <a:pt x="321855" y="107296"/>
                  </a:cubicBezTo>
                  <a:cubicBezTo>
                    <a:pt x="211007" y="118369"/>
                    <a:pt x="94761" y="90846"/>
                    <a:pt x="48783" y="0"/>
                  </a:cubicBezTo>
                  <a:lnTo>
                    <a:pt x="48783" y="0"/>
                  </a:lnTo>
                  <a:close/>
                </a:path>
              </a:pathLst>
            </a:custGeom>
            <a:solidFill>
              <a:srgbClr val="0070C0"/>
            </a:solidFill>
            <a:ln w="198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FCCC0D5B-FC34-C1CE-C046-E2BB28773AD0}"/>
                </a:ext>
              </a:extLst>
            </p:cNvPr>
            <p:cNvSpPr/>
            <p:nvPr/>
          </p:nvSpPr>
          <p:spPr>
            <a:xfrm>
              <a:off x="3943716" y="5525562"/>
              <a:ext cx="275790" cy="63975"/>
            </a:xfrm>
            <a:custGeom>
              <a:avLst/>
              <a:gdLst>
                <a:gd name="connsiteX0" fmla="*/ 21686 w 275790"/>
                <a:gd name="connsiteY0" fmla="*/ 61939 h 63975"/>
                <a:gd name="connsiteX1" fmla="*/ 2040 w 275790"/>
                <a:gd name="connsiteY1" fmla="*/ 57018 h 63975"/>
                <a:gd name="connsiteX2" fmla="*/ 6981 w 275790"/>
                <a:gd name="connsiteY2" fmla="*/ 37352 h 63975"/>
                <a:gd name="connsiteX3" fmla="*/ 138249 w 275790"/>
                <a:gd name="connsiteY3" fmla="*/ 3439 h 63975"/>
                <a:gd name="connsiteX4" fmla="*/ 267532 w 275790"/>
                <a:gd name="connsiteY4" fmla="*/ 9690 h 63975"/>
                <a:gd name="connsiteX5" fmla="*/ 274438 w 275790"/>
                <a:gd name="connsiteY5" fmla="*/ 28740 h 63975"/>
                <a:gd name="connsiteX6" fmla="*/ 255408 w 275790"/>
                <a:gd name="connsiteY6" fmla="*/ 35646 h 63975"/>
                <a:gd name="connsiteX7" fmla="*/ 141265 w 275790"/>
                <a:gd name="connsiteY7" fmla="*/ 31955 h 63975"/>
                <a:gd name="connsiteX8" fmla="*/ 21686 w 275790"/>
                <a:gd name="connsiteY8" fmla="*/ 61939 h 63975"/>
                <a:gd name="connsiteX9" fmla="*/ 21686 w 275790"/>
                <a:gd name="connsiteY9" fmla="*/ 61939 h 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0" h="63975">
                  <a:moveTo>
                    <a:pt x="21686" y="61939"/>
                  </a:moveTo>
                  <a:cubicBezTo>
                    <a:pt x="14899" y="66007"/>
                    <a:pt x="6108" y="63785"/>
                    <a:pt x="2040" y="57018"/>
                  </a:cubicBezTo>
                  <a:cubicBezTo>
                    <a:pt x="-2028" y="50231"/>
                    <a:pt x="175" y="41420"/>
                    <a:pt x="6981" y="37352"/>
                  </a:cubicBezTo>
                  <a:cubicBezTo>
                    <a:pt x="33949" y="21200"/>
                    <a:pt x="86774" y="9035"/>
                    <a:pt x="138249" y="3439"/>
                  </a:cubicBezTo>
                  <a:cubicBezTo>
                    <a:pt x="191371" y="-2355"/>
                    <a:pt x="244354" y="-1185"/>
                    <a:pt x="267532" y="9690"/>
                  </a:cubicBezTo>
                  <a:cubicBezTo>
                    <a:pt x="274696" y="13024"/>
                    <a:pt x="277791" y="21576"/>
                    <a:pt x="274438" y="28740"/>
                  </a:cubicBezTo>
                  <a:cubicBezTo>
                    <a:pt x="271104" y="35904"/>
                    <a:pt x="262551" y="38999"/>
                    <a:pt x="255408" y="35646"/>
                  </a:cubicBezTo>
                  <a:cubicBezTo>
                    <a:pt x="237012" y="27014"/>
                    <a:pt x="189962" y="26637"/>
                    <a:pt x="141265" y="31955"/>
                  </a:cubicBezTo>
                  <a:cubicBezTo>
                    <a:pt x="93342" y="37154"/>
                    <a:pt x="45022" y="47969"/>
                    <a:pt x="21686" y="61939"/>
                  </a:cubicBezTo>
                  <a:lnTo>
                    <a:pt x="21686" y="61939"/>
                  </a:lnTo>
                  <a:close/>
                </a:path>
              </a:pathLst>
            </a:custGeom>
            <a:solidFill>
              <a:srgbClr val="002060"/>
            </a:solidFill>
            <a:ln w="198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D9567AB-FD1A-D80F-2B3F-205BF459EF56}"/>
                </a:ext>
              </a:extLst>
            </p:cNvPr>
            <p:cNvSpPr/>
            <p:nvPr/>
          </p:nvSpPr>
          <p:spPr>
            <a:xfrm>
              <a:off x="3912677" y="5781773"/>
              <a:ext cx="545192" cy="44688"/>
            </a:xfrm>
            <a:custGeom>
              <a:avLst/>
              <a:gdLst>
                <a:gd name="connsiteX0" fmla="*/ 22344 w 545192"/>
                <a:gd name="connsiteY0" fmla="*/ 0 h 44688"/>
                <a:gd name="connsiteX1" fmla="*/ 522828 w 545192"/>
                <a:gd name="connsiteY1" fmla="*/ 0 h 44688"/>
                <a:gd name="connsiteX2" fmla="*/ 545193 w 545192"/>
                <a:gd name="connsiteY2" fmla="*/ 22344 h 44688"/>
                <a:gd name="connsiteX3" fmla="*/ 545193 w 545192"/>
                <a:gd name="connsiteY3" fmla="*/ 22344 h 44688"/>
                <a:gd name="connsiteX4" fmla="*/ 522828 w 545192"/>
                <a:gd name="connsiteY4" fmla="*/ 44689 h 44688"/>
                <a:gd name="connsiteX5" fmla="*/ 22344 w 545192"/>
                <a:gd name="connsiteY5" fmla="*/ 44689 h 44688"/>
                <a:gd name="connsiteX6" fmla="*/ 0 w 545192"/>
                <a:gd name="connsiteY6" fmla="*/ 22344 h 44688"/>
                <a:gd name="connsiteX7" fmla="*/ 0 w 545192"/>
                <a:gd name="connsiteY7" fmla="*/ 22344 h 44688"/>
                <a:gd name="connsiteX8" fmla="*/ 22344 w 545192"/>
                <a:gd name="connsiteY8" fmla="*/ 0 h 44688"/>
                <a:gd name="connsiteX9" fmla="*/ 22344 w 545192"/>
                <a:gd name="connsiteY9" fmla="*/ 0 h 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92" h="44688">
                  <a:moveTo>
                    <a:pt x="22344" y="0"/>
                  </a:moveTo>
                  <a:lnTo>
                    <a:pt x="522828" y="0"/>
                  </a:lnTo>
                  <a:cubicBezTo>
                    <a:pt x="535132" y="0"/>
                    <a:pt x="545193" y="10061"/>
                    <a:pt x="545193" y="22344"/>
                  </a:cubicBezTo>
                  <a:lnTo>
                    <a:pt x="545193" y="22344"/>
                  </a:lnTo>
                  <a:cubicBezTo>
                    <a:pt x="545193" y="34647"/>
                    <a:pt x="535092" y="44689"/>
                    <a:pt x="522828" y="44689"/>
                  </a:cubicBezTo>
                  <a:lnTo>
                    <a:pt x="22344" y="44689"/>
                  </a:lnTo>
                  <a:cubicBezTo>
                    <a:pt x="10081" y="44689"/>
                    <a:pt x="0" y="34628"/>
                    <a:pt x="0" y="22344"/>
                  </a:cubicBezTo>
                  <a:lnTo>
                    <a:pt x="0" y="22344"/>
                  </a:lnTo>
                  <a:cubicBezTo>
                    <a:pt x="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4D876999-A957-BFB0-3C7D-A24DC710AD10}"/>
                </a:ext>
              </a:extLst>
            </p:cNvPr>
            <p:cNvSpPr/>
            <p:nvPr/>
          </p:nvSpPr>
          <p:spPr>
            <a:xfrm>
              <a:off x="2875512" y="3523002"/>
              <a:ext cx="724517" cy="1171415"/>
            </a:xfrm>
            <a:custGeom>
              <a:avLst/>
              <a:gdLst>
                <a:gd name="connsiteX0" fmla="*/ 534002 w 724517"/>
                <a:gd name="connsiteY0" fmla="*/ 28372 h 1171415"/>
                <a:gd name="connsiteX1" fmla="*/ 307186 w 724517"/>
                <a:gd name="connsiteY1" fmla="*/ 327618 h 1171415"/>
                <a:gd name="connsiteX2" fmla="*/ 169112 w 724517"/>
                <a:gd name="connsiteY2" fmla="*/ 837211 h 1171415"/>
                <a:gd name="connsiteX3" fmla="*/ 11035 w 724517"/>
                <a:gd name="connsiteY3" fmla="*/ 1024656 h 1171415"/>
                <a:gd name="connsiteX4" fmla="*/ 29331 w 724517"/>
                <a:gd name="connsiteY4" fmla="*/ 1062003 h 1171415"/>
                <a:gd name="connsiteX5" fmla="*/ 80568 w 724517"/>
                <a:gd name="connsiteY5" fmla="*/ 999375 h 1171415"/>
                <a:gd name="connsiteX6" fmla="*/ 39769 w 724517"/>
                <a:gd name="connsiteY6" fmla="*/ 1128024 h 1171415"/>
                <a:gd name="connsiteX7" fmla="*/ 129622 w 724517"/>
                <a:gd name="connsiteY7" fmla="*/ 1026561 h 1171415"/>
                <a:gd name="connsiteX8" fmla="*/ 87553 w 724517"/>
                <a:gd name="connsiteY8" fmla="*/ 1165449 h 1171415"/>
                <a:gd name="connsiteX9" fmla="*/ 169846 w 724517"/>
                <a:gd name="connsiteY9" fmla="*/ 1053271 h 1171415"/>
                <a:gd name="connsiteX10" fmla="*/ 166234 w 724517"/>
                <a:gd name="connsiteY10" fmla="*/ 1171402 h 1171415"/>
                <a:gd name="connsiteX11" fmla="*/ 233644 w 724517"/>
                <a:gd name="connsiteY11" fmla="*/ 1062340 h 1171415"/>
                <a:gd name="connsiteX12" fmla="*/ 295180 w 724517"/>
                <a:gd name="connsiteY12" fmla="*/ 994097 h 1171415"/>
                <a:gd name="connsiteX13" fmla="*/ 325502 w 724517"/>
                <a:gd name="connsiteY13" fmla="*/ 1067261 h 1171415"/>
                <a:gd name="connsiteX14" fmla="*/ 357193 w 724517"/>
                <a:gd name="connsiteY14" fmla="*/ 1039976 h 1171415"/>
                <a:gd name="connsiteX15" fmla="*/ 333896 w 724517"/>
                <a:gd name="connsiteY15" fmla="*/ 897477 h 1171415"/>
                <a:gd name="connsiteX16" fmla="*/ 669417 w 724517"/>
                <a:gd name="connsiteY16" fmla="*/ 251199 h 1171415"/>
                <a:gd name="connsiteX17" fmla="*/ 701644 w 724517"/>
                <a:gd name="connsiteY17" fmla="*/ 54049 h 1171415"/>
                <a:gd name="connsiteX18" fmla="*/ 534002 w 724517"/>
                <a:gd name="connsiteY18" fmla="*/ 28372 h 1171415"/>
                <a:gd name="connsiteX19" fmla="*/ 534002 w 724517"/>
                <a:gd name="connsiteY19" fmla="*/ 28372 h 117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4517" h="1171415">
                  <a:moveTo>
                    <a:pt x="534002" y="28372"/>
                  </a:moveTo>
                  <a:cubicBezTo>
                    <a:pt x="534002" y="28372"/>
                    <a:pt x="396781" y="133187"/>
                    <a:pt x="307186" y="327618"/>
                  </a:cubicBezTo>
                  <a:cubicBezTo>
                    <a:pt x="217591" y="522049"/>
                    <a:pt x="169112" y="837211"/>
                    <a:pt x="169112" y="837211"/>
                  </a:cubicBezTo>
                  <a:cubicBezTo>
                    <a:pt x="169112" y="837211"/>
                    <a:pt x="41992" y="962327"/>
                    <a:pt x="11035" y="1024656"/>
                  </a:cubicBezTo>
                  <a:cubicBezTo>
                    <a:pt x="-10476" y="1067996"/>
                    <a:pt x="1510" y="1092046"/>
                    <a:pt x="29331" y="1062003"/>
                  </a:cubicBezTo>
                  <a:cubicBezTo>
                    <a:pt x="41118" y="1049263"/>
                    <a:pt x="63641" y="1013048"/>
                    <a:pt x="80568" y="999375"/>
                  </a:cubicBezTo>
                  <a:cubicBezTo>
                    <a:pt x="68444" y="1019060"/>
                    <a:pt x="13734" y="1113141"/>
                    <a:pt x="39769" y="1128024"/>
                  </a:cubicBezTo>
                  <a:cubicBezTo>
                    <a:pt x="65804" y="1142907"/>
                    <a:pt x="69376" y="1097166"/>
                    <a:pt x="129622" y="1026561"/>
                  </a:cubicBezTo>
                  <a:cubicBezTo>
                    <a:pt x="98190" y="1079485"/>
                    <a:pt x="64018" y="1148106"/>
                    <a:pt x="87553" y="1165449"/>
                  </a:cubicBezTo>
                  <a:cubicBezTo>
                    <a:pt x="111108" y="1182813"/>
                    <a:pt x="149407" y="1075477"/>
                    <a:pt x="169846" y="1053271"/>
                  </a:cubicBezTo>
                  <a:cubicBezTo>
                    <a:pt x="156848" y="1086034"/>
                    <a:pt x="134008" y="1170172"/>
                    <a:pt x="166234" y="1171402"/>
                  </a:cubicBezTo>
                  <a:cubicBezTo>
                    <a:pt x="198481" y="1172653"/>
                    <a:pt x="213463" y="1087244"/>
                    <a:pt x="233644" y="1062340"/>
                  </a:cubicBezTo>
                  <a:lnTo>
                    <a:pt x="295180" y="994097"/>
                  </a:lnTo>
                  <a:cubicBezTo>
                    <a:pt x="301491" y="1000804"/>
                    <a:pt x="316136" y="1059979"/>
                    <a:pt x="325502" y="1067261"/>
                  </a:cubicBezTo>
                  <a:cubicBezTo>
                    <a:pt x="334610" y="1074346"/>
                    <a:pt x="347807" y="1072341"/>
                    <a:pt x="357193" y="1039976"/>
                  </a:cubicBezTo>
                  <a:cubicBezTo>
                    <a:pt x="372056" y="986655"/>
                    <a:pt x="333896" y="897477"/>
                    <a:pt x="333896" y="897477"/>
                  </a:cubicBezTo>
                  <a:cubicBezTo>
                    <a:pt x="362253" y="585728"/>
                    <a:pt x="456651" y="434636"/>
                    <a:pt x="669417" y="251199"/>
                  </a:cubicBezTo>
                  <a:cubicBezTo>
                    <a:pt x="705355" y="220203"/>
                    <a:pt x="753794" y="122650"/>
                    <a:pt x="701644" y="54049"/>
                  </a:cubicBezTo>
                  <a:cubicBezTo>
                    <a:pt x="649514" y="-14571"/>
                    <a:pt x="578889" y="-11694"/>
                    <a:pt x="534002" y="28372"/>
                  </a:cubicBezTo>
                  <a:lnTo>
                    <a:pt x="534002" y="28372"/>
                  </a:lnTo>
                  <a:close/>
                </a:path>
              </a:pathLst>
            </a:custGeom>
            <a:solidFill>
              <a:srgbClr val="FFB685"/>
            </a:solidFill>
            <a:ln w="198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C4EFDA6-ED51-8B8D-3831-EDEF4BCD56D7}"/>
                </a:ext>
              </a:extLst>
            </p:cNvPr>
            <p:cNvSpPr/>
            <p:nvPr/>
          </p:nvSpPr>
          <p:spPr>
            <a:xfrm>
              <a:off x="3182698" y="3523000"/>
              <a:ext cx="417327" cy="389651"/>
            </a:xfrm>
            <a:custGeom>
              <a:avLst/>
              <a:gdLst>
                <a:gd name="connsiteX0" fmla="*/ 226816 w 417327"/>
                <a:gd name="connsiteY0" fmla="*/ 28373 h 389651"/>
                <a:gd name="connsiteX1" fmla="*/ 0 w 417327"/>
                <a:gd name="connsiteY1" fmla="*/ 327620 h 389651"/>
                <a:gd name="connsiteX2" fmla="*/ 220605 w 417327"/>
                <a:gd name="connsiteY2" fmla="*/ 389652 h 389651"/>
                <a:gd name="connsiteX3" fmla="*/ 362231 w 417327"/>
                <a:gd name="connsiteY3" fmla="*/ 251181 h 389651"/>
                <a:gd name="connsiteX4" fmla="*/ 394458 w 417327"/>
                <a:gd name="connsiteY4" fmla="*/ 54031 h 389651"/>
                <a:gd name="connsiteX5" fmla="*/ 226816 w 417327"/>
                <a:gd name="connsiteY5" fmla="*/ 28373 h 389651"/>
                <a:gd name="connsiteX6" fmla="*/ 226816 w 417327"/>
                <a:gd name="connsiteY6" fmla="*/ 28373 h 38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327" h="389651">
                  <a:moveTo>
                    <a:pt x="226816" y="28373"/>
                  </a:moveTo>
                  <a:cubicBezTo>
                    <a:pt x="226816" y="28373"/>
                    <a:pt x="89595" y="133189"/>
                    <a:pt x="0" y="327620"/>
                  </a:cubicBezTo>
                  <a:cubicBezTo>
                    <a:pt x="111523" y="281145"/>
                    <a:pt x="193320" y="357207"/>
                    <a:pt x="220605" y="389652"/>
                  </a:cubicBezTo>
                  <a:cubicBezTo>
                    <a:pt x="260571" y="343436"/>
                    <a:pt x="307482" y="298370"/>
                    <a:pt x="362231" y="251181"/>
                  </a:cubicBezTo>
                  <a:cubicBezTo>
                    <a:pt x="398149" y="220205"/>
                    <a:pt x="446608" y="122632"/>
                    <a:pt x="394458" y="54031"/>
                  </a:cubicBezTo>
                  <a:cubicBezTo>
                    <a:pt x="342328" y="-14569"/>
                    <a:pt x="271703" y="-11692"/>
                    <a:pt x="226816" y="28373"/>
                  </a:cubicBezTo>
                  <a:lnTo>
                    <a:pt x="226816" y="28373"/>
                  </a:lnTo>
                  <a:close/>
                </a:path>
              </a:pathLst>
            </a:custGeom>
            <a:solidFill>
              <a:srgbClr val="FAA66E"/>
            </a:solidFill>
            <a:ln w="198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9C3BDE56-63B9-0F06-7536-BE0AADEF7810}"/>
                </a:ext>
              </a:extLst>
            </p:cNvPr>
            <p:cNvSpPr/>
            <p:nvPr/>
          </p:nvSpPr>
          <p:spPr>
            <a:xfrm>
              <a:off x="3238300" y="3650276"/>
              <a:ext cx="308533" cy="246223"/>
            </a:xfrm>
            <a:custGeom>
              <a:avLst/>
              <a:gdLst>
                <a:gd name="connsiteX0" fmla="*/ 41593 w 308533"/>
                <a:gd name="connsiteY0" fmla="*/ 0 h 246223"/>
                <a:gd name="connsiteX1" fmla="*/ 308534 w 308533"/>
                <a:gd name="connsiteY1" fmla="*/ 185620 h 246223"/>
                <a:gd name="connsiteX2" fmla="*/ 262516 w 308533"/>
                <a:gd name="connsiteY2" fmla="*/ 246224 h 246223"/>
                <a:gd name="connsiteX3" fmla="*/ 0 w 308533"/>
                <a:gd name="connsiteY3" fmla="*/ 74474 h 246223"/>
                <a:gd name="connsiteX4" fmla="*/ 41593 w 308533"/>
                <a:gd name="connsiteY4" fmla="*/ 0 h 246223"/>
                <a:gd name="connsiteX5" fmla="*/ 41593 w 308533"/>
                <a:gd name="connsiteY5" fmla="*/ 0 h 24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533" h="246223">
                  <a:moveTo>
                    <a:pt x="41593" y="0"/>
                  </a:moveTo>
                  <a:cubicBezTo>
                    <a:pt x="105054" y="80348"/>
                    <a:pt x="211040" y="158970"/>
                    <a:pt x="308534" y="185620"/>
                  </a:cubicBezTo>
                  <a:lnTo>
                    <a:pt x="262516" y="246224"/>
                  </a:lnTo>
                  <a:cubicBezTo>
                    <a:pt x="167463" y="203063"/>
                    <a:pt x="78503" y="163494"/>
                    <a:pt x="0" y="74474"/>
                  </a:cubicBezTo>
                  <a:cubicBezTo>
                    <a:pt x="7243" y="55404"/>
                    <a:pt x="25916" y="22801"/>
                    <a:pt x="41593" y="0"/>
                  </a:cubicBezTo>
                  <a:lnTo>
                    <a:pt x="41593" y="0"/>
                  </a:lnTo>
                  <a:close/>
                </a:path>
              </a:pathLst>
            </a:custGeom>
            <a:solidFill>
              <a:srgbClr val="0070C0"/>
            </a:solidFill>
            <a:ln w="198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D2A7A798-B80A-EE5E-4D67-4F2778040333}"/>
                </a:ext>
              </a:extLst>
            </p:cNvPr>
            <p:cNvSpPr/>
            <p:nvPr/>
          </p:nvSpPr>
          <p:spPr>
            <a:xfrm>
              <a:off x="3279893" y="3451540"/>
              <a:ext cx="408240" cy="379573"/>
            </a:xfrm>
            <a:custGeom>
              <a:avLst/>
              <a:gdLst>
                <a:gd name="connsiteX0" fmla="*/ 0 w 408240"/>
                <a:gd name="connsiteY0" fmla="*/ 198736 h 379573"/>
                <a:gd name="connsiteX1" fmla="*/ 252554 w 408240"/>
                <a:gd name="connsiteY1" fmla="*/ 379574 h 379573"/>
                <a:gd name="connsiteX2" fmla="*/ 315856 w 408240"/>
                <a:gd name="connsiteY2" fmla="*/ 3948 h 379573"/>
                <a:gd name="connsiteX3" fmla="*/ 0 w 408240"/>
                <a:gd name="connsiteY3" fmla="*/ 198736 h 379573"/>
                <a:gd name="connsiteX4" fmla="*/ 0 w 408240"/>
                <a:gd name="connsiteY4" fmla="*/ 198736 h 37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0" h="379573">
                  <a:moveTo>
                    <a:pt x="0" y="198736"/>
                  </a:moveTo>
                  <a:cubicBezTo>
                    <a:pt x="31413" y="265630"/>
                    <a:pt x="157859" y="350026"/>
                    <a:pt x="252554" y="379574"/>
                  </a:cubicBezTo>
                  <a:cubicBezTo>
                    <a:pt x="398050" y="274441"/>
                    <a:pt x="484133" y="46850"/>
                    <a:pt x="315856" y="3948"/>
                  </a:cubicBezTo>
                  <a:cubicBezTo>
                    <a:pt x="220149" y="-20460"/>
                    <a:pt x="75883" y="71219"/>
                    <a:pt x="0" y="198736"/>
                  </a:cubicBezTo>
                  <a:lnTo>
                    <a:pt x="0" y="198736"/>
                  </a:lnTo>
                  <a:close/>
                </a:path>
              </a:pathLst>
            </a:custGeom>
            <a:solidFill>
              <a:schemeClr val="bg1"/>
            </a:solidFill>
            <a:ln w="198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AF846F8-0522-8FB8-C111-955014F4B85C}"/>
                </a:ext>
              </a:extLst>
            </p:cNvPr>
            <p:cNvSpPr/>
            <p:nvPr/>
          </p:nvSpPr>
          <p:spPr>
            <a:xfrm>
              <a:off x="3693322" y="3194718"/>
              <a:ext cx="219652" cy="251660"/>
            </a:xfrm>
            <a:custGeom>
              <a:avLst/>
              <a:gdLst>
                <a:gd name="connsiteX0" fmla="*/ 15935 w 219652"/>
                <a:gd name="connsiteY0" fmla="*/ 0 h 251660"/>
                <a:gd name="connsiteX1" fmla="*/ 211199 w 219652"/>
                <a:gd name="connsiteY1" fmla="*/ 34330 h 251660"/>
                <a:gd name="connsiteX2" fmla="*/ 219652 w 219652"/>
                <a:gd name="connsiteY2" fmla="*/ 229713 h 251660"/>
                <a:gd name="connsiteX3" fmla="*/ 111801 w 219652"/>
                <a:gd name="connsiteY3" fmla="*/ 251661 h 251660"/>
                <a:gd name="connsiteX4" fmla="*/ 0 w 219652"/>
                <a:gd name="connsiteY4" fmla="*/ 248744 h 251660"/>
                <a:gd name="connsiteX5" fmla="*/ 15935 w 219652"/>
                <a:gd name="connsiteY5" fmla="*/ 0 h 2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52" h="251660">
                  <a:moveTo>
                    <a:pt x="15935" y="0"/>
                  </a:moveTo>
                  <a:lnTo>
                    <a:pt x="211199" y="34330"/>
                  </a:lnTo>
                  <a:lnTo>
                    <a:pt x="219652" y="229713"/>
                  </a:lnTo>
                  <a:lnTo>
                    <a:pt x="111801" y="251661"/>
                  </a:lnTo>
                  <a:lnTo>
                    <a:pt x="0" y="248744"/>
                  </a:lnTo>
                  <a:lnTo>
                    <a:pt x="15935" y="0"/>
                  </a:lnTo>
                  <a:close/>
                </a:path>
              </a:pathLst>
            </a:custGeom>
            <a:solidFill>
              <a:srgbClr val="E8935A"/>
            </a:solidFill>
            <a:ln w="198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D1B5A356-1214-371F-FFAA-369E688C9531}"/>
                </a:ext>
              </a:extLst>
            </p:cNvPr>
            <p:cNvSpPr/>
            <p:nvPr/>
          </p:nvSpPr>
          <p:spPr>
            <a:xfrm>
              <a:off x="3238360" y="3404946"/>
              <a:ext cx="1227129" cy="1617730"/>
            </a:xfrm>
            <a:custGeom>
              <a:avLst/>
              <a:gdLst>
                <a:gd name="connsiteX0" fmla="*/ 301727 w 1227129"/>
                <a:gd name="connsiteY0" fmla="*/ 93028 h 1617730"/>
                <a:gd name="connsiteX1" fmla="*/ 584940 w 1227129"/>
                <a:gd name="connsiteY1" fmla="*/ 2281 h 1617730"/>
                <a:gd name="connsiteX2" fmla="*/ 937983 w 1227129"/>
                <a:gd name="connsiteY2" fmla="*/ 192227 h 1617730"/>
                <a:gd name="connsiteX3" fmla="*/ 1227129 w 1227129"/>
                <a:gd name="connsiteY3" fmla="*/ 1489843 h 1617730"/>
                <a:gd name="connsiteX4" fmla="*/ 0 w 1227129"/>
                <a:gd name="connsiteY4" fmla="*/ 1502900 h 1617730"/>
                <a:gd name="connsiteX5" fmla="*/ 301727 w 1227129"/>
                <a:gd name="connsiteY5" fmla="*/ 93028 h 1617730"/>
                <a:gd name="connsiteX6" fmla="*/ 301727 w 1227129"/>
                <a:gd name="connsiteY6" fmla="*/ 93028 h 16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129" h="1617730">
                  <a:moveTo>
                    <a:pt x="301727" y="93028"/>
                  </a:moveTo>
                  <a:cubicBezTo>
                    <a:pt x="364374" y="35520"/>
                    <a:pt x="478735" y="9485"/>
                    <a:pt x="584940" y="2281"/>
                  </a:cubicBezTo>
                  <a:cubicBezTo>
                    <a:pt x="759646" y="-9565"/>
                    <a:pt x="869621" y="20557"/>
                    <a:pt x="937983" y="192227"/>
                  </a:cubicBezTo>
                  <a:cubicBezTo>
                    <a:pt x="1061949" y="503579"/>
                    <a:pt x="1181409" y="1187897"/>
                    <a:pt x="1227129" y="1489843"/>
                  </a:cubicBezTo>
                  <a:cubicBezTo>
                    <a:pt x="1023531" y="1649487"/>
                    <a:pt x="167086" y="1666195"/>
                    <a:pt x="0" y="1502900"/>
                  </a:cubicBezTo>
                  <a:cubicBezTo>
                    <a:pt x="11053" y="1309183"/>
                    <a:pt x="198082" y="188120"/>
                    <a:pt x="301727" y="93028"/>
                  </a:cubicBezTo>
                  <a:lnTo>
                    <a:pt x="301727" y="93028"/>
                  </a:lnTo>
                  <a:close/>
                </a:path>
              </a:pathLst>
            </a:custGeom>
            <a:solidFill>
              <a:srgbClr val="90CAF9"/>
            </a:solidFill>
            <a:ln w="198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19528F34-2DAC-16CA-DDE7-864DB6A58914}"/>
                </a:ext>
              </a:extLst>
            </p:cNvPr>
            <p:cNvSpPr/>
            <p:nvPr/>
          </p:nvSpPr>
          <p:spPr>
            <a:xfrm>
              <a:off x="3235185" y="4828371"/>
              <a:ext cx="1231812" cy="196232"/>
            </a:xfrm>
            <a:custGeom>
              <a:avLst/>
              <a:gdLst>
                <a:gd name="connsiteX0" fmla="*/ 1231813 w 1231812"/>
                <a:gd name="connsiteY0" fmla="*/ 77113 h 196232"/>
                <a:gd name="connsiteX1" fmla="*/ 0 w 1231812"/>
                <a:gd name="connsiteY1" fmla="*/ 96957 h 196232"/>
                <a:gd name="connsiteX2" fmla="*/ 7620 w 1231812"/>
                <a:gd name="connsiteY2" fmla="*/ 29151 h 196232"/>
                <a:gd name="connsiteX3" fmla="*/ 1220005 w 1231812"/>
                <a:gd name="connsiteY3" fmla="*/ 0 h 196232"/>
                <a:gd name="connsiteX4" fmla="*/ 1231813 w 1231812"/>
                <a:gd name="connsiteY4" fmla="*/ 77113 h 196232"/>
                <a:gd name="connsiteX5" fmla="*/ 1231813 w 1231812"/>
                <a:gd name="connsiteY5" fmla="*/ 77113 h 19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812" h="196232">
                  <a:moveTo>
                    <a:pt x="1231813" y="77113"/>
                  </a:moveTo>
                  <a:cubicBezTo>
                    <a:pt x="1006385" y="219692"/>
                    <a:pt x="217370" y="243902"/>
                    <a:pt x="0" y="96957"/>
                  </a:cubicBezTo>
                  <a:lnTo>
                    <a:pt x="7620" y="29151"/>
                  </a:lnTo>
                  <a:cubicBezTo>
                    <a:pt x="309387" y="172722"/>
                    <a:pt x="939611" y="152024"/>
                    <a:pt x="1220005" y="0"/>
                  </a:cubicBezTo>
                  <a:lnTo>
                    <a:pt x="1231813" y="77113"/>
                  </a:lnTo>
                  <a:lnTo>
                    <a:pt x="1231813" y="77113"/>
                  </a:lnTo>
                  <a:close/>
                </a:path>
              </a:pathLst>
            </a:custGeom>
            <a:solidFill>
              <a:srgbClr val="0070C0"/>
            </a:solidFill>
            <a:ln w="198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153C10B9-BFCA-4B82-5EB2-0F2EC8ACFDAC}"/>
                </a:ext>
              </a:extLst>
            </p:cNvPr>
            <p:cNvSpPr/>
            <p:nvPr/>
          </p:nvSpPr>
          <p:spPr>
            <a:xfrm>
              <a:off x="2873099" y="1609635"/>
              <a:ext cx="1068688" cy="1663584"/>
            </a:xfrm>
            <a:custGeom>
              <a:avLst/>
              <a:gdLst>
                <a:gd name="connsiteX0" fmla="*/ 1068689 w 1068688"/>
                <a:gd name="connsiteY0" fmla="*/ 204858 h 1663584"/>
                <a:gd name="connsiteX1" fmla="*/ 635555 w 1068688"/>
                <a:gd name="connsiteY1" fmla="*/ 2033 h 1663584"/>
                <a:gd name="connsiteX2" fmla="*/ 33391 w 1068688"/>
                <a:gd name="connsiteY2" fmla="*/ 735465 h 1663584"/>
                <a:gd name="connsiteX3" fmla="*/ 127550 w 1068688"/>
                <a:gd name="connsiteY3" fmla="*/ 1285380 h 1663584"/>
                <a:gd name="connsiteX4" fmla="*/ 54346 w 1068688"/>
                <a:gd name="connsiteY4" fmla="*/ 1580301 h 1663584"/>
                <a:gd name="connsiteX5" fmla="*/ 62581 w 1068688"/>
                <a:gd name="connsiteY5" fmla="*/ 1661502 h 1663584"/>
                <a:gd name="connsiteX6" fmla="*/ 154220 w 1068688"/>
                <a:gd name="connsiteY6" fmla="*/ 1660629 h 1663584"/>
                <a:gd name="connsiteX7" fmla="*/ 553064 w 1068688"/>
                <a:gd name="connsiteY7" fmla="*/ 1401804 h 1663584"/>
                <a:gd name="connsiteX8" fmla="*/ 1068689 w 1068688"/>
                <a:gd name="connsiteY8" fmla="*/ 204858 h 1663584"/>
                <a:gd name="connsiteX9" fmla="*/ 1068689 w 1068688"/>
                <a:gd name="connsiteY9" fmla="*/ 204858 h 16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688" h="1663584">
                  <a:moveTo>
                    <a:pt x="1068689" y="204858"/>
                  </a:moveTo>
                  <a:cubicBezTo>
                    <a:pt x="1068689" y="204858"/>
                    <a:pt x="996834" y="-23784"/>
                    <a:pt x="635555" y="2033"/>
                  </a:cubicBezTo>
                  <a:cubicBezTo>
                    <a:pt x="274256" y="27869"/>
                    <a:pt x="42142" y="365732"/>
                    <a:pt x="33391" y="735465"/>
                  </a:cubicBezTo>
                  <a:cubicBezTo>
                    <a:pt x="27537" y="983196"/>
                    <a:pt x="115743" y="1120060"/>
                    <a:pt x="127550" y="1285380"/>
                  </a:cubicBezTo>
                  <a:cubicBezTo>
                    <a:pt x="136043" y="1404225"/>
                    <a:pt x="107488" y="1507235"/>
                    <a:pt x="54346" y="1580301"/>
                  </a:cubicBezTo>
                  <a:cubicBezTo>
                    <a:pt x="7574" y="1644615"/>
                    <a:pt x="-43663" y="1650965"/>
                    <a:pt x="62581" y="1661502"/>
                  </a:cubicBezTo>
                  <a:cubicBezTo>
                    <a:pt x="93161" y="1664538"/>
                    <a:pt x="123720" y="1664260"/>
                    <a:pt x="154220" y="1660629"/>
                  </a:cubicBezTo>
                  <a:cubicBezTo>
                    <a:pt x="289913" y="1644377"/>
                    <a:pt x="424435" y="1561012"/>
                    <a:pt x="553064" y="1401804"/>
                  </a:cubicBezTo>
                  <a:cubicBezTo>
                    <a:pt x="773986" y="1128395"/>
                    <a:pt x="1068689" y="204858"/>
                    <a:pt x="1068689" y="204858"/>
                  </a:cubicBezTo>
                  <a:lnTo>
                    <a:pt x="1068689" y="204858"/>
                  </a:lnTo>
                  <a:close/>
                </a:path>
              </a:pathLst>
            </a:custGeom>
            <a:solidFill>
              <a:srgbClr val="733D2D"/>
            </a:solidFill>
            <a:ln w="1984"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0EA7E9AC-9B66-BD6A-997E-14307CF5DC52}"/>
                </a:ext>
              </a:extLst>
            </p:cNvPr>
            <p:cNvSpPr/>
            <p:nvPr/>
          </p:nvSpPr>
          <p:spPr>
            <a:xfrm>
              <a:off x="3471824" y="1736779"/>
              <a:ext cx="508191" cy="184573"/>
            </a:xfrm>
            <a:custGeom>
              <a:avLst/>
              <a:gdLst>
                <a:gd name="connsiteX0" fmla="*/ 0 w 508191"/>
                <a:gd name="connsiteY0" fmla="*/ 86287 h 184573"/>
                <a:gd name="connsiteX1" fmla="*/ 482128 w 508191"/>
                <a:gd name="connsiteY1" fmla="*/ 5244 h 184573"/>
                <a:gd name="connsiteX2" fmla="*/ 508064 w 508191"/>
                <a:gd name="connsiteY2" fmla="*/ 80532 h 184573"/>
                <a:gd name="connsiteX3" fmla="*/ 493836 w 508191"/>
                <a:gd name="connsiteY3" fmla="*/ 90097 h 184573"/>
                <a:gd name="connsiteX4" fmla="*/ 21987 w 508191"/>
                <a:gd name="connsiteY4" fmla="*/ 184574 h 184573"/>
                <a:gd name="connsiteX5" fmla="*/ 0 w 508191"/>
                <a:gd name="connsiteY5" fmla="*/ 86287 h 184573"/>
                <a:gd name="connsiteX6" fmla="*/ 0 w 508191"/>
                <a:gd name="connsiteY6" fmla="*/ 86287 h 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191" h="184573">
                  <a:moveTo>
                    <a:pt x="0" y="86287"/>
                  </a:moveTo>
                  <a:cubicBezTo>
                    <a:pt x="60306" y="49694"/>
                    <a:pt x="393208" y="-19561"/>
                    <a:pt x="482128" y="5244"/>
                  </a:cubicBezTo>
                  <a:lnTo>
                    <a:pt x="508064" y="80532"/>
                  </a:lnTo>
                  <a:cubicBezTo>
                    <a:pt x="504135" y="84917"/>
                    <a:pt x="517054" y="80373"/>
                    <a:pt x="493836" y="90097"/>
                  </a:cubicBezTo>
                  <a:cubicBezTo>
                    <a:pt x="470599" y="99840"/>
                    <a:pt x="99577" y="170723"/>
                    <a:pt x="21987" y="184574"/>
                  </a:cubicBezTo>
                  <a:lnTo>
                    <a:pt x="0" y="86287"/>
                  </a:lnTo>
                  <a:lnTo>
                    <a:pt x="0" y="86287"/>
                  </a:lnTo>
                  <a:close/>
                </a:path>
              </a:pathLst>
            </a:custGeom>
            <a:solidFill>
              <a:srgbClr val="219487"/>
            </a:solidFill>
            <a:ln w="1984"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FCF3C85-C098-D172-5F47-25EA220132FA}"/>
                </a:ext>
              </a:extLst>
            </p:cNvPr>
            <p:cNvSpPr/>
            <p:nvPr/>
          </p:nvSpPr>
          <p:spPr>
            <a:xfrm>
              <a:off x="3105404" y="1898324"/>
              <a:ext cx="1469897" cy="1440405"/>
            </a:xfrm>
            <a:custGeom>
              <a:avLst/>
              <a:gdLst>
                <a:gd name="connsiteX0" fmla="*/ 126189 w 1469897"/>
                <a:gd name="connsiteY0" fmla="*/ 999847 h 1440405"/>
                <a:gd name="connsiteX1" fmla="*/ 91343 w 1469897"/>
                <a:gd name="connsiteY1" fmla="*/ 739971 h 1440405"/>
                <a:gd name="connsiteX2" fmla="*/ 744666 w 1469897"/>
                <a:gd name="connsiteY2" fmla="*/ 1101 h 1440405"/>
                <a:gd name="connsiteX3" fmla="*/ 1454940 w 1469897"/>
                <a:gd name="connsiteY3" fmla="*/ 552227 h 1440405"/>
                <a:gd name="connsiteX4" fmla="*/ 1358419 w 1469897"/>
                <a:gd name="connsiteY4" fmla="*/ 1219559 h 1440405"/>
                <a:gd name="connsiteX5" fmla="*/ 126189 w 1469897"/>
                <a:gd name="connsiteY5" fmla="*/ 999847 h 1440405"/>
                <a:gd name="connsiteX6" fmla="*/ 126189 w 1469897"/>
                <a:gd name="connsiteY6" fmla="*/ 999847 h 144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897" h="1440405">
                  <a:moveTo>
                    <a:pt x="126189" y="999847"/>
                  </a:moveTo>
                  <a:cubicBezTo>
                    <a:pt x="-31034" y="985083"/>
                    <a:pt x="-39825" y="762652"/>
                    <a:pt x="91343" y="739971"/>
                  </a:cubicBezTo>
                  <a:cubicBezTo>
                    <a:pt x="25481" y="376370"/>
                    <a:pt x="281429" y="25966"/>
                    <a:pt x="744666" y="1101"/>
                  </a:cubicBezTo>
                  <a:cubicBezTo>
                    <a:pt x="1065225" y="-16103"/>
                    <a:pt x="1403127" y="168326"/>
                    <a:pt x="1454940" y="552227"/>
                  </a:cubicBezTo>
                  <a:cubicBezTo>
                    <a:pt x="1489726" y="809940"/>
                    <a:pt x="1466330" y="1061819"/>
                    <a:pt x="1358419" y="1219559"/>
                  </a:cubicBezTo>
                  <a:cubicBezTo>
                    <a:pt x="1095546" y="1603996"/>
                    <a:pt x="244182" y="1458420"/>
                    <a:pt x="126189" y="999847"/>
                  </a:cubicBezTo>
                  <a:lnTo>
                    <a:pt x="126189" y="999847"/>
                  </a:lnTo>
                  <a:close/>
                </a:path>
              </a:pathLst>
            </a:custGeom>
            <a:solidFill>
              <a:srgbClr val="FFB685"/>
            </a:solidFill>
            <a:ln w="1984"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0BC7F5C8-B6A7-6D8B-8B47-A37C23E664F6}"/>
                </a:ext>
              </a:extLst>
            </p:cNvPr>
            <p:cNvSpPr/>
            <p:nvPr/>
          </p:nvSpPr>
          <p:spPr>
            <a:xfrm>
              <a:off x="3230265" y="1934152"/>
              <a:ext cx="1339068" cy="745616"/>
            </a:xfrm>
            <a:custGeom>
              <a:avLst/>
              <a:gdLst>
                <a:gd name="connsiteX0" fmla="*/ 37682 w 1339068"/>
                <a:gd name="connsiteY0" fmla="*/ 288809 h 745616"/>
                <a:gd name="connsiteX1" fmla="*/ 416900 w 1339068"/>
                <a:gd name="connsiteY1" fmla="*/ 0 h 745616"/>
                <a:gd name="connsiteX2" fmla="*/ 458473 w 1339068"/>
                <a:gd name="connsiteY2" fmla="*/ 25519 h 745616"/>
                <a:gd name="connsiteX3" fmla="*/ 1150947 w 1339068"/>
                <a:gd name="connsiteY3" fmla="*/ 189351 h 745616"/>
                <a:gd name="connsiteX4" fmla="*/ 1332320 w 1339068"/>
                <a:gd name="connsiteY4" fmla="*/ 639491 h 745616"/>
                <a:gd name="connsiteX5" fmla="*/ 656674 w 1339068"/>
                <a:gd name="connsiteY5" fmla="*/ 330064 h 745616"/>
                <a:gd name="connsiteX6" fmla="*/ 439720 w 1339068"/>
                <a:gd name="connsiteY6" fmla="*/ 230686 h 745616"/>
                <a:gd name="connsiteX7" fmla="*/ 186690 w 1339068"/>
                <a:gd name="connsiteY7" fmla="*/ 534219 h 745616"/>
                <a:gd name="connsiteX8" fmla="*/ 41035 w 1339068"/>
                <a:gd name="connsiteY8" fmla="*/ 745616 h 745616"/>
                <a:gd name="connsiteX9" fmla="*/ 37682 w 1339068"/>
                <a:gd name="connsiteY9" fmla="*/ 288809 h 745616"/>
                <a:gd name="connsiteX10" fmla="*/ 37682 w 1339068"/>
                <a:gd name="connsiteY10" fmla="*/ 288809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068" h="745616">
                  <a:moveTo>
                    <a:pt x="37682" y="288809"/>
                  </a:moveTo>
                  <a:cubicBezTo>
                    <a:pt x="114776" y="157184"/>
                    <a:pt x="244357" y="52249"/>
                    <a:pt x="416900" y="0"/>
                  </a:cubicBezTo>
                  <a:cubicBezTo>
                    <a:pt x="428032" y="12462"/>
                    <a:pt x="440673" y="22701"/>
                    <a:pt x="458473" y="25519"/>
                  </a:cubicBezTo>
                  <a:cubicBezTo>
                    <a:pt x="538781" y="38180"/>
                    <a:pt x="984496" y="89496"/>
                    <a:pt x="1150947" y="189351"/>
                  </a:cubicBezTo>
                  <a:cubicBezTo>
                    <a:pt x="1317418" y="289206"/>
                    <a:pt x="1357086" y="851067"/>
                    <a:pt x="1332320" y="639491"/>
                  </a:cubicBezTo>
                  <a:cubicBezTo>
                    <a:pt x="1304479" y="401622"/>
                    <a:pt x="842731" y="386262"/>
                    <a:pt x="656674" y="330064"/>
                  </a:cubicBezTo>
                  <a:cubicBezTo>
                    <a:pt x="535249" y="293373"/>
                    <a:pt x="439720" y="230686"/>
                    <a:pt x="439720" y="230686"/>
                  </a:cubicBezTo>
                  <a:cubicBezTo>
                    <a:pt x="369473" y="404717"/>
                    <a:pt x="349410" y="431070"/>
                    <a:pt x="186690" y="534219"/>
                  </a:cubicBezTo>
                  <a:cubicBezTo>
                    <a:pt x="97571" y="590695"/>
                    <a:pt x="60939" y="633954"/>
                    <a:pt x="41035" y="745616"/>
                  </a:cubicBezTo>
                  <a:cubicBezTo>
                    <a:pt x="-11174" y="665030"/>
                    <a:pt x="-14944" y="467107"/>
                    <a:pt x="37682" y="288809"/>
                  </a:cubicBezTo>
                  <a:lnTo>
                    <a:pt x="37682" y="288809"/>
                  </a:lnTo>
                  <a:close/>
                </a:path>
              </a:pathLst>
            </a:custGeom>
            <a:solidFill>
              <a:srgbClr val="FAA66E"/>
            </a:solidFill>
            <a:ln w="1984"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CD374CFA-7F96-0A60-6D74-6BD9F950C5E1}"/>
                </a:ext>
              </a:extLst>
            </p:cNvPr>
            <p:cNvSpPr/>
            <p:nvPr/>
          </p:nvSpPr>
          <p:spPr>
            <a:xfrm>
              <a:off x="3140529" y="2847291"/>
              <a:ext cx="1236694" cy="491408"/>
            </a:xfrm>
            <a:custGeom>
              <a:avLst/>
              <a:gdLst>
                <a:gd name="connsiteX0" fmla="*/ 91064 w 1236694"/>
                <a:gd name="connsiteY0" fmla="*/ 50880 h 491408"/>
                <a:gd name="connsiteX1" fmla="*/ 0 w 1236694"/>
                <a:gd name="connsiteY1" fmla="*/ 6291 h 491408"/>
                <a:gd name="connsiteX2" fmla="*/ 139304 w 1236694"/>
                <a:gd name="connsiteY2" fmla="*/ 0 h 491408"/>
                <a:gd name="connsiteX3" fmla="*/ 1236694 w 1236694"/>
                <a:gd name="connsiteY3" fmla="*/ 363442 h 491408"/>
                <a:gd name="connsiteX4" fmla="*/ 91064 w 1236694"/>
                <a:gd name="connsiteY4" fmla="*/ 50880 h 491408"/>
                <a:gd name="connsiteX5" fmla="*/ 91064 w 1236694"/>
                <a:gd name="connsiteY5" fmla="*/ 50880 h 4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694" h="491408">
                  <a:moveTo>
                    <a:pt x="91064" y="50880"/>
                  </a:moveTo>
                  <a:cubicBezTo>
                    <a:pt x="49332" y="54234"/>
                    <a:pt x="20558" y="26651"/>
                    <a:pt x="0" y="6291"/>
                  </a:cubicBezTo>
                  <a:cubicBezTo>
                    <a:pt x="43796" y="23833"/>
                    <a:pt x="88802" y="28079"/>
                    <a:pt x="139304" y="0"/>
                  </a:cubicBezTo>
                  <a:cubicBezTo>
                    <a:pt x="218025" y="432777"/>
                    <a:pt x="938995" y="591965"/>
                    <a:pt x="1236694" y="363442"/>
                  </a:cubicBezTo>
                  <a:cubicBezTo>
                    <a:pt x="909805" y="625521"/>
                    <a:pt x="198181" y="467226"/>
                    <a:pt x="91064" y="50880"/>
                  </a:cubicBezTo>
                  <a:lnTo>
                    <a:pt x="91064" y="50880"/>
                  </a:lnTo>
                  <a:close/>
                </a:path>
              </a:pathLst>
            </a:custGeom>
            <a:solidFill>
              <a:srgbClr val="FAA66E"/>
            </a:solidFill>
            <a:ln w="1984"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2C7486C2-FBC2-2846-266C-7AF733010DB4}"/>
                </a:ext>
              </a:extLst>
            </p:cNvPr>
            <p:cNvSpPr/>
            <p:nvPr/>
          </p:nvSpPr>
          <p:spPr>
            <a:xfrm>
              <a:off x="4266820" y="2579753"/>
              <a:ext cx="248464" cy="248849"/>
            </a:xfrm>
            <a:custGeom>
              <a:avLst/>
              <a:gdLst>
                <a:gd name="connsiteX0" fmla="*/ 139554 w 248464"/>
                <a:gd name="connsiteY0" fmla="*/ 954 h 248849"/>
                <a:gd name="connsiteX1" fmla="*/ 247505 w 248464"/>
                <a:gd name="connsiteY1" fmla="*/ 139723 h 248849"/>
                <a:gd name="connsiteX2" fmla="*/ 108915 w 248464"/>
                <a:gd name="connsiteY2" fmla="*/ 247892 h 248849"/>
                <a:gd name="connsiteX3" fmla="*/ 964 w 248464"/>
                <a:gd name="connsiteY3" fmla="*/ 109123 h 248849"/>
                <a:gd name="connsiteX4" fmla="*/ 139554 w 248464"/>
                <a:gd name="connsiteY4" fmla="*/ 954 h 248849"/>
                <a:gd name="connsiteX5" fmla="*/ 139554 w 248464"/>
                <a:gd name="connsiteY5" fmla="*/ 954 h 2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49">
                  <a:moveTo>
                    <a:pt x="139554" y="954"/>
                  </a:moveTo>
                  <a:cubicBezTo>
                    <a:pt x="207638" y="9408"/>
                    <a:pt x="255958" y="71519"/>
                    <a:pt x="247505" y="139723"/>
                  </a:cubicBezTo>
                  <a:cubicBezTo>
                    <a:pt x="239051" y="207907"/>
                    <a:pt x="176999" y="256345"/>
                    <a:pt x="108915" y="247892"/>
                  </a:cubicBezTo>
                  <a:cubicBezTo>
                    <a:pt x="40830" y="239458"/>
                    <a:pt x="-7510" y="177327"/>
                    <a:pt x="964" y="109123"/>
                  </a:cubicBezTo>
                  <a:cubicBezTo>
                    <a:pt x="9417" y="40940"/>
                    <a:pt x="71450" y="-7480"/>
                    <a:pt x="139554" y="954"/>
                  </a:cubicBezTo>
                  <a:lnTo>
                    <a:pt x="139554" y="954"/>
                  </a:lnTo>
                  <a:close/>
                </a:path>
              </a:pathLst>
            </a:custGeom>
            <a:solidFill>
              <a:srgbClr val="E8935A"/>
            </a:solidFill>
            <a:ln w="1984"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75ADB5BA-FE2E-1459-2325-DE7AF5B77465}"/>
                </a:ext>
              </a:extLst>
            </p:cNvPr>
            <p:cNvSpPr/>
            <p:nvPr/>
          </p:nvSpPr>
          <p:spPr>
            <a:xfrm>
              <a:off x="3501886" y="2508653"/>
              <a:ext cx="265459" cy="249141"/>
            </a:xfrm>
            <a:custGeom>
              <a:avLst/>
              <a:gdLst>
                <a:gd name="connsiteX0" fmla="*/ 148057 w 265459"/>
                <a:gd name="connsiteY0" fmla="*/ 1092 h 249141"/>
                <a:gd name="connsiteX1" fmla="*/ 264561 w 265459"/>
                <a:gd name="connsiteY1" fmla="*/ 140932 h 249141"/>
                <a:gd name="connsiteX2" fmla="*/ 117418 w 265459"/>
                <a:gd name="connsiteY2" fmla="*/ 248050 h 249141"/>
                <a:gd name="connsiteX3" fmla="*/ 894 w 265459"/>
                <a:gd name="connsiteY3" fmla="*/ 108230 h 249141"/>
                <a:gd name="connsiteX4" fmla="*/ 148057 w 265459"/>
                <a:gd name="connsiteY4" fmla="*/ 1092 h 249141"/>
                <a:gd name="connsiteX5" fmla="*/ 148057 w 265459"/>
                <a:gd name="connsiteY5" fmla="*/ 1092 h 2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59" h="249141">
                  <a:moveTo>
                    <a:pt x="148057" y="1092"/>
                  </a:moveTo>
                  <a:cubicBezTo>
                    <a:pt x="220845" y="10121"/>
                    <a:pt x="273014" y="72709"/>
                    <a:pt x="264561" y="140932"/>
                  </a:cubicBezTo>
                  <a:cubicBezTo>
                    <a:pt x="256107" y="209116"/>
                    <a:pt x="190226" y="257079"/>
                    <a:pt x="117418" y="248050"/>
                  </a:cubicBezTo>
                  <a:cubicBezTo>
                    <a:pt x="44611" y="239021"/>
                    <a:pt x="-7539" y="176413"/>
                    <a:pt x="894" y="108230"/>
                  </a:cubicBezTo>
                  <a:cubicBezTo>
                    <a:pt x="9368" y="40006"/>
                    <a:pt x="75230" y="-7937"/>
                    <a:pt x="148057" y="1092"/>
                  </a:cubicBezTo>
                  <a:lnTo>
                    <a:pt x="148057" y="1092"/>
                  </a:lnTo>
                  <a:close/>
                </a:path>
              </a:pathLst>
            </a:custGeom>
            <a:solidFill>
              <a:srgbClr val="E8935A"/>
            </a:solidFill>
            <a:ln w="198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D44289F-44F9-0AEA-F2B1-44944364D5EF}"/>
                </a:ext>
              </a:extLst>
            </p:cNvPr>
            <p:cNvSpPr/>
            <p:nvPr/>
          </p:nvSpPr>
          <p:spPr>
            <a:xfrm>
              <a:off x="3514483" y="2522985"/>
              <a:ext cx="265443" cy="249137"/>
            </a:xfrm>
            <a:custGeom>
              <a:avLst/>
              <a:gdLst>
                <a:gd name="connsiteX0" fmla="*/ 148041 w 265443"/>
                <a:gd name="connsiteY0" fmla="*/ 1088 h 249137"/>
                <a:gd name="connsiteX1" fmla="*/ 264545 w 265443"/>
                <a:gd name="connsiteY1" fmla="*/ 140928 h 249137"/>
                <a:gd name="connsiteX2" fmla="*/ 117402 w 265443"/>
                <a:gd name="connsiteY2" fmla="*/ 248046 h 249137"/>
                <a:gd name="connsiteX3" fmla="*/ 898 w 265443"/>
                <a:gd name="connsiteY3" fmla="*/ 108225 h 249137"/>
                <a:gd name="connsiteX4" fmla="*/ 148041 w 265443"/>
                <a:gd name="connsiteY4" fmla="*/ 1088 h 249137"/>
                <a:gd name="connsiteX5" fmla="*/ 148041 w 265443"/>
                <a:gd name="connsiteY5" fmla="*/ 1088 h 24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43" h="249137">
                  <a:moveTo>
                    <a:pt x="148041" y="1088"/>
                  </a:moveTo>
                  <a:cubicBezTo>
                    <a:pt x="220849" y="10117"/>
                    <a:pt x="272999" y="72724"/>
                    <a:pt x="264545" y="140928"/>
                  </a:cubicBezTo>
                  <a:cubicBezTo>
                    <a:pt x="256091" y="209132"/>
                    <a:pt x="190210" y="257074"/>
                    <a:pt x="117402" y="248046"/>
                  </a:cubicBezTo>
                  <a:cubicBezTo>
                    <a:pt x="44595" y="239017"/>
                    <a:pt x="-7555" y="176429"/>
                    <a:pt x="898" y="108225"/>
                  </a:cubicBezTo>
                  <a:cubicBezTo>
                    <a:pt x="9372" y="40022"/>
                    <a:pt x="75234" y="-7921"/>
                    <a:pt x="148041" y="1088"/>
                  </a:cubicBezTo>
                  <a:lnTo>
                    <a:pt x="148041" y="1088"/>
                  </a:lnTo>
                  <a:close/>
                </a:path>
              </a:pathLst>
            </a:custGeom>
            <a:solidFill>
              <a:srgbClr val="FEFEFE"/>
            </a:solidFill>
            <a:ln w="198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BE6A3716-A37E-EB9D-8A6C-F55FBBE1AEE7}"/>
                </a:ext>
              </a:extLst>
            </p:cNvPr>
            <p:cNvSpPr/>
            <p:nvPr/>
          </p:nvSpPr>
          <p:spPr>
            <a:xfrm>
              <a:off x="3601013" y="2555750"/>
              <a:ext cx="178643" cy="178623"/>
            </a:xfrm>
            <a:custGeom>
              <a:avLst/>
              <a:gdLst>
                <a:gd name="connsiteX0" fmla="*/ 100325 w 178643"/>
                <a:gd name="connsiteY0" fmla="*/ 689 h 178623"/>
                <a:gd name="connsiteX1" fmla="*/ 177955 w 178643"/>
                <a:gd name="connsiteY1" fmla="*/ 100305 h 178623"/>
                <a:gd name="connsiteX2" fmla="*/ 78318 w 178643"/>
                <a:gd name="connsiteY2" fmla="*/ 177935 h 178623"/>
                <a:gd name="connsiteX3" fmla="*/ 689 w 178643"/>
                <a:gd name="connsiteY3" fmla="*/ 78318 h 178623"/>
                <a:gd name="connsiteX4" fmla="*/ 100325 w 178643"/>
                <a:gd name="connsiteY4" fmla="*/ 689 h 178623"/>
                <a:gd name="connsiteX5" fmla="*/ 100325 w 178643"/>
                <a:gd name="connsiteY5" fmla="*/ 689 h 17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 h="178623">
                  <a:moveTo>
                    <a:pt x="100325" y="689"/>
                  </a:moveTo>
                  <a:cubicBezTo>
                    <a:pt x="149280" y="6761"/>
                    <a:pt x="184027" y="51370"/>
                    <a:pt x="177955" y="100305"/>
                  </a:cubicBezTo>
                  <a:cubicBezTo>
                    <a:pt x="171883" y="149260"/>
                    <a:pt x="127273" y="184007"/>
                    <a:pt x="78318" y="177935"/>
                  </a:cubicBezTo>
                  <a:cubicBezTo>
                    <a:pt x="29363" y="171862"/>
                    <a:pt x="-5383" y="127253"/>
                    <a:pt x="689" y="78318"/>
                  </a:cubicBezTo>
                  <a:cubicBezTo>
                    <a:pt x="6761" y="29383"/>
                    <a:pt x="51370" y="-5384"/>
                    <a:pt x="100325" y="689"/>
                  </a:cubicBezTo>
                  <a:lnTo>
                    <a:pt x="100325" y="689"/>
                  </a:lnTo>
                  <a:close/>
                </a:path>
              </a:pathLst>
            </a:custGeom>
            <a:solidFill>
              <a:srgbClr val="401B0F"/>
            </a:solidFill>
            <a:ln w="198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16A5308C-9A55-E003-0875-5534635D7DFA}"/>
                </a:ext>
              </a:extLst>
            </p:cNvPr>
            <p:cNvSpPr/>
            <p:nvPr/>
          </p:nvSpPr>
          <p:spPr>
            <a:xfrm>
              <a:off x="4253644" y="2595684"/>
              <a:ext cx="248464" cy="248853"/>
            </a:xfrm>
            <a:custGeom>
              <a:avLst/>
              <a:gdLst>
                <a:gd name="connsiteX0" fmla="*/ 139554 w 248464"/>
                <a:gd name="connsiteY0" fmla="*/ 958 h 248853"/>
                <a:gd name="connsiteX1" fmla="*/ 247505 w 248464"/>
                <a:gd name="connsiteY1" fmla="*/ 139727 h 248853"/>
                <a:gd name="connsiteX2" fmla="*/ 108915 w 248464"/>
                <a:gd name="connsiteY2" fmla="*/ 247896 h 248853"/>
                <a:gd name="connsiteX3" fmla="*/ 964 w 248464"/>
                <a:gd name="connsiteY3" fmla="*/ 109127 h 248853"/>
                <a:gd name="connsiteX4" fmla="*/ 139554 w 248464"/>
                <a:gd name="connsiteY4" fmla="*/ 958 h 248853"/>
                <a:gd name="connsiteX5" fmla="*/ 139554 w 248464"/>
                <a:gd name="connsiteY5" fmla="*/ 958 h 24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53">
                  <a:moveTo>
                    <a:pt x="139554" y="958"/>
                  </a:moveTo>
                  <a:cubicBezTo>
                    <a:pt x="207638" y="9411"/>
                    <a:pt x="255958" y="71523"/>
                    <a:pt x="247505" y="139727"/>
                  </a:cubicBezTo>
                  <a:cubicBezTo>
                    <a:pt x="239051" y="207910"/>
                    <a:pt x="176979" y="256349"/>
                    <a:pt x="108915" y="247896"/>
                  </a:cubicBezTo>
                  <a:cubicBezTo>
                    <a:pt x="40830" y="239442"/>
                    <a:pt x="-7510" y="177331"/>
                    <a:pt x="964" y="109127"/>
                  </a:cubicBezTo>
                  <a:cubicBezTo>
                    <a:pt x="9437" y="40943"/>
                    <a:pt x="71469" y="-7496"/>
                    <a:pt x="139554" y="958"/>
                  </a:cubicBezTo>
                  <a:lnTo>
                    <a:pt x="139554" y="958"/>
                  </a:lnTo>
                  <a:close/>
                </a:path>
              </a:pathLst>
            </a:custGeom>
            <a:solidFill>
              <a:srgbClr val="FEFEFE"/>
            </a:solidFill>
            <a:ln w="198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066C0925-2FF3-C7E5-9AC0-34DF334C5D48}"/>
                </a:ext>
              </a:extLst>
            </p:cNvPr>
            <p:cNvSpPr/>
            <p:nvPr/>
          </p:nvSpPr>
          <p:spPr>
            <a:xfrm>
              <a:off x="4333770" y="2633005"/>
              <a:ext cx="165246" cy="178437"/>
            </a:xfrm>
            <a:custGeom>
              <a:avLst/>
              <a:gdLst>
                <a:gd name="connsiteX0" fmla="*/ 93619 w 165246"/>
                <a:gd name="connsiteY0" fmla="*/ 586 h 178437"/>
                <a:gd name="connsiteX1" fmla="*/ 164501 w 165246"/>
                <a:gd name="connsiteY1" fmla="*/ 99369 h 178437"/>
                <a:gd name="connsiteX2" fmla="*/ 71612 w 165246"/>
                <a:gd name="connsiteY2" fmla="*/ 177852 h 178437"/>
                <a:gd name="connsiteX3" fmla="*/ 749 w 165246"/>
                <a:gd name="connsiteY3" fmla="*/ 79069 h 178437"/>
                <a:gd name="connsiteX4" fmla="*/ 93619 w 165246"/>
                <a:gd name="connsiteY4" fmla="*/ 586 h 178437"/>
                <a:gd name="connsiteX5" fmla="*/ 93619 w 165246"/>
                <a:gd name="connsiteY5" fmla="*/ 586 h 1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46" h="178437">
                  <a:moveTo>
                    <a:pt x="93619" y="586"/>
                  </a:moveTo>
                  <a:cubicBezTo>
                    <a:pt x="138843" y="6202"/>
                    <a:pt x="170574" y="50434"/>
                    <a:pt x="164501" y="99369"/>
                  </a:cubicBezTo>
                  <a:cubicBezTo>
                    <a:pt x="158429" y="148324"/>
                    <a:pt x="116856" y="183448"/>
                    <a:pt x="71612" y="177852"/>
                  </a:cubicBezTo>
                  <a:cubicBezTo>
                    <a:pt x="26387" y="172236"/>
                    <a:pt x="-5343" y="128004"/>
                    <a:pt x="749" y="79069"/>
                  </a:cubicBezTo>
                  <a:cubicBezTo>
                    <a:pt x="6821" y="30114"/>
                    <a:pt x="48395" y="-5010"/>
                    <a:pt x="93619" y="586"/>
                  </a:cubicBezTo>
                  <a:lnTo>
                    <a:pt x="93619" y="586"/>
                  </a:lnTo>
                  <a:close/>
                </a:path>
              </a:pathLst>
            </a:custGeom>
            <a:solidFill>
              <a:srgbClr val="401B0F"/>
            </a:solidFill>
            <a:ln w="198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D3EF9841-D320-1652-4EAF-C7B86D2862C4}"/>
                </a:ext>
              </a:extLst>
            </p:cNvPr>
            <p:cNvSpPr/>
            <p:nvPr/>
          </p:nvSpPr>
          <p:spPr>
            <a:xfrm>
              <a:off x="3509240" y="2520945"/>
              <a:ext cx="271862" cy="128820"/>
            </a:xfrm>
            <a:custGeom>
              <a:avLst/>
              <a:gdLst>
                <a:gd name="connsiteX0" fmla="*/ 25608 w 271862"/>
                <a:gd name="connsiteY0" fmla="*/ 99430 h 128820"/>
                <a:gd name="connsiteX1" fmla="*/ 255083 w 271862"/>
                <a:gd name="connsiteY1" fmla="*/ 93318 h 128820"/>
                <a:gd name="connsiteX2" fmla="*/ 267287 w 271862"/>
                <a:gd name="connsiteY2" fmla="*/ 87464 h 128820"/>
                <a:gd name="connsiteX3" fmla="*/ 109448 w 271862"/>
                <a:gd name="connsiteY3" fmla="*/ 2076 h 128820"/>
                <a:gd name="connsiteX4" fmla="*/ 426 w 271862"/>
                <a:gd name="connsiteY4" fmla="*/ 115107 h 128820"/>
                <a:gd name="connsiteX5" fmla="*/ 25608 w 271862"/>
                <a:gd name="connsiteY5" fmla="*/ 99430 h 128820"/>
                <a:gd name="connsiteX6" fmla="*/ 25608 w 271862"/>
                <a:gd name="connsiteY6" fmla="*/ 99430 h 12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862" h="128820">
                  <a:moveTo>
                    <a:pt x="25608" y="99430"/>
                  </a:moveTo>
                  <a:cubicBezTo>
                    <a:pt x="88910" y="28666"/>
                    <a:pt x="192952" y="21959"/>
                    <a:pt x="255083" y="93318"/>
                  </a:cubicBezTo>
                  <a:cubicBezTo>
                    <a:pt x="269013" y="109312"/>
                    <a:pt x="277666" y="127132"/>
                    <a:pt x="267287" y="87464"/>
                  </a:cubicBezTo>
                  <a:cubicBezTo>
                    <a:pt x="249745" y="20511"/>
                    <a:pt x="171619" y="-8343"/>
                    <a:pt x="109448" y="2076"/>
                  </a:cubicBezTo>
                  <a:cubicBezTo>
                    <a:pt x="60890" y="10212"/>
                    <a:pt x="5962" y="56488"/>
                    <a:pt x="426" y="115107"/>
                  </a:cubicBezTo>
                  <a:cubicBezTo>
                    <a:pt x="-2531" y="146500"/>
                    <a:pt x="10348" y="116496"/>
                    <a:pt x="25608" y="99430"/>
                  </a:cubicBezTo>
                  <a:lnTo>
                    <a:pt x="25608" y="99430"/>
                  </a:lnTo>
                  <a:close/>
                </a:path>
              </a:pathLst>
            </a:custGeom>
            <a:solidFill>
              <a:srgbClr val="401B0F"/>
            </a:solidFill>
            <a:ln w="198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E22052B2-43B8-6C25-F62D-E0D6679CC5A5}"/>
                </a:ext>
              </a:extLst>
            </p:cNvPr>
            <p:cNvSpPr/>
            <p:nvPr/>
          </p:nvSpPr>
          <p:spPr>
            <a:xfrm>
              <a:off x="3636474" y="2589309"/>
              <a:ext cx="50175" cy="50171"/>
            </a:xfrm>
            <a:custGeom>
              <a:avLst/>
              <a:gdLst>
                <a:gd name="connsiteX0" fmla="*/ 28174 w 50175"/>
                <a:gd name="connsiteY0" fmla="*/ 189 h 50171"/>
                <a:gd name="connsiteX1" fmla="*/ 49982 w 50175"/>
                <a:gd name="connsiteY1" fmla="*/ 28169 h 50171"/>
                <a:gd name="connsiteX2" fmla="*/ 22002 w 50175"/>
                <a:gd name="connsiteY2" fmla="*/ 49978 h 50171"/>
                <a:gd name="connsiteX3" fmla="*/ 194 w 50175"/>
                <a:gd name="connsiteY3" fmla="*/ 21998 h 50171"/>
                <a:gd name="connsiteX4" fmla="*/ 28174 w 50175"/>
                <a:gd name="connsiteY4" fmla="*/ 189 h 50171"/>
                <a:gd name="connsiteX5" fmla="*/ 28174 w 50175"/>
                <a:gd name="connsiteY5" fmla="*/ 189 h 5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1">
                  <a:moveTo>
                    <a:pt x="28174" y="189"/>
                  </a:moveTo>
                  <a:cubicBezTo>
                    <a:pt x="41925" y="1896"/>
                    <a:pt x="51689" y="14437"/>
                    <a:pt x="49982" y="28169"/>
                  </a:cubicBezTo>
                  <a:cubicBezTo>
                    <a:pt x="48295" y="41921"/>
                    <a:pt x="35734" y="51685"/>
                    <a:pt x="22002" y="49978"/>
                  </a:cubicBezTo>
                  <a:cubicBezTo>
                    <a:pt x="8250" y="48271"/>
                    <a:pt x="-1513" y="35730"/>
                    <a:pt x="194" y="21998"/>
                  </a:cubicBezTo>
                  <a:cubicBezTo>
                    <a:pt x="1900" y="8266"/>
                    <a:pt x="14422" y="-1497"/>
                    <a:pt x="28174" y="189"/>
                  </a:cubicBezTo>
                  <a:lnTo>
                    <a:pt x="28174" y="189"/>
                  </a:lnTo>
                  <a:close/>
                </a:path>
              </a:pathLst>
            </a:custGeom>
            <a:solidFill>
              <a:srgbClr val="FEFEFE"/>
            </a:solidFill>
            <a:ln w="198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1ABDB95C-D8E3-5F3B-40C3-60690CAF9118}"/>
                </a:ext>
              </a:extLst>
            </p:cNvPr>
            <p:cNvSpPr/>
            <p:nvPr/>
          </p:nvSpPr>
          <p:spPr>
            <a:xfrm>
              <a:off x="4359746" y="2668597"/>
              <a:ext cx="50175" cy="50179"/>
            </a:xfrm>
            <a:custGeom>
              <a:avLst/>
              <a:gdLst>
                <a:gd name="connsiteX0" fmla="*/ 28174 w 50175"/>
                <a:gd name="connsiteY0" fmla="*/ 198 h 50179"/>
                <a:gd name="connsiteX1" fmla="*/ 49982 w 50175"/>
                <a:gd name="connsiteY1" fmla="*/ 28177 h 50179"/>
                <a:gd name="connsiteX2" fmla="*/ 22002 w 50175"/>
                <a:gd name="connsiteY2" fmla="*/ 49986 h 50179"/>
                <a:gd name="connsiteX3" fmla="*/ 194 w 50175"/>
                <a:gd name="connsiteY3" fmla="*/ 22006 h 50179"/>
                <a:gd name="connsiteX4" fmla="*/ 28174 w 50175"/>
                <a:gd name="connsiteY4" fmla="*/ 198 h 50179"/>
                <a:gd name="connsiteX5" fmla="*/ 28174 w 50175"/>
                <a:gd name="connsiteY5" fmla="*/ 198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9">
                  <a:moveTo>
                    <a:pt x="28174" y="198"/>
                  </a:moveTo>
                  <a:cubicBezTo>
                    <a:pt x="41925" y="1904"/>
                    <a:pt x="51689" y="14445"/>
                    <a:pt x="49982" y="28177"/>
                  </a:cubicBezTo>
                  <a:cubicBezTo>
                    <a:pt x="48276" y="41910"/>
                    <a:pt x="35754" y="51693"/>
                    <a:pt x="22002" y="49986"/>
                  </a:cubicBezTo>
                  <a:cubicBezTo>
                    <a:pt x="8250" y="48279"/>
                    <a:pt x="-1513" y="35758"/>
                    <a:pt x="194" y="22006"/>
                  </a:cubicBezTo>
                  <a:cubicBezTo>
                    <a:pt x="1881" y="8254"/>
                    <a:pt x="14422" y="-1529"/>
                    <a:pt x="28174" y="198"/>
                  </a:cubicBezTo>
                  <a:lnTo>
                    <a:pt x="28174" y="198"/>
                  </a:lnTo>
                  <a:close/>
                </a:path>
              </a:pathLst>
            </a:custGeom>
            <a:solidFill>
              <a:srgbClr val="FEFEFE"/>
            </a:solidFill>
            <a:ln w="198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96C1CF5C-5440-8E21-A278-8FB0BAF0E0F9}"/>
                </a:ext>
              </a:extLst>
            </p:cNvPr>
            <p:cNvSpPr/>
            <p:nvPr/>
          </p:nvSpPr>
          <p:spPr>
            <a:xfrm>
              <a:off x="4258197" y="2594856"/>
              <a:ext cx="249391" cy="140515"/>
            </a:xfrm>
            <a:custGeom>
              <a:avLst/>
              <a:gdLst>
                <a:gd name="connsiteX0" fmla="*/ 24549 w 249391"/>
                <a:gd name="connsiteY0" fmla="*/ 67807 h 140515"/>
                <a:gd name="connsiteX1" fmla="*/ 8336 w 249391"/>
                <a:gd name="connsiteY1" fmla="*/ 61496 h 140515"/>
                <a:gd name="connsiteX2" fmla="*/ 162365 w 249391"/>
                <a:gd name="connsiteY2" fmla="*/ 7858 h 140515"/>
                <a:gd name="connsiteX3" fmla="*/ 247972 w 249391"/>
                <a:gd name="connsiteY3" fmla="*/ 135475 h 140515"/>
                <a:gd name="connsiteX4" fmla="*/ 238883 w 249391"/>
                <a:gd name="connsiteY4" fmla="*/ 131565 h 140515"/>
                <a:gd name="connsiteX5" fmla="*/ 24549 w 249391"/>
                <a:gd name="connsiteY5" fmla="*/ 67807 h 140515"/>
                <a:gd name="connsiteX6" fmla="*/ 24549 w 249391"/>
                <a:gd name="connsiteY6" fmla="*/ 67807 h 14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91" h="140515">
                  <a:moveTo>
                    <a:pt x="24549" y="67807"/>
                  </a:moveTo>
                  <a:cubicBezTo>
                    <a:pt x="6670" y="78403"/>
                    <a:pt x="-10833" y="97692"/>
                    <a:pt x="8336" y="61496"/>
                  </a:cubicBezTo>
                  <a:cubicBezTo>
                    <a:pt x="39233" y="3056"/>
                    <a:pt x="107020" y="-11013"/>
                    <a:pt x="162365" y="7858"/>
                  </a:cubicBezTo>
                  <a:cubicBezTo>
                    <a:pt x="219059" y="27166"/>
                    <a:pt x="257378" y="79038"/>
                    <a:pt x="247972" y="135475"/>
                  </a:cubicBezTo>
                  <a:cubicBezTo>
                    <a:pt x="246285" y="145674"/>
                    <a:pt x="242138" y="138332"/>
                    <a:pt x="238883" y="131565"/>
                  </a:cubicBezTo>
                  <a:cubicBezTo>
                    <a:pt x="201954" y="54491"/>
                    <a:pt x="125277" y="8116"/>
                    <a:pt x="24549" y="67807"/>
                  </a:cubicBezTo>
                  <a:lnTo>
                    <a:pt x="24549" y="67807"/>
                  </a:lnTo>
                  <a:close/>
                </a:path>
              </a:pathLst>
            </a:custGeom>
            <a:solidFill>
              <a:srgbClr val="401B0F"/>
            </a:solidFill>
            <a:ln w="198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1696EDE3-EC8F-1D79-E57E-9F10082BC5D5}"/>
                </a:ext>
              </a:extLst>
            </p:cNvPr>
            <p:cNvSpPr/>
            <p:nvPr/>
          </p:nvSpPr>
          <p:spPr>
            <a:xfrm>
              <a:off x="3966910" y="2863047"/>
              <a:ext cx="169963" cy="66639"/>
            </a:xfrm>
            <a:custGeom>
              <a:avLst/>
              <a:gdLst>
                <a:gd name="connsiteX0" fmla="*/ 169963 w 169963"/>
                <a:gd name="connsiteY0" fmla="*/ 0 h 66639"/>
                <a:gd name="connsiteX1" fmla="*/ 0 w 169963"/>
                <a:gd name="connsiteY1" fmla="*/ 5080 h 66639"/>
                <a:gd name="connsiteX2" fmla="*/ 71260 w 169963"/>
                <a:gd name="connsiteY2" fmla="*/ 26710 h 66639"/>
                <a:gd name="connsiteX3" fmla="*/ 169963 w 169963"/>
                <a:gd name="connsiteY3" fmla="*/ 0 h 66639"/>
                <a:gd name="connsiteX4" fmla="*/ 169963 w 169963"/>
                <a:gd name="connsiteY4" fmla="*/ 0 h 6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63" h="66639">
                  <a:moveTo>
                    <a:pt x="169963" y="0"/>
                  </a:moveTo>
                  <a:cubicBezTo>
                    <a:pt x="154624" y="98168"/>
                    <a:pt x="655" y="77490"/>
                    <a:pt x="0" y="5080"/>
                  </a:cubicBezTo>
                  <a:cubicBezTo>
                    <a:pt x="17205" y="12998"/>
                    <a:pt x="37485" y="24626"/>
                    <a:pt x="71260" y="26710"/>
                  </a:cubicBezTo>
                  <a:cubicBezTo>
                    <a:pt x="100311" y="28516"/>
                    <a:pt x="142043" y="23455"/>
                    <a:pt x="169963" y="0"/>
                  </a:cubicBezTo>
                  <a:lnTo>
                    <a:pt x="169963" y="0"/>
                  </a:lnTo>
                  <a:close/>
                </a:path>
              </a:pathLst>
            </a:custGeom>
            <a:solidFill>
              <a:srgbClr val="E8935A"/>
            </a:solidFill>
            <a:ln w="198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2D76704-7B06-5EDE-BB94-3465F10C4368}"/>
                </a:ext>
              </a:extLst>
            </p:cNvPr>
            <p:cNvSpPr/>
            <p:nvPr/>
          </p:nvSpPr>
          <p:spPr>
            <a:xfrm>
              <a:off x="3201318" y="2739726"/>
              <a:ext cx="50797" cy="54923"/>
            </a:xfrm>
            <a:custGeom>
              <a:avLst/>
              <a:gdLst>
                <a:gd name="connsiteX0" fmla="*/ 3228 w 50797"/>
                <a:gd name="connsiteY0" fmla="*/ 38428 h 54923"/>
                <a:gd name="connsiteX1" fmla="*/ 20750 w 50797"/>
                <a:gd name="connsiteY1" fmla="*/ 149 h 54923"/>
                <a:gd name="connsiteX2" fmla="*/ 48452 w 50797"/>
                <a:gd name="connsiteY2" fmla="*/ 28447 h 54923"/>
                <a:gd name="connsiteX3" fmla="*/ 50139 w 50797"/>
                <a:gd name="connsiteY3" fmla="*/ 54899 h 54923"/>
                <a:gd name="connsiteX4" fmla="*/ 41110 w 50797"/>
                <a:gd name="connsiteY4" fmla="*/ 41127 h 54923"/>
                <a:gd name="connsiteX5" fmla="*/ 3228 w 50797"/>
                <a:gd name="connsiteY5" fmla="*/ 38428 h 54923"/>
                <a:gd name="connsiteX6" fmla="*/ 3228 w 50797"/>
                <a:gd name="connsiteY6" fmla="*/ 38428 h 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7" h="54923">
                  <a:moveTo>
                    <a:pt x="3228" y="38428"/>
                  </a:moveTo>
                  <a:cubicBezTo>
                    <a:pt x="3228" y="38428"/>
                    <a:pt x="-11139" y="3661"/>
                    <a:pt x="20750" y="149"/>
                  </a:cubicBezTo>
                  <a:cubicBezTo>
                    <a:pt x="37320" y="-1677"/>
                    <a:pt x="45078" y="13583"/>
                    <a:pt x="48452" y="28447"/>
                  </a:cubicBezTo>
                  <a:cubicBezTo>
                    <a:pt x="51567" y="42179"/>
                    <a:pt x="50952" y="55573"/>
                    <a:pt x="50139" y="54899"/>
                  </a:cubicBezTo>
                  <a:cubicBezTo>
                    <a:pt x="50139" y="54899"/>
                    <a:pt x="46527" y="48191"/>
                    <a:pt x="41110" y="41127"/>
                  </a:cubicBezTo>
                  <a:cubicBezTo>
                    <a:pt x="31009" y="27970"/>
                    <a:pt x="14618" y="13544"/>
                    <a:pt x="3228" y="38428"/>
                  </a:cubicBezTo>
                  <a:lnTo>
                    <a:pt x="3228" y="38428"/>
                  </a:lnTo>
                  <a:close/>
                </a:path>
              </a:pathLst>
            </a:custGeom>
            <a:solidFill>
              <a:srgbClr val="FAA66E"/>
            </a:solidFill>
            <a:ln w="198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E68A018A-5F93-C965-4B9A-A75C0287BCF3}"/>
                </a:ext>
              </a:extLst>
            </p:cNvPr>
            <p:cNvSpPr/>
            <p:nvPr/>
          </p:nvSpPr>
          <p:spPr>
            <a:xfrm>
              <a:off x="3774892" y="3020369"/>
              <a:ext cx="409202" cy="206736"/>
            </a:xfrm>
            <a:custGeom>
              <a:avLst/>
              <a:gdLst>
                <a:gd name="connsiteX0" fmla="*/ 61663 w 409202"/>
                <a:gd name="connsiteY0" fmla="*/ 17960 h 206736"/>
                <a:gd name="connsiteX1" fmla="*/ 390616 w 409202"/>
                <a:gd name="connsiteY1" fmla="*/ 43816 h 206736"/>
                <a:gd name="connsiteX2" fmla="*/ 387481 w 409202"/>
                <a:gd name="connsiteY2" fmla="*/ 111345 h 206736"/>
                <a:gd name="connsiteX3" fmla="*/ 137328 w 409202"/>
                <a:gd name="connsiteY3" fmla="*/ 197627 h 206736"/>
                <a:gd name="connsiteX4" fmla="*/ 6913 w 409202"/>
                <a:gd name="connsiteY4" fmla="*/ 60822 h 206736"/>
                <a:gd name="connsiteX5" fmla="*/ 61663 w 409202"/>
                <a:gd name="connsiteY5" fmla="*/ 17960 h 206736"/>
                <a:gd name="connsiteX6" fmla="*/ 61663 w 409202"/>
                <a:gd name="connsiteY6" fmla="*/ 17960 h 20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02" h="206736">
                  <a:moveTo>
                    <a:pt x="61663" y="17960"/>
                  </a:moveTo>
                  <a:cubicBezTo>
                    <a:pt x="173662" y="79515"/>
                    <a:pt x="293619" y="64533"/>
                    <a:pt x="390616" y="43816"/>
                  </a:cubicBezTo>
                  <a:cubicBezTo>
                    <a:pt x="429431" y="35541"/>
                    <a:pt x="396887" y="95907"/>
                    <a:pt x="387481" y="111345"/>
                  </a:cubicBezTo>
                  <a:cubicBezTo>
                    <a:pt x="339299" y="190542"/>
                    <a:pt x="225455" y="224575"/>
                    <a:pt x="137328" y="197627"/>
                  </a:cubicBezTo>
                  <a:cubicBezTo>
                    <a:pt x="63449" y="175044"/>
                    <a:pt x="19376" y="111921"/>
                    <a:pt x="6913" y="60822"/>
                  </a:cubicBezTo>
                  <a:cubicBezTo>
                    <a:pt x="-7374" y="2323"/>
                    <a:pt x="-4139" y="-18196"/>
                    <a:pt x="61663" y="17960"/>
                  </a:cubicBezTo>
                  <a:lnTo>
                    <a:pt x="61663" y="17960"/>
                  </a:lnTo>
                  <a:close/>
                </a:path>
              </a:pathLst>
            </a:custGeom>
            <a:solidFill>
              <a:srgbClr val="8F2F23"/>
            </a:solidFill>
            <a:ln w="198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F483677B-0815-9ABA-B8EF-CF2EE8A4ABB5}"/>
                </a:ext>
              </a:extLst>
            </p:cNvPr>
            <p:cNvSpPr/>
            <p:nvPr/>
          </p:nvSpPr>
          <p:spPr>
            <a:xfrm>
              <a:off x="3784167" y="3085368"/>
              <a:ext cx="291208" cy="141734"/>
            </a:xfrm>
            <a:custGeom>
              <a:avLst/>
              <a:gdLst>
                <a:gd name="connsiteX0" fmla="*/ 291190 w 291208"/>
                <a:gd name="connsiteY0" fmla="*/ 120305 h 141734"/>
                <a:gd name="connsiteX1" fmla="*/ 128053 w 291208"/>
                <a:gd name="connsiteY1" fmla="*/ 132628 h 141734"/>
                <a:gd name="connsiteX2" fmla="*/ 0 w 291208"/>
                <a:gd name="connsiteY2" fmla="*/ 4456 h 141734"/>
                <a:gd name="connsiteX3" fmla="*/ 291190 w 291208"/>
                <a:gd name="connsiteY3" fmla="*/ 120305 h 141734"/>
                <a:gd name="connsiteX4" fmla="*/ 291190 w 291208"/>
                <a:gd name="connsiteY4" fmla="*/ 120305 h 14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08" h="141734">
                  <a:moveTo>
                    <a:pt x="291190" y="120305"/>
                  </a:moveTo>
                  <a:cubicBezTo>
                    <a:pt x="240250" y="143264"/>
                    <a:pt x="179726" y="148424"/>
                    <a:pt x="128053" y="132628"/>
                  </a:cubicBezTo>
                  <a:cubicBezTo>
                    <a:pt x="58262" y="111296"/>
                    <a:pt x="15081" y="53828"/>
                    <a:pt x="0" y="4456"/>
                  </a:cubicBezTo>
                  <a:cubicBezTo>
                    <a:pt x="66636" y="-11896"/>
                    <a:pt x="293591" y="14576"/>
                    <a:pt x="291190" y="120305"/>
                  </a:cubicBezTo>
                  <a:lnTo>
                    <a:pt x="291190" y="120305"/>
                  </a:lnTo>
                  <a:close/>
                </a:path>
              </a:pathLst>
            </a:custGeom>
            <a:solidFill>
              <a:srgbClr val="B13B32"/>
            </a:solidFill>
            <a:ln w="198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7DE4640C-EA05-D133-35B1-A6AF8928FE10}"/>
                </a:ext>
              </a:extLst>
            </p:cNvPr>
            <p:cNvSpPr/>
            <p:nvPr/>
          </p:nvSpPr>
          <p:spPr>
            <a:xfrm>
              <a:off x="3842112" y="3041325"/>
              <a:ext cx="307164" cy="99984"/>
            </a:xfrm>
            <a:custGeom>
              <a:avLst/>
              <a:gdLst>
                <a:gd name="connsiteX0" fmla="*/ 0 w 307164"/>
                <a:gd name="connsiteY0" fmla="*/ 0 h 99984"/>
                <a:gd name="connsiteX1" fmla="*/ 307164 w 307164"/>
                <a:gd name="connsiteY1" fmla="*/ 26214 h 99984"/>
                <a:gd name="connsiteX2" fmla="*/ 136526 w 307164"/>
                <a:gd name="connsiteY2" fmla="*/ 99299 h 99984"/>
                <a:gd name="connsiteX3" fmla="*/ 0 w 307164"/>
                <a:gd name="connsiteY3" fmla="*/ 0 h 99984"/>
                <a:gd name="connsiteX4" fmla="*/ 0 w 307164"/>
                <a:gd name="connsiteY4" fmla="*/ 0 h 99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64" h="99984">
                  <a:moveTo>
                    <a:pt x="0" y="0"/>
                  </a:moveTo>
                  <a:cubicBezTo>
                    <a:pt x="105748" y="51574"/>
                    <a:pt x="216081" y="42069"/>
                    <a:pt x="307164" y="26214"/>
                  </a:cubicBezTo>
                  <a:cubicBezTo>
                    <a:pt x="299306" y="84079"/>
                    <a:pt x="220923" y="104101"/>
                    <a:pt x="136526" y="99299"/>
                  </a:cubicBezTo>
                  <a:cubicBezTo>
                    <a:pt x="62608" y="95092"/>
                    <a:pt x="8057" y="66199"/>
                    <a:pt x="0" y="0"/>
                  </a:cubicBezTo>
                  <a:lnTo>
                    <a:pt x="0" y="0"/>
                  </a:lnTo>
                  <a:close/>
                </a:path>
              </a:pathLst>
            </a:custGeom>
            <a:solidFill>
              <a:srgbClr val="FEFEFE"/>
            </a:solidFill>
            <a:ln w="198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22DDCE94-A1B7-1D9E-BA73-15F78E7B7F84}"/>
                </a:ext>
              </a:extLst>
            </p:cNvPr>
            <p:cNvSpPr/>
            <p:nvPr/>
          </p:nvSpPr>
          <p:spPr>
            <a:xfrm>
              <a:off x="3842112" y="3041325"/>
              <a:ext cx="307164" cy="57555"/>
            </a:xfrm>
            <a:custGeom>
              <a:avLst/>
              <a:gdLst>
                <a:gd name="connsiteX0" fmla="*/ 0 w 307164"/>
                <a:gd name="connsiteY0" fmla="*/ 0 h 57555"/>
                <a:gd name="connsiteX1" fmla="*/ 307164 w 307164"/>
                <a:gd name="connsiteY1" fmla="*/ 26234 h 57555"/>
                <a:gd name="connsiteX2" fmla="*/ 301310 w 307164"/>
                <a:gd name="connsiteY2" fmla="*/ 45601 h 57555"/>
                <a:gd name="connsiteX3" fmla="*/ 4624 w 307164"/>
                <a:gd name="connsiteY3" fmla="*/ 21491 h 57555"/>
                <a:gd name="connsiteX4" fmla="*/ 0 w 307164"/>
                <a:gd name="connsiteY4" fmla="*/ 0 h 57555"/>
                <a:gd name="connsiteX5" fmla="*/ 0 w 307164"/>
                <a:gd name="connsiteY5" fmla="*/ 0 h 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64" h="57555">
                  <a:moveTo>
                    <a:pt x="0" y="0"/>
                  </a:moveTo>
                  <a:cubicBezTo>
                    <a:pt x="105748" y="51594"/>
                    <a:pt x="216081" y="42089"/>
                    <a:pt x="307164" y="26234"/>
                  </a:cubicBezTo>
                  <a:cubicBezTo>
                    <a:pt x="306192" y="33219"/>
                    <a:pt x="304227" y="39688"/>
                    <a:pt x="301310" y="45601"/>
                  </a:cubicBezTo>
                  <a:cubicBezTo>
                    <a:pt x="168396" y="73681"/>
                    <a:pt x="65048" y="46772"/>
                    <a:pt x="4624" y="21491"/>
                  </a:cubicBezTo>
                  <a:cubicBezTo>
                    <a:pt x="2500" y="14784"/>
                    <a:pt x="933" y="7660"/>
                    <a:pt x="0" y="0"/>
                  </a:cubicBezTo>
                  <a:lnTo>
                    <a:pt x="0" y="0"/>
                  </a:lnTo>
                  <a:close/>
                </a:path>
              </a:pathLst>
            </a:custGeom>
            <a:solidFill>
              <a:srgbClr val="F2F2F2"/>
            </a:solidFill>
            <a:ln w="198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6AAC825-3D10-FCAB-E743-D55B76659AF3}"/>
                </a:ext>
              </a:extLst>
            </p:cNvPr>
            <p:cNvSpPr/>
            <p:nvPr/>
          </p:nvSpPr>
          <p:spPr>
            <a:xfrm>
              <a:off x="3483168" y="2368899"/>
              <a:ext cx="281552" cy="117664"/>
            </a:xfrm>
            <a:custGeom>
              <a:avLst/>
              <a:gdLst>
                <a:gd name="connsiteX0" fmla="*/ 45211 w 281552"/>
                <a:gd name="connsiteY0" fmla="*/ 97488 h 117664"/>
                <a:gd name="connsiteX1" fmla="*/ 230593 w 281552"/>
                <a:gd name="connsiteY1" fmla="*/ 53732 h 117664"/>
                <a:gd name="connsiteX2" fmla="*/ 240554 w 281552"/>
                <a:gd name="connsiteY2" fmla="*/ 2018 h 117664"/>
                <a:gd name="connsiteX3" fmla="*/ 29097 w 281552"/>
                <a:gd name="connsiteY3" fmla="*/ 67583 h 117664"/>
                <a:gd name="connsiteX4" fmla="*/ 45211 w 281552"/>
                <a:gd name="connsiteY4" fmla="*/ 97488 h 117664"/>
                <a:gd name="connsiteX5" fmla="*/ 45211 w 281552"/>
                <a:gd name="connsiteY5" fmla="*/ 97488 h 11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52" h="117664">
                  <a:moveTo>
                    <a:pt x="45211" y="97488"/>
                  </a:moveTo>
                  <a:cubicBezTo>
                    <a:pt x="95773" y="59586"/>
                    <a:pt x="187154" y="51470"/>
                    <a:pt x="230593" y="53732"/>
                  </a:cubicBezTo>
                  <a:cubicBezTo>
                    <a:pt x="312866" y="58018"/>
                    <a:pt x="279825" y="7595"/>
                    <a:pt x="240554" y="2018"/>
                  </a:cubicBezTo>
                  <a:cubicBezTo>
                    <a:pt x="166437" y="-8459"/>
                    <a:pt x="77774" y="23113"/>
                    <a:pt x="29097" y="67583"/>
                  </a:cubicBezTo>
                  <a:cubicBezTo>
                    <a:pt x="-9380" y="102707"/>
                    <a:pt x="-15115" y="142692"/>
                    <a:pt x="45211" y="97488"/>
                  </a:cubicBezTo>
                  <a:lnTo>
                    <a:pt x="45211" y="97488"/>
                  </a:lnTo>
                  <a:close/>
                </a:path>
              </a:pathLst>
            </a:custGeom>
            <a:solidFill>
              <a:srgbClr val="733D2D"/>
            </a:solidFill>
            <a:ln w="198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4979DDDA-EEBC-6C00-8FE6-1348C9D53025}"/>
                </a:ext>
              </a:extLst>
            </p:cNvPr>
            <p:cNvSpPr/>
            <p:nvPr/>
          </p:nvSpPr>
          <p:spPr>
            <a:xfrm>
              <a:off x="3335954" y="2754024"/>
              <a:ext cx="401756" cy="299275"/>
            </a:xfrm>
            <a:custGeom>
              <a:avLst/>
              <a:gdLst>
                <a:gd name="connsiteX0" fmla="*/ 240586 w 401756"/>
                <a:gd name="connsiteY0" fmla="*/ 10854 h 299275"/>
                <a:gd name="connsiteX1" fmla="*/ 397750 w 401756"/>
                <a:gd name="connsiteY1" fmla="*/ 205484 h 299275"/>
                <a:gd name="connsiteX2" fmla="*/ 161171 w 401756"/>
                <a:gd name="connsiteY2" fmla="*/ 288432 h 299275"/>
                <a:gd name="connsiteX3" fmla="*/ 4007 w 401756"/>
                <a:gd name="connsiteY3" fmla="*/ 93802 h 299275"/>
                <a:gd name="connsiteX4" fmla="*/ 240586 w 401756"/>
                <a:gd name="connsiteY4" fmla="*/ 10854 h 299275"/>
                <a:gd name="connsiteX5" fmla="*/ 240586 w 401756"/>
                <a:gd name="connsiteY5" fmla="*/ 10854 h 29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56" h="299275">
                  <a:moveTo>
                    <a:pt x="240586" y="10854"/>
                  </a:moveTo>
                  <a:cubicBezTo>
                    <a:pt x="349271" y="41692"/>
                    <a:pt x="419698" y="128807"/>
                    <a:pt x="397750" y="205484"/>
                  </a:cubicBezTo>
                  <a:cubicBezTo>
                    <a:pt x="375803" y="282141"/>
                    <a:pt x="269836" y="319249"/>
                    <a:pt x="161171" y="288432"/>
                  </a:cubicBezTo>
                  <a:cubicBezTo>
                    <a:pt x="52485" y="257614"/>
                    <a:pt x="-17941" y="170459"/>
                    <a:pt x="4007" y="93802"/>
                  </a:cubicBezTo>
                  <a:cubicBezTo>
                    <a:pt x="25934" y="17125"/>
                    <a:pt x="131921" y="-19983"/>
                    <a:pt x="240586" y="10854"/>
                  </a:cubicBezTo>
                  <a:lnTo>
                    <a:pt x="240586" y="10854"/>
                  </a:lnTo>
                  <a:close/>
                </a:path>
              </a:pathLst>
            </a:custGeom>
            <a:solidFill>
              <a:srgbClr val="FFB685"/>
            </a:solidFill>
            <a:ln w="198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18CF35E2-3EB7-3DA9-9FED-5517687A2434}"/>
                </a:ext>
              </a:extLst>
            </p:cNvPr>
            <p:cNvSpPr/>
            <p:nvPr/>
          </p:nvSpPr>
          <p:spPr>
            <a:xfrm>
              <a:off x="3338574" y="2755494"/>
              <a:ext cx="392905" cy="292596"/>
            </a:xfrm>
            <a:custGeom>
              <a:avLst/>
              <a:gdLst>
                <a:gd name="connsiteX0" fmla="*/ 235248 w 392905"/>
                <a:gd name="connsiteY0" fmla="*/ 10595 h 292596"/>
                <a:gd name="connsiteX1" fmla="*/ 388999 w 392905"/>
                <a:gd name="connsiteY1" fmla="*/ 200879 h 292596"/>
                <a:gd name="connsiteX2" fmla="*/ 157658 w 392905"/>
                <a:gd name="connsiteY2" fmla="*/ 282001 h 292596"/>
                <a:gd name="connsiteX3" fmla="*/ 3907 w 392905"/>
                <a:gd name="connsiteY3" fmla="*/ 91737 h 292596"/>
                <a:gd name="connsiteX4" fmla="*/ 235248 w 392905"/>
                <a:gd name="connsiteY4" fmla="*/ 10595 h 292596"/>
                <a:gd name="connsiteX5" fmla="*/ 235248 w 392905"/>
                <a:gd name="connsiteY5" fmla="*/ 10595 h 29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05" h="292596">
                  <a:moveTo>
                    <a:pt x="235248" y="10595"/>
                  </a:moveTo>
                  <a:cubicBezTo>
                    <a:pt x="341532" y="40719"/>
                    <a:pt x="410430" y="125889"/>
                    <a:pt x="388999" y="200879"/>
                  </a:cubicBezTo>
                  <a:cubicBezTo>
                    <a:pt x="367567" y="275830"/>
                    <a:pt x="263942" y="312124"/>
                    <a:pt x="157658" y="282001"/>
                  </a:cubicBezTo>
                  <a:cubicBezTo>
                    <a:pt x="51374" y="251878"/>
                    <a:pt x="-17525" y="166688"/>
                    <a:pt x="3907" y="91737"/>
                  </a:cubicBezTo>
                  <a:cubicBezTo>
                    <a:pt x="25319" y="16767"/>
                    <a:pt x="128963" y="-19528"/>
                    <a:pt x="235248" y="10595"/>
                  </a:cubicBezTo>
                  <a:lnTo>
                    <a:pt x="235248" y="10595"/>
                  </a:lnTo>
                  <a:close/>
                </a:path>
              </a:pathLst>
            </a:custGeom>
            <a:solidFill>
              <a:srgbClr val="FFB584"/>
            </a:solidFill>
            <a:ln w="198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13C67493-2268-2C80-FCAD-F6836720EA79}"/>
                </a:ext>
              </a:extLst>
            </p:cNvPr>
            <p:cNvSpPr/>
            <p:nvPr/>
          </p:nvSpPr>
          <p:spPr>
            <a:xfrm>
              <a:off x="3341168" y="2756972"/>
              <a:ext cx="384061" cy="285909"/>
            </a:xfrm>
            <a:custGeom>
              <a:avLst/>
              <a:gdLst>
                <a:gd name="connsiteX0" fmla="*/ 229916 w 384061"/>
                <a:gd name="connsiteY0" fmla="*/ 10347 h 285909"/>
                <a:gd name="connsiteX1" fmla="*/ 380253 w 384061"/>
                <a:gd name="connsiteY1" fmla="*/ 196245 h 285909"/>
                <a:gd name="connsiteX2" fmla="*/ 154151 w 384061"/>
                <a:gd name="connsiteY2" fmla="*/ 275581 h 285909"/>
                <a:gd name="connsiteX3" fmla="*/ 3814 w 384061"/>
                <a:gd name="connsiteY3" fmla="*/ 89683 h 285909"/>
                <a:gd name="connsiteX4" fmla="*/ 229916 w 384061"/>
                <a:gd name="connsiteY4" fmla="*/ 10347 h 285909"/>
                <a:gd name="connsiteX5" fmla="*/ 229916 w 384061"/>
                <a:gd name="connsiteY5" fmla="*/ 10347 h 28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61" h="285909">
                  <a:moveTo>
                    <a:pt x="229916" y="10347"/>
                  </a:moveTo>
                  <a:cubicBezTo>
                    <a:pt x="333818" y="39776"/>
                    <a:pt x="401169" y="122982"/>
                    <a:pt x="380253" y="196245"/>
                  </a:cubicBezTo>
                  <a:cubicBezTo>
                    <a:pt x="359318" y="269509"/>
                    <a:pt x="258054" y="304970"/>
                    <a:pt x="154151" y="275581"/>
                  </a:cubicBezTo>
                  <a:cubicBezTo>
                    <a:pt x="50248" y="246173"/>
                    <a:pt x="-17122" y="162947"/>
                    <a:pt x="3814" y="89683"/>
                  </a:cubicBezTo>
                  <a:cubicBezTo>
                    <a:pt x="24749" y="16400"/>
                    <a:pt x="126032" y="-19081"/>
                    <a:pt x="229916" y="10347"/>
                  </a:cubicBezTo>
                  <a:lnTo>
                    <a:pt x="229916" y="10347"/>
                  </a:lnTo>
                  <a:close/>
                </a:path>
              </a:pathLst>
            </a:custGeom>
            <a:solidFill>
              <a:srgbClr val="FFB384"/>
            </a:solidFill>
            <a:ln w="198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283B3BF3-AC89-3806-7115-3E4A5EBD8EAC}"/>
                </a:ext>
              </a:extLst>
            </p:cNvPr>
            <p:cNvSpPr/>
            <p:nvPr/>
          </p:nvSpPr>
          <p:spPr>
            <a:xfrm>
              <a:off x="3343793" y="2758444"/>
              <a:ext cx="375209" cy="279206"/>
            </a:xfrm>
            <a:custGeom>
              <a:avLst/>
              <a:gdLst>
                <a:gd name="connsiteX0" fmla="*/ 224571 w 375209"/>
                <a:gd name="connsiteY0" fmla="*/ 10086 h 279206"/>
                <a:gd name="connsiteX1" fmla="*/ 371496 w 375209"/>
                <a:gd name="connsiteY1" fmla="*/ 191618 h 279206"/>
                <a:gd name="connsiteX2" fmla="*/ 150653 w 375209"/>
                <a:gd name="connsiteY2" fmla="*/ 269129 h 279206"/>
                <a:gd name="connsiteX3" fmla="*/ 3708 w 375209"/>
                <a:gd name="connsiteY3" fmla="*/ 87596 h 279206"/>
                <a:gd name="connsiteX4" fmla="*/ 224571 w 375209"/>
                <a:gd name="connsiteY4" fmla="*/ 10086 h 279206"/>
                <a:gd name="connsiteX5" fmla="*/ 224571 w 375209"/>
                <a:gd name="connsiteY5" fmla="*/ 10086 h 27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09" h="279206">
                  <a:moveTo>
                    <a:pt x="224571" y="10086"/>
                  </a:moveTo>
                  <a:cubicBezTo>
                    <a:pt x="326073" y="38820"/>
                    <a:pt x="391915" y="120081"/>
                    <a:pt x="371496" y="191618"/>
                  </a:cubicBezTo>
                  <a:cubicBezTo>
                    <a:pt x="351076" y="263156"/>
                    <a:pt x="252154" y="297823"/>
                    <a:pt x="150653" y="269129"/>
                  </a:cubicBezTo>
                  <a:cubicBezTo>
                    <a:pt x="49131" y="240415"/>
                    <a:pt x="-16691" y="159134"/>
                    <a:pt x="3708" y="87596"/>
                  </a:cubicBezTo>
                  <a:cubicBezTo>
                    <a:pt x="24147" y="16059"/>
                    <a:pt x="123069" y="-18628"/>
                    <a:pt x="224571" y="10086"/>
                  </a:cubicBezTo>
                  <a:lnTo>
                    <a:pt x="224571" y="10086"/>
                  </a:lnTo>
                  <a:close/>
                </a:path>
              </a:pathLst>
            </a:custGeom>
            <a:solidFill>
              <a:srgbClr val="FEB283"/>
            </a:solidFill>
            <a:ln w="198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3B9C9551-4C9F-91C6-E103-18FC24BEC30D}"/>
                </a:ext>
              </a:extLst>
            </p:cNvPr>
            <p:cNvSpPr/>
            <p:nvPr/>
          </p:nvSpPr>
          <p:spPr>
            <a:xfrm>
              <a:off x="3346427" y="2759931"/>
              <a:ext cx="366344" cy="272510"/>
            </a:xfrm>
            <a:custGeom>
              <a:avLst/>
              <a:gdLst>
                <a:gd name="connsiteX0" fmla="*/ 219219 w 366344"/>
                <a:gd name="connsiteY0" fmla="*/ 9830 h 272510"/>
                <a:gd name="connsiteX1" fmla="*/ 362731 w 366344"/>
                <a:gd name="connsiteY1" fmla="*/ 186996 h 272510"/>
                <a:gd name="connsiteX2" fmla="*/ 147126 w 366344"/>
                <a:gd name="connsiteY2" fmla="*/ 262681 h 272510"/>
                <a:gd name="connsiteX3" fmla="*/ 3615 w 366344"/>
                <a:gd name="connsiteY3" fmla="*/ 85534 h 272510"/>
                <a:gd name="connsiteX4" fmla="*/ 219219 w 366344"/>
                <a:gd name="connsiteY4" fmla="*/ 9830 h 272510"/>
                <a:gd name="connsiteX5" fmla="*/ 219219 w 366344"/>
                <a:gd name="connsiteY5" fmla="*/ 9830 h 2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44" h="272510">
                  <a:moveTo>
                    <a:pt x="219219" y="9830"/>
                  </a:moveTo>
                  <a:cubicBezTo>
                    <a:pt x="318320" y="37849"/>
                    <a:pt x="382634" y="117145"/>
                    <a:pt x="362731" y="186996"/>
                  </a:cubicBezTo>
                  <a:cubicBezTo>
                    <a:pt x="342807" y="256827"/>
                    <a:pt x="246227" y="290681"/>
                    <a:pt x="147126" y="262681"/>
                  </a:cubicBezTo>
                  <a:cubicBezTo>
                    <a:pt x="48006" y="234681"/>
                    <a:pt x="-16289" y="155365"/>
                    <a:pt x="3615" y="85534"/>
                  </a:cubicBezTo>
                  <a:cubicBezTo>
                    <a:pt x="23518" y="15683"/>
                    <a:pt x="120119" y="-18170"/>
                    <a:pt x="219219" y="9830"/>
                  </a:cubicBezTo>
                  <a:lnTo>
                    <a:pt x="219219" y="9830"/>
                  </a:lnTo>
                  <a:close/>
                </a:path>
              </a:pathLst>
            </a:custGeom>
            <a:solidFill>
              <a:srgbClr val="FEB182"/>
            </a:solidFill>
            <a:ln w="198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F4981793-18B8-570C-673C-98EFF279963F}"/>
                </a:ext>
              </a:extLst>
            </p:cNvPr>
            <p:cNvSpPr/>
            <p:nvPr/>
          </p:nvSpPr>
          <p:spPr>
            <a:xfrm>
              <a:off x="3349021" y="2761409"/>
              <a:ext cx="357486" cy="265823"/>
            </a:xfrm>
            <a:custGeom>
              <a:avLst/>
              <a:gdLst>
                <a:gd name="connsiteX0" fmla="*/ 213886 w 357486"/>
                <a:gd name="connsiteY0" fmla="*/ 9582 h 265823"/>
                <a:gd name="connsiteX1" fmla="*/ 353965 w 357486"/>
                <a:gd name="connsiteY1" fmla="*/ 182383 h 265823"/>
                <a:gd name="connsiteX2" fmla="*/ 143619 w 357486"/>
                <a:gd name="connsiteY2" fmla="*/ 256242 h 265823"/>
                <a:gd name="connsiteX3" fmla="*/ 3521 w 357486"/>
                <a:gd name="connsiteY3" fmla="*/ 83441 h 265823"/>
                <a:gd name="connsiteX4" fmla="*/ 213886 w 357486"/>
                <a:gd name="connsiteY4" fmla="*/ 9582 h 265823"/>
                <a:gd name="connsiteX5" fmla="*/ 213886 w 357486"/>
                <a:gd name="connsiteY5" fmla="*/ 9582 h 26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486" h="265823">
                  <a:moveTo>
                    <a:pt x="213886" y="9582"/>
                  </a:moveTo>
                  <a:cubicBezTo>
                    <a:pt x="310606" y="36887"/>
                    <a:pt x="373372" y="114239"/>
                    <a:pt x="353965" y="182383"/>
                  </a:cubicBezTo>
                  <a:cubicBezTo>
                    <a:pt x="334557" y="250507"/>
                    <a:pt x="240338" y="283547"/>
                    <a:pt x="143619" y="256242"/>
                  </a:cubicBezTo>
                  <a:cubicBezTo>
                    <a:pt x="46900" y="228957"/>
                    <a:pt x="-15887" y="151585"/>
                    <a:pt x="3521" y="83441"/>
                  </a:cubicBezTo>
                  <a:cubicBezTo>
                    <a:pt x="22928" y="15317"/>
                    <a:pt x="117167" y="-17723"/>
                    <a:pt x="213886" y="9582"/>
                  </a:cubicBezTo>
                  <a:lnTo>
                    <a:pt x="213886" y="9582"/>
                  </a:lnTo>
                  <a:close/>
                </a:path>
              </a:pathLst>
            </a:custGeom>
            <a:solidFill>
              <a:srgbClr val="FEAF81"/>
            </a:solidFill>
            <a:ln w="198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C9C77E5E-A3AB-4A56-F9C4-020A43521B28}"/>
                </a:ext>
              </a:extLst>
            </p:cNvPr>
            <p:cNvSpPr/>
            <p:nvPr/>
          </p:nvSpPr>
          <p:spPr>
            <a:xfrm>
              <a:off x="3351634" y="2762878"/>
              <a:ext cx="348628" cy="259134"/>
            </a:xfrm>
            <a:custGeom>
              <a:avLst/>
              <a:gdLst>
                <a:gd name="connsiteX0" fmla="*/ 208535 w 348628"/>
                <a:gd name="connsiteY0" fmla="*/ 9323 h 259134"/>
                <a:gd name="connsiteX1" fmla="*/ 345200 w 348628"/>
                <a:gd name="connsiteY1" fmla="*/ 177758 h 259134"/>
                <a:gd name="connsiteX2" fmla="*/ 140093 w 348628"/>
                <a:gd name="connsiteY2" fmla="*/ 249812 h 259134"/>
                <a:gd name="connsiteX3" fmla="*/ 3428 w 348628"/>
                <a:gd name="connsiteY3" fmla="*/ 81396 h 259134"/>
                <a:gd name="connsiteX4" fmla="*/ 208535 w 348628"/>
                <a:gd name="connsiteY4" fmla="*/ 9323 h 259134"/>
                <a:gd name="connsiteX5" fmla="*/ 208535 w 348628"/>
                <a:gd name="connsiteY5" fmla="*/ 9323 h 25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628" h="259134">
                  <a:moveTo>
                    <a:pt x="208535" y="9323"/>
                  </a:moveTo>
                  <a:cubicBezTo>
                    <a:pt x="302873" y="35933"/>
                    <a:pt x="364112" y="111340"/>
                    <a:pt x="345200" y="177758"/>
                  </a:cubicBezTo>
                  <a:cubicBezTo>
                    <a:pt x="326289" y="244176"/>
                    <a:pt x="234412" y="276402"/>
                    <a:pt x="140093" y="249812"/>
                  </a:cubicBezTo>
                  <a:cubicBezTo>
                    <a:pt x="45755" y="223221"/>
                    <a:pt x="-15483" y="147814"/>
                    <a:pt x="3428" y="81396"/>
                  </a:cubicBezTo>
                  <a:cubicBezTo>
                    <a:pt x="22339" y="14958"/>
                    <a:pt x="114217" y="-17268"/>
                    <a:pt x="208535" y="9323"/>
                  </a:cubicBezTo>
                  <a:lnTo>
                    <a:pt x="208535" y="9323"/>
                  </a:lnTo>
                  <a:close/>
                </a:path>
              </a:pathLst>
            </a:custGeom>
            <a:solidFill>
              <a:srgbClr val="FEAE81"/>
            </a:solidFill>
            <a:ln w="198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1B1EEF67-02A3-2966-C448-DF05FF9484DE}"/>
                </a:ext>
              </a:extLst>
            </p:cNvPr>
            <p:cNvSpPr/>
            <p:nvPr/>
          </p:nvSpPr>
          <p:spPr>
            <a:xfrm>
              <a:off x="3354293" y="2764359"/>
              <a:ext cx="339757" cy="252453"/>
            </a:xfrm>
            <a:custGeom>
              <a:avLst/>
              <a:gdLst>
                <a:gd name="connsiteX0" fmla="*/ 203177 w 339757"/>
                <a:gd name="connsiteY0" fmla="*/ 9072 h 252453"/>
                <a:gd name="connsiteX1" fmla="*/ 336429 w 339757"/>
                <a:gd name="connsiteY1" fmla="*/ 173142 h 252453"/>
                <a:gd name="connsiteX2" fmla="*/ 136581 w 339757"/>
                <a:gd name="connsiteY2" fmla="*/ 243389 h 252453"/>
                <a:gd name="connsiteX3" fmla="*/ 3328 w 339757"/>
                <a:gd name="connsiteY3" fmla="*/ 79320 h 252453"/>
                <a:gd name="connsiteX4" fmla="*/ 203177 w 339757"/>
                <a:gd name="connsiteY4" fmla="*/ 9072 h 252453"/>
                <a:gd name="connsiteX5" fmla="*/ 203177 w 339757"/>
                <a:gd name="connsiteY5" fmla="*/ 9072 h 25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757" h="252453">
                  <a:moveTo>
                    <a:pt x="203177" y="9072"/>
                  </a:moveTo>
                  <a:cubicBezTo>
                    <a:pt x="295134" y="34969"/>
                    <a:pt x="354824" y="108411"/>
                    <a:pt x="336429" y="173142"/>
                  </a:cubicBezTo>
                  <a:cubicBezTo>
                    <a:pt x="318033" y="237853"/>
                    <a:pt x="228498" y="269266"/>
                    <a:pt x="136581" y="243389"/>
                  </a:cubicBezTo>
                  <a:cubicBezTo>
                    <a:pt x="44644" y="217493"/>
                    <a:pt x="-15067" y="144051"/>
                    <a:pt x="3328" y="79320"/>
                  </a:cubicBezTo>
                  <a:cubicBezTo>
                    <a:pt x="21704" y="14609"/>
                    <a:pt x="111240" y="-16824"/>
                    <a:pt x="203177" y="9072"/>
                  </a:cubicBezTo>
                  <a:lnTo>
                    <a:pt x="203177" y="9072"/>
                  </a:lnTo>
                  <a:close/>
                </a:path>
              </a:pathLst>
            </a:custGeom>
            <a:solidFill>
              <a:srgbClr val="FEAC80"/>
            </a:solidFill>
            <a:ln w="198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3979E45-912E-38CA-5EFB-30F3FD4A5A41}"/>
                </a:ext>
              </a:extLst>
            </p:cNvPr>
            <p:cNvSpPr/>
            <p:nvPr/>
          </p:nvSpPr>
          <p:spPr>
            <a:xfrm>
              <a:off x="3356887" y="2765838"/>
              <a:ext cx="330918" cy="245766"/>
            </a:xfrm>
            <a:custGeom>
              <a:avLst/>
              <a:gdLst>
                <a:gd name="connsiteX0" fmla="*/ 197845 w 330918"/>
                <a:gd name="connsiteY0" fmla="*/ 8824 h 245766"/>
                <a:gd name="connsiteX1" fmla="*/ 327684 w 330918"/>
                <a:gd name="connsiteY1" fmla="*/ 168528 h 245766"/>
                <a:gd name="connsiteX2" fmla="*/ 133074 w 330918"/>
                <a:gd name="connsiteY2" fmla="*/ 236950 h 245766"/>
                <a:gd name="connsiteX3" fmla="*/ 3235 w 330918"/>
                <a:gd name="connsiteY3" fmla="*/ 77266 h 245766"/>
                <a:gd name="connsiteX4" fmla="*/ 197845 w 330918"/>
                <a:gd name="connsiteY4" fmla="*/ 8824 h 245766"/>
                <a:gd name="connsiteX5" fmla="*/ 197845 w 330918"/>
                <a:gd name="connsiteY5" fmla="*/ 8824 h 24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18" h="245766">
                  <a:moveTo>
                    <a:pt x="197845" y="8824"/>
                  </a:moveTo>
                  <a:cubicBezTo>
                    <a:pt x="287400" y="34026"/>
                    <a:pt x="345583" y="105524"/>
                    <a:pt x="327684" y="168528"/>
                  </a:cubicBezTo>
                  <a:cubicBezTo>
                    <a:pt x="309784" y="231533"/>
                    <a:pt x="222610" y="262132"/>
                    <a:pt x="133074" y="236950"/>
                  </a:cubicBezTo>
                  <a:cubicBezTo>
                    <a:pt x="43518" y="211768"/>
                    <a:pt x="-14664" y="140250"/>
                    <a:pt x="3235" y="77266"/>
                  </a:cubicBezTo>
                  <a:cubicBezTo>
                    <a:pt x="21115" y="14241"/>
                    <a:pt x="108309" y="-16378"/>
                    <a:pt x="197845" y="8824"/>
                  </a:cubicBezTo>
                  <a:lnTo>
                    <a:pt x="197845" y="8824"/>
                  </a:lnTo>
                  <a:close/>
                </a:path>
              </a:pathLst>
            </a:custGeom>
            <a:solidFill>
              <a:srgbClr val="FEAB7F"/>
            </a:solidFill>
            <a:ln w="198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D5A62ACA-3D4D-A76F-A9B0-9A11F3F188BE}"/>
                </a:ext>
              </a:extLst>
            </p:cNvPr>
            <p:cNvSpPr/>
            <p:nvPr/>
          </p:nvSpPr>
          <p:spPr>
            <a:xfrm>
              <a:off x="3359507" y="2767307"/>
              <a:ext cx="322067" cy="239065"/>
            </a:xfrm>
            <a:custGeom>
              <a:avLst/>
              <a:gdLst>
                <a:gd name="connsiteX0" fmla="*/ 192506 w 322067"/>
                <a:gd name="connsiteY0" fmla="*/ 8566 h 239065"/>
                <a:gd name="connsiteX1" fmla="*/ 318932 w 322067"/>
                <a:gd name="connsiteY1" fmla="*/ 163884 h 239065"/>
                <a:gd name="connsiteX2" fmla="*/ 129561 w 322067"/>
                <a:gd name="connsiteY2" fmla="*/ 230500 h 239065"/>
                <a:gd name="connsiteX3" fmla="*/ 3135 w 322067"/>
                <a:gd name="connsiteY3" fmla="*/ 75162 h 239065"/>
                <a:gd name="connsiteX4" fmla="*/ 192506 w 322067"/>
                <a:gd name="connsiteY4" fmla="*/ 8566 h 239065"/>
                <a:gd name="connsiteX5" fmla="*/ 192506 w 322067"/>
                <a:gd name="connsiteY5" fmla="*/ 8566 h 2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067" h="239065">
                  <a:moveTo>
                    <a:pt x="192506" y="8566"/>
                  </a:moveTo>
                  <a:cubicBezTo>
                    <a:pt x="279661" y="33053"/>
                    <a:pt x="336315" y="102586"/>
                    <a:pt x="318932" y="163884"/>
                  </a:cubicBezTo>
                  <a:cubicBezTo>
                    <a:pt x="301529" y="225182"/>
                    <a:pt x="216716" y="254988"/>
                    <a:pt x="129561" y="230500"/>
                  </a:cubicBezTo>
                  <a:cubicBezTo>
                    <a:pt x="42407" y="206013"/>
                    <a:pt x="-14248" y="136480"/>
                    <a:pt x="3135" y="75162"/>
                  </a:cubicBezTo>
                  <a:cubicBezTo>
                    <a:pt x="20519" y="13884"/>
                    <a:pt x="105352" y="-15922"/>
                    <a:pt x="192506" y="8566"/>
                  </a:cubicBezTo>
                  <a:lnTo>
                    <a:pt x="192506" y="8566"/>
                  </a:lnTo>
                  <a:close/>
                </a:path>
              </a:pathLst>
            </a:custGeom>
            <a:solidFill>
              <a:srgbClr val="FDAA7E"/>
            </a:solidFill>
            <a:ln w="198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BD6EA0F2-0818-341B-B504-E9786EF28618}"/>
                </a:ext>
              </a:extLst>
            </p:cNvPr>
            <p:cNvSpPr/>
            <p:nvPr/>
          </p:nvSpPr>
          <p:spPr>
            <a:xfrm>
              <a:off x="3362120" y="2768794"/>
              <a:ext cx="313203" cy="232390"/>
            </a:xfrm>
            <a:custGeom>
              <a:avLst/>
              <a:gdLst>
                <a:gd name="connsiteX0" fmla="*/ 187154 w 313203"/>
                <a:gd name="connsiteY0" fmla="*/ 8309 h 232390"/>
                <a:gd name="connsiteX1" fmla="*/ 310167 w 313203"/>
                <a:gd name="connsiteY1" fmla="*/ 159282 h 232390"/>
                <a:gd name="connsiteX2" fmla="*/ 126035 w 313203"/>
                <a:gd name="connsiteY2" fmla="*/ 224092 h 232390"/>
                <a:gd name="connsiteX3" fmla="*/ 3042 w 313203"/>
                <a:gd name="connsiteY3" fmla="*/ 73119 h 232390"/>
                <a:gd name="connsiteX4" fmla="*/ 187154 w 313203"/>
                <a:gd name="connsiteY4" fmla="*/ 8309 h 232390"/>
                <a:gd name="connsiteX5" fmla="*/ 187154 w 313203"/>
                <a:gd name="connsiteY5" fmla="*/ 8309 h 2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203" h="232390">
                  <a:moveTo>
                    <a:pt x="187154" y="8309"/>
                  </a:moveTo>
                  <a:cubicBezTo>
                    <a:pt x="271928" y="32102"/>
                    <a:pt x="327034" y="99671"/>
                    <a:pt x="310167" y="159282"/>
                  </a:cubicBezTo>
                  <a:cubicBezTo>
                    <a:pt x="293280" y="218873"/>
                    <a:pt x="210808" y="247845"/>
                    <a:pt x="126035" y="224092"/>
                  </a:cubicBezTo>
                  <a:cubicBezTo>
                    <a:pt x="41281" y="200319"/>
                    <a:pt x="-13845" y="132711"/>
                    <a:pt x="3042" y="73119"/>
                  </a:cubicBezTo>
                  <a:cubicBezTo>
                    <a:pt x="19929" y="13508"/>
                    <a:pt x="102401" y="-15464"/>
                    <a:pt x="187154" y="8309"/>
                  </a:cubicBezTo>
                  <a:lnTo>
                    <a:pt x="187154" y="8309"/>
                  </a:lnTo>
                  <a:close/>
                </a:path>
              </a:pathLst>
            </a:custGeom>
            <a:solidFill>
              <a:srgbClr val="FDA87E"/>
            </a:solidFill>
            <a:ln w="198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A8993264-60EC-49E1-488F-8062CDF37812}"/>
                </a:ext>
              </a:extLst>
            </p:cNvPr>
            <p:cNvSpPr/>
            <p:nvPr/>
          </p:nvSpPr>
          <p:spPr>
            <a:xfrm>
              <a:off x="3364754" y="2770263"/>
              <a:ext cx="304344" cy="225683"/>
            </a:xfrm>
            <a:custGeom>
              <a:avLst/>
              <a:gdLst>
                <a:gd name="connsiteX0" fmla="*/ 181802 w 304344"/>
                <a:gd name="connsiteY0" fmla="*/ 8050 h 225683"/>
                <a:gd name="connsiteX1" fmla="*/ 301402 w 304344"/>
                <a:gd name="connsiteY1" fmla="*/ 154657 h 225683"/>
                <a:gd name="connsiteX2" fmla="*/ 122528 w 304344"/>
                <a:gd name="connsiteY2" fmla="*/ 217622 h 225683"/>
                <a:gd name="connsiteX3" fmla="*/ 2949 w 304344"/>
                <a:gd name="connsiteY3" fmla="*/ 71035 h 225683"/>
                <a:gd name="connsiteX4" fmla="*/ 181802 w 304344"/>
                <a:gd name="connsiteY4" fmla="*/ 8050 h 225683"/>
                <a:gd name="connsiteX5" fmla="*/ 181802 w 304344"/>
                <a:gd name="connsiteY5" fmla="*/ 8050 h 2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44" h="225683">
                  <a:moveTo>
                    <a:pt x="181802" y="8050"/>
                  </a:moveTo>
                  <a:cubicBezTo>
                    <a:pt x="264194" y="31129"/>
                    <a:pt x="317773" y="96753"/>
                    <a:pt x="301402" y="154657"/>
                  </a:cubicBezTo>
                  <a:cubicBezTo>
                    <a:pt x="285011" y="212542"/>
                    <a:pt x="204901" y="240701"/>
                    <a:pt x="122528" y="217622"/>
                  </a:cubicBezTo>
                  <a:cubicBezTo>
                    <a:pt x="40156" y="194544"/>
                    <a:pt x="-13442" y="128920"/>
                    <a:pt x="2949" y="71035"/>
                  </a:cubicBezTo>
                  <a:cubicBezTo>
                    <a:pt x="19300" y="13150"/>
                    <a:pt x="99430" y="-15008"/>
                    <a:pt x="181802" y="8050"/>
                  </a:cubicBezTo>
                  <a:lnTo>
                    <a:pt x="181802" y="8050"/>
                  </a:lnTo>
                  <a:close/>
                </a:path>
              </a:pathLst>
            </a:custGeom>
            <a:solidFill>
              <a:srgbClr val="FDA77D"/>
            </a:solidFill>
            <a:ln w="198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2AE9F54-D67E-3079-1256-F60DB6E25D78}"/>
                </a:ext>
              </a:extLst>
            </p:cNvPr>
            <p:cNvSpPr/>
            <p:nvPr/>
          </p:nvSpPr>
          <p:spPr>
            <a:xfrm>
              <a:off x="3367353" y="2771744"/>
              <a:ext cx="295494" cy="218999"/>
            </a:xfrm>
            <a:custGeom>
              <a:avLst/>
              <a:gdLst>
                <a:gd name="connsiteX0" fmla="*/ 176484 w 295494"/>
                <a:gd name="connsiteY0" fmla="*/ 7800 h 218999"/>
                <a:gd name="connsiteX1" fmla="*/ 292651 w 295494"/>
                <a:gd name="connsiteY1" fmla="*/ 150021 h 218999"/>
                <a:gd name="connsiteX2" fmla="*/ 119016 w 295494"/>
                <a:gd name="connsiteY2" fmla="*/ 211200 h 218999"/>
                <a:gd name="connsiteX3" fmla="*/ 2850 w 295494"/>
                <a:gd name="connsiteY3" fmla="*/ 68979 h 218999"/>
                <a:gd name="connsiteX4" fmla="*/ 176484 w 295494"/>
                <a:gd name="connsiteY4" fmla="*/ 7800 h 218999"/>
                <a:gd name="connsiteX5" fmla="*/ 176484 w 295494"/>
                <a:gd name="connsiteY5" fmla="*/ 7800 h 21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494" h="218999">
                  <a:moveTo>
                    <a:pt x="176484" y="7800"/>
                  </a:moveTo>
                  <a:cubicBezTo>
                    <a:pt x="256456" y="30164"/>
                    <a:pt x="308506" y="93843"/>
                    <a:pt x="292651" y="150021"/>
                  </a:cubicBezTo>
                  <a:cubicBezTo>
                    <a:pt x="276776" y="206200"/>
                    <a:pt x="198988" y="233564"/>
                    <a:pt x="119016" y="211200"/>
                  </a:cubicBezTo>
                  <a:cubicBezTo>
                    <a:pt x="39025" y="188816"/>
                    <a:pt x="-13025" y="125157"/>
                    <a:pt x="2850" y="68979"/>
                  </a:cubicBezTo>
                  <a:cubicBezTo>
                    <a:pt x="18705" y="12800"/>
                    <a:pt x="96494" y="-14564"/>
                    <a:pt x="176484" y="7800"/>
                  </a:cubicBezTo>
                  <a:lnTo>
                    <a:pt x="176484" y="7800"/>
                  </a:lnTo>
                  <a:close/>
                </a:path>
              </a:pathLst>
            </a:custGeom>
            <a:solidFill>
              <a:srgbClr val="FDA67C"/>
            </a:solidFill>
            <a:ln w="198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3BD97551-6754-8224-BA1C-1DFCD87DBD40}"/>
                </a:ext>
              </a:extLst>
            </p:cNvPr>
            <p:cNvSpPr/>
            <p:nvPr/>
          </p:nvSpPr>
          <p:spPr>
            <a:xfrm>
              <a:off x="3369973" y="2773222"/>
              <a:ext cx="286630" cy="212312"/>
            </a:xfrm>
            <a:custGeom>
              <a:avLst/>
              <a:gdLst>
                <a:gd name="connsiteX0" fmla="*/ 171126 w 286630"/>
                <a:gd name="connsiteY0" fmla="*/ 7552 h 212312"/>
                <a:gd name="connsiteX1" fmla="*/ 283880 w 286630"/>
                <a:gd name="connsiteY1" fmla="*/ 145408 h 212312"/>
                <a:gd name="connsiteX2" fmla="*/ 115504 w 286630"/>
                <a:gd name="connsiteY2" fmla="*/ 204761 h 212312"/>
                <a:gd name="connsiteX3" fmla="*/ 2750 w 286630"/>
                <a:gd name="connsiteY3" fmla="*/ 66905 h 212312"/>
                <a:gd name="connsiteX4" fmla="*/ 171126 w 286630"/>
                <a:gd name="connsiteY4" fmla="*/ 7552 h 212312"/>
                <a:gd name="connsiteX5" fmla="*/ 171126 w 286630"/>
                <a:gd name="connsiteY5" fmla="*/ 7552 h 2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30" h="212312">
                  <a:moveTo>
                    <a:pt x="171126" y="7552"/>
                  </a:moveTo>
                  <a:cubicBezTo>
                    <a:pt x="248736" y="29221"/>
                    <a:pt x="299239" y="90936"/>
                    <a:pt x="283880" y="145408"/>
                  </a:cubicBezTo>
                  <a:cubicBezTo>
                    <a:pt x="268520" y="199879"/>
                    <a:pt x="193094" y="226430"/>
                    <a:pt x="115504" y="204761"/>
                  </a:cubicBezTo>
                  <a:cubicBezTo>
                    <a:pt x="37914" y="183091"/>
                    <a:pt x="-12609" y="121377"/>
                    <a:pt x="2750" y="66905"/>
                  </a:cubicBezTo>
                  <a:cubicBezTo>
                    <a:pt x="18110" y="12434"/>
                    <a:pt x="93536" y="-14118"/>
                    <a:pt x="171126" y="7552"/>
                  </a:cubicBezTo>
                  <a:lnTo>
                    <a:pt x="171126" y="7552"/>
                  </a:lnTo>
                  <a:close/>
                </a:path>
              </a:pathLst>
            </a:custGeom>
            <a:solidFill>
              <a:srgbClr val="FDA47B"/>
            </a:solidFill>
            <a:ln w="198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9F4F0BC-AF1A-132C-CD72-60730E0EC5F9}"/>
                </a:ext>
              </a:extLst>
            </p:cNvPr>
            <p:cNvSpPr/>
            <p:nvPr/>
          </p:nvSpPr>
          <p:spPr>
            <a:xfrm>
              <a:off x="3372573" y="2774692"/>
              <a:ext cx="277785" cy="205634"/>
            </a:xfrm>
            <a:custGeom>
              <a:avLst/>
              <a:gdLst>
                <a:gd name="connsiteX0" fmla="*/ 165788 w 277785"/>
                <a:gd name="connsiteY0" fmla="*/ 7293 h 205634"/>
                <a:gd name="connsiteX1" fmla="*/ 275128 w 277785"/>
                <a:gd name="connsiteY1" fmla="*/ 140803 h 205634"/>
                <a:gd name="connsiteX2" fmla="*/ 112011 w 277785"/>
                <a:gd name="connsiteY2" fmla="*/ 198350 h 205634"/>
                <a:gd name="connsiteX3" fmla="*/ 2651 w 277785"/>
                <a:gd name="connsiteY3" fmla="*/ 64860 h 205634"/>
                <a:gd name="connsiteX4" fmla="*/ 165788 w 277785"/>
                <a:gd name="connsiteY4" fmla="*/ 7293 h 205634"/>
                <a:gd name="connsiteX5" fmla="*/ 165788 w 277785"/>
                <a:gd name="connsiteY5" fmla="*/ 7293 h 20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85" h="205634">
                  <a:moveTo>
                    <a:pt x="165788" y="7293"/>
                  </a:moveTo>
                  <a:cubicBezTo>
                    <a:pt x="240996" y="28268"/>
                    <a:pt x="289991" y="88018"/>
                    <a:pt x="275128" y="140803"/>
                  </a:cubicBezTo>
                  <a:cubicBezTo>
                    <a:pt x="260265" y="193568"/>
                    <a:pt x="187199" y="219286"/>
                    <a:pt x="112011" y="198350"/>
                  </a:cubicBezTo>
                  <a:cubicBezTo>
                    <a:pt x="36802" y="177375"/>
                    <a:pt x="-12192" y="117625"/>
                    <a:pt x="2651" y="64860"/>
                  </a:cubicBezTo>
                  <a:cubicBezTo>
                    <a:pt x="17514" y="12075"/>
                    <a:pt x="90599" y="-13663"/>
                    <a:pt x="165788" y="7293"/>
                  </a:cubicBezTo>
                  <a:lnTo>
                    <a:pt x="165788" y="7293"/>
                  </a:lnTo>
                  <a:close/>
                </a:path>
              </a:pathLst>
            </a:custGeom>
            <a:solidFill>
              <a:srgbClr val="FDA37B"/>
            </a:solidFill>
            <a:ln w="198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F1BE058D-5392-E5CF-93FC-D1B73E4D4BAF}"/>
                </a:ext>
              </a:extLst>
            </p:cNvPr>
            <p:cNvSpPr/>
            <p:nvPr/>
          </p:nvSpPr>
          <p:spPr>
            <a:xfrm>
              <a:off x="3375205" y="2776169"/>
              <a:ext cx="268927" cy="198925"/>
            </a:xfrm>
            <a:custGeom>
              <a:avLst/>
              <a:gdLst>
                <a:gd name="connsiteX0" fmla="*/ 160457 w 268927"/>
                <a:gd name="connsiteY0" fmla="*/ 7045 h 198925"/>
                <a:gd name="connsiteX1" fmla="*/ 266364 w 268927"/>
                <a:gd name="connsiteY1" fmla="*/ 136170 h 198925"/>
                <a:gd name="connsiteX2" fmla="*/ 108485 w 268927"/>
                <a:gd name="connsiteY2" fmla="*/ 191891 h 198925"/>
                <a:gd name="connsiteX3" fmla="*/ 2558 w 268927"/>
                <a:gd name="connsiteY3" fmla="*/ 62767 h 198925"/>
                <a:gd name="connsiteX4" fmla="*/ 160457 w 268927"/>
                <a:gd name="connsiteY4" fmla="*/ 7045 h 198925"/>
                <a:gd name="connsiteX5" fmla="*/ 160457 w 268927"/>
                <a:gd name="connsiteY5" fmla="*/ 7045 h 1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27" h="198925">
                  <a:moveTo>
                    <a:pt x="160457" y="7045"/>
                  </a:moveTo>
                  <a:cubicBezTo>
                    <a:pt x="233264" y="27306"/>
                    <a:pt x="280731" y="85111"/>
                    <a:pt x="266364" y="136170"/>
                  </a:cubicBezTo>
                  <a:cubicBezTo>
                    <a:pt x="252017" y="187208"/>
                    <a:pt x="181293" y="212132"/>
                    <a:pt x="108485" y="191891"/>
                  </a:cubicBezTo>
                  <a:cubicBezTo>
                    <a:pt x="35658" y="171631"/>
                    <a:pt x="-11789" y="113825"/>
                    <a:pt x="2558" y="62767"/>
                  </a:cubicBezTo>
                  <a:cubicBezTo>
                    <a:pt x="16906" y="11708"/>
                    <a:pt x="87629" y="-13216"/>
                    <a:pt x="160457" y="7045"/>
                  </a:cubicBezTo>
                  <a:lnTo>
                    <a:pt x="160457" y="7045"/>
                  </a:lnTo>
                  <a:close/>
                </a:path>
              </a:pathLst>
            </a:custGeom>
            <a:solidFill>
              <a:srgbClr val="FCA27A"/>
            </a:solidFill>
            <a:ln w="198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0D11CCE-24D9-BA0D-48D8-1C9C5D37DD5B}"/>
                </a:ext>
              </a:extLst>
            </p:cNvPr>
            <p:cNvSpPr/>
            <p:nvPr/>
          </p:nvSpPr>
          <p:spPr>
            <a:xfrm>
              <a:off x="3377838" y="2777659"/>
              <a:ext cx="260057" cy="192247"/>
            </a:xfrm>
            <a:custGeom>
              <a:avLst/>
              <a:gdLst>
                <a:gd name="connsiteX0" fmla="*/ 155085 w 260057"/>
                <a:gd name="connsiteY0" fmla="*/ 6786 h 192247"/>
                <a:gd name="connsiteX1" fmla="*/ 257599 w 260057"/>
                <a:gd name="connsiteY1" fmla="*/ 131545 h 192247"/>
                <a:gd name="connsiteX2" fmla="*/ 104959 w 260057"/>
                <a:gd name="connsiteY2" fmla="*/ 185461 h 192247"/>
                <a:gd name="connsiteX3" fmla="*/ 2465 w 260057"/>
                <a:gd name="connsiteY3" fmla="*/ 60702 h 192247"/>
                <a:gd name="connsiteX4" fmla="*/ 155085 w 260057"/>
                <a:gd name="connsiteY4" fmla="*/ 6786 h 192247"/>
                <a:gd name="connsiteX5" fmla="*/ 155085 w 260057"/>
                <a:gd name="connsiteY5" fmla="*/ 6786 h 19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57" h="192247">
                  <a:moveTo>
                    <a:pt x="155085" y="6786"/>
                  </a:moveTo>
                  <a:cubicBezTo>
                    <a:pt x="225511" y="26352"/>
                    <a:pt x="271430" y="82193"/>
                    <a:pt x="257599" y="131545"/>
                  </a:cubicBezTo>
                  <a:cubicBezTo>
                    <a:pt x="243748" y="180897"/>
                    <a:pt x="175366" y="205008"/>
                    <a:pt x="104959" y="185461"/>
                  </a:cubicBezTo>
                  <a:cubicBezTo>
                    <a:pt x="34533" y="165915"/>
                    <a:pt x="-11386" y="110054"/>
                    <a:pt x="2465" y="60702"/>
                  </a:cubicBezTo>
                  <a:cubicBezTo>
                    <a:pt x="16277" y="11350"/>
                    <a:pt x="84679" y="-12760"/>
                    <a:pt x="155085" y="6786"/>
                  </a:cubicBezTo>
                  <a:lnTo>
                    <a:pt x="155085" y="6786"/>
                  </a:lnTo>
                  <a:close/>
                </a:path>
              </a:pathLst>
            </a:custGeom>
            <a:solidFill>
              <a:srgbClr val="FCA079"/>
            </a:solidFill>
            <a:ln w="198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58284662-19F3-0EA4-F1E4-2E048AAB196B}"/>
                </a:ext>
              </a:extLst>
            </p:cNvPr>
            <p:cNvSpPr/>
            <p:nvPr/>
          </p:nvSpPr>
          <p:spPr>
            <a:xfrm>
              <a:off x="3380432" y="2779129"/>
              <a:ext cx="251218" cy="185577"/>
            </a:xfrm>
            <a:custGeom>
              <a:avLst/>
              <a:gdLst>
                <a:gd name="connsiteX0" fmla="*/ 149772 w 251218"/>
                <a:gd name="connsiteY0" fmla="*/ 6546 h 185577"/>
                <a:gd name="connsiteX1" fmla="*/ 248853 w 251218"/>
                <a:gd name="connsiteY1" fmla="*/ 126940 h 185577"/>
                <a:gd name="connsiteX2" fmla="*/ 101452 w 251218"/>
                <a:gd name="connsiteY2" fmla="*/ 179050 h 185577"/>
                <a:gd name="connsiteX3" fmla="*/ 2371 w 251218"/>
                <a:gd name="connsiteY3" fmla="*/ 58657 h 185577"/>
                <a:gd name="connsiteX4" fmla="*/ 149772 w 251218"/>
                <a:gd name="connsiteY4" fmla="*/ 6546 h 185577"/>
                <a:gd name="connsiteX5" fmla="*/ 149772 w 251218"/>
                <a:gd name="connsiteY5" fmla="*/ 6546 h 18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18" h="185577">
                  <a:moveTo>
                    <a:pt x="149772" y="6546"/>
                  </a:moveTo>
                  <a:cubicBezTo>
                    <a:pt x="217797" y="25398"/>
                    <a:pt x="262188" y="79294"/>
                    <a:pt x="248853" y="126940"/>
                  </a:cubicBezTo>
                  <a:cubicBezTo>
                    <a:pt x="235498" y="174585"/>
                    <a:pt x="169477" y="197882"/>
                    <a:pt x="101452" y="179050"/>
                  </a:cubicBezTo>
                  <a:cubicBezTo>
                    <a:pt x="33427" y="160198"/>
                    <a:pt x="-10984" y="106302"/>
                    <a:pt x="2371" y="58657"/>
                  </a:cubicBezTo>
                  <a:cubicBezTo>
                    <a:pt x="15707" y="10992"/>
                    <a:pt x="81747" y="-12325"/>
                    <a:pt x="149772" y="6546"/>
                  </a:cubicBezTo>
                  <a:lnTo>
                    <a:pt x="149772" y="6546"/>
                  </a:lnTo>
                  <a:close/>
                </a:path>
              </a:pathLst>
            </a:custGeom>
            <a:solidFill>
              <a:srgbClr val="FC9F79"/>
            </a:solidFill>
            <a:ln w="198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62FFC5B1-A5EB-E02C-BAFB-D5674983C269}"/>
                </a:ext>
              </a:extLst>
            </p:cNvPr>
            <p:cNvSpPr/>
            <p:nvPr/>
          </p:nvSpPr>
          <p:spPr>
            <a:xfrm>
              <a:off x="3383051" y="2780606"/>
              <a:ext cx="242355" cy="178862"/>
            </a:xfrm>
            <a:custGeom>
              <a:avLst/>
              <a:gdLst>
                <a:gd name="connsiteX0" fmla="*/ 144415 w 242355"/>
                <a:gd name="connsiteY0" fmla="*/ 6280 h 178862"/>
                <a:gd name="connsiteX1" fmla="*/ 240083 w 242355"/>
                <a:gd name="connsiteY1" fmla="*/ 122307 h 178862"/>
                <a:gd name="connsiteX2" fmla="*/ 97940 w 242355"/>
                <a:gd name="connsiteY2" fmla="*/ 172572 h 178862"/>
                <a:gd name="connsiteX3" fmla="*/ 2273 w 242355"/>
                <a:gd name="connsiteY3" fmla="*/ 56564 h 178862"/>
                <a:gd name="connsiteX4" fmla="*/ 144415 w 242355"/>
                <a:gd name="connsiteY4" fmla="*/ 6280 h 178862"/>
                <a:gd name="connsiteX5" fmla="*/ 144415 w 242355"/>
                <a:gd name="connsiteY5" fmla="*/ 6280 h 17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55" h="178862">
                  <a:moveTo>
                    <a:pt x="144415" y="6280"/>
                  </a:moveTo>
                  <a:cubicBezTo>
                    <a:pt x="210059" y="24437"/>
                    <a:pt x="252921" y="76369"/>
                    <a:pt x="240083" y="122307"/>
                  </a:cubicBezTo>
                  <a:cubicBezTo>
                    <a:pt x="227244" y="168246"/>
                    <a:pt x="163564" y="190729"/>
                    <a:pt x="97940" y="172572"/>
                  </a:cubicBezTo>
                  <a:cubicBezTo>
                    <a:pt x="32297" y="154435"/>
                    <a:pt x="-10566" y="102483"/>
                    <a:pt x="2273" y="56564"/>
                  </a:cubicBezTo>
                  <a:cubicBezTo>
                    <a:pt x="15112" y="10626"/>
                    <a:pt x="78791" y="-11858"/>
                    <a:pt x="144415" y="6280"/>
                  </a:cubicBezTo>
                  <a:lnTo>
                    <a:pt x="144415" y="6280"/>
                  </a:lnTo>
                  <a:close/>
                </a:path>
              </a:pathLst>
            </a:custGeom>
            <a:solidFill>
              <a:srgbClr val="FC9D78"/>
            </a:solidFill>
            <a:ln w="198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3ECD7A5B-678F-172A-5574-D53B9767C91C}"/>
                </a:ext>
              </a:extLst>
            </p:cNvPr>
            <p:cNvSpPr/>
            <p:nvPr/>
          </p:nvSpPr>
          <p:spPr>
            <a:xfrm>
              <a:off x="3385665" y="2782075"/>
              <a:ext cx="233516" cy="172174"/>
            </a:xfrm>
            <a:custGeom>
              <a:avLst/>
              <a:gdLst>
                <a:gd name="connsiteX0" fmla="*/ 139082 w 233516"/>
                <a:gd name="connsiteY0" fmla="*/ 6021 h 172174"/>
                <a:gd name="connsiteX1" fmla="*/ 231336 w 233516"/>
                <a:gd name="connsiteY1" fmla="*/ 117683 h 172174"/>
                <a:gd name="connsiteX2" fmla="*/ 94433 w 233516"/>
                <a:gd name="connsiteY2" fmla="*/ 166142 h 172174"/>
                <a:gd name="connsiteX3" fmla="*/ 2179 w 233516"/>
                <a:gd name="connsiteY3" fmla="*/ 54480 h 172174"/>
                <a:gd name="connsiteX4" fmla="*/ 139082 w 233516"/>
                <a:gd name="connsiteY4" fmla="*/ 6021 h 172174"/>
                <a:gd name="connsiteX5" fmla="*/ 139082 w 233516"/>
                <a:gd name="connsiteY5" fmla="*/ 6021 h 1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516" h="172174">
                  <a:moveTo>
                    <a:pt x="139082" y="6021"/>
                  </a:moveTo>
                  <a:cubicBezTo>
                    <a:pt x="202345" y="23464"/>
                    <a:pt x="243680" y="73451"/>
                    <a:pt x="231336" y="117683"/>
                  </a:cubicBezTo>
                  <a:cubicBezTo>
                    <a:pt x="218994" y="161915"/>
                    <a:pt x="157676" y="183585"/>
                    <a:pt x="94433" y="166142"/>
                  </a:cubicBezTo>
                  <a:cubicBezTo>
                    <a:pt x="31191" y="148699"/>
                    <a:pt x="-10164" y="98712"/>
                    <a:pt x="2179" y="54480"/>
                  </a:cubicBezTo>
                  <a:cubicBezTo>
                    <a:pt x="14502" y="10268"/>
                    <a:pt x="75840" y="-11402"/>
                    <a:pt x="139082" y="6021"/>
                  </a:cubicBezTo>
                  <a:lnTo>
                    <a:pt x="139082" y="6021"/>
                  </a:lnTo>
                  <a:close/>
                </a:path>
              </a:pathLst>
            </a:custGeom>
            <a:solidFill>
              <a:srgbClr val="FC9C77"/>
            </a:solidFill>
            <a:ln w="1984"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C8C8C68C-0DF0-9188-7936-E9C775134986}"/>
                </a:ext>
              </a:extLst>
            </p:cNvPr>
            <p:cNvSpPr/>
            <p:nvPr/>
          </p:nvSpPr>
          <p:spPr>
            <a:xfrm>
              <a:off x="3388279" y="2783562"/>
              <a:ext cx="224671" cy="165486"/>
            </a:xfrm>
            <a:custGeom>
              <a:avLst/>
              <a:gdLst>
                <a:gd name="connsiteX0" fmla="*/ 133750 w 224671"/>
                <a:gd name="connsiteY0" fmla="*/ 5784 h 165486"/>
                <a:gd name="connsiteX1" fmla="*/ 222592 w 224671"/>
                <a:gd name="connsiteY1" fmla="*/ 113060 h 165486"/>
                <a:gd name="connsiteX2" fmla="*/ 90927 w 224671"/>
                <a:gd name="connsiteY2" fmla="*/ 159713 h 165486"/>
                <a:gd name="connsiteX3" fmla="*/ 2086 w 224671"/>
                <a:gd name="connsiteY3" fmla="*/ 52437 h 165486"/>
                <a:gd name="connsiteX4" fmla="*/ 133750 w 224671"/>
                <a:gd name="connsiteY4" fmla="*/ 5784 h 165486"/>
                <a:gd name="connsiteX5" fmla="*/ 133750 w 224671"/>
                <a:gd name="connsiteY5" fmla="*/ 5784 h 1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71" h="165486">
                  <a:moveTo>
                    <a:pt x="133750" y="5784"/>
                  </a:moveTo>
                  <a:cubicBezTo>
                    <a:pt x="194612" y="22512"/>
                    <a:pt x="234419" y="70555"/>
                    <a:pt x="222592" y="113060"/>
                  </a:cubicBezTo>
                  <a:cubicBezTo>
                    <a:pt x="210765" y="155586"/>
                    <a:pt x="151769" y="176442"/>
                    <a:pt x="90927" y="159713"/>
                  </a:cubicBezTo>
                  <a:cubicBezTo>
                    <a:pt x="30066" y="142985"/>
                    <a:pt x="-9761" y="94943"/>
                    <a:pt x="2086" y="52437"/>
                  </a:cubicBezTo>
                  <a:cubicBezTo>
                    <a:pt x="13913" y="9892"/>
                    <a:pt x="72889" y="-10964"/>
                    <a:pt x="133750" y="5784"/>
                  </a:cubicBezTo>
                  <a:lnTo>
                    <a:pt x="133750" y="5784"/>
                  </a:lnTo>
                  <a:close/>
                </a:path>
              </a:pathLst>
            </a:custGeom>
            <a:solidFill>
              <a:srgbClr val="FC9B76"/>
            </a:solidFill>
            <a:ln w="1984"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20282EA2-DF63-DC07-15A3-0D6C9A91F141}"/>
                </a:ext>
              </a:extLst>
            </p:cNvPr>
            <p:cNvSpPr/>
            <p:nvPr/>
          </p:nvSpPr>
          <p:spPr>
            <a:xfrm>
              <a:off x="3390917" y="2785034"/>
              <a:ext cx="215783" cy="158815"/>
            </a:xfrm>
            <a:custGeom>
              <a:avLst/>
              <a:gdLst>
                <a:gd name="connsiteX0" fmla="*/ 128373 w 215783"/>
                <a:gd name="connsiteY0" fmla="*/ 5523 h 158815"/>
                <a:gd name="connsiteX1" fmla="*/ 213801 w 215783"/>
                <a:gd name="connsiteY1" fmla="*/ 108453 h 158815"/>
                <a:gd name="connsiteX2" fmla="*/ 87395 w 215783"/>
                <a:gd name="connsiteY2" fmla="*/ 153301 h 158815"/>
                <a:gd name="connsiteX3" fmla="*/ 1987 w 215783"/>
                <a:gd name="connsiteY3" fmla="*/ 50370 h 158815"/>
                <a:gd name="connsiteX4" fmla="*/ 128373 w 215783"/>
                <a:gd name="connsiteY4" fmla="*/ 5523 h 158815"/>
                <a:gd name="connsiteX5" fmla="*/ 128373 w 215783"/>
                <a:gd name="connsiteY5" fmla="*/ 5523 h 1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3" h="158815">
                  <a:moveTo>
                    <a:pt x="128373" y="5523"/>
                  </a:moveTo>
                  <a:cubicBezTo>
                    <a:pt x="186853" y="21557"/>
                    <a:pt x="225112" y="67635"/>
                    <a:pt x="213801" y="108453"/>
                  </a:cubicBezTo>
                  <a:cubicBezTo>
                    <a:pt x="202490" y="149273"/>
                    <a:pt x="145856" y="169315"/>
                    <a:pt x="87395" y="153301"/>
                  </a:cubicBezTo>
                  <a:cubicBezTo>
                    <a:pt x="28935" y="137267"/>
                    <a:pt x="-9344" y="91189"/>
                    <a:pt x="1987" y="50370"/>
                  </a:cubicBezTo>
                  <a:cubicBezTo>
                    <a:pt x="13278" y="9551"/>
                    <a:pt x="69913" y="-10511"/>
                    <a:pt x="128373" y="5523"/>
                  </a:cubicBezTo>
                  <a:lnTo>
                    <a:pt x="128373" y="5523"/>
                  </a:lnTo>
                  <a:close/>
                </a:path>
              </a:pathLst>
            </a:custGeom>
            <a:solidFill>
              <a:srgbClr val="FB9976"/>
            </a:solidFill>
            <a:ln w="1984"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0969CDA3-7D39-00CC-5E77-29FD262A96AD}"/>
                </a:ext>
              </a:extLst>
            </p:cNvPr>
            <p:cNvSpPr/>
            <p:nvPr/>
          </p:nvSpPr>
          <p:spPr>
            <a:xfrm>
              <a:off x="3393497" y="2786520"/>
              <a:ext cx="206958" cy="152120"/>
            </a:xfrm>
            <a:custGeom>
              <a:avLst/>
              <a:gdLst>
                <a:gd name="connsiteX0" fmla="*/ 123075 w 206958"/>
                <a:gd name="connsiteY0" fmla="*/ 5267 h 152120"/>
                <a:gd name="connsiteX1" fmla="*/ 205070 w 206958"/>
                <a:gd name="connsiteY1" fmla="*/ 103832 h 152120"/>
                <a:gd name="connsiteX2" fmla="*/ 83903 w 206958"/>
                <a:gd name="connsiteY2" fmla="*/ 146854 h 152120"/>
                <a:gd name="connsiteX3" fmla="*/ 1888 w 206958"/>
                <a:gd name="connsiteY3" fmla="*/ 48289 h 152120"/>
                <a:gd name="connsiteX4" fmla="*/ 123075 w 206958"/>
                <a:gd name="connsiteY4" fmla="*/ 5267 h 152120"/>
                <a:gd name="connsiteX5" fmla="*/ 123075 w 206958"/>
                <a:gd name="connsiteY5" fmla="*/ 5267 h 15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8" h="152120">
                  <a:moveTo>
                    <a:pt x="123075" y="5267"/>
                  </a:moveTo>
                  <a:cubicBezTo>
                    <a:pt x="179154" y="20606"/>
                    <a:pt x="215885" y="64719"/>
                    <a:pt x="205070" y="103832"/>
                  </a:cubicBezTo>
                  <a:cubicBezTo>
                    <a:pt x="194255" y="142944"/>
                    <a:pt x="139982" y="162173"/>
                    <a:pt x="83903" y="146854"/>
                  </a:cubicBezTo>
                  <a:cubicBezTo>
                    <a:pt x="27824" y="131534"/>
                    <a:pt x="-8927" y="87401"/>
                    <a:pt x="1888" y="48289"/>
                  </a:cubicBezTo>
                  <a:cubicBezTo>
                    <a:pt x="12723" y="9176"/>
                    <a:pt x="66996" y="-10052"/>
                    <a:pt x="123075" y="5267"/>
                  </a:cubicBezTo>
                  <a:lnTo>
                    <a:pt x="123075" y="5267"/>
                  </a:lnTo>
                  <a:close/>
                </a:path>
              </a:pathLst>
            </a:custGeom>
            <a:solidFill>
              <a:srgbClr val="FB9875"/>
            </a:solidFill>
            <a:ln w="198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8C8F79BB-FC62-EC46-3A05-2FD59BA3B44C}"/>
                </a:ext>
              </a:extLst>
            </p:cNvPr>
            <p:cNvSpPr/>
            <p:nvPr/>
          </p:nvSpPr>
          <p:spPr>
            <a:xfrm>
              <a:off x="3396110" y="2787981"/>
              <a:ext cx="198100" cy="145420"/>
            </a:xfrm>
            <a:custGeom>
              <a:avLst/>
              <a:gdLst>
                <a:gd name="connsiteX0" fmla="*/ 117723 w 198100"/>
                <a:gd name="connsiteY0" fmla="*/ 5017 h 145420"/>
                <a:gd name="connsiteX1" fmla="*/ 196305 w 198100"/>
                <a:gd name="connsiteY1" fmla="*/ 99196 h 145420"/>
                <a:gd name="connsiteX2" fmla="*/ 80377 w 198100"/>
                <a:gd name="connsiteY2" fmla="*/ 140412 h 145420"/>
                <a:gd name="connsiteX3" fmla="*/ 1795 w 198100"/>
                <a:gd name="connsiteY3" fmla="*/ 46213 h 145420"/>
                <a:gd name="connsiteX4" fmla="*/ 117723 w 198100"/>
                <a:gd name="connsiteY4" fmla="*/ 5017 h 145420"/>
                <a:gd name="connsiteX5" fmla="*/ 117723 w 198100"/>
                <a:gd name="connsiteY5" fmla="*/ 5017 h 1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00" h="145420">
                  <a:moveTo>
                    <a:pt x="117723" y="5017"/>
                  </a:moveTo>
                  <a:cubicBezTo>
                    <a:pt x="171401" y="19642"/>
                    <a:pt x="206624" y="61810"/>
                    <a:pt x="196305" y="99196"/>
                  </a:cubicBezTo>
                  <a:cubicBezTo>
                    <a:pt x="185986" y="136602"/>
                    <a:pt x="134075" y="155017"/>
                    <a:pt x="80377" y="140412"/>
                  </a:cubicBezTo>
                  <a:cubicBezTo>
                    <a:pt x="26699" y="125787"/>
                    <a:pt x="-8524" y="83619"/>
                    <a:pt x="1795" y="46213"/>
                  </a:cubicBezTo>
                  <a:cubicBezTo>
                    <a:pt x="12114" y="8827"/>
                    <a:pt x="64065" y="-9608"/>
                    <a:pt x="117723" y="5017"/>
                  </a:cubicBezTo>
                  <a:lnTo>
                    <a:pt x="117723" y="5017"/>
                  </a:lnTo>
                  <a:close/>
                </a:path>
              </a:pathLst>
            </a:custGeom>
            <a:solidFill>
              <a:srgbClr val="FB9774"/>
            </a:solidFill>
            <a:ln w="1984"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7D18D35E-6B18-7B44-1178-12F9BD1DC01C}"/>
                </a:ext>
              </a:extLst>
            </p:cNvPr>
            <p:cNvSpPr/>
            <p:nvPr/>
          </p:nvSpPr>
          <p:spPr>
            <a:xfrm>
              <a:off x="3398763" y="2789467"/>
              <a:ext cx="189236" cy="138745"/>
            </a:xfrm>
            <a:custGeom>
              <a:avLst/>
              <a:gdLst>
                <a:gd name="connsiteX0" fmla="*/ 112352 w 189236"/>
                <a:gd name="connsiteY0" fmla="*/ 4761 h 138745"/>
                <a:gd name="connsiteX1" fmla="*/ 187541 w 189236"/>
                <a:gd name="connsiteY1" fmla="*/ 94594 h 138745"/>
                <a:gd name="connsiteX2" fmla="*/ 76871 w 189236"/>
                <a:gd name="connsiteY2" fmla="*/ 133984 h 138745"/>
                <a:gd name="connsiteX3" fmla="*/ 1702 w 189236"/>
                <a:gd name="connsiteY3" fmla="*/ 44171 h 138745"/>
                <a:gd name="connsiteX4" fmla="*/ 112352 w 189236"/>
                <a:gd name="connsiteY4" fmla="*/ 4761 h 138745"/>
                <a:gd name="connsiteX5" fmla="*/ 112352 w 189236"/>
                <a:gd name="connsiteY5" fmla="*/ 4761 h 13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36" h="138745">
                  <a:moveTo>
                    <a:pt x="112352" y="4761"/>
                  </a:moveTo>
                  <a:cubicBezTo>
                    <a:pt x="163649" y="18671"/>
                    <a:pt x="197344" y="58895"/>
                    <a:pt x="187541" y="94594"/>
                  </a:cubicBezTo>
                  <a:cubicBezTo>
                    <a:pt x="177738" y="130294"/>
                    <a:pt x="128148" y="147895"/>
                    <a:pt x="76871" y="133984"/>
                  </a:cubicBezTo>
                  <a:cubicBezTo>
                    <a:pt x="25574" y="120074"/>
                    <a:pt x="-8121" y="79850"/>
                    <a:pt x="1702" y="44171"/>
                  </a:cubicBezTo>
                  <a:cubicBezTo>
                    <a:pt x="11485" y="8452"/>
                    <a:pt x="61075" y="-9150"/>
                    <a:pt x="112352" y="4761"/>
                  </a:cubicBezTo>
                  <a:lnTo>
                    <a:pt x="112352" y="4761"/>
                  </a:lnTo>
                  <a:close/>
                </a:path>
              </a:pathLst>
            </a:custGeom>
            <a:solidFill>
              <a:srgbClr val="FB9573"/>
            </a:solidFill>
            <a:ln w="198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3B8CB91A-E1CD-73C0-CA80-C4C6F6A7F052}"/>
                </a:ext>
              </a:extLst>
            </p:cNvPr>
            <p:cNvSpPr/>
            <p:nvPr/>
          </p:nvSpPr>
          <p:spPr>
            <a:xfrm>
              <a:off x="3401362" y="2790945"/>
              <a:ext cx="180388" cy="132039"/>
            </a:xfrm>
            <a:custGeom>
              <a:avLst/>
              <a:gdLst>
                <a:gd name="connsiteX0" fmla="*/ 107034 w 180388"/>
                <a:gd name="connsiteY0" fmla="*/ 4513 h 132039"/>
                <a:gd name="connsiteX1" fmla="*/ 178790 w 180388"/>
                <a:gd name="connsiteY1" fmla="*/ 89961 h 132039"/>
                <a:gd name="connsiteX2" fmla="*/ 73359 w 180388"/>
                <a:gd name="connsiteY2" fmla="*/ 127526 h 132039"/>
                <a:gd name="connsiteX3" fmla="*/ 1603 w 180388"/>
                <a:gd name="connsiteY3" fmla="*/ 42078 h 132039"/>
                <a:gd name="connsiteX4" fmla="*/ 107034 w 180388"/>
                <a:gd name="connsiteY4" fmla="*/ 4513 h 132039"/>
                <a:gd name="connsiteX5" fmla="*/ 107034 w 180388"/>
                <a:gd name="connsiteY5" fmla="*/ 4513 h 13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88" h="132039">
                  <a:moveTo>
                    <a:pt x="107034" y="4513"/>
                  </a:moveTo>
                  <a:cubicBezTo>
                    <a:pt x="155949" y="17729"/>
                    <a:pt x="188077" y="55989"/>
                    <a:pt x="178790" y="89961"/>
                  </a:cubicBezTo>
                  <a:cubicBezTo>
                    <a:pt x="169483" y="123954"/>
                    <a:pt x="122254" y="140742"/>
                    <a:pt x="73359" y="127526"/>
                  </a:cubicBezTo>
                  <a:cubicBezTo>
                    <a:pt x="24463" y="114310"/>
                    <a:pt x="-7704" y="76051"/>
                    <a:pt x="1603" y="42078"/>
                  </a:cubicBezTo>
                  <a:cubicBezTo>
                    <a:pt x="10910" y="8085"/>
                    <a:pt x="58139" y="-8703"/>
                    <a:pt x="107034" y="4513"/>
                  </a:cubicBezTo>
                  <a:lnTo>
                    <a:pt x="107034" y="4513"/>
                  </a:lnTo>
                  <a:close/>
                </a:path>
              </a:pathLst>
            </a:custGeom>
            <a:solidFill>
              <a:srgbClr val="FB9473"/>
            </a:solidFill>
            <a:ln w="1984"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2798B958-32FC-5787-853A-1719CC67DC64}"/>
                </a:ext>
              </a:extLst>
            </p:cNvPr>
            <p:cNvSpPr/>
            <p:nvPr/>
          </p:nvSpPr>
          <p:spPr>
            <a:xfrm>
              <a:off x="3403974" y="2792416"/>
              <a:ext cx="171530" cy="125356"/>
            </a:xfrm>
            <a:custGeom>
              <a:avLst/>
              <a:gdLst>
                <a:gd name="connsiteX0" fmla="*/ 101683 w 171530"/>
                <a:gd name="connsiteY0" fmla="*/ 4253 h 125356"/>
                <a:gd name="connsiteX1" fmla="*/ 170026 w 171530"/>
                <a:gd name="connsiteY1" fmla="*/ 85335 h 125356"/>
                <a:gd name="connsiteX2" fmla="*/ 69834 w 171530"/>
                <a:gd name="connsiteY2" fmla="*/ 121094 h 125356"/>
                <a:gd name="connsiteX3" fmla="*/ 1511 w 171530"/>
                <a:gd name="connsiteY3" fmla="*/ 40011 h 125356"/>
                <a:gd name="connsiteX4" fmla="*/ 101683 w 171530"/>
                <a:gd name="connsiteY4" fmla="*/ 4253 h 125356"/>
                <a:gd name="connsiteX5" fmla="*/ 101683 w 171530"/>
                <a:gd name="connsiteY5" fmla="*/ 4253 h 12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30" h="125356">
                  <a:moveTo>
                    <a:pt x="101683" y="4253"/>
                  </a:moveTo>
                  <a:cubicBezTo>
                    <a:pt x="148198" y="16774"/>
                    <a:pt x="178817" y="53069"/>
                    <a:pt x="170026" y="85335"/>
                  </a:cubicBezTo>
                  <a:cubicBezTo>
                    <a:pt x="161235" y="117621"/>
                    <a:pt x="116348" y="133615"/>
                    <a:pt x="69834" y="121094"/>
                  </a:cubicBezTo>
                  <a:cubicBezTo>
                    <a:pt x="23320" y="108592"/>
                    <a:pt x="-7300" y="72278"/>
                    <a:pt x="1511" y="40011"/>
                  </a:cubicBezTo>
                  <a:cubicBezTo>
                    <a:pt x="10302" y="7745"/>
                    <a:pt x="55189" y="-8249"/>
                    <a:pt x="101683" y="4253"/>
                  </a:cubicBezTo>
                  <a:lnTo>
                    <a:pt x="101683" y="4253"/>
                  </a:lnTo>
                  <a:close/>
                </a:path>
              </a:pathLst>
            </a:custGeom>
            <a:solidFill>
              <a:srgbClr val="FB9272"/>
            </a:solidFill>
            <a:ln w="1984"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3934FC9E-DBF1-B04B-DA0B-159DD4CE8C20}"/>
                </a:ext>
              </a:extLst>
            </p:cNvPr>
            <p:cNvSpPr/>
            <p:nvPr/>
          </p:nvSpPr>
          <p:spPr>
            <a:xfrm>
              <a:off x="3406573" y="2793894"/>
              <a:ext cx="162687" cy="118671"/>
            </a:xfrm>
            <a:custGeom>
              <a:avLst/>
              <a:gdLst>
                <a:gd name="connsiteX0" fmla="*/ 96366 w 162687"/>
                <a:gd name="connsiteY0" fmla="*/ 4005 h 118671"/>
                <a:gd name="connsiteX1" fmla="*/ 161275 w 162687"/>
                <a:gd name="connsiteY1" fmla="*/ 80722 h 118671"/>
                <a:gd name="connsiteX2" fmla="*/ 66322 w 162687"/>
                <a:gd name="connsiteY2" fmla="*/ 114675 h 118671"/>
                <a:gd name="connsiteX3" fmla="*/ 1412 w 162687"/>
                <a:gd name="connsiteY3" fmla="*/ 37958 h 118671"/>
                <a:gd name="connsiteX4" fmla="*/ 96366 w 162687"/>
                <a:gd name="connsiteY4" fmla="*/ 4005 h 118671"/>
                <a:gd name="connsiteX5" fmla="*/ 96366 w 162687"/>
                <a:gd name="connsiteY5" fmla="*/ 4005 h 1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687" h="118671">
                  <a:moveTo>
                    <a:pt x="96366" y="4005"/>
                  </a:moveTo>
                  <a:cubicBezTo>
                    <a:pt x="140479" y="15812"/>
                    <a:pt x="169570" y="50142"/>
                    <a:pt x="161275" y="80722"/>
                  </a:cubicBezTo>
                  <a:cubicBezTo>
                    <a:pt x="152980" y="111301"/>
                    <a:pt x="110455" y="126462"/>
                    <a:pt x="66322" y="114675"/>
                  </a:cubicBezTo>
                  <a:cubicBezTo>
                    <a:pt x="22209" y="102868"/>
                    <a:pt x="-6882" y="68518"/>
                    <a:pt x="1412" y="37958"/>
                  </a:cubicBezTo>
                  <a:cubicBezTo>
                    <a:pt x="9727" y="7379"/>
                    <a:pt x="52253" y="-7802"/>
                    <a:pt x="96366" y="4005"/>
                  </a:cubicBezTo>
                  <a:lnTo>
                    <a:pt x="96366" y="4005"/>
                  </a:lnTo>
                  <a:close/>
                </a:path>
              </a:pathLst>
            </a:custGeom>
            <a:solidFill>
              <a:srgbClr val="FA9171"/>
            </a:solidFill>
            <a:ln w="1984"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F0F9FEA2-6D40-9F90-C621-00291C1EF1D9}"/>
                </a:ext>
              </a:extLst>
            </p:cNvPr>
            <p:cNvSpPr/>
            <p:nvPr/>
          </p:nvSpPr>
          <p:spPr>
            <a:xfrm>
              <a:off x="3409226" y="2795372"/>
              <a:ext cx="153819" cy="111985"/>
            </a:xfrm>
            <a:custGeom>
              <a:avLst/>
              <a:gdLst>
                <a:gd name="connsiteX0" fmla="*/ 90995 w 153819"/>
                <a:gd name="connsiteY0" fmla="*/ 3758 h 111985"/>
                <a:gd name="connsiteX1" fmla="*/ 152511 w 153819"/>
                <a:gd name="connsiteY1" fmla="*/ 76109 h 111985"/>
                <a:gd name="connsiteX2" fmla="*/ 62816 w 153819"/>
                <a:gd name="connsiteY2" fmla="*/ 108236 h 111985"/>
                <a:gd name="connsiteX3" fmla="*/ 1320 w 153819"/>
                <a:gd name="connsiteY3" fmla="*/ 35885 h 111985"/>
                <a:gd name="connsiteX4" fmla="*/ 90995 w 153819"/>
                <a:gd name="connsiteY4" fmla="*/ 3758 h 111985"/>
                <a:gd name="connsiteX5" fmla="*/ 90995 w 153819"/>
                <a:gd name="connsiteY5" fmla="*/ 3758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19" h="111985">
                  <a:moveTo>
                    <a:pt x="90995" y="3758"/>
                  </a:moveTo>
                  <a:cubicBezTo>
                    <a:pt x="132726" y="14870"/>
                    <a:pt x="160270" y="47256"/>
                    <a:pt x="152511" y="76109"/>
                  </a:cubicBezTo>
                  <a:cubicBezTo>
                    <a:pt x="144712" y="104982"/>
                    <a:pt x="104528" y="119329"/>
                    <a:pt x="62816" y="108236"/>
                  </a:cubicBezTo>
                  <a:cubicBezTo>
                    <a:pt x="21084" y="97143"/>
                    <a:pt x="-6479" y="64738"/>
                    <a:pt x="1320" y="35885"/>
                  </a:cubicBezTo>
                  <a:cubicBezTo>
                    <a:pt x="9079" y="7012"/>
                    <a:pt x="49263" y="-7355"/>
                    <a:pt x="90995" y="3758"/>
                  </a:cubicBezTo>
                  <a:lnTo>
                    <a:pt x="90995" y="3758"/>
                  </a:lnTo>
                  <a:close/>
                </a:path>
              </a:pathLst>
            </a:custGeom>
            <a:solidFill>
              <a:srgbClr val="FA9071"/>
            </a:solidFill>
            <a:ln w="1984"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FF25F190-6A70-CB37-845E-6F276FBC6E99}"/>
                </a:ext>
              </a:extLst>
            </p:cNvPr>
            <p:cNvSpPr/>
            <p:nvPr/>
          </p:nvSpPr>
          <p:spPr>
            <a:xfrm>
              <a:off x="3411819" y="2796843"/>
              <a:ext cx="144968" cy="105293"/>
            </a:xfrm>
            <a:custGeom>
              <a:avLst/>
              <a:gdLst>
                <a:gd name="connsiteX0" fmla="*/ 85663 w 144968"/>
                <a:gd name="connsiteY0" fmla="*/ 3497 h 105293"/>
                <a:gd name="connsiteX1" fmla="*/ 143747 w 144968"/>
                <a:gd name="connsiteY1" fmla="*/ 71483 h 105293"/>
                <a:gd name="connsiteX2" fmla="*/ 59311 w 144968"/>
                <a:gd name="connsiteY2" fmla="*/ 101804 h 105293"/>
                <a:gd name="connsiteX3" fmla="*/ 1227 w 144968"/>
                <a:gd name="connsiteY3" fmla="*/ 33819 h 105293"/>
                <a:gd name="connsiteX4" fmla="*/ 85663 w 144968"/>
                <a:gd name="connsiteY4" fmla="*/ 3497 h 105293"/>
                <a:gd name="connsiteX5" fmla="*/ 85663 w 144968"/>
                <a:gd name="connsiteY5" fmla="*/ 3497 h 10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968" h="105293">
                  <a:moveTo>
                    <a:pt x="85663" y="3497"/>
                  </a:moveTo>
                  <a:cubicBezTo>
                    <a:pt x="125014" y="13895"/>
                    <a:pt x="151029" y="44336"/>
                    <a:pt x="143747" y="71483"/>
                  </a:cubicBezTo>
                  <a:cubicBezTo>
                    <a:pt x="136464" y="98629"/>
                    <a:pt x="98641" y="112182"/>
                    <a:pt x="59311" y="101804"/>
                  </a:cubicBezTo>
                  <a:cubicBezTo>
                    <a:pt x="19960" y="91406"/>
                    <a:pt x="-6075" y="60965"/>
                    <a:pt x="1227" y="33819"/>
                  </a:cubicBezTo>
                  <a:cubicBezTo>
                    <a:pt x="8510" y="6672"/>
                    <a:pt x="46333" y="-6901"/>
                    <a:pt x="85663" y="3497"/>
                  </a:cubicBezTo>
                  <a:lnTo>
                    <a:pt x="85663" y="3497"/>
                  </a:lnTo>
                  <a:close/>
                </a:path>
              </a:pathLst>
            </a:custGeom>
            <a:solidFill>
              <a:srgbClr val="FA8E70"/>
            </a:solidFill>
            <a:ln w="1984"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49908F29-F2F9-E5DC-2639-00FF758B41B3}"/>
                </a:ext>
              </a:extLst>
            </p:cNvPr>
            <p:cNvSpPr/>
            <p:nvPr/>
          </p:nvSpPr>
          <p:spPr>
            <a:xfrm>
              <a:off x="3414442" y="2798328"/>
              <a:ext cx="136120" cy="98599"/>
            </a:xfrm>
            <a:custGeom>
              <a:avLst/>
              <a:gdLst>
                <a:gd name="connsiteX0" fmla="*/ 80321 w 136120"/>
                <a:gd name="connsiteY0" fmla="*/ 3242 h 98599"/>
                <a:gd name="connsiteX1" fmla="*/ 134991 w 136120"/>
                <a:gd name="connsiteY1" fmla="*/ 66842 h 98599"/>
                <a:gd name="connsiteX2" fmla="*/ 55794 w 136120"/>
                <a:gd name="connsiteY2" fmla="*/ 95357 h 98599"/>
                <a:gd name="connsiteX3" fmla="*/ 1124 w 136120"/>
                <a:gd name="connsiteY3" fmla="*/ 31738 h 98599"/>
                <a:gd name="connsiteX4" fmla="*/ 80321 w 136120"/>
                <a:gd name="connsiteY4" fmla="*/ 3242 h 98599"/>
                <a:gd name="connsiteX5" fmla="*/ 80321 w 136120"/>
                <a:gd name="connsiteY5" fmla="*/ 3242 h 9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0" h="98599">
                  <a:moveTo>
                    <a:pt x="80321" y="3242"/>
                  </a:moveTo>
                  <a:cubicBezTo>
                    <a:pt x="117270" y="12926"/>
                    <a:pt x="141778" y="41422"/>
                    <a:pt x="134991" y="66842"/>
                  </a:cubicBezTo>
                  <a:cubicBezTo>
                    <a:pt x="128204" y="92302"/>
                    <a:pt x="92723" y="105041"/>
                    <a:pt x="55794" y="95357"/>
                  </a:cubicBezTo>
                  <a:cubicBezTo>
                    <a:pt x="18844" y="85674"/>
                    <a:pt x="-5643" y="57178"/>
                    <a:pt x="1124" y="31738"/>
                  </a:cubicBezTo>
                  <a:cubicBezTo>
                    <a:pt x="7910" y="6298"/>
                    <a:pt x="43372" y="-6442"/>
                    <a:pt x="80321" y="3242"/>
                  </a:cubicBezTo>
                  <a:lnTo>
                    <a:pt x="80321" y="3242"/>
                  </a:lnTo>
                  <a:close/>
                </a:path>
              </a:pathLst>
            </a:custGeom>
            <a:solidFill>
              <a:srgbClr val="FA8D6F"/>
            </a:solidFill>
            <a:ln w="1984"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8B3B7DBC-46F8-FEED-117B-E4BEA536C465}"/>
                </a:ext>
              </a:extLst>
            </p:cNvPr>
            <p:cNvSpPr/>
            <p:nvPr/>
          </p:nvSpPr>
          <p:spPr>
            <a:xfrm>
              <a:off x="3417074" y="2799796"/>
              <a:ext cx="127259" cy="91912"/>
            </a:xfrm>
            <a:custGeom>
              <a:avLst/>
              <a:gdLst>
                <a:gd name="connsiteX0" fmla="*/ 74970 w 127259"/>
                <a:gd name="connsiteY0" fmla="*/ 2984 h 91912"/>
                <a:gd name="connsiteX1" fmla="*/ 126227 w 127259"/>
                <a:gd name="connsiteY1" fmla="*/ 62238 h 91912"/>
                <a:gd name="connsiteX2" fmla="*/ 52289 w 127259"/>
                <a:gd name="connsiteY2" fmla="*/ 88928 h 91912"/>
                <a:gd name="connsiteX3" fmla="*/ 1032 w 127259"/>
                <a:gd name="connsiteY3" fmla="*/ 29674 h 91912"/>
                <a:gd name="connsiteX4" fmla="*/ 74970 w 127259"/>
                <a:gd name="connsiteY4" fmla="*/ 2984 h 91912"/>
                <a:gd name="connsiteX5" fmla="*/ 74970 w 127259"/>
                <a:gd name="connsiteY5" fmla="*/ 2984 h 9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59" h="91912">
                  <a:moveTo>
                    <a:pt x="74970" y="2984"/>
                  </a:moveTo>
                  <a:cubicBezTo>
                    <a:pt x="109538" y="11974"/>
                    <a:pt x="132498" y="38505"/>
                    <a:pt x="126227" y="62238"/>
                  </a:cubicBezTo>
                  <a:cubicBezTo>
                    <a:pt x="119957" y="85972"/>
                    <a:pt x="86837" y="97898"/>
                    <a:pt x="52289" y="88928"/>
                  </a:cubicBezTo>
                  <a:cubicBezTo>
                    <a:pt x="17721" y="79939"/>
                    <a:pt x="-5239" y="53428"/>
                    <a:pt x="1032" y="29674"/>
                  </a:cubicBezTo>
                  <a:cubicBezTo>
                    <a:pt x="7283" y="5941"/>
                    <a:pt x="40422" y="-5985"/>
                    <a:pt x="74970" y="2984"/>
                  </a:cubicBezTo>
                  <a:lnTo>
                    <a:pt x="74970" y="2984"/>
                  </a:lnTo>
                  <a:close/>
                </a:path>
              </a:pathLst>
            </a:custGeom>
            <a:solidFill>
              <a:srgbClr val="FA8C6E"/>
            </a:solidFill>
            <a:ln w="1984"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837DEFF6-6853-A617-CC49-FDC6F4D3097C}"/>
                </a:ext>
              </a:extLst>
            </p:cNvPr>
            <p:cNvSpPr/>
            <p:nvPr/>
          </p:nvSpPr>
          <p:spPr>
            <a:xfrm>
              <a:off x="3419672" y="2801273"/>
              <a:ext cx="118411" cy="85228"/>
            </a:xfrm>
            <a:custGeom>
              <a:avLst/>
              <a:gdLst>
                <a:gd name="connsiteX0" fmla="*/ 69634 w 118411"/>
                <a:gd name="connsiteY0" fmla="*/ 2738 h 85228"/>
                <a:gd name="connsiteX1" fmla="*/ 117478 w 118411"/>
                <a:gd name="connsiteY1" fmla="*/ 57626 h 85228"/>
                <a:gd name="connsiteX2" fmla="*/ 48778 w 118411"/>
                <a:gd name="connsiteY2" fmla="*/ 82490 h 85228"/>
                <a:gd name="connsiteX3" fmla="*/ 934 w 118411"/>
                <a:gd name="connsiteY3" fmla="*/ 27602 h 85228"/>
                <a:gd name="connsiteX4" fmla="*/ 69634 w 118411"/>
                <a:gd name="connsiteY4" fmla="*/ 2738 h 85228"/>
                <a:gd name="connsiteX5" fmla="*/ 69634 w 118411"/>
                <a:gd name="connsiteY5" fmla="*/ 2738 h 8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11" h="85228">
                  <a:moveTo>
                    <a:pt x="69634" y="2738"/>
                  </a:moveTo>
                  <a:cubicBezTo>
                    <a:pt x="101801" y="11032"/>
                    <a:pt x="123232" y="35599"/>
                    <a:pt x="117478" y="57626"/>
                  </a:cubicBezTo>
                  <a:cubicBezTo>
                    <a:pt x="111723" y="79653"/>
                    <a:pt x="80925" y="90765"/>
                    <a:pt x="48778" y="82490"/>
                  </a:cubicBezTo>
                  <a:cubicBezTo>
                    <a:pt x="16611" y="74196"/>
                    <a:pt x="-4821" y="49649"/>
                    <a:pt x="934" y="27602"/>
                  </a:cubicBezTo>
                  <a:cubicBezTo>
                    <a:pt x="6689" y="5575"/>
                    <a:pt x="37487" y="-5537"/>
                    <a:pt x="69634" y="2738"/>
                  </a:cubicBezTo>
                  <a:lnTo>
                    <a:pt x="69634" y="2738"/>
                  </a:lnTo>
                  <a:close/>
                </a:path>
              </a:pathLst>
            </a:custGeom>
            <a:solidFill>
              <a:srgbClr val="FA8A6E"/>
            </a:solidFill>
            <a:ln w="1984"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0E97244-7018-82E0-285F-BF9947F3F227}"/>
                </a:ext>
              </a:extLst>
            </p:cNvPr>
            <p:cNvSpPr/>
            <p:nvPr/>
          </p:nvSpPr>
          <p:spPr>
            <a:xfrm>
              <a:off x="3422284" y="2802750"/>
              <a:ext cx="109556" cy="78543"/>
            </a:xfrm>
            <a:custGeom>
              <a:avLst/>
              <a:gdLst>
                <a:gd name="connsiteX0" fmla="*/ 64303 w 109556"/>
                <a:gd name="connsiteY0" fmla="*/ 2491 h 78543"/>
                <a:gd name="connsiteX1" fmla="*/ 108714 w 109556"/>
                <a:gd name="connsiteY1" fmla="*/ 52994 h 78543"/>
                <a:gd name="connsiteX2" fmla="*/ 45273 w 109556"/>
                <a:gd name="connsiteY2" fmla="*/ 76052 h 78543"/>
                <a:gd name="connsiteX3" fmla="*/ 843 w 109556"/>
                <a:gd name="connsiteY3" fmla="*/ 25530 h 78543"/>
                <a:gd name="connsiteX4" fmla="*/ 64303 w 109556"/>
                <a:gd name="connsiteY4" fmla="*/ 2491 h 78543"/>
                <a:gd name="connsiteX5" fmla="*/ 64303 w 109556"/>
                <a:gd name="connsiteY5" fmla="*/ 2491 h 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56" h="78543">
                  <a:moveTo>
                    <a:pt x="64303" y="2491"/>
                  </a:moveTo>
                  <a:cubicBezTo>
                    <a:pt x="94069" y="10071"/>
                    <a:pt x="113973" y="32674"/>
                    <a:pt x="108714" y="52994"/>
                  </a:cubicBezTo>
                  <a:cubicBezTo>
                    <a:pt x="103455" y="73334"/>
                    <a:pt x="75019" y="83633"/>
                    <a:pt x="45273" y="76052"/>
                  </a:cubicBezTo>
                  <a:cubicBezTo>
                    <a:pt x="15487" y="68472"/>
                    <a:pt x="-4416" y="45870"/>
                    <a:pt x="843" y="25530"/>
                  </a:cubicBezTo>
                  <a:cubicBezTo>
                    <a:pt x="6101" y="5210"/>
                    <a:pt x="34538" y="-5089"/>
                    <a:pt x="64303" y="2491"/>
                  </a:cubicBezTo>
                  <a:lnTo>
                    <a:pt x="64303" y="2491"/>
                  </a:lnTo>
                  <a:close/>
                </a:path>
              </a:pathLst>
            </a:custGeom>
            <a:solidFill>
              <a:srgbClr val="F9896D"/>
            </a:solidFill>
            <a:ln w="1984"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576CF103-B4FB-0845-A227-9D025A4A6A91}"/>
                </a:ext>
              </a:extLst>
            </p:cNvPr>
            <p:cNvSpPr/>
            <p:nvPr/>
          </p:nvSpPr>
          <p:spPr>
            <a:xfrm>
              <a:off x="3424895" y="2804220"/>
              <a:ext cx="100716" cy="71855"/>
            </a:xfrm>
            <a:custGeom>
              <a:avLst/>
              <a:gdLst>
                <a:gd name="connsiteX0" fmla="*/ 58954 w 100716"/>
                <a:gd name="connsiteY0" fmla="*/ 2232 h 71855"/>
                <a:gd name="connsiteX1" fmla="*/ 99971 w 100716"/>
                <a:gd name="connsiteY1" fmla="*/ 48369 h 71855"/>
                <a:gd name="connsiteX2" fmla="*/ 41749 w 100716"/>
                <a:gd name="connsiteY2" fmla="*/ 69622 h 71855"/>
                <a:gd name="connsiteX3" fmla="*/ 751 w 100716"/>
                <a:gd name="connsiteY3" fmla="*/ 23485 h 71855"/>
                <a:gd name="connsiteX4" fmla="*/ 58954 w 100716"/>
                <a:gd name="connsiteY4" fmla="*/ 2232 h 71855"/>
                <a:gd name="connsiteX5" fmla="*/ 58954 w 100716"/>
                <a:gd name="connsiteY5" fmla="*/ 2232 h 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16" h="71855">
                  <a:moveTo>
                    <a:pt x="58954" y="2232"/>
                  </a:moveTo>
                  <a:cubicBezTo>
                    <a:pt x="86338" y="9118"/>
                    <a:pt x="104714" y="29775"/>
                    <a:pt x="99971" y="48369"/>
                  </a:cubicBezTo>
                  <a:cubicBezTo>
                    <a:pt x="95209" y="67002"/>
                    <a:pt x="69134" y="76488"/>
                    <a:pt x="41749" y="69622"/>
                  </a:cubicBezTo>
                  <a:cubicBezTo>
                    <a:pt x="14364" y="62756"/>
                    <a:pt x="-4011" y="42078"/>
                    <a:pt x="751" y="23485"/>
                  </a:cubicBezTo>
                  <a:cubicBezTo>
                    <a:pt x="5494" y="4871"/>
                    <a:pt x="31589" y="-4634"/>
                    <a:pt x="58954" y="2232"/>
                  </a:cubicBezTo>
                  <a:lnTo>
                    <a:pt x="58954" y="2232"/>
                  </a:lnTo>
                  <a:close/>
                </a:path>
              </a:pathLst>
            </a:custGeom>
            <a:solidFill>
              <a:srgbClr val="F9886C"/>
            </a:solidFill>
            <a:ln w="1984"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F7885477-2559-9BC0-95BC-1AC1211F030D}"/>
                </a:ext>
              </a:extLst>
            </p:cNvPr>
            <p:cNvSpPr/>
            <p:nvPr/>
          </p:nvSpPr>
          <p:spPr>
            <a:xfrm>
              <a:off x="3427506" y="2805696"/>
              <a:ext cx="91878" cy="65170"/>
            </a:xfrm>
            <a:custGeom>
              <a:avLst/>
              <a:gdLst>
                <a:gd name="connsiteX0" fmla="*/ 53624 w 91878"/>
                <a:gd name="connsiteY0" fmla="*/ 1986 h 65170"/>
                <a:gd name="connsiteX1" fmla="*/ 91228 w 91878"/>
                <a:gd name="connsiteY1" fmla="*/ 43758 h 65170"/>
                <a:gd name="connsiteX2" fmla="*/ 38245 w 91878"/>
                <a:gd name="connsiteY2" fmla="*/ 63185 h 65170"/>
                <a:gd name="connsiteX3" fmla="*/ 661 w 91878"/>
                <a:gd name="connsiteY3" fmla="*/ 21394 h 65170"/>
                <a:gd name="connsiteX4" fmla="*/ 53624 w 91878"/>
                <a:gd name="connsiteY4" fmla="*/ 1986 h 65170"/>
                <a:gd name="connsiteX5" fmla="*/ 53624 w 91878"/>
                <a:gd name="connsiteY5" fmla="*/ 1986 h 6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8" h="65170">
                  <a:moveTo>
                    <a:pt x="53624" y="1986"/>
                  </a:moveTo>
                  <a:cubicBezTo>
                    <a:pt x="78627" y="8158"/>
                    <a:pt x="95455" y="26851"/>
                    <a:pt x="91228" y="43758"/>
                  </a:cubicBezTo>
                  <a:cubicBezTo>
                    <a:pt x="86982" y="60665"/>
                    <a:pt x="63248" y="69356"/>
                    <a:pt x="38245" y="63185"/>
                  </a:cubicBezTo>
                  <a:cubicBezTo>
                    <a:pt x="13242" y="57013"/>
                    <a:pt x="-3606" y="38301"/>
                    <a:pt x="661" y="21394"/>
                  </a:cubicBezTo>
                  <a:cubicBezTo>
                    <a:pt x="4907" y="4506"/>
                    <a:pt x="28641" y="-4185"/>
                    <a:pt x="53624" y="1986"/>
                  </a:cubicBezTo>
                  <a:lnTo>
                    <a:pt x="53624" y="1986"/>
                  </a:lnTo>
                  <a:close/>
                </a:path>
              </a:pathLst>
            </a:custGeom>
            <a:solidFill>
              <a:srgbClr val="F9866B"/>
            </a:solidFill>
            <a:ln w="1984"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990817B-5964-719E-A3DA-E1B676F3D092}"/>
                </a:ext>
              </a:extLst>
            </p:cNvPr>
            <p:cNvSpPr/>
            <p:nvPr/>
          </p:nvSpPr>
          <p:spPr>
            <a:xfrm>
              <a:off x="3430142" y="2807180"/>
              <a:ext cx="83001" cy="58492"/>
            </a:xfrm>
            <a:custGeom>
              <a:avLst/>
              <a:gdLst>
                <a:gd name="connsiteX0" fmla="*/ 48270 w 83001"/>
                <a:gd name="connsiteY0" fmla="*/ 1733 h 58492"/>
                <a:gd name="connsiteX1" fmla="*/ 82442 w 83001"/>
                <a:gd name="connsiteY1" fmla="*/ 39138 h 58492"/>
                <a:gd name="connsiteX2" fmla="*/ 34717 w 83001"/>
                <a:gd name="connsiteY2" fmla="*/ 56760 h 58492"/>
                <a:gd name="connsiteX3" fmla="*/ 566 w 83001"/>
                <a:gd name="connsiteY3" fmla="*/ 19334 h 58492"/>
                <a:gd name="connsiteX4" fmla="*/ 48270 w 83001"/>
                <a:gd name="connsiteY4" fmla="*/ 1733 h 58492"/>
                <a:gd name="connsiteX5" fmla="*/ 48270 w 83001"/>
                <a:gd name="connsiteY5" fmla="*/ 1733 h 5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01" h="58492">
                  <a:moveTo>
                    <a:pt x="48270" y="1733"/>
                  </a:moveTo>
                  <a:cubicBezTo>
                    <a:pt x="70873" y="7210"/>
                    <a:pt x="86172" y="23958"/>
                    <a:pt x="82442" y="39138"/>
                  </a:cubicBezTo>
                  <a:cubicBezTo>
                    <a:pt x="78691" y="54359"/>
                    <a:pt x="57319" y="62217"/>
                    <a:pt x="34717" y="56760"/>
                  </a:cubicBezTo>
                  <a:cubicBezTo>
                    <a:pt x="12115" y="51283"/>
                    <a:pt x="-3185" y="34535"/>
                    <a:pt x="566" y="19334"/>
                  </a:cubicBezTo>
                  <a:cubicBezTo>
                    <a:pt x="4276" y="4134"/>
                    <a:pt x="25668" y="-3724"/>
                    <a:pt x="48270" y="1733"/>
                  </a:cubicBezTo>
                  <a:lnTo>
                    <a:pt x="48270" y="1733"/>
                  </a:lnTo>
                  <a:close/>
                </a:path>
              </a:pathLst>
            </a:custGeom>
            <a:solidFill>
              <a:srgbClr val="F9856B"/>
            </a:solidFill>
            <a:ln w="1984"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E9D9DE1B-A025-AB75-CC48-897F9824D08A}"/>
                </a:ext>
              </a:extLst>
            </p:cNvPr>
            <p:cNvSpPr/>
            <p:nvPr/>
          </p:nvSpPr>
          <p:spPr>
            <a:xfrm>
              <a:off x="3432737" y="2808637"/>
              <a:ext cx="74165" cy="51817"/>
            </a:xfrm>
            <a:custGeom>
              <a:avLst/>
              <a:gdLst>
                <a:gd name="connsiteX0" fmla="*/ 42937 w 74165"/>
                <a:gd name="connsiteY0" fmla="*/ 1486 h 51817"/>
                <a:gd name="connsiteX1" fmla="*/ 73695 w 74165"/>
                <a:gd name="connsiteY1" fmla="*/ 34526 h 51817"/>
                <a:gd name="connsiteX2" fmla="*/ 31229 w 74165"/>
                <a:gd name="connsiteY2" fmla="*/ 50342 h 51817"/>
                <a:gd name="connsiteX3" fmla="*/ 471 w 74165"/>
                <a:gd name="connsiteY3" fmla="*/ 17281 h 51817"/>
                <a:gd name="connsiteX4" fmla="*/ 42937 w 74165"/>
                <a:gd name="connsiteY4" fmla="*/ 1486 h 51817"/>
                <a:gd name="connsiteX5" fmla="*/ 42937 w 74165"/>
                <a:gd name="connsiteY5" fmla="*/ 1486 h 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65" h="51817">
                  <a:moveTo>
                    <a:pt x="42937" y="1486"/>
                  </a:moveTo>
                  <a:cubicBezTo>
                    <a:pt x="63158" y="6248"/>
                    <a:pt x="76930" y="21052"/>
                    <a:pt x="73695" y="34526"/>
                  </a:cubicBezTo>
                  <a:cubicBezTo>
                    <a:pt x="70460" y="48020"/>
                    <a:pt x="51430" y="55084"/>
                    <a:pt x="31229" y="50342"/>
                  </a:cubicBezTo>
                  <a:cubicBezTo>
                    <a:pt x="11008" y="45579"/>
                    <a:pt x="-2764" y="30775"/>
                    <a:pt x="471" y="17281"/>
                  </a:cubicBezTo>
                  <a:cubicBezTo>
                    <a:pt x="3705" y="3788"/>
                    <a:pt x="22736" y="-3277"/>
                    <a:pt x="42937" y="1486"/>
                  </a:cubicBezTo>
                  <a:lnTo>
                    <a:pt x="42937" y="1486"/>
                  </a:lnTo>
                  <a:close/>
                </a:path>
              </a:pathLst>
            </a:custGeom>
            <a:solidFill>
              <a:srgbClr val="F9836A"/>
            </a:solidFill>
            <a:ln w="1984"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0CCB244F-41B6-A777-9CFB-C936E19C885C}"/>
                </a:ext>
              </a:extLst>
            </p:cNvPr>
            <p:cNvSpPr/>
            <p:nvPr/>
          </p:nvSpPr>
          <p:spPr>
            <a:xfrm>
              <a:off x="3435345" y="2810121"/>
              <a:ext cx="65332" cy="45128"/>
            </a:xfrm>
            <a:custGeom>
              <a:avLst/>
              <a:gdLst>
                <a:gd name="connsiteX0" fmla="*/ 37610 w 65332"/>
                <a:gd name="connsiteY0" fmla="*/ 1232 h 45128"/>
                <a:gd name="connsiteX1" fmla="*/ 64955 w 65332"/>
                <a:gd name="connsiteY1" fmla="*/ 29907 h 45128"/>
                <a:gd name="connsiteX2" fmla="*/ 27708 w 65332"/>
                <a:gd name="connsiteY2" fmla="*/ 43897 h 45128"/>
                <a:gd name="connsiteX3" fmla="*/ 383 w 65332"/>
                <a:gd name="connsiteY3" fmla="*/ 15222 h 45128"/>
                <a:gd name="connsiteX4" fmla="*/ 37610 w 65332"/>
                <a:gd name="connsiteY4" fmla="*/ 1232 h 45128"/>
                <a:gd name="connsiteX5" fmla="*/ 37610 w 65332"/>
                <a:gd name="connsiteY5" fmla="*/ 1232 h 4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32" h="45128">
                  <a:moveTo>
                    <a:pt x="37610" y="1232"/>
                  </a:moveTo>
                  <a:cubicBezTo>
                    <a:pt x="55430" y="5280"/>
                    <a:pt x="67674" y="18139"/>
                    <a:pt x="64955" y="29907"/>
                  </a:cubicBezTo>
                  <a:cubicBezTo>
                    <a:pt x="62217" y="41694"/>
                    <a:pt x="45548" y="47945"/>
                    <a:pt x="27708" y="43897"/>
                  </a:cubicBezTo>
                  <a:cubicBezTo>
                    <a:pt x="9888" y="39849"/>
                    <a:pt x="-2356" y="27009"/>
                    <a:pt x="383" y="15222"/>
                  </a:cubicBezTo>
                  <a:cubicBezTo>
                    <a:pt x="3102" y="3435"/>
                    <a:pt x="19810" y="-2816"/>
                    <a:pt x="37610" y="1232"/>
                  </a:cubicBezTo>
                  <a:lnTo>
                    <a:pt x="37610" y="1232"/>
                  </a:lnTo>
                  <a:close/>
                </a:path>
              </a:pathLst>
            </a:custGeom>
            <a:solidFill>
              <a:srgbClr val="F98269"/>
            </a:solidFill>
            <a:ln w="1984"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32BAE272-59A9-3630-928F-C66BD442F33E}"/>
                </a:ext>
              </a:extLst>
            </p:cNvPr>
            <p:cNvSpPr/>
            <p:nvPr/>
          </p:nvSpPr>
          <p:spPr>
            <a:xfrm>
              <a:off x="3437951" y="2811593"/>
              <a:ext cx="56488" cy="38454"/>
            </a:xfrm>
            <a:custGeom>
              <a:avLst/>
              <a:gdLst>
                <a:gd name="connsiteX0" fmla="*/ 32265 w 56488"/>
                <a:gd name="connsiteY0" fmla="*/ 991 h 38454"/>
                <a:gd name="connsiteX1" fmla="*/ 56197 w 56488"/>
                <a:gd name="connsiteY1" fmla="*/ 25299 h 38454"/>
                <a:gd name="connsiteX2" fmla="*/ 24209 w 56488"/>
                <a:gd name="connsiteY2" fmla="*/ 37464 h 38454"/>
                <a:gd name="connsiteX3" fmla="*/ 297 w 56488"/>
                <a:gd name="connsiteY3" fmla="*/ 13135 h 38454"/>
                <a:gd name="connsiteX4" fmla="*/ 32265 w 56488"/>
                <a:gd name="connsiteY4" fmla="*/ 991 h 38454"/>
                <a:gd name="connsiteX5" fmla="*/ 32265 w 56488"/>
                <a:gd name="connsiteY5" fmla="*/ 991 h 3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88" h="38454">
                  <a:moveTo>
                    <a:pt x="32265" y="991"/>
                  </a:moveTo>
                  <a:cubicBezTo>
                    <a:pt x="47704" y="4344"/>
                    <a:pt x="58420" y="15219"/>
                    <a:pt x="56197" y="25299"/>
                  </a:cubicBezTo>
                  <a:cubicBezTo>
                    <a:pt x="53975" y="35380"/>
                    <a:pt x="39627" y="40817"/>
                    <a:pt x="24209" y="37464"/>
                  </a:cubicBezTo>
                  <a:cubicBezTo>
                    <a:pt x="8770" y="34110"/>
                    <a:pt x="-1946" y="23216"/>
                    <a:pt x="297" y="13135"/>
                  </a:cubicBezTo>
                  <a:cubicBezTo>
                    <a:pt x="2519" y="3074"/>
                    <a:pt x="16846" y="-2363"/>
                    <a:pt x="32265" y="991"/>
                  </a:cubicBezTo>
                  <a:lnTo>
                    <a:pt x="32265" y="991"/>
                  </a:lnTo>
                  <a:close/>
                </a:path>
              </a:pathLst>
            </a:custGeom>
            <a:solidFill>
              <a:srgbClr val="F88168"/>
            </a:solidFill>
            <a:ln w="1984"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044A1F3A-2F84-359A-78A2-CFFD8EC03FE5}"/>
                </a:ext>
              </a:extLst>
            </p:cNvPr>
            <p:cNvSpPr/>
            <p:nvPr/>
          </p:nvSpPr>
          <p:spPr>
            <a:xfrm>
              <a:off x="3440560" y="2813063"/>
              <a:ext cx="47645" cy="31794"/>
            </a:xfrm>
            <a:custGeom>
              <a:avLst/>
              <a:gdLst>
                <a:gd name="connsiteX0" fmla="*/ 26938 w 47645"/>
                <a:gd name="connsiteY0" fmla="*/ 751 h 31794"/>
                <a:gd name="connsiteX1" fmla="*/ 47437 w 47645"/>
                <a:gd name="connsiteY1" fmla="*/ 20694 h 31794"/>
                <a:gd name="connsiteX2" fmla="*/ 20707 w 47645"/>
                <a:gd name="connsiteY2" fmla="*/ 31053 h 31794"/>
                <a:gd name="connsiteX3" fmla="*/ 208 w 47645"/>
                <a:gd name="connsiteY3" fmla="*/ 11110 h 31794"/>
                <a:gd name="connsiteX4" fmla="*/ 26938 w 47645"/>
                <a:gd name="connsiteY4" fmla="*/ 751 h 31794"/>
                <a:gd name="connsiteX5" fmla="*/ 26938 w 47645"/>
                <a:gd name="connsiteY5" fmla="*/ 751 h 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5" h="31794">
                  <a:moveTo>
                    <a:pt x="26938" y="751"/>
                  </a:moveTo>
                  <a:cubicBezTo>
                    <a:pt x="39976" y="3410"/>
                    <a:pt x="49164" y="12340"/>
                    <a:pt x="47437" y="20694"/>
                  </a:cubicBezTo>
                  <a:cubicBezTo>
                    <a:pt x="45730" y="29068"/>
                    <a:pt x="33725" y="33692"/>
                    <a:pt x="20707" y="31053"/>
                  </a:cubicBezTo>
                  <a:cubicBezTo>
                    <a:pt x="7670" y="28394"/>
                    <a:pt x="-1518" y="19464"/>
                    <a:pt x="208" y="11110"/>
                  </a:cubicBezTo>
                  <a:cubicBezTo>
                    <a:pt x="1935" y="2716"/>
                    <a:pt x="13921" y="-1908"/>
                    <a:pt x="26938" y="751"/>
                  </a:cubicBezTo>
                  <a:lnTo>
                    <a:pt x="26938" y="751"/>
                  </a:lnTo>
                  <a:close/>
                </a:path>
              </a:pathLst>
            </a:custGeom>
            <a:solidFill>
              <a:srgbClr val="F87F68"/>
            </a:solidFill>
            <a:ln w="1984"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5C2E33D9-B3D2-1E2E-5CAA-BE13F84E384B}"/>
                </a:ext>
              </a:extLst>
            </p:cNvPr>
            <p:cNvSpPr/>
            <p:nvPr/>
          </p:nvSpPr>
          <p:spPr>
            <a:xfrm>
              <a:off x="3443178" y="2814516"/>
              <a:ext cx="38832" cy="25126"/>
            </a:xfrm>
            <a:custGeom>
              <a:avLst/>
              <a:gdLst>
                <a:gd name="connsiteX0" fmla="*/ 21601 w 38832"/>
                <a:gd name="connsiteY0" fmla="*/ 508 h 25126"/>
                <a:gd name="connsiteX1" fmla="*/ 38706 w 38832"/>
                <a:gd name="connsiteY1" fmla="*/ 16085 h 25126"/>
                <a:gd name="connsiteX2" fmla="*/ 17215 w 38832"/>
                <a:gd name="connsiteY2" fmla="*/ 24618 h 25126"/>
                <a:gd name="connsiteX3" fmla="*/ 130 w 38832"/>
                <a:gd name="connsiteY3" fmla="*/ 9041 h 25126"/>
                <a:gd name="connsiteX4" fmla="*/ 21601 w 38832"/>
                <a:gd name="connsiteY4" fmla="*/ 508 h 25126"/>
                <a:gd name="connsiteX5" fmla="*/ 21601 w 38832"/>
                <a:gd name="connsiteY5" fmla="*/ 508 h 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 h="25126">
                  <a:moveTo>
                    <a:pt x="21601" y="508"/>
                  </a:moveTo>
                  <a:cubicBezTo>
                    <a:pt x="32257" y="2453"/>
                    <a:pt x="39917" y="9418"/>
                    <a:pt x="38706" y="16085"/>
                  </a:cubicBezTo>
                  <a:cubicBezTo>
                    <a:pt x="37496" y="22753"/>
                    <a:pt x="27852" y="26563"/>
                    <a:pt x="17215" y="24618"/>
                  </a:cubicBezTo>
                  <a:cubicBezTo>
                    <a:pt x="6559" y="22674"/>
                    <a:pt x="-1101" y="15708"/>
                    <a:pt x="130" y="9041"/>
                  </a:cubicBezTo>
                  <a:cubicBezTo>
                    <a:pt x="1320" y="2373"/>
                    <a:pt x="10965" y="-1437"/>
                    <a:pt x="21601" y="508"/>
                  </a:cubicBezTo>
                  <a:lnTo>
                    <a:pt x="21601" y="508"/>
                  </a:lnTo>
                  <a:close/>
                </a:path>
              </a:pathLst>
            </a:custGeom>
            <a:solidFill>
              <a:srgbClr val="F87E67"/>
            </a:solidFill>
            <a:ln w="1984"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884D09B5-2E05-5854-9203-FBDF30B97356}"/>
                </a:ext>
              </a:extLst>
            </p:cNvPr>
            <p:cNvSpPr/>
            <p:nvPr/>
          </p:nvSpPr>
          <p:spPr>
            <a:xfrm>
              <a:off x="4298468" y="2443566"/>
              <a:ext cx="243671" cy="146874"/>
            </a:xfrm>
            <a:custGeom>
              <a:avLst/>
              <a:gdLst>
                <a:gd name="connsiteX0" fmla="*/ 204565 w 243671"/>
                <a:gd name="connsiteY0" fmla="*/ 121465 h 146874"/>
                <a:gd name="connsiteX1" fmla="*/ 43175 w 243671"/>
                <a:gd name="connsiteY1" fmla="*/ 52210 h 146874"/>
                <a:gd name="connsiteX2" fmla="*/ 46310 w 243671"/>
                <a:gd name="connsiteY2" fmla="*/ 0 h 146874"/>
                <a:gd name="connsiteX3" fmla="*/ 226672 w 243671"/>
                <a:gd name="connsiteY3" fmla="*/ 94378 h 146874"/>
                <a:gd name="connsiteX4" fmla="*/ 204565 w 243671"/>
                <a:gd name="connsiteY4" fmla="*/ 121465 h 146874"/>
                <a:gd name="connsiteX5" fmla="*/ 204565 w 243671"/>
                <a:gd name="connsiteY5" fmla="*/ 121465 h 14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671" h="146874">
                  <a:moveTo>
                    <a:pt x="204565" y="121465"/>
                  </a:moveTo>
                  <a:cubicBezTo>
                    <a:pt x="166743" y="77074"/>
                    <a:pt x="83974" y="56139"/>
                    <a:pt x="43175" y="52210"/>
                  </a:cubicBezTo>
                  <a:cubicBezTo>
                    <a:pt x="-34117" y="44768"/>
                    <a:pt x="8567" y="-79"/>
                    <a:pt x="46310" y="0"/>
                  </a:cubicBezTo>
                  <a:cubicBezTo>
                    <a:pt x="117530" y="218"/>
                    <a:pt x="192163" y="43776"/>
                    <a:pt x="226672" y="94378"/>
                  </a:cubicBezTo>
                  <a:cubicBezTo>
                    <a:pt x="253937" y="134344"/>
                    <a:pt x="249691" y="174409"/>
                    <a:pt x="204565" y="121465"/>
                  </a:cubicBezTo>
                  <a:lnTo>
                    <a:pt x="204565" y="121465"/>
                  </a:lnTo>
                  <a:close/>
                </a:path>
              </a:pathLst>
            </a:custGeom>
            <a:solidFill>
              <a:srgbClr val="733D2D"/>
            </a:solidFill>
            <a:ln w="1984"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061A0BF-F0DE-B598-552C-E151B4E17FAA}"/>
                </a:ext>
              </a:extLst>
            </p:cNvPr>
            <p:cNvSpPr/>
            <p:nvPr/>
          </p:nvSpPr>
          <p:spPr>
            <a:xfrm>
              <a:off x="4184221" y="2857752"/>
              <a:ext cx="324150" cy="288324"/>
            </a:xfrm>
            <a:custGeom>
              <a:avLst/>
              <a:gdLst>
                <a:gd name="connsiteX0" fmla="*/ 162185 w 324150"/>
                <a:gd name="connsiteY0" fmla="*/ 452 h 288324"/>
                <a:gd name="connsiteX1" fmla="*/ 0 w 324150"/>
                <a:gd name="connsiteY1" fmla="*/ 155473 h 288324"/>
                <a:gd name="connsiteX2" fmla="*/ 161986 w 324150"/>
                <a:gd name="connsiteY2" fmla="*/ 287872 h 288324"/>
                <a:gd name="connsiteX3" fmla="*/ 324151 w 324150"/>
                <a:gd name="connsiteY3" fmla="*/ 132851 h 288324"/>
                <a:gd name="connsiteX4" fmla="*/ 162185 w 324150"/>
                <a:gd name="connsiteY4" fmla="*/ 452 h 288324"/>
                <a:gd name="connsiteX5" fmla="*/ 162185 w 324150"/>
                <a:gd name="connsiteY5" fmla="*/ 452 h 2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50" h="288324">
                  <a:moveTo>
                    <a:pt x="162185" y="452"/>
                  </a:moveTo>
                  <a:cubicBezTo>
                    <a:pt x="72728" y="6703"/>
                    <a:pt x="60" y="76078"/>
                    <a:pt x="0" y="155473"/>
                  </a:cubicBezTo>
                  <a:cubicBezTo>
                    <a:pt x="-40" y="234869"/>
                    <a:pt x="72510" y="294123"/>
                    <a:pt x="161986" y="287872"/>
                  </a:cubicBezTo>
                  <a:cubicBezTo>
                    <a:pt x="251443" y="281621"/>
                    <a:pt x="324111" y="212247"/>
                    <a:pt x="324151" y="132851"/>
                  </a:cubicBezTo>
                  <a:cubicBezTo>
                    <a:pt x="324190" y="53456"/>
                    <a:pt x="251621" y="-5798"/>
                    <a:pt x="162185" y="452"/>
                  </a:cubicBezTo>
                  <a:lnTo>
                    <a:pt x="162185" y="452"/>
                  </a:lnTo>
                  <a:close/>
                </a:path>
              </a:pathLst>
            </a:custGeom>
            <a:solidFill>
              <a:srgbClr val="FFB685"/>
            </a:solidFill>
            <a:ln w="1984"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E5B6587-D766-2A0F-8EB6-FF6FAF94502E}"/>
                </a:ext>
              </a:extLst>
            </p:cNvPr>
            <p:cNvSpPr/>
            <p:nvPr/>
          </p:nvSpPr>
          <p:spPr>
            <a:xfrm>
              <a:off x="4189599" y="2859551"/>
              <a:ext cx="316987" cy="281869"/>
            </a:xfrm>
            <a:custGeom>
              <a:avLst/>
              <a:gdLst>
                <a:gd name="connsiteX0" fmla="*/ 158613 w 316987"/>
                <a:gd name="connsiteY0" fmla="*/ 439 h 281869"/>
                <a:gd name="connsiteX1" fmla="*/ 0 w 316987"/>
                <a:gd name="connsiteY1" fmla="*/ 151948 h 281869"/>
                <a:gd name="connsiteX2" fmla="*/ 158375 w 316987"/>
                <a:gd name="connsiteY2" fmla="*/ 281430 h 281869"/>
                <a:gd name="connsiteX3" fmla="*/ 316987 w 316987"/>
                <a:gd name="connsiteY3" fmla="*/ 129921 h 281869"/>
                <a:gd name="connsiteX4" fmla="*/ 158613 w 316987"/>
                <a:gd name="connsiteY4" fmla="*/ 439 h 281869"/>
                <a:gd name="connsiteX5" fmla="*/ 158613 w 316987"/>
                <a:gd name="connsiteY5" fmla="*/ 439 h 28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7" h="281869">
                  <a:moveTo>
                    <a:pt x="158613" y="439"/>
                  </a:moveTo>
                  <a:cubicBezTo>
                    <a:pt x="71121" y="6512"/>
                    <a:pt x="60" y="74338"/>
                    <a:pt x="0" y="151948"/>
                  </a:cubicBezTo>
                  <a:cubicBezTo>
                    <a:pt x="-79" y="229557"/>
                    <a:pt x="70883" y="287522"/>
                    <a:pt x="158375" y="281430"/>
                  </a:cubicBezTo>
                  <a:cubicBezTo>
                    <a:pt x="245847" y="275338"/>
                    <a:pt x="316928" y="207531"/>
                    <a:pt x="316987" y="129921"/>
                  </a:cubicBezTo>
                  <a:cubicBezTo>
                    <a:pt x="317047" y="52312"/>
                    <a:pt x="246085" y="-5653"/>
                    <a:pt x="158613" y="439"/>
                  </a:cubicBezTo>
                  <a:lnTo>
                    <a:pt x="158613" y="439"/>
                  </a:lnTo>
                  <a:close/>
                </a:path>
              </a:pathLst>
            </a:custGeom>
            <a:solidFill>
              <a:srgbClr val="FFB584"/>
            </a:solidFill>
            <a:ln w="1984"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E3B90917-74BD-D8FD-7F66-7EDCBF580BEF}"/>
                </a:ext>
              </a:extLst>
            </p:cNvPr>
            <p:cNvSpPr/>
            <p:nvPr/>
          </p:nvSpPr>
          <p:spPr>
            <a:xfrm>
              <a:off x="4194937" y="2861353"/>
              <a:ext cx="309843" cy="275428"/>
            </a:xfrm>
            <a:custGeom>
              <a:avLst/>
              <a:gdLst>
                <a:gd name="connsiteX0" fmla="*/ 155060 w 309843"/>
                <a:gd name="connsiteY0" fmla="*/ 424 h 275428"/>
                <a:gd name="connsiteX1" fmla="*/ 0 w 309843"/>
                <a:gd name="connsiteY1" fmla="*/ 148440 h 275428"/>
                <a:gd name="connsiteX2" fmla="*/ 154783 w 309843"/>
                <a:gd name="connsiteY2" fmla="*/ 275005 h 275428"/>
                <a:gd name="connsiteX3" fmla="*/ 309843 w 309843"/>
                <a:gd name="connsiteY3" fmla="*/ 126989 h 275428"/>
                <a:gd name="connsiteX4" fmla="*/ 155060 w 309843"/>
                <a:gd name="connsiteY4" fmla="*/ 424 h 275428"/>
                <a:gd name="connsiteX5" fmla="*/ 155060 w 309843"/>
                <a:gd name="connsiteY5" fmla="*/ 424 h 27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43" h="275428">
                  <a:moveTo>
                    <a:pt x="155060" y="424"/>
                  </a:moveTo>
                  <a:cubicBezTo>
                    <a:pt x="69553" y="6337"/>
                    <a:pt x="99" y="72596"/>
                    <a:pt x="0" y="148440"/>
                  </a:cubicBezTo>
                  <a:cubicBezTo>
                    <a:pt x="-79" y="224264"/>
                    <a:pt x="69255" y="280918"/>
                    <a:pt x="154783" y="275005"/>
                  </a:cubicBezTo>
                  <a:cubicBezTo>
                    <a:pt x="240290" y="269091"/>
                    <a:pt x="309764" y="202832"/>
                    <a:pt x="309843" y="126989"/>
                  </a:cubicBezTo>
                  <a:cubicBezTo>
                    <a:pt x="309923" y="51145"/>
                    <a:pt x="240568" y="-5489"/>
                    <a:pt x="155060" y="424"/>
                  </a:cubicBezTo>
                  <a:lnTo>
                    <a:pt x="155060" y="424"/>
                  </a:lnTo>
                  <a:close/>
                </a:path>
              </a:pathLst>
            </a:custGeom>
            <a:solidFill>
              <a:srgbClr val="FFB384"/>
            </a:solidFill>
            <a:ln w="1984"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80B8F9FE-DE0B-5FB1-4FEE-936E1D465023}"/>
                </a:ext>
              </a:extLst>
            </p:cNvPr>
            <p:cNvSpPr/>
            <p:nvPr/>
          </p:nvSpPr>
          <p:spPr>
            <a:xfrm>
              <a:off x="4200315" y="2863152"/>
              <a:ext cx="302679" cy="268973"/>
            </a:xfrm>
            <a:custGeom>
              <a:avLst/>
              <a:gdLst>
                <a:gd name="connsiteX0" fmla="*/ 151489 w 302679"/>
                <a:gd name="connsiteY0" fmla="*/ 411 h 268973"/>
                <a:gd name="connsiteX1" fmla="*/ 0 w 302679"/>
                <a:gd name="connsiteY1" fmla="*/ 144915 h 268973"/>
                <a:gd name="connsiteX2" fmla="*/ 151191 w 302679"/>
                <a:gd name="connsiteY2" fmla="*/ 268562 h 268973"/>
                <a:gd name="connsiteX3" fmla="*/ 302680 w 302679"/>
                <a:gd name="connsiteY3" fmla="*/ 124059 h 268973"/>
                <a:gd name="connsiteX4" fmla="*/ 151489 w 302679"/>
                <a:gd name="connsiteY4" fmla="*/ 411 h 268973"/>
                <a:gd name="connsiteX5" fmla="*/ 151489 w 302679"/>
                <a:gd name="connsiteY5" fmla="*/ 411 h 2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79" h="268973">
                  <a:moveTo>
                    <a:pt x="151489" y="411"/>
                  </a:moveTo>
                  <a:cubicBezTo>
                    <a:pt x="67966" y="6146"/>
                    <a:pt x="80" y="70837"/>
                    <a:pt x="0" y="144915"/>
                  </a:cubicBezTo>
                  <a:cubicBezTo>
                    <a:pt x="-99" y="218972"/>
                    <a:pt x="67648" y="274317"/>
                    <a:pt x="151191" y="268562"/>
                  </a:cubicBezTo>
                  <a:cubicBezTo>
                    <a:pt x="234734" y="262807"/>
                    <a:pt x="302600" y="198136"/>
                    <a:pt x="302680" y="124059"/>
                  </a:cubicBezTo>
                  <a:cubicBezTo>
                    <a:pt x="302779" y="50001"/>
                    <a:pt x="235051" y="-5344"/>
                    <a:pt x="151489" y="411"/>
                  </a:cubicBezTo>
                  <a:lnTo>
                    <a:pt x="151489" y="411"/>
                  </a:lnTo>
                  <a:close/>
                </a:path>
              </a:pathLst>
            </a:custGeom>
            <a:solidFill>
              <a:srgbClr val="FEB283"/>
            </a:solidFill>
            <a:ln w="1984"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D5FA41B3-916D-2A48-34CD-3F034E3B1632}"/>
                </a:ext>
              </a:extLst>
            </p:cNvPr>
            <p:cNvSpPr/>
            <p:nvPr/>
          </p:nvSpPr>
          <p:spPr>
            <a:xfrm>
              <a:off x="4205672" y="2864951"/>
              <a:ext cx="295516" cy="262557"/>
            </a:xfrm>
            <a:custGeom>
              <a:avLst/>
              <a:gdLst>
                <a:gd name="connsiteX0" fmla="*/ 147937 w 295516"/>
                <a:gd name="connsiteY0" fmla="*/ 398 h 262557"/>
                <a:gd name="connsiteX1" fmla="*/ 0 w 295516"/>
                <a:gd name="connsiteY1" fmla="*/ 141409 h 262557"/>
                <a:gd name="connsiteX2" fmla="*/ 147579 w 295516"/>
                <a:gd name="connsiteY2" fmla="*/ 262159 h 262557"/>
                <a:gd name="connsiteX3" fmla="*/ 295516 w 295516"/>
                <a:gd name="connsiteY3" fmla="*/ 121148 h 262557"/>
                <a:gd name="connsiteX4" fmla="*/ 147937 w 295516"/>
                <a:gd name="connsiteY4" fmla="*/ 398 h 262557"/>
                <a:gd name="connsiteX5" fmla="*/ 147937 w 295516"/>
                <a:gd name="connsiteY5" fmla="*/ 398 h 2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516" h="262557">
                  <a:moveTo>
                    <a:pt x="147937" y="398"/>
                  </a:moveTo>
                  <a:cubicBezTo>
                    <a:pt x="66378" y="5994"/>
                    <a:pt x="99" y="69098"/>
                    <a:pt x="0" y="141409"/>
                  </a:cubicBezTo>
                  <a:cubicBezTo>
                    <a:pt x="-99" y="213720"/>
                    <a:pt x="66021" y="267756"/>
                    <a:pt x="147579" y="262159"/>
                  </a:cubicBezTo>
                  <a:cubicBezTo>
                    <a:pt x="229138" y="256563"/>
                    <a:pt x="295417" y="193460"/>
                    <a:pt x="295516" y="121148"/>
                  </a:cubicBezTo>
                  <a:cubicBezTo>
                    <a:pt x="295635" y="48857"/>
                    <a:pt x="229515" y="-5198"/>
                    <a:pt x="147937" y="398"/>
                  </a:cubicBezTo>
                  <a:lnTo>
                    <a:pt x="147937" y="398"/>
                  </a:lnTo>
                  <a:close/>
                </a:path>
              </a:pathLst>
            </a:custGeom>
            <a:solidFill>
              <a:srgbClr val="FEB182"/>
            </a:solidFill>
            <a:ln w="1984"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FA8D177D-468B-373B-0509-C3B33BF457A3}"/>
                </a:ext>
              </a:extLst>
            </p:cNvPr>
            <p:cNvSpPr/>
            <p:nvPr/>
          </p:nvSpPr>
          <p:spPr>
            <a:xfrm>
              <a:off x="4211030" y="2866749"/>
              <a:ext cx="288392" cy="256122"/>
            </a:xfrm>
            <a:custGeom>
              <a:avLst/>
              <a:gdLst>
                <a:gd name="connsiteX0" fmla="*/ 144405 w 288392"/>
                <a:gd name="connsiteY0" fmla="*/ 385 h 256122"/>
                <a:gd name="connsiteX1" fmla="*/ 0 w 288392"/>
                <a:gd name="connsiteY1" fmla="*/ 137904 h 256122"/>
                <a:gd name="connsiteX2" fmla="*/ 144008 w 288392"/>
                <a:gd name="connsiteY2" fmla="*/ 255737 h 256122"/>
                <a:gd name="connsiteX3" fmla="*/ 288392 w 288392"/>
                <a:gd name="connsiteY3" fmla="*/ 118239 h 256122"/>
                <a:gd name="connsiteX4" fmla="*/ 144405 w 288392"/>
                <a:gd name="connsiteY4" fmla="*/ 385 h 256122"/>
                <a:gd name="connsiteX5" fmla="*/ 144405 w 288392"/>
                <a:gd name="connsiteY5" fmla="*/ 385 h 25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92" h="256122">
                  <a:moveTo>
                    <a:pt x="144405" y="385"/>
                  </a:moveTo>
                  <a:cubicBezTo>
                    <a:pt x="64810" y="5803"/>
                    <a:pt x="139" y="67359"/>
                    <a:pt x="0" y="137904"/>
                  </a:cubicBezTo>
                  <a:cubicBezTo>
                    <a:pt x="-119" y="208429"/>
                    <a:pt x="64414" y="261174"/>
                    <a:pt x="144008" y="255737"/>
                  </a:cubicBezTo>
                  <a:cubicBezTo>
                    <a:pt x="223582" y="250300"/>
                    <a:pt x="288293" y="188764"/>
                    <a:pt x="288392" y="118239"/>
                  </a:cubicBezTo>
                  <a:cubicBezTo>
                    <a:pt x="288491" y="47693"/>
                    <a:pt x="223979" y="-5052"/>
                    <a:pt x="144405" y="385"/>
                  </a:cubicBezTo>
                  <a:lnTo>
                    <a:pt x="144405" y="385"/>
                  </a:lnTo>
                  <a:close/>
                </a:path>
              </a:pathLst>
            </a:custGeom>
            <a:solidFill>
              <a:srgbClr val="FEAF81"/>
            </a:solidFill>
            <a:ln w="1984"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4249A176-5BB5-E947-E1FA-83CC1E06A93B}"/>
                </a:ext>
              </a:extLst>
            </p:cNvPr>
            <p:cNvSpPr/>
            <p:nvPr/>
          </p:nvSpPr>
          <p:spPr>
            <a:xfrm>
              <a:off x="4216408" y="2868551"/>
              <a:ext cx="281228" cy="249645"/>
            </a:xfrm>
            <a:custGeom>
              <a:avLst/>
              <a:gdLst>
                <a:gd name="connsiteX0" fmla="*/ 140833 w 281228"/>
                <a:gd name="connsiteY0" fmla="*/ 370 h 249645"/>
                <a:gd name="connsiteX1" fmla="*/ 0 w 281228"/>
                <a:gd name="connsiteY1" fmla="*/ 134356 h 249645"/>
                <a:gd name="connsiteX2" fmla="*/ 140376 w 281228"/>
                <a:gd name="connsiteY2" fmla="*/ 249273 h 249645"/>
                <a:gd name="connsiteX3" fmla="*/ 281228 w 281228"/>
                <a:gd name="connsiteY3" fmla="*/ 115286 h 249645"/>
                <a:gd name="connsiteX4" fmla="*/ 140833 w 281228"/>
                <a:gd name="connsiteY4" fmla="*/ 370 h 249645"/>
                <a:gd name="connsiteX5" fmla="*/ 140833 w 281228"/>
                <a:gd name="connsiteY5" fmla="*/ 370 h 24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28" h="249645">
                  <a:moveTo>
                    <a:pt x="140833" y="370"/>
                  </a:moveTo>
                  <a:cubicBezTo>
                    <a:pt x="63223" y="5629"/>
                    <a:pt x="119" y="65617"/>
                    <a:pt x="0" y="134356"/>
                  </a:cubicBezTo>
                  <a:cubicBezTo>
                    <a:pt x="-119" y="203135"/>
                    <a:pt x="62786" y="254551"/>
                    <a:pt x="140376" y="249273"/>
                  </a:cubicBezTo>
                  <a:cubicBezTo>
                    <a:pt x="217986" y="244014"/>
                    <a:pt x="281090" y="184046"/>
                    <a:pt x="281228" y="115286"/>
                  </a:cubicBezTo>
                  <a:cubicBezTo>
                    <a:pt x="281348" y="46527"/>
                    <a:pt x="218442" y="-4889"/>
                    <a:pt x="140833" y="370"/>
                  </a:cubicBezTo>
                  <a:lnTo>
                    <a:pt x="140833" y="370"/>
                  </a:lnTo>
                  <a:close/>
                </a:path>
              </a:pathLst>
            </a:custGeom>
            <a:solidFill>
              <a:srgbClr val="FEAE81"/>
            </a:solidFill>
            <a:ln w="1984"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1BD815F5-B266-EC2B-B374-E785642A4B1C}"/>
                </a:ext>
              </a:extLst>
            </p:cNvPr>
            <p:cNvSpPr/>
            <p:nvPr/>
          </p:nvSpPr>
          <p:spPr>
            <a:xfrm>
              <a:off x="4221766" y="2870347"/>
              <a:ext cx="274084" cy="243229"/>
            </a:xfrm>
            <a:custGeom>
              <a:avLst/>
              <a:gdLst>
                <a:gd name="connsiteX0" fmla="*/ 137281 w 274084"/>
                <a:gd name="connsiteY0" fmla="*/ 360 h 243229"/>
                <a:gd name="connsiteX1" fmla="*/ 0 w 274084"/>
                <a:gd name="connsiteY1" fmla="*/ 130853 h 243229"/>
                <a:gd name="connsiteX2" fmla="*/ 136804 w 274084"/>
                <a:gd name="connsiteY2" fmla="*/ 242872 h 243229"/>
                <a:gd name="connsiteX3" fmla="*/ 274085 w 274084"/>
                <a:gd name="connsiteY3" fmla="*/ 112379 h 243229"/>
                <a:gd name="connsiteX4" fmla="*/ 137281 w 274084"/>
                <a:gd name="connsiteY4" fmla="*/ 360 h 243229"/>
                <a:gd name="connsiteX5" fmla="*/ 137281 w 274084"/>
                <a:gd name="connsiteY5" fmla="*/ 360 h 2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084" h="243229">
                  <a:moveTo>
                    <a:pt x="137281" y="360"/>
                  </a:moveTo>
                  <a:cubicBezTo>
                    <a:pt x="61655" y="5459"/>
                    <a:pt x="139" y="63880"/>
                    <a:pt x="0" y="130853"/>
                  </a:cubicBezTo>
                  <a:cubicBezTo>
                    <a:pt x="-139" y="197847"/>
                    <a:pt x="61159" y="247972"/>
                    <a:pt x="136804" y="242872"/>
                  </a:cubicBezTo>
                  <a:cubicBezTo>
                    <a:pt x="212450" y="237773"/>
                    <a:pt x="273946" y="179352"/>
                    <a:pt x="274085" y="112379"/>
                  </a:cubicBezTo>
                  <a:cubicBezTo>
                    <a:pt x="274204" y="45385"/>
                    <a:pt x="212926" y="-4760"/>
                    <a:pt x="137281" y="360"/>
                  </a:cubicBezTo>
                  <a:lnTo>
                    <a:pt x="137281" y="360"/>
                  </a:lnTo>
                  <a:close/>
                </a:path>
              </a:pathLst>
            </a:custGeom>
            <a:solidFill>
              <a:srgbClr val="FEAC80"/>
            </a:solidFill>
            <a:ln w="1984"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E57DB8E8-EC4D-A58A-C92B-4C30BD4ACC32}"/>
                </a:ext>
              </a:extLst>
            </p:cNvPr>
            <p:cNvSpPr/>
            <p:nvPr/>
          </p:nvSpPr>
          <p:spPr>
            <a:xfrm>
              <a:off x="4227124" y="2872148"/>
              <a:ext cx="266921" cy="236774"/>
            </a:xfrm>
            <a:custGeom>
              <a:avLst/>
              <a:gdLst>
                <a:gd name="connsiteX0" fmla="*/ 133729 w 266921"/>
                <a:gd name="connsiteY0" fmla="*/ 344 h 236774"/>
                <a:gd name="connsiteX1" fmla="*/ 0 w 266921"/>
                <a:gd name="connsiteY1" fmla="*/ 127345 h 236774"/>
                <a:gd name="connsiteX2" fmla="*/ 133193 w 266921"/>
                <a:gd name="connsiteY2" fmla="*/ 236428 h 236774"/>
                <a:gd name="connsiteX3" fmla="*/ 266921 w 266921"/>
                <a:gd name="connsiteY3" fmla="*/ 109426 h 236774"/>
                <a:gd name="connsiteX4" fmla="*/ 133729 w 266921"/>
                <a:gd name="connsiteY4" fmla="*/ 344 h 236774"/>
                <a:gd name="connsiteX5" fmla="*/ 133729 w 266921"/>
                <a:gd name="connsiteY5" fmla="*/ 344 h 23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21" h="236774">
                  <a:moveTo>
                    <a:pt x="133729" y="344"/>
                  </a:moveTo>
                  <a:cubicBezTo>
                    <a:pt x="60048" y="5285"/>
                    <a:pt x="139" y="62118"/>
                    <a:pt x="0" y="127345"/>
                  </a:cubicBezTo>
                  <a:cubicBezTo>
                    <a:pt x="-159" y="192553"/>
                    <a:pt x="59512" y="241389"/>
                    <a:pt x="133193" y="236428"/>
                  </a:cubicBezTo>
                  <a:cubicBezTo>
                    <a:pt x="206873" y="231506"/>
                    <a:pt x="266782" y="174653"/>
                    <a:pt x="266921" y="109426"/>
                  </a:cubicBezTo>
                  <a:cubicBezTo>
                    <a:pt x="267080" y="44239"/>
                    <a:pt x="207409" y="-4597"/>
                    <a:pt x="133729" y="344"/>
                  </a:cubicBezTo>
                  <a:lnTo>
                    <a:pt x="133729" y="344"/>
                  </a:lnTo>
                  <a:close/>
                </a:path>
              </a:pathLst>
            </a:custGeom>
            <a:solidFill>
              <a:srgbClr val="FEAB7F"/>
            </a:solidFill>
            <a:ln w="1984"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DC14AE61-D89A-4B3A-C171-87935A3579A5}"/>
                </a:ext>
              </a:extLst>
            </p:cNvPr>
            <p:cNvSpPr/>
            <p:nvPr/>
          </p:nvSpPr>
          <p:spPr>
            <a:xfrm>
              <a:off x="4232481" y="2873947"/>
              <a:ext cx="259777" cy="230353"/>
            </a:xfrm>
            <a:custGeom>
              <a:avLst/>
              <a:gdLst>
                <a:gd name="connsiteX0" fmla="*/ 130177 w 259777"/>
                <a:gd name="connsiteY0" fmla="*/ 331 h 230353"/>
                <a:gd name="connsiteX1" fmla="*/ 0 w 259777"/>
                <a:gd name="connsiteY1" fmla="*/ 123820 h 230353"/>
                <a:gd name="connsiteX2" fmla="*/ 129601 w 259777"/>
                <a:gd name="connsiteY2" fmla="*/ 230025 h 230353"/>
                <a:gd name="connsiteX3" fmla="*/ 259777 w 259777"/>
                <a:gd name="connsiteY3" fmla="*/ 106516 h 230353"/>
                <a:gd name="connsiteX4" fmla="*/ 130177 w 259777"/>
                <a:gd name="connsiteY4" fmla="*/ 331 h 230353"/>
                <a:gd name="connsiteX5" fmla="*/ 130177 w 259777"/>
                <a:gd name="connsiteY5" fmla="*/ 331 h 23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777" h="230353">
                  <a:moveTo>
                    <a:pt x="130177" y="331"/>
                  </a:moveTo>
                  <a:cubicBezTo>
                    <a:pt x="58480" y="5094"/>
                    <a:pt x="179" y="60379"/>
                    <a:pt x="0" y="123820"/>
                  </a:cubicBezTo>
                  <a:cubicBezTo>
                    <a:pt x="-158" y="187261"/>
                    <a:pt x="57905" y="234787"/>
                    <a:pt x="129601" y="230025"/>
                  </a:cubicBezTo>
                  <a:cubicBezTo>
                    <a:pt x="201297" y="225243"/>
                    <a:pt x="259619" y="169957"/>
                    <a:pt x="259777" y="106516"/>
                  </a:cubicBezTo>
                  <a:cubicBezTo>
                    <a:pt x="259956" y="43075"/>
                    <a:pt x="201873" y="-4451"/>
                    <a:pt x="130177" y="331"/>
                  </a:cubicBezTo>
                  <a:lnTo>
                    <a:pt x="130177" y="331"/>
                  </a:lnTo>
                  <a:close/>
                </a:path>
              </a:pathLst>
            </a:custGeom>
            <a:solidFill>
              <a:srgbClr val="FDAA7E"/>
            </a:solidFill>
            <a:ln w="1984"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4AA845A-E794-ED8F-9758-7608F630EBC6}"/>
                </a:ext>
              </a:extLst>
            </p:cNvPr>
            <p:cNvSpPr/>
            <p:nvPr/>
          </p:nvSpPr>
          <p:spPr>
            <a:xfrm>
              <a:off x="4237859" y="2875746"/>
              <a:ext cx="252614" cy="223918"/>
            </a:xfrm>
            <a:custGeom>
              <a:avLst/>
              <a:gdLst>
                <a:gd name="connsiteX0" fmla="*/ 126605 w 252614"/>
                <a:gd name="connsiteY0" fmla="*/ 319 h 223918"/>
                <a:gd name="connsiteX1" fmla="*/ 0 w 252614"/>
                <a:gd name="connsiteY1" fmla="*/ 120315 h 223918"/>
                <a:gd name="connsiteX2" fmla="*/ 125990 w 252614"/>
                <a:gd name="connsiteY2" fmla="*/ 223603 h 223918"/>
                <a:gd name="connsiteX3" fmla="*/ 252614 w 252614"/>
                <a:gd name="connsiteY3" fmla="*/ 103606 h 223918"/>
                <a:gd name="connsiteX4" fmla="*/ 126605 w 252614"/>
                <a:gd name="connsiteY4" fmla="*/ 319 h 223918"/>
                <a:gd name="connsiteX5" fmla="*/ 126605 w 252614"/>
                <a:gd name="connsiteY5" fmla="*/ 319 h 2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14" h="223918">
                  <a:moveTo>
                    <a:pt x="126605" y="319"/>
                  </a:moveTo>
                  <a:cubicBezTo>
                    <a:pt x="56873" y="4942"/>
                    <a:pt x="159" y="58640"/>
                    <a:pt x="0" y="120315"/>
                  </a:cubicBezTo>
                  <a:cubicBezTo>
                    <a:pt x="-178" y="181990"/>
                    <a:pt x="56278" y="228207"/>
                    <a:pt x="125990" y="223603"/>
                  </a:cubicBezTo>
                  <a:cubicBezTo>
                    <a:pt x="195701" y="218979"/>
                    <a:pt x="252435" y="165261"/>
                    <a:pt x="252614" y="103606"/>
                  </a:cubicBezTo>
                  <a:cubicBezTo>
                    <a:pt x="252792" y="41932"/>
                    <a:pt x="196336" y="-4305"/>
                    <a:pt x="126605" y="319"/>
                  </a:cubicBezTo>
                  <a:lnTo>
                    <a:pt x="126605" y="319"/>
                  </a:lnTo>
                  <a:close/>
                </a:path>
              </a:pathLst>
            </a:custGeom>
            <a:solidFill>
              <a:srgbClr val="FDA87E"/>
            </a:solidFill>
            <a:ln w="1984"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7E0FA8F1-68B1-F644-4385-E1A36EEE74E1}"/>
                </a:ext>
              </a:extLst>
            </p:cNvPr>
            <p:cNvSpPr/>
            <p:nvPr/>
          </p:nvSpPr>
          <p:spPr>
            <a:xfrm>
              <a:off x="4243217" y="2877547"/>
              <a:ext cx="245470" cy="217461"/>
            </a:xfrm>
            <a:custGeom>
              <a:avLst/>
              <a:gdLst>
                <a:gd name="connsiteX0" fmla="*/ 123053 w 245470"/>
                <a:gd name="connsiteY0" fmla="*/ 304 h 217461"/>
                <a:gd name="connsiteX1" fmla="*/ 0 w 245470"/>
                <a:gd name="connsiteY1" fmla="*/ 116788 h 217461"/>
                <a:gd name="connsiteX2" fmla="*/ 122418 w 245470"/>
                <a:gd name="connsiteY2" fmla="*/ 217158 h 217461"/>
                <a:gd name="connsiteX3" fmla="*/ 245470 w 245470"/>
                <a:gd name="connsiteY3" fmla="*/ 100674 h 217461"/>
                <a:gd name="connsiteX4" fmla="*/ 123053 w 245470"/>
                <a:gd name="connsiteY4" fmla="*/ 304 h 217461"/>
                <a:gd name="connsiteX5" fmla="*/ 123053 w 245470"/>
                <a:gd name="connsiteY5" fmla="*/ 304 h 2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70" h="217461">
                  <a:moveTo>
                    <a:pt x="123053" y="304"/>
                  </a:moveTo>
                  <a:cubicBezTo>
                    <a:pt x="55305" y="4749"/>
                    <a:pt x="179" y="56899"/>
                    <a:pt x="0" y="116788"/>
                  </a:cubicBezTo>
                  <a:cubicBezTo>
                    <a:pt x="-178" y="176677"/>
                    <a:pt x="54671" y="221603"/>
                    <a:pt x="122418" y="217158"/>
                  </a:cubicBezTo>
                  <a:cubicBezTo>
                    <a:pt x="190145" y="212713"/>
                    <a:pt x="245291" y="160563"/>
                    <a:pt x="245470" y="100674"/>
                  </a:cubicBezTo>
                  <a:cubicBezTo>
                    <a:pt x="245649" y="40746"/>
                    <a:pt x="190800" y="-4141"/>
                    <a:pt x="123053" y="304"/>
                  </a:cubicBezTo>
                  <a:lnTo>
                    <a:pt x="123053" y="304"/>
                  </a:lnTo>
                  <a:close/>
                </a:path>
              </a:pathLst>
            </a:custGeom>
            <a:solidFill>
              <a:srgbClr val="FDA77D"/>
            </a:solidFill>
            <a:ln w="1984"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D0A465B4-F8AA-0346-5943-1F0B7B8F85AD}"/>
                </a:ext>
              </a:extLst>
            </p:cNvPr>
            <p:cNvSpPr/>
            <p:nvPr/>
          </p:nvSpPr>
          <p:spPr>
            <a:xfrm>
              <a:off x="4248574" y="2879345"/>
              <a:ext cx="238327" cy="211026"/>
            </a:xfrm>
            <a:custGeom>
              <a:avLst/>
              <a:gdLst>
                <a:gd name="connsiteX0" fmla="*/ 119521 w 238327"/>
                <a:gd name="connsiteY0" fmla="*/ 291 h 211026"/>
                <a:gd name="connsiteX1" fmla="*/ 1 w 238327"/>
                <a:gd name="connsiteY1" fmla="*/ 113282 h 211026"/>
                <a:gd name="connsiteX2" fmla="*/ 118806 w 238327"/>
                <a:gd name="connsiteY2" fmla="*/ 210736 h 211026"/>
                <a:gd name="connsiteX3" fmla="*/ 238326 w 238327"/>
                <a:gd name="connsiteY3" fmla="*/ 97764 h 211026"/>
                <a:gd name="connsiteX4" fmla="*/ 119521 w 238327"/>
                <a:gd name="connsiteY4" fmla="*/ 291 h 211026"/>
                <a:gd name="connsiteX5" fmla="*/ 119521 w 238327"/>
                <a:gd name="connsiteY5" fmla="*/ 291 h 21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27" h="211026">
                  <a:moveTo>
                    <a:pt x="119521" y="291"/>
                  </a:moveTo>
                  <a:cubicBezTo>
                    <a:pt x="53738" y="4577"/>
                    <a:pt x="219" y="55159"/>
                    <a:pt x="1" y="113282"/>
                  </a:cubicBezTo>
                  <a:cubicBezTo>
                    <a:pt x="-198" y="171405"/>
                    <a:pt x="53043" y="215022"/>
                    <a:pt x="118806" y="210736"/>
                  </a:cubicBezTo>
                  <a:cubicBezTo>
                    <a:pt x="184569" y="206450"/>
                    <a:pt x="238128" y="155887"/>
                    <a:pt x="238326" y="97764"/>
                  </a:cubicBezTo>
                  <a:cubicBezTo>
                    <a:pt x="238525" y="39602"/>
                    <a:pt x="185283" y="-3996"/>
                    <a:pt x="119521" y="291"/>
                  </a:cubicBezTo>
                  <a:lnTo>
                    <a:pt x="119521" y="291"/>
                  </a:lnTo>
                  <a:close/>
                </a:path>
              </a:pathLst>
            </a:custGeom>
            <a:solidFill>
              <a:srgbClr val="FDA67C"/>
            </a:solidFill>
            <a:ln w="1984"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DAE2C093-22A3-ED6A-5021-66F6B1F99162}"/>
                </a:ext>
              </a:extLst>
            </p:cNvPr>
            <p:cNvSpPr/>
            <p:nvPr/>
          </p:nvSpPr>
          <p:spPr>
            <a:xfrm>
              <a:off x="4253952" y="2881144"/>
              <a:ext cx="231163" cy="204573"/>
            </a:xfrm>
            <a:custGeom>
              <a:avLst/>
              <a:gdLst>
                <a:gd name="connsiteX0" fmla="*/ 115949 w 231163"/>
                <a:gd name="connsiteY0" fmla="*/ 278 h 204573"/>
                <a:gd name="connsiteX1" fmla="*/ 1 w 231163"/>
                <a:gd name="connsiteY1" fmla="*/ 109757 h 204573"/>
                <a:gd name="connsiteX2" fmla="*/ 115214 w 231163"/>
                <a:gd name="connsiteY2" fmla="*/ 204293 h 204573"/>
                <a:gd name="connsiteX3" fmla="*/ 231163 w 231163"/>
                <a:gd name="connsiteY3" fmla="*/ 94795 h 204573"/>
                <a:gd name="connsiteX4" fmla="*/ 115949 w 231163"/>
                <a:gd name="connsiteY4" fmla="*/ 278 h 204573"/>
                <a:gd name="connsiteX5" fmla="*/ 115949 w 231163"/>
                <a:gd name="connsiteY5" fmla="*/ 278 h 20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63" h="204573">
                  <a:moveTo>
                    <a:pt x="115949" y="278"/>
                  </a:moveTo>
                  <a:cubicBezTo>
                    <a:pt x="52150" y="4405"/>
                    <a:pt x="199" y="53420"/>
                    <a:pt x="1" y="109757"/>
                  </a:cubicBezTo>
                  <a:cubicBezTo>
                    <a:pt x="-218" y="166114"/>
                    <a:pt x="51416" y="208441"/>
                    <a:pt x="115214" y="204293"/>
                  </a:cubicBezTo>
                  <a:cubicBezTo>
                    <a:pt x="178993" y="200166"/>
                    <a:pt x="230944" y="151151"/>
                    <a:pt x="231163" y="94795"/>
                  </a:cubicBezTo>
                  <a:cubicBezTo>
                    <a:pt x="231361" y="38478"/>
                    <a:pt x="179727" y="-3850"/>
                    <a:pt x="115949" y="278"/>
                  </a:cubicBezTo>
                  <a:lnTo>
                    <a:pt x="115949" y="278"/>
                  </a:lnTo>
                  <a:close/>
                </a:path>
              </a:pathLst>
            </a:custGeom>
            <a:solidFill>
              <a:srgbClr val="FDA47B"/>
            </a:solidFill>
            <a:ln w="1984"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4B6086A0-5E4D-4227-325A-1BB3BEEA84D6}"/>
                </a:ext>
              </a:extLst>
            </p:cNvPr>
            <p:cNvSpPr/>
            <p:nvPr/>
          </p:nvSpPr>
          <p:spPr>
            <a:xfrm>
              <a:off x="4259310" y="2882943"/>
              <a:ext cx="223999" cy="198116"/>
            </a:xfrm>
            <a:custGeom>
              <a:avLst/>
              <a:gdLst>
                <a:gd name="connsiteX0" fmla="*/ 112397 w 223999"/>
                <a:gd name="connsiteY0" fmla="*/ 265 h 198116"/>
                <a:gd name="connsiteX1" fmla="*/ 1 w 223999"/>
                <a:gd name="connsiteY1" fmla="*/ 106232 h 198116"/>
                <a:gd name="connsiteX2" fmla="*/ 111603 w 223999"/>
                <a:gd name="connsiteY2" fmla="*/ 197851 h 198116"/>
                <a:gd name="connsiteX3" fmla="*/ 223999 w 223999"/>
                <a:gd name="connsiteY3" fmla="*/ 91885 h 198116"/>
                <a:gd name="connsiteX4" fmla="*/ 112397 w 223999"/>
                <a:gd name="connsiteY4" fmla="*/ 265 h 198116"/>
                <a:gd name="connsiteX5" fmla="*/ 112397 w 223999"/>
                <a:gd name="connsiteY5" fmla="*/ 265 h 19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9" h="198116">
                  <a:moveTo>
                    <a:pt x="112397" y="265"/>
                  </a:moveTo>
                  <a:cubicBezTo>
                    <a:pt x="50563" y="4214"/>
                    <a:pt x="219" y="51661"/>
                    <a:pt x="1" y="106232"/>
                  </a:cubicBezTo>
                  <a:cubicBezTo>
                    <a:pt x="-218" y="160823"/>
                    <a:pt x="49789" y="201820"/>
                    <a:pt x="111603" y="197851"/>
                  </a:cubicBezTo>
                  <a:cubicBezTo>
                    <a:pt x="173437" y="193883"/>
                    <a:pt x="223781" y="146456"/>
                    <a:pt x="223999" y="91885"/>
                  </a:cubicBezTo>
                  <a:cubicBezTo>
                    <a:pt x="224217" y="37314"/>
                    <a:pt x="174231" y="-3703"/>
                    <a:pt x="112397" y="265"/>
                  </a:cubicBezTo>
                  <a:lnTo>
                    <a:pt x="112397" y="265"/>
                  </a:lnTo>
                  <a:close/>
                </a:path>
              </a:pathLst>
            </a:custGeom>
            <a:solidFill>
              <a:srgbClr val="FDA37B"/>
            </a:solidFill>
            <a:ln w="1984"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8A7D0CD7-AE34-A331-FCE1-2891317E7CA1}"/>
                </a:ext>
              </a:extLst>
            </p:cNvPr>
            <p:cNvSpPr/>
            <p:nvPr/>
          </p:nvSpPr>
          <p:spPr>
            <a:xfrm>
              <a:off x="4264668" y="2884724"/>
              <a:ext cx="216856" cy="191699"/>
            </a:xfrm>
            <a:custGeom>
              <a:avLst/>
              <a:gdLst>
                <a:gd name="connsiteX0" fmla="*/ 108845 w 216856"/>
                <a:gd name="connsiteY0" fmla="*/ 250 h 191699"/>
                <a:gd name="connsiteX1" fmla="*/ 1 w 216856"/>
                <a:gd name="connsiteY1" fmla="*/ 102744 h 191699"/>
                <a:gd name="connsiteX2" fmla="*/ 108012 w 216856"/>
                <a:gd name="connsiteY2" fmla="*/ 191447 h 191699"/>
                <a:gd name="connsiteX3" fmla="*/ 216856 w 216856"/>
                <a:gd name="connsiteY3" fmla="*/ 88973 h 191699"/>
                <a:gd name="connsiteX4" fmla="*/ 108845 w 216856"/>
                <a:gd name="connsiteY4" fmla="*/ 250 h 191699"/>
                <a:gd name="connsiteX5" fmla="*/ 108845 w 216856"/>
                <a:gd name="connsiteY5" fmla="*/ 250 h 1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856" h="191699">
                  <a:moveTo>
                    <a:pt x="108845" y="250"/>
                  </a:moveTo>
                  <a:cubicBezTo>
                    <a:pt x="48976" y="4041"/>
                    <a:pt x="219" y="49920"/>
                    <a:pt x="1" y="102744"/>
                  </a:cubicBezTo>
                  <a:cubicBezTo>
                    <a:pt x="-237" y="155549"/>
                    <a:pt x="48162" y="195257"/>
                    <a:pt x="108012" y="191447"/>
                  </a:cubicBezTo>
                  <a:cubicBezTo>
                    <a:pt x="167861" y="187657"/>
                    <a:pt x="216637" y="141777"/>
                    <a:pt x="216856" y="88973"/>
                  </a:cubicBezTo>
                  <a:cubicBezTo>
                    <a:pt x="217074" y="36168"/>
                    <a:pt x="168694" y="-3540"/>
                    <a:pt x="108845" y="250"/>
                  </a:cubicBezTo>
                  <a:lnTo>
                    <a:pt x="108845" y="250"/>
                  </a:lnTo>
                  <a:close/>
                </a:path>
              </a:pathLst>
            </a:custGeom>
            <a:solidFill>
              <a:srgbClr val="FCA27A"/>
            </a:solidFill>
            <a:ln w="1984"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5B6237B7-D4F2-91E0-2778-65684BF30DA5}"/>
                </a:ext>
              </a:extLst>
            </p:cNvPr>
            <p:cNvSpPr/>
            <p:nvPr/>
          </p:nvSpPr>
          <p:spPr>
            <a:xfrm>
              <a:off x="4270045" y="2886523"/>
              <a:ext cx="209712" cy="185264"/>
            </a:xfrm>
            <a:custGeom>
              <a:avLst/>
              <a:gdLst>
                <a:gd name="connsiteX0" fmla="*/ 105273 w 209712"/>
                <a:gd name="connsiteY0" fmla="*/ 238 h 185264"/>
                <a:gd name="connsiteX1" fmla="*/ 1 w 209712"/>
                <a:gd name="connsiteY1" fmla="*/ 99219 h 185264"/>
                <a:gd name="connsiteX2" fmla="*/ 104420 w 209712"/>
                <a:gd name="connsiteY2" fmla="*/ 185024 h 185264"/>
                <a:gd name="connsiteX3" fmla="*/ 209712 w 209712"/>
                <a:gd name="connsiteY3" fmla="*/ 86043 h 185264"/>
                <a:gd name="connsiteX4" fmla="*/ 105273 w 209712"/>
                <a:gd name="connsiteY4" fmla="*/ 238 h 185264"/>
                <a:gd name="connsiteX5" fmla="*/ 105273 w 209712"/>
                <a:gd name="connsiteY5" fmla="*/ 238 h 18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12" h="185264">
                  <a:moveTo>
                    <a:pt x="105273" y="238"/>
                  </a:moveTo>
                  <a:cubicBezTo>
                    <a:pt x="47408" y="3889"/>
                    <a:pt x="239" y="48201"/>
                    <a:pt x="1" y="99219"/>
                  </a:cubicBezTo>
                  <a:cubicBezTo>
                    <a:pt x="-237" y="150258"/>
                    <a:pt x="46535" y="188676"/>
                    <a:pt x="104420" y="185024"/>
                  </a:cubicBezTo>
                  <a:cubicBezTo>
                    <a:pt x="162304" y="181393"/>
                    <a:pt x="209473" y="137101"/>
                    <a:pt x="209712" y="86043"/>
                  </a:cubicBezTo>
                  <a:cubicBezTo>
                    <a:pt x="209930" y="35024"/>
                    <a:pt x="163138" y="-3394"/>
                    <a:pt x="105273" y="238"/>
                  </a:cubicBezTo>
                  <a:lnTo>
                    <a:pt x="105273" y="238"/>
                  </a:lnTo>
                  <a:close/>
                </a:path>
              </a:pathLst>
            </a:custGeom>
            <a:solidFill>
              <a:srgbClr val="FCA079"/>
            </a:solidFill>
            <a:ln w="1984"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C58749CB-A2A3-D364-09BB-0B1D5BEF0035}"/>
                </a:ext>
              </a:extLst>
            </p:cNvPr>
            <p:cNvSpPr/>
            <p:nvPr/>
          </p:nvSpPr>
          <p:spPr>
            <a:xfrm>
              <a:off x="4275403" y="2888341"/>
              <a:ext cx="202568" cy="178807"/>
            </a:xfrm>
            <a:custGeom>
              <a:avLst/>
              <a:gdLst>
                <a:gd name="connsiteX0" fmla="*/ 101721 w 202568"/>
                <a:gd name="connsiteY0" fmla="*/ 225 h 178807"/>
                <a:gd name="connsiteX1" fmla="*/ 1 w 202568"/>
                <a:gd name="connsiteY1" fmla="*/ 95694 h 178807"/>
                <a:gd name="connsiteX2" fmla="*/ 100828 w 202568"/>
                <a:gd name="connsiteY2" fmla="*/ 178583 h 178807"/>
                <a:gd name="connsiteX3" fmla="*/ 202568 w 202568"/>
                <a:gd name="connsiteY3" fmla="*/ 83113 h 178807"/>
                <a:gd name="connsiteX4" fmla="*/ 101721 w 202568"/>
                <a:gd name="connsiteY4" fmla="*/ 225 h 178807"/>
                <a:gd name="connsiteX5" fmla="*/ 101721 w 202568"/>
                <a:gd name="connsiteY5" fmla="*/ 225 h 17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68" h="178807">
                  <a:moveTo>
                    <a:pt x="101721" y="225"/>
                  </a:moveTo>
                  <a:cubicBezTo>
                    <a:pt x="45821" y="3698"/>
                    <a:pt x="239" y="46422"/>
                    <a:pt x="1" y="95694"/>
                  </a:cubicBezTo>
                  <a:cubicBezTo>
                    <a:pt x="-257" y="144967"/>
                    <a:pt x="44908" y="182055"/>
                    <a:pt x="100828" y="178583"/>
                  </a:cubicBezTo>
                  <a:cubicBezTo>
                    <a:pt x="156729" y="175110"/>
                    <a:pt x="202310" y="132366"/>
                    <a:pt x="202568" y="83113"/>
                  </a:cubicBezTo>
                  <a:cubicBezTo>
                    <a:pt x="202786" y="33841"/>
                    <a:pt x="157622" y="-3247"/>
                    <a:pt x="101721" y="225"/>
                  </a:cubicBezTo>
                  <a:lnTo>
                    <a:pt x="101721" y="225"/>
                  </a:lnTo>
                  <a:close/>
                </a:path>
              </a:pathLst>
            </a:custGeom>
            <a:solidFill>
              <a:srgbClr val="FC9F79"/>
            </a:solidFill>
            <a:ln w="1984"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F4E6B237-4DB2-ADE2-8DD7-DC7824FB90C3}"/>
                </a:ext>
              </a:extLst>
            </p:cNvPr>
            <p:cNvSpPr/>
            <p:nvPr/>
          </p:nvSpPr>
          <p:spPr>
            <a:xfrm>
              <a:off x="4280761" y="2890139"/>
              <a:ext cx="195385" cy="172373"/>
            </a:xfrm>
            <a:custGeom>
              <a:avLst/>
              <a:gdLst>
                <a:gd name="connsiteX0" fmla="*/ 98169 w 195385"/>
                <a:gd name="connsiteY0" fmla="*/ 213 h 172373"/>
                <a:gd name="connsiteX1" fmla="*/ 1 w 195385"/>
                <a:gd name="connsiteY1" fmla="*/ 92189 h 172373"/>
                <a:gd name="connsiteX2" fmla="*/ 97217 w 195385"/>
                <a:gd name="connsiteY2" fmla="*/ 172161 h 172373"/>
                <a:gd name="connsiteX3" fmla="*/ 195385 w 195385"/>
                <a:gd name="connsiteY3" fmla="*/ 80184 h 172373"/>
                <a:gd name="connsiteX4" fmla="*/ 98169 w 195385"/>
                <a:gd name="connsiteY4" fmla="*/ 213 h 172373"/>
                <a:gd name="connsiteX5" fmla="*/ 98169 w 195385"/>
                <a:gd name="connsiteY5" fmla="*/ 213 h 17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385" h="172373">
                  <a:moveTo>
                    <a:pt x="98169" y="213"/>
                  </a:moveTo>
                  <a:cubicBezTo>
                    <a:pt x="44233" y="3527"/>
                    <a:pt x="259" y="44703"/>
                    <a:pt x="1" y="92189"/>
                  </a:cubicBezTo>
                  <a:cubicBezTo>
                    <a:pt x="-257" y="139676"/>
                    <a:pt x="43281" y="175474"/>
                    <a:pt x="97217" y="172161"/>
                  </a:cubicBezTo>
                  <a:cubicBezTo>
                    <a:pt x="151132" y="168847"/>
                    <a:pt x="195127" y="127690"/>
                    <a:pt x="195385" y="80184"/>
                  </a:cubicBezTo>
                  <a:cubicBezTo>
                    <a:pt x="195662" y="32697"/>
                    <a:pt x="152105" y="-3101"/>
                    <a:pt x="98169" y="213"/>
                  </a:cubicBezTo>
                  <a:lnTo>
                    <a:pt x="98169" y="213"/>
                  </a:lnTo>
                  <a:close/>
                </a:path>
              </a:pathLst>
            </a:custGeom>
            <a:solidFill>
              <a:srgbClr val="FC9D78"/>
            </a:solidFill>
            <a:ln w="1984"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AC4BEEE5-3B5D-909A-7EEC-5829DE8F106E}"/>
                </a:ext>
              </a:extLst>
            </p:cNvPr>
            <p:cNvSpPr/>
            <p:nvPr/>
          </p:nvSpPr>
          <p:spPr>
            <a:xfrm>
              <a:off x="4286119" y="2891940"/>
              <a:ext cx="188262" cy="165953"/>
            </a:xfrm>
            <a:custGeom>
              <a:avLst/>
              <a:gdLst>
                <a:gd name="connsiteX0" fmla="*/ 94617 w 188262"/>
                <a:gd name="connsiteY0" fmla="*/ 198 h 165953"/>
                <a:gd name="connsiteX1" fmla="*/ 1 w 188262"/>
                <a:gd name="connsiteY1" fmla="*/ 88682 h 165953"/>
                <a:gd name="connsiteX2" fmla="*/ 93645 w 188262"/>
                <a:gd name="connsiteY2" fmla="*/ 165756 h 165953"/>
                <a:gd name="connsiteX3" fmla="*/ 188261 w 188262"/>
                <a:gd name="connsiteY3" fmla="*/ 77272 h 165953"/>
                <a:gd name="connsiteX4" fmla="*/ 94617 w 188262"/>
                <a:gd name="connsiteY4" fmla="*/ 198 h 165953"/>
                <a:gd name="connsiteX5" fmla="*/ 94617 w 188262"/>
                <a:gd name="connsiteY5" fmla="*/ 198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2" h="165953">
                  <a:moveTo>
                    <a:pt x="94617" y="198"/>
                  </a:moveTo>
                  <a:cubicBezTo>
                    <a:pt x="42666" y="3353"/>
                    <a:pt x="279" y="42961"/>
                    <a:pt x="1" y="88682"/>
                  </a:cubicBezTo>
                  <a:cubicBezTo>
                    <a:pt x="-257" y="134402"/>
                    <a:pt x="41673" y="168891"/>
                    <a:pt x="93645" y="165756"/>
                  </a:cubicBezTo>
                  <a:cubicBezTo>
                    <a:pt x="145596" y="162621"/>
                    <a:pt x="188003" y="123012"/>
                    <a:pt x="188261" y="77272"/>
                  </a:cubicBezTo>
                  <a:cubicBezTo>
                    <a:pt x="188538" y="31551"/>
                    <a:pt x="146588" y="-2938"/>
                    <a:pt x="94617" y="198"/>
                  </a:cubicBezTo>
                  <a:lnTo>
                    <a:pt x="94617" y="198"/>
                  </a:lnTo>
                  <a:close/>
                </a:path>
              </a:pathLst>
            </a:custGeom>
            <a:solidFill>
              <a:srgbClr val="FC9C77"/>
            </a:solidFill>
            <a:ln w="1984"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880A5F64-1799-EDD8-8BB7-974E0E85E4A5}"/>
                </a:ext>
              </a:extLst>
            </p:cNvPr>
            <p:cNvSpPr/>
            <p:nvPr/>
          </p:nvSpPr>
          <p:spPr>
            <a:xfrm>
              <a:off x="4291476" y="2893738"/>
              <a:ext cx="181099" cy="159482"/>
            </a:xfrm>
            <a:custGeom>
              <a:avLst/>
              <a:gdLst>
                <a:gd name="connsiteX0" fmla="*/ 91066 w 181099"/>
                <a:gd name="connsiteY0" fmla="*/ 186 h 159482"/>
                <a:gd name="connsiteX1" fmla="*/ 2 w 181099"/>
                <a:gd name="connsiteY1" fmla="*/ 85138 h 159482"/>
                <a:gd name="connsiteX2" fmla="*/ 90034 w 181099"/>
                <a:gd name="connsiteY2" fmla="*/ 159294 h 159482"/>
                <a:gd name="connsiteX3" fmla="*/ 181097 w 181099"/>
                <a:gd name="connsiteY3" fmla="*/ 74342 h 159482"/>
                <a:gd name="connsiteX4" fmla="*/ 91066 w 181099"/>
                <a:gd name="connsiteY4" fmla="*/ 186 h 159482"/>
                <a:gd name="connsiteX5" fmla="*/ 91066 w 181099"/>
                <a:gd name="connsiteY5" fmla="*/ 186 h 15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99" h="159482">
                  <a:moveTo>
                    <a:pt x="91066" y="186"/>
                  </a:moveTo>
                  <a:cubicBezTo>
                    <a:pt x="41079" y="3162"/>
                    <a:pt x="279" y="41203"/>
                    <a:pt x="2" y="85138"/>
                  </a:cubicBezTo>
                  <a:cubicBezTo>
                    <a:pt x="-296" y="129092"/>
                    <a:pt x="40047" y="162291"/>
                    <a:pt x="90034" y="159294"/>
                  </a:cubicBezTo>
                  <a:cubicBezTo>
                    <a:pt x="140001" y="156318"/>
                    <a:pt x="180820" y="118277"/>
                    <a:pt x="181097" y="74342"/>
                  </a:cubicBezTo>
                  <a:cubicBezTo>
                    <a:pt x="181395" y="30388"/>
                    <a:pt x="141053" y="-2791"/>
                    <a:pt x="91066" y="186"/>
                  </a:cubicBezTo>
                  <a:lnTo>
                    <a:pt x="91066" y="186"/>
                  </a:lnTo>
                  <a:close/>
                </a:path>
              </a:pathLst>
            </a:custGeom>
            <a:solidFill>
              <a:srgbClr val="FC9B76"/>
            </a:solidFill>
            <a:ln w="1984"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E14702B-9A22-3569-99F1-9171D62961DE}"/>
                </a:ext>
              </a:extLst>
            </p:cNvPr>
            <p:cNvSpPr/>
            <p:nvPr/>
          </p:nvSpPr>
          <p:spPr>
            <a:xfrm>
              <a:off x="4296814" y="2895514"/>
              <a:ext cx="173955" cy="153067"/>
            </a:xfrm>
            <a:custGeom>
              <a:avLst/>
              <a:gdLst>
                <a:gd name="connsiteX0" fmla="*/ 87533 w 173955"/>
                <a:gd name="connsiteY0" fmla="*/ 175 h 153067"/>
                <a:gd name="connsiteX1" fmla="*/ 2 w 173955"/>
                <a:gd name="connsiteY1" fmla="*/ 81655 h 153067"/>
                <a:gd name="connsiteX2" fmla="*/ 86442 w 173955"/>
                <a:gd name="connsiteY2" fmla="*/ 152895 h 153067"/>
                <a:gd name="connsiteX3" fmla="*/ 173954 w 173955"/>
                <a:gd name="connsiteY3" fmla="*/ 71415 h 153067"/>
                <a:gd name="connsiteX4" fmla="*/ 87533 w 173955"/>
                <a:gd name="connsiteY4" fmla="*/ 175 h 153067"/>
                <a:gd name="connsiteX5" fmla="*/ 87533 w 173955"/>
                <a:gd name="connsiteY5" fmla="*/ 175 h 1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55" h="153067">
                  <a:moveTo>
                    <a:pt x="87533" y="175"/>
                  </a:moveTo>
                  <a:cubicBezTo>
                    <a:pt x="39531" y="3013"/>
                    <a:pt x="319" y="39467"/>
                    <a:pt x="2" y="81655"/>
                  </a:cubicBezTo>
                  <a:cubicBezTo>
                    <a:pt x="-296" y="123843"/>
                    <a:pt x="38439" y="155712"/>
                    <a:pt x="86442" y="152895"/>
                  </a:cubicBezTo>
                  <a:cubicBezTo>
                    <a:pt x="134464" y="150077"/>
                    <a:pt x="173656" y="113604"/>
                    <a:pt x="173954" y="71415"/>
                  </a:cubicBezTo>
                  <a:cubicBezTo>
                    <a:pt x="174271" y="29247"/>
                    <a:pt x="135556" y="-2662"/>
                    <a:pt x="87533" y="175"/>
                  </a:cubicBezTo>
                  <a:lnTo>
                    <a:pt x="87533" y="175"/>
                  </a:lnTo>
                  <a:close/>
                </a:path>
              </a:pathLst>
            </a:custGeom>
            <a:solidFill>
              <a:srgbClr val="FB9976"/>
            </a:solidFill>
            <a:ln w="1984"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3690CBFB-25F9-A1BB-F4E1-C8337F81D398}"/>
                </a:ext>
              </a:extLst>
            </p:cNvPr>
            <p:cNvSpPr/>
            <p:nvPr/>
          </p:nvSpPr>
          <p:spPr>
            <a:xfrm>
              <a:off x="4302191" y="2897315"/>
              <a:ext cx="166812" cy="146613"/>
            </a:xfrm>
            <a:custGeom>
              <a:avLst/>
              <a:gdLst>
                <a:gd name="connsiteX0" fmla="*/ 83962 w 166812"/>
                <a:gd name="connsiteY0" fmla="*/ 161 h 146613"/>
                <a:gd name="connsiteX1" fmla="*/ 2 w 166812"/>
                <a:gd name="connsiteY1" fmla="*/ 78128 h 146613"/>
                <a:gd name="connsiteX2" fmla="*/ 82850 w 166812"/>
                <a:gd name="connsiteY2" fmla="*/ 146451 h 146613"/>
                <a:gd name="connsiteX3" fmla="*/ 166810 w 166812"/>
                <a:gd name="connsiteY3" fmla="*/ 68484 h 146613"/>
                <a:gd name="connsiteX4" fmla="*/ 83962 w 166812"/>
                <a:gd name="connsiteY4" fmla="*/ 161 h 146613"/>
                <a:gd name="connsiteX5" fmla="*/ 83962 w 166812"/>
                <a:gd name="connsiteY5" fmla="*/ 161 h 14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12" h="146613">
                  <a:moveTo>
                    <a:pt x="83962" y="161"/>
                  </a:moveTo>
                  <a:cubicBezTo>
                    <a:pt x="37924" y="2820"/>
                    <a:pt x="320" y="37706"/>
                    <a:pt x="2" y="78128"/>
                  </a:cubicBezTo>
                  <a:cubicBezTo>
                    <a:pt x="-316" y="118530"/>
                    <a:pt x="36793" y="149129"/>
                    <a:pt x="82850" y="146451"/>
                  </a:cubicBezTo>
                  <a:cubicBezTo>
                    <a:pt x="128889" y="143772"/>
                    <a:pt x="166493" y="108906"/>
                    <a:pt x="166810" y="68484"/>
                  </a:cubicBezTo>
                  <a:cubicBezTo>
                    <a:pt x="167108" y="28081"/>
                    <a:pt x="130020" y="-2498"/>
                    <a:pt x="83962" y="161"/>
                  </a:cubicBezTo>
                  <a:lnTo>
                    <a:pt x="83962" y="161"/>
                  </a:lnTo>
                  <a:close/>
                </a:path>
              </a:pathLst>
            </a:custGeom>
            <a:solidFill>
              <a:srgbClr val="FB9875"/>
            </a:solidFill>
            <a:ln w="1984"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2A9C55D-873E-6015-A506-EF45863FCF34}"/>
                </a:ext>
              </a:extLst>
            </p:cNvPr>
            <p:cNvSpPr/>
            <p:nvPr/>
          </p:nvSpPr>
          <p:spPr>
            <a:xfrm>
              <a:off x="4307569" y="2899113"/>
              <a:ext cx="159629" cy="140177"/>
            </a:xfrm>
            <a:custGeom>
              <a:avLst/>
              <a:gdLst>
                <a:gd name="connsiteX0" fmla="*/ 80390 w 159629"/>
                <a:gd name="connsiteY0" fmla="*/ 149 h 140177"/>
                <a:gd name="connsiteX1" fmla="*/ 2 w 159629"/>
                <a:gd name="connsiteY1" fmla="*/ 74603 h 140177"/>
                <a:gd name="connsiteX2" fmla="*/ 79239 w 159629"/>
                <a:gd name="connsiteY2" fmla="*/ 140029 h 140177"/>
                <a:gd name="connsiteX3" fmla="*/ 159627 w 159629"/>
                <a:gd name="connsiteY3" fmla="*/ 65555 h 140177"/>
                <a:gd name="connsiteX4" fmla="*/ 80390 w 159629"/>
                <a:gd name="connsiteY4" fmla="*/ 149 h 140177"/>
                <a:gd name="connsiteX5" fmla="*/ 80390 w 159629"/>
                <a:gd name="connsiteY5" fmla="*/ 149 h 14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29" h="140177">
                  <a:moveTo>
                    <a:pt x="80390" y="149"/>
                  </a:moveTo>
                  <a:cubicBezTo>
                    <a:pt x="36337" y="2649"/>
                    <a:pt x="320" y="35967"/>
                    <a:pt x="2" y="74603"/>
                  </a:cubicBezTo>
                  <a:cubicBezTo>
                    <a:pt x="-335" y="113240"/>
                    <a:pt x="35166" y="142529"/>
                    <a:pt x="79239" y="140029"/>
                  </a:cubicBezTo>
                  <a:cubicBezTo>
                    <a:pt x="123293" y="137509"/>
                    <a:pt x="159310" y="104210"/>
                    <a:pt x="159627" y="65555"/>
                  </a:cubicBezTo>
                  <a:cubicBezTo>
                    <a:pt x="159965" y="26918"/>
                    <a:pt x="124464" y="-2351"/>
                    <a:pt x="80390" y="149"/>
                  </a:cubicBezTo>
                  <a:lnTo>
                    <a:pt x="80390" y="149"/>
                  </a:lnTo>
                  <a:close/>
                </a:path>
              </a:pathLst>
            </a:custGeom>
            <a:solidFill>
              <a:srgbClr val="FB9774"/>
            </a:solidFill>
            <a:ln w="1984"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E8FAF196-09FE-C36D-F5B7-2DF80CCCD299}"/>
                </a:ext>
              </a:extLst>
            </p:cNvPr>
            <p:cNvSpPr/>
            <p:nvPr/>
          </p:nvSpPr>
          <p:spPr>
            <a:xfrm>
              <a:off x="4312946" y="2900913"/>
              <a:ext cx="152466" cy="133724"/>
            </a:xfrm>
            <a:custGeom>
              <a:avLst/>
              <a:gdLst>
                <a:gd name="connsiteX0" fmla="*/ 76838 w 152466"/>
                <a:gd name="connsiteY0" fmla="*/ 135 h 133724"/>
                <a:gd name="connsiteX1" fmla="*/ 3 w 152466"/>
                <a:gd name="connsiteY1" fmla="*/ 71097 h 133724"/>
                <a:gd name="connsiteX2" fmla="*/ 75628 w 152466"/>
                <a:gd name="connsiteY2" fmla="*/ 133585 h 133724"/>
                <a:gd name="connsiteX3" fmla="*/ 152464 w 152466"/>
                <a:gd name="connsiteY3" fmla="*/ 62623 h 133724"/>
                <a:gd name="connsiteX4" fmla="*/ 76838 w 152466"/>
                <a:gd name="connsiteY4" fmla="*/ 135 h 133724"/>
                <a:gd name="connsiteX5" fmla="*/ 76838 w 152466"/>
                <a:gd name="connsiteY5" fmla="*/ 135 h 1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66" h="133724">
                  <a:moveTo>
                    <a:pt x="76838" y="135"/>
                  </a:moveTo>
                  <a:cubicBezTo>
                    <a:pt x="34750" y="2476"/>
                    <a:pt x="320" y="34246"/>
                    <a:pt x="3" y="71097"/>
                  </a:cubicBezTo>
                  <a:cubicBezTo>
                    <a:pt x="-354" y="107967"/>
                    <a:pt x="33559" y="135946"/>
                    <a:pt x="75628" y="133585"/>
                  </a:cubicBezTo>
                  <a:cubicBezTo>
                    <a:pt x="117717" y="131263"/>
                    <a:pt x="152146" y="99493"/>
                    <a:pt x="152464" y="62623"/>
                  </a:cubicBezTo>
                  <a:cubicBezTo>
                    <a:pt x="152801" y="25793"/>
                    <a:pt x="118908" y="-2187"/>
                    <a:pt x="76838" y="135"/>
                  </a:cubicBezTo>
                  <a:lnTo>
                    <a:pt x="76838" y="135"/>
                  </a:lnTo>
                  <a:close/>
                </a:path>
              </a:pathLst>
            </a:custGeom>
            <a:solidFill>
              <a:srgbClr val="FB9573"/>
            </a:solidFill>
            <a:ln w="1984"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41C8B26F-FF2C-8BA2-EAE0-FA04B976BAB4}"/>
                </a:ext>
              </a:extLst>
            </p:cNvPr>
            <p:cNvSpPr/>
            <p:nvPr/>
          </p:nvSpPr>
          <p:spPr>
            <a:xfrm>
              <a:off x="4318304" y="2902729"/>
              <a:ext cx="145342" cy="127290"/>
            </a:xfrm>
            <a:custGeom>
              <a:avLst/>
              <a:gdLst>
                <a:gd name="connsiteX0" fmla="*/ 73287 w 145342"/>
                <a:gd name="connsiteY0" fmla="*/ 125 h 127290"/>
                <a:gd name="connsiteX1" fmla="*/ 3 w 145342"/>
                <a:gd name="connsiteY1" fmla="*/ 67575 h 127290"/>
                <a:gd name="connsiteX2" fmla="*/ 72037 w 145342"/>
                <a:gd name="connsiteY2" fmla="*/ 127166 h 127290"/>
                <a:gd name="connsiteX3" fmla="*/ 145340 w 145342"/>
                <a:gd name="connsiteY3" fmla="*/ 59716 h 127290"/>
                <a:gd name="connsiteX4" fmla="*/ 73287 w 145342"/>
                <a:gd name="connsiteY4" fmla="*/ 125 h 127290"/>
                <a:gd name="connsiteX5" fmla="*/ 73287 w 145342"/>
                <a:gd name="connsiteY5" fmla="*/ 125 h 1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42" h="127290">
                  <a:moveTo>
                    <a:pt x="73287" y="125"/>
                  </a:moveTo>
                  <a:cubicBezTo>
                    <a:pt x="33182" y="2288"/>
                    <a:pt x="360" y="32491"/>
                    <a:pt x="3" y="67575"/>
                  </a:cubicBezTo>
                  <a:cubicBezTo>
                    <a:pt x="-354" y="102679"/>
                    <a:pt x="31932" y="129349"/>
                    <a:pt x="72037" y="127166"/>
                  </a:cubicBezTo>
                  <a:cubicBezTo>
                    <a:pt x="112141" y="124983"/>
                    <a:pt x="145003" y="94801"/>
                    <a:pt x="145340" y="59716"/>
                  </a:cubicBezTo>
                  <a:cubicBezTo>
                    <a:pt x="145658" y="24613"/>
                    <a:pt x="113391" y="-2058"/>
                    <a:pt x="73287" y="125"/>
                  </a:cubicBezTo>
                  <a:lnTo>
                    <a:pt x="73287" y="125"/>
                  </a:lnTo>
                  <a:close/>
                </a:path>
              </a:pathLst>
            </a:custGeom>
            <a:solidFill>
              <a:srgbClr val="FB9473"/>
            </a:solidFill>
            <a:ln w="1984"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E8EA0365-2C86-F478-AB61-58278764F3C9}"/>
                </a:ext>
              </a:extLst>
            </p:cNvPr>
            <p:cNvSpPr/>
            <p:nvPr/>
          </p:nvSpPr>
          <p:spPr>
            <a:xfrm>
              <a:off x="4323662" y="2904509"/>
              <a:ext cx="138179" cy="120873"/>
            </a:xfrm>
            <a:custGeom>
              <a:avLst/>
              <a:gdLst>
                <a:gd name="connsiteX0" fmla="*/ 69734 w 138179"/>
                <a:gd name="connsiteY0" fmla="*/ 111 h 120873"/>
                <a:gd name="connsiteX1" fmla="*/ 3 w 138179"/>
                <a:gd name="connsiteY1" fmla="*/ 64068 h 120873"/>
                <a:gd name="connsiteX2" fmla="*/ 68445 w 138179"/>
                <a:gd name="connsiteY2" fmla="*/ 120762 h 120873"/>
                <a:gd name="connsiteX3" fmla="*/ 138176 w 138179"/>
                <a:gd name="connsiteY3" fmla="*/ 56805 h 120873"/>
                <a:gd name="connsiteX4" fmla="*/ 69734 w 138179"/>
                <a:gd name="connsiteY4" fmla="*/ 111 h 120873"/>
                <a:gd name="connsiteX5" fmla="*/ 69734 w 138179"/>
                <a:gd name="connsiteY5" fmla="*/ 111 h 12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79" h="120873">
                  <a:moveTo>
                    <a:pt x="69734" y="111"/>
                  </a:moveTo>
                  <a:cubicBezTo>
                    <a:pt x="31594" y="2135"/>
                    <a:pt x="360" y="30750"/>
                    <a:pt x="3" y="64068"/>
                  </a:cubicBezTo>
                  <a:cubicBezTo>
                    <a:pt x="-354" y="97406"/>
                    <a:pt x="30305" y="122767"/>
                    <a:pt x="68445" y="120762"/>
                  </a:cubicBezTo>
                  <a:cubicBezTo>
                    <a:pt x="106585" y="118738"/>
                    <a:pt x="137839" y="90123"/>
                    <a:pt x="138176" y="56805"/>
                  </a:cubicBezTo>
                  <a:cubicBezTo>
                    <a:pt x="138534" y="23467"/>
                    <a:pt x="107875" y="-1893"/>
                    <a:pt x="69734" y="111"/>
                  </a:cubicBezTo>
                  <a:lnTo>
                    <a:pt x="69734" y="111"/>
                  </a:lnTo>
                  <a:close/>
                </a:path>
              </a:pathLst>
            </a:custGeom>
            <a:solidFill>
              <a:srgbClr val="FB9272"/>
            </a:solidFill>
            <a:ln w="1984"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4E62E5C-BF7B-A0DB-3ECC-BAAF7F6B533E}"/>
                </a:ext>
              </a:extLst>
            </p:cNvPr>
            <p:cNvSpPr/>
            <p:nvPr/>
          </p:nvSpPr>
          <p:spPr>
            <a:xfrm>
              <a:off x="4329019" y="2906306"/>
              <a:ext cx="131055" cy="114438"/>
            </a:xfrm>
            <a:custGeom>
              <a:avLst/>
              <a:gdLst>
                <a:gd name="connsiteX0" fmla="*/ 66183 w 131055"/>
                <a:gd name="connsiteY0" fmla="*/ 99 h 114438"/>
                <a:gd name="connsiteX1" fmla="*/ 3 w 131055"/>
                <a:gd name="connsiteY1" fmla="*/ 60564 h 114438"/>
                <a:gd name="connsiteX2" fmla="*/ 64853 w 131055"/>
                <a:gd name="connsiteY2" fmla="*/ 114341 h 114438"/>
                <a:gd name="connsiteX3" fmla="*/ 131053 w 131055"/>
                <a:gd name="connsiteY3" fmla="*/ 53876 h 114438"/>
                <a:gd name="connsiteX4" fmla="*/ 66183 w 131055"/>
                <a:gd name="connsiteY4" fmla="*/ 99 h 114438"/>
                <a:gd name="connsiteX5" fmla="*/ 66183 w 131055"/>
                <a:gd name="connsiteY5" fmla="*/ 99 h 11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55" h="114438">
                  <a:moveTo>
                    <a:pt x="66183" y="99"/>
                  </a:moveTo>
                  <a:cubicBezTo>
                    <a:pt x="30027" y="1965"/>
                    <a:pt x="361" y="29012"/>
                    <a:pt x="3" y="60564"/>
                  </a:cubicBezTo>
                  <a:cubicBezTo>
                    <a:pt x="-354" y="92116"/>
                    <a:pt x="28698" y="116167"/>
                    <a:pt x="64853" y="114341"/>
                  </a:cubicBezTo>
                  <a:cubicBezTo>
                    <a:pt x="101009" y="112496"/>
                    <a:pt x="130676" y="85428"/>
                    <a:pt x="131053" y="53876"/>
                  </a:cubicBezTo>
                  <a:cubicBezTo>
                    <a:pt x="131410" y="22325"/>
                    <a:pt x="102338" y="-1746"/>
                    <a:pt x="66183" y="99"/>
                  </a:cubicBezTo>
                  <a:lnTo>
                    <a:pt x="66183" y="99"/>
                  </a:lnTo>
                  <a:close/>
                </a:path>
              </a:pathLst>
            </a:custGeom>
            <a:solidFill>
              <a:srgbClr val="FA9171"/>
            </a:solidFill>
            <a:ln w="1984"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563F7A33-D811-5495-753C-A1E4A5B6D5D3}"/>
                </a:ext>
              </a:extLst>
            </p:cNvPr>
            <p:cNvSpPr/>
            <p:nvPr/>
          </p:nvSpPr>
          <p:spPr>
            <a:xfrm>
              <a:off x="4334376" y="2908104"/>
              <a:ext cx="123893" cy="107986"/>
            </a:xfrm>
            <a:custGeom>
              <a:avLst/>
              <a:gdLst>
                <a:gd name="connsiteX0" fmla="*/ 62651 w 123893"/>
                <a:gd name="connsiteY0" fmla="*/ 88 h 107986"/>
                <a:gd name="connsiteX1" fmla="*/ 4 w 123893"/>
                <a:gd name="connsiteY1" fmla="*/ 57040 h 107986"/>
                <a:gd name="connsiteX2" fmla="*/ 61262 w 123893"/>
                <a:gd name="connsiteY2" fmla="*/ 107900 h 107986"/>
                <a:gd name="connsiteX3" fmla="*/ 123890 w 123893"/>
                <a:gd name="connsiteY3" fmla="*/ 50948 h 107986"/>
                <a:gd name="connsiteX4" fmla="*/ 62651 w 123893"/>
                <a:gd name="connsiteY4" fmla="*/ 88 h 107986"/>
                <a:gd name="connsiteX5" fmla="*/ 62651 w 123893"/>
                <a:gd name="connsiteY5" fmla="*/ 88 h 1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93" h="107986">
                  <a:moveTo>
                    <a:pt x="62651" y="88"/>
                  </a:moveTo>
                  <a:cubicBezTo>
                    <a:pt x="28440" y="1775"/>
                    <a:pt x="401" y="27274"/>
                    <a:pt x="4" y="57040"/>
                  </a:cubicBezTo>
                  <a:cubicBezTo>
                    <a:pt x="-373" y="86806"/>
                    <a:pt x="27071" y="109567"/>
                    <a:pt x="61262" y="107900"/>
                  </a:cubicBezTo>
                  <a:cubicBezTo>
                    <a:pt x="95453" y="106213"/>
                    <a:pt x="123513" y="80714"/>
                    <a:pt x="123890" y="50948"/>
                  </a:cubicBezTo>
                  <a:cubicBezTo>
                    <a:pt x="124267" y="21162"/>
                    <a:pt x="96842" y="-1599"/>
                    <a:pt x="62651" y="88"/>
                  </a:cubicBezTo>
                  <a:lnTo>
                    <a:pt x="62651" y="88"/>
                  </a:lnTo>
                  <a:close/>
                </a:path>
              </a:pathLst>
            </a:custGeom>
            <a:solidFill>
              <a:srgbClr val="FA9071"/>
            </a:solidFill>
            <a:ln w="1984"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08E68A3-CE81-05F9-AAF6-4E5B9277D4B1}"/>
                </a:ext>
              </a:extLst>
            </p:cNvPr>
            <p:cNvSpPr/>
            <p:nvPr/>
          </p:nvSpPr>
          <p:spPr>
            <a:xfrm>
              <a:off x="4339734" y="2909903"/>
              <a:ext cx="116730" cy="101534"/>
            </a:xfrm>
            <a:custGeom>
              <a:avLst/>
              <a:gdLst>
                <a:gd name="connsiteX0" fmla="*/ 59080 w 116730"/>
                <a:gd name="connsiteY0" fmla="*/ 75 h 101534"/>
                <a:gd name="connsiteX1" fmla="*/ 4 w 116730"/>
                <a:gd name="connsiteY1" fmla="*/ 53514 h 101534"/>
                <a:gd name="connsiteX2" fmla="*/ 57670 w 116730"/>
                <a:gd name="connsiteY2" fmla="*/ 101458 h 101534"/>
                <a:gd name="connsiteX3" fmla="*/ 116726 w 116730"/>
                <a:gd name="connsiteY3" fmla="*/ 48018 h 101534"/>
                <a:gd name="connsiteX4" fmla="*/ 59080 w 116730"/>
                <a:gd name="connsiteY4" fmla="*/ 75 h 101534"/>
                <a:gd name="connsiteX5" fmla="*/ 59080 w 116730"/>
                <a:gd name="connsiteY5" fmla="*/ 75 h 10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0" h="101534">
                  <a:moveTo>
                    <a:pt x="59080" y="75"/>
                  </a:moveTo>
                  <a:cubicBezTo>
                    <a:pt x="26853" y="1603"/>
                    <a:pt x="401" y="25515"/>
                    <a:pt x="4" y="53514"/>
                  </a:cubicBezTo>
                  <a:cubicBezTo>
                    <a:pt x="-373" y="81514"/>
                    <a:pt x="25444" y="102986"/>
                    <a:pt x="57670" y="101458"/>
                  </a:cubicBezTo>
                  <a:cubicBezTo>
                    <a:pt x="89877" y="99929"/>
                    <a:pt x="116349" y="76017"/>
                    <a:pt x="116726" y="48018"/>
                  </a:cubicBezTo>
                  <a:cubicBezTo>
                    <a:pt x="117123" y="20018"/>
                    <a:pt x="91306" y="-1433"/>
                    <a:pt x="59080" y="75"/>
                  </a:cubicBezTo>
                  <a:lnTo>
                    <a:pt x="59080" y="75"/>
                  </a:lnTo>
                  <a:close/>
                </a:path>
              </a:pathLst>
            </a:custGeom>
            <a:solidFill>
              <a:srgbClr val="FA8E70"/>
            </a:solidFill>
            <a:ln w="1984"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16198484-E82C-DFDB-DE37-345C257BD366}"/>
                </a:ext>
              </a:extLst>
            </p:cNvPr>
            <p:cNvSpPr/>
            <p:nvPr/>
          </p:nvSpPr>
          <p:spPr>
            <a:xfrm>
              <a:off x="4345111" y="2911700"/>
              <a:ext cx="109588" cy="95101"/>
            </a:xfrm>
            <a:custGeom>
              <a:avLst/>
              <a:gdLst>
                <a:gd name="connsiteX0" fmla="*/ 55529 w 109588"/>
                <a:gd name="connsiteY0" fmla="*/ 64 h 95101"/>
                <a:gd name="connsiteX1" fmla="*/ 5 w 109588"/>
                <a:gd name="connsiteY1" fmla="*/ 50011 h 95101"/>
                <a:gd name="connsiteX2" fmla="*/ 54060 w 109588"/>
                <a:gd name="connsiteY2" fmla="*/ 95037 h 95101"/>
                <a:gd name="connsiteX3" fmla="*/ 109583 w 109588"/>
                <a:gd name="connsiteY3" fmla="*/ 45090 h 95101"/>
                <a:gd name="connsiteX4" fmla="*/ 55529 w 109588"/>
                <a:gd name="connsiteY4" fmla="*/ 64 h 95101"/>
                <a:gd name="connsiteX5" fmla="*/ 55529 w 109588"/>
                <a:gd name="connsiteY5" fmla="*/ 64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88" h="95101">
                  <a:moveTo>
                    <a:pt x="55529" y="64"/>
                  </a:moveTo>
                  <a:cubicBezTo>
                    <a:pt x="25286" y="1433"/>
                    <a:pt x="402" y="23778"/>
                    <a:pt x="5" y="50011"/>
                  </a:cubicBezTo>
                  <a:cubicBezTo>
                    <a:pt x="-411" y="76245"/>
                    <a:pt x="23818" y="96387"/>
                    <a:pt x="54060" y="95037"/>
                  </a:cubicBezTo>
                  <a:cubicBezTo>
                    <a:pt x="84302" y="93688"/>
                    <a:pt x="109167" y="71324"/>
                    <a:pt x="109583" y="45090"/>
                  </a:cubicBezTo>
                  <a:cubicBezTo>
                    <a:pt x="109981" y="18876"/>
                    <a:pt x="85751" y="-1285"/>
                    <a:pt x="55529" y="64"/>
                  </a:cubicBezTo>
                  <a:lnTo>
                    <a:pt x="55529" y="64"/>
                  </a:lnTo>
                  <a:close/>
                </a:path>
              </a:pathLst>
            </a:custGeom>
            <a:solidFill>
              <a:srgbClr val="FA8D6F"/>
            </a:solidFill>
            <a:ln w="1984"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0DDAB358-7D04-DD90-3967-551D16DB93BF}"/>
                </a:ext>
              </a:extLst>
            </p:cNvPr>
            <p:cNvSpPr/>
            <p:nvPr/>
          </p:nvSpPr>
          <p:spPr>
            <a:xfrm>
              <a:off x="4350468" y="2913496"/>
              <a:ext cx="102425" cy="88652"/>
            </a:xfrm>
            <a:custGeom>
              <a:avLst/>
              <a:gdLst>
                <a:gd name="connsiteX0" fmla="*/ 51977 w 102425"/>
                <a:gd name="connsiteY0" fmla="*/ 53 h 88652"/>
                <a:gd name="connsiteX1" fmla="*/ 6 w 102425"/>
                <a:gd name="connsiteY1" fmla="*/ 46488 h 88652"/>
                <a:gd name="connsiteX2" fmla="*/ 50469 w 102425"/>
                <a:gd name="connsiteY2" fmla="*/ 88597 h 88652"/>
                <a:gd name="connsiteX3" fmla="*/ 102420 w 102425"/>
                <a:gd name="connsiteY3" fmla="*/ 42162 h 88652"/>
                <a:gd name="connsiteX4" fmla="*/ 51977 w 102425"/>
                <a:gd name="connsiteY4" fmla="*/ 53 h 88652"/>
                <a:gd name="connsiteX5" fmla="*/ 51977 w 102425"/>
                <a:gd name="connsiteY5" fmla="*/ 53 h 8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25" h="88652">
                  <a:moveTo>
                    <a:pt x="51977" y="53"/>
                  </a:moveTo>
                  <a:cubicBezTo>
                    <a:pt x="23699" y="1244"/>
                    <a:pt x="422" y="22041"/>
                    <a:pt x="6" y="46488"/>
                  </a:cubicBezTo>
                  <a:cubicBezTo>
                    <a:pt x="-411" y="70956"/>
                    <a:pt x="22211" y="89808"/>
                    <a:pt x="50469" y="88597"/>
                  </a:cubicBezTo>
                  <a:cubicBezTo>
                    <a:pt x="78707" y="87406"/>
                    <a:pt x="102003" y="66630"/>
                    <a:pt x="102420" y="42162"/>
                  </a:cubicBezTo>
                  <a:cubicBezTo>
                    <a:pt x="102837" y="17715"/>
                    <a:pt x="80235" y="-1137"/>
                    <a:pt x="51977" y="53"/>
                  </a:cubicBezTo>
                  <a:lnTo>
                    <a:pt x="51977" y="53"/>
                  </a:lnTo>
                  <a:close/>
                </a:path>
              </a:pathLst>
            </a:custGeom>
            <a:solidFill>
              <a:srgbClr val="FA8C6E"/>
            </a:solidFill>
            <a:ln w="1984"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8A29AFBC-359B-D370-835D-28C9AF341BC3}"/>
                </a:ext>
              </a:extLst>
            </p:cNvPr>
            <p:cNvSpPr/>
            <p:nvPr/>
          </p:nvSpPr>
          <p:spPr>
            <a:xfrm>
              <a:off x="4355825" y="2915294"/>
              <a:ext cx="95283" cy="82238"/>
            </a:xfrm>
            <a:custGeom>
              <a:avLst/>
              <a:gdLst>
                <a:gd name="connsiteX0" fmla="*/ 48406 w 95283"/>
                <a:gd name="connsiteY0" fmla="*/ 42 h 82238"/>
                <a:gd name="connsiteX1" fmla="*/ 7 w 95283"/>
                <a:gd name="connsiteY1" fmla="*/ 42984 h 82238"/>
                <a:gd name="connsiteX2" fmla="*/ 46858 w 95283"/>
                <a:gd name="connsiteY2" fmla="*/ 82196 h 82238"/>
                <a:gd name="connsiteX3" fmla="*/ 95277 w 95283"/>
                <a:gd name="connsiteY3" fmla="*/ 39273 h 82238"/>
                <a:gd name="connsiteX4" fmla="*/ 48406 w 95283"/>
                <a:gd name="connsiteY4" fmla="*/ 42 h 82238"/>
                <a:gd name="connsiteX5" fmla="*/ 48406 w 95283"/>
                <a:gd name="connsiteY5" fmla="*/ 42 h 8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83" h="82238">
                  <a:moveTo>
                    <a:pt x="48406" y="42"/>
                  </a:moveTo>
                  <a:cubicBezTo>
                    <a:pt x="22113" y="1074"/>
                    <a:pt x="443" y="20302"/>
                    <a:pt x="7" y="42984"/>
                  </a:cubicBezTo>
                  <a:cubicBezTo>
                    <a:pt x="-430" y="65665"/>
                    <a:pt x="20585" y="83228"/>
                    <a:pt x="46858" y="82196"/>
                  </a:cubicBezTo>
                  <a:cubicBezTo>
                    <a:pt x="73151" y="81184"/>
                    <a:pt x="94861" y="61955"/>
                    <a:pt x="95277" y="39273"/>
                  </a:cubicBezTo>
                  <a:cubicBezTo>
                    <a:pt x="95694" y="16572"/>
                    <a:pt x="74719" y="-970"/>
                    <a:pt x="48406" y="42"/>
                  </a:cubicBezTo>
                  <a:lnTo>
                    <a:pt x="48406" y="42"/>
                  </a:lnTo>
                  <a:close/>
                </a:path>
              </a:pathLst>
            </a:custGeom>
            <a:solidFill>
              <a:srgbClr val="FA8A6E"/>
            </a:solidFill>
            <a:ln w="1984"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41B7E5A9-6A98-E890-D2E4-F2E9EB3E2DBA}"/>
                </a:ext>
              </a:extLst>
            </p:cNvPr>
            <p:cNvSpPr/>
            <p:nvPr/>
          </p:nvSpPr>
          <p:spPr>
            <a:xfrm>
              <a:off x="4361202" y="2917088"/>
              <a:ext cx="88121" cy="75791"/>
            </a:xfrm>
            <a:custGeom>
              <a:avLst/>
              <a:gdLst>
                <a:gd name="connsiteX0" fmla="*/ 44854 w 88121"/>
                <a:gd name="connsiteY0" fmla="*/ 34 h 75791"/>
                <a:gd name="connsiteX1" fmla="*/ 7 w 88121"/>
                <a:gd name="connsiteY1" fmla="*/ 39464 h 75791"/>
                <a:gd name="connsiteX2" fmla="*/ 43267 w 88121"/>
                <a:gd name="connsiteY2" fmla="*/ 75758 h 75791"/>
                <a:gd name="connsiteX3" fmla="*/ 88114 w 88121"/>
                <a:gd name="connsiteY3" fmla="*/ 36328 h 75791"/>
                <a:gd name="connsiteX4" fmla="*/ 44854 w 88121"/>
                <a:gd name="connsiteY4" fmla="*/ 34 h 75791"/>
                <a:gd name="connsiteX5" fmla="*/ 44854 w 88121"/>
                <a:gd name="connsiteY5" fmla="*/ 34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1" h="75791">
                  <a:moveTo>
                    <a:pt x="44854" y="34"/>
                  </a:moveTo>
                  <a:cubicBezTo>
                    <a:pt x="20526" y="907"/>
                    <a:pt x="444" y="18568"/>
                    <a:pt x="7" y="39464"/>
                  </a:cubicBezTo>
                  <a:cubicBezTo>
                    <a:pt x="-429" y="60399"/>
                    <a:pt x="18958" y="76631"/>
                    <a:pt x="43267" y="75758"/>
                  </a:cubicBezTo>
                  <a:cubicBezTo>
                    <a:pt x="67576" y="74905"/>
                    <a:pt x="87698" y="57244"/>
                    <a:pt x="88114" y="36328"/>
                  </a:cubicBezTo>
                  <a:cubicBezTo>
                    <a:pt x="88551" y="15413"/>
                    <a:pt x="69183" y="-840"/>
                    <a:pt x="44854" y="34"/>
                  </a:cubicBezTo>
                  <a:lnTo>
                    <a:pt x="44854" y="34"/>
                  </a:lnTo>
                  <a:close/>
                </a:path>
              </a:pathLst>
            </a:custGeom>
            <a:solidFill>
              <a:srgbClr val="F9896D"/>
            </a:solidFill>
            <a:ln w="1984"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C2472F3A-11BF-CB15-9B1E-93FD9D25B7E7}"/>
                </a:ext>
              </a:extLst>
            </p:cNvPr>
            <p:cNvSpPr/>
            <p:nvPr/>
          </p:nvSpPr>
          <p:spPr>
            <a:xfrm>
              <a:off x="4366559" y="2918884"/>
              <a:ext cx="80980" cy="69362"/>
            </a:xfrm>
            <a:custGeom>
              <a:avLst/>
              <a:gdLst>
                <a:gd name="connsiteX0" fmla="*/ 41304 w 80980"/>
                <a:gd name="connsiteY0" fmla="*/ 23 h 69362"/>
                <a:gd name="connsiteX1" fmla="*/ 9 w 80980"/>
                <a:gd name="connsiteY1" fmla="*/ 35961 h 69362"/>
                <a:gd name="connsiteX2" fmla="*/ 39677 w 80980"/>
                <a:gd name="connsiteY2" fmla="*/ 69338 h 69362"/>
                <a:gd name="connsiteX3" fmla="*/ 80972 w 80980"/>
                <a:gd name="connsiteY3" fmla="*/ 33421 h 69362"/>
                <a:gd name="connsiteX4" fmla="*/ 41304 w 80980"/>
                <a:gd name="connsiteY4" fmla="*/ 23 h 69362"/>
                <a:gd name="connsiteX5" fmla="*/ 41304 w 80980"/>
                <a:gd name="connsiteY5" fmla="*/ 23 h 6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80" h="69362">
                  <a:moveTo>
                    <a:pt x="41304" y="23"/>
                  </a:moveTo>
                  <a:cubicBezTo>
                    <a:pt x="18940" y="718"/>
                    <a:pt x="445" y="16811"/>
                    <a:pt x="9" y="35961"/>
                  </a:cubicBezTo>
                  <a:cubicBezTo>
                    <a:pt x="-448" y="55110"/>
                    <a:pt x="17332" y="70052"/>
                    <a:pt x="39677" y="69338"/>
                  </a:cubicBezTo>
                  <a:cubicBezTo>
                    <a:pt x="62021" y="68644"/>
                    <a:pt x="80535" y="52550"/>
                    <a:pt x="80972" y="33421"/>
                  </a:cubicBezTo>
                  <a:cubicBezTo>
                    <a:pt x="81428" y="14271"/>
                    <a:pt x="63648" y="-671"/>
                    <a:pt x="41304" y="23"/>
                  </a:cubicBezTo>
                  <a:lnTo>
                    <a:pt x="41304" y="23"/>
                  </a:lnTo>
                  <a:close/>
                </a:path>
              </a:pathLst>
            </a:custGeom>
            <a:solidFill>
              <a:srgbClr val="F9886C"/>
            </a:solidFill>
            <a:ln w="1984"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946AE109-3CAC-5181-29FC-A74E63646535}"/>
                </a:ext>
              </a:extLst>
            </p:cNvPr>
            <p:cNvSpPr/>
            <p:nvPr/>
          </p:nvSpPr>
          <p:spPr>
            <a:xfrm>
              <a:off x="4371896" y="2920678"/>
              <a:ext cx="73839" cy="62937"/>
            </a:xfrm>
            <a:custGeom>
              <a:avLst/>
              <a:gdLst>
                <a:gd name="connsiteX0" fmla="*/ 37753 w 73839"/>
                <a:gd name="connsiteY0" fmla="*/ 15 h 62937"/>
                <a:gd name="connsiteX1" fmla="*/ 9 w 73839"/>
                <a:gd name="connsiteY1" fmla="*/ 32460 h 62937"/>
                <a:gd name="connsiteX2" fmla="*/ 36086 w 73839"/>
                <a:gd name="connsiteY2" fmla="*/ 62921 h 62937"/>
                <a:gd name="connsiteX3" fmla="*/ 73829 w 73839"/>
                <a:gd name="connsiteY3" fmla="*/ 30496 h 62937"/>
                <a:gd name="connsiteX4" fmla="*/ 37753 w 73839"/>
                <a:gd name="connsiteY4" fmla="*/ 15 h 62937"/>
                <a:gd name="connsiteX5" fmla="*/ 37753 w 73839"/>
                <a:gd name="connsiteY5" fmla="*/ 15 h 6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39" h="62937">
                  <a:moveTo>
                    <a:pt x="37753" y="15"/>
                  </a:moveTo>
                  <a:cubicBezTo>
                    <a:pt x="17393" y="571"/>
                    <a:pt x="486" y="15077"/>
                    <a:pt x="9" y="32460"/>
                  </a:cubicBezTo>
                  <a:cubicBezTo>
                    <a:pt x="-447" y="49844"/>
                    <a:pt x="15726" y="63476"/>
                    <a:pt x="36086" y="62921"/>
                  </a:cubicBezTo>
                  <a:cubicBezTo>
                    <a:pt x="56446" y="62405"/>
                    <a:pt x="73372" y="47879"/>
                    <a:pt x="73829" y="30496"/>
                  </a:cubicBezTo>
                  <a:cubicBezTo>
                    <a:pt x="74305" y="13112"/>
                    <a:pt x="58132" y="-520"/>
                    <a:pt x="37753" y="15"/>
                  </a:cubicBezTo>
                  <a:lnTo>
                    <a:pt x="37753" y="15"/>
                  </a:lnTo>
                  <a:close/>
                </a:path>
              </a:pathLst>
            </a:custGeom>
            <a:solidFill>
              <a:srgbClr val="F9866B"/>
            </a:solidFill>
            <a:ln w="1984"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58F7E829-BED8-F0E9-CAF6-AE6B859733EB}"/>
                </a:ext>
              </a:extLst>
            </p:cNvPr>
            <p:cNvSpPr/>
            <p:nvPr/>
          </p:nvSpPr>
          <p:spPr>
            <a:xfrm>
              <a:off x="4377291" y="2922471"/>
              <a:ext cx="66677" cy="56513"/>
            </a:xfrm>
            <a:custGeom>
              <a:avLst/>
              <a:gdLst>
                <a:gd name="connsiteX0" fmla="*/ 34183 w 66677"/>
                <a:gd name="connsiteY0" fmla="*/ 8 h 56513"/>
                <a:gd name="connsiteX1" fmla="*/ 11 w 66677"/>
                <a:gd name="connsiteY1" fmla="*/ 28941 h 56513"/>
                <a:gd name="connsiteX2" fmla="*/ 32476 w 66677"/>
                <a:gd name="connsiteY2" fmla="*/ 56504 h 56513"/>
                <a:gd name="connsiteX3" fmla="*/ 66667 w 66677"/>
                <a:gd name="connsiteY3" fmla="*/ 27592 h 56513"/>
                <a:gd name="connsiteX4" fmla="*/ 34183 w 66677"/>
                <a:gd name="connsiteY4" fmla="*/ 8 h 56513"/>
                <a:gd name="connsiteX5" fmla="*/ 34183 w 66677"/>
                <a:gd name="connsiteY5" fmla="*/ 8 h 5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7" h="56513">
                  <a:moveTo>
                    <a:pt x="34183" y="8"/>
                  </a:moveTo>
                  <a:cubicBezTo>
                    <a:pt x="15787" y="405"/>
                    <a:pt x="468" y="13343"/>
                    <a:pt x="11" y="28941"/>
                  </a:cubicBezTo>
                  <a:cubicBezTo>
                    <a:pt x="-465" y="44558"/>
                    <a:pt x="14081" y="56901"/>
                    <a:pt x="32476" y="56504"/>
                  </a:cubicBezTo>
                  <a:cubicBezTo>
                    <a:pt x="50871" y="56127"/>
                    <a:pt x="66191" y="43189"/>
                    <a:pt x="66667" y="27592"/>
                  </a:cubicBezTo>
                  <a:cubicBezTo>
                    <a:pt x="67124" y="11974"/>
                    <a:pt x="52578" y="-369"/>
                    <a:pt x="34183" y="8"/>
                  </a:cubicBezTo>
                  <a:lnTo>
                    <a:pt x="34183" y="8"/>
                  </a:lnTo>
                  <a:close/>
                </a:path>
              </a:pathLst>
            </a:custGeom>
            <a:solidFill>
              <a:srgbClr val="F9856B"/>
            </a:solidFill>
            <a:ln w="1984"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88B5D374-7F22-C364-E086-BEF75FBB30FF}"/>
                </a:ext>
              </a:extLst>
            </p:cNvPr>
            <p:cNvSpPr/>
            <p:nvPr/>
          </p:nvSpPr>
          <p:spPr>
            <a:xfrm>
              <a:off x="4382628" y="2924263"/>
              <a:ext cx="59557" cy="50072"/>
            </a:xfrm>
            <a:custGeom>
              <a:avLst/>
              <a:gdLst>
                <a:gd name="connsiteX0" fmla="*/ 30652 w 59557"/>
                <a:gd name="connsiteY0" fmla="*/ 3 h 50072"/>
                <a:gd name="connsiteX1" fmla="*/ 13 w 59557"/>
                <a:gd name="connsiteY1" fmla="*/ 25423 h 50072"/>
                <a:gd name="connsiteX2" fmla="*/ 28905 w 59557"/>
                <a:gd name="connsiteY2" fmla="*/ 50069 h 50072"/>
                <a:gd name="connsiteX3" fmla="*/ 59545 w 59557"/>
                <a:gd name="connsiteY3" fmla="*/ 24649 h 50072"/>
                <a:gd name="connsiteX4" fmla="*/ 30652 w 59557"/>
                <a:gd name="connsiteY4" fmla="*/ 3 h 50072"/>
                <a:gd name="connsiteX5" fmla="*/ 30652 w 59557"/>
                <a:gd name="connsiteY5" fmla="*/ 3 h 5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57" h="50072">
                  <a:moveTo>
                    <a:pt x="30652" y="3"/>
                  </a:moveTo>
                  <a:cubicBezTo>
                    <a:pt x="14201" y="221"/>
                    <a:pt x="489" y="11611"/>
                    <a:pt x="13" y="25423"/>
                  </a:cubicBezTo>
                  <a:cubicBezTo>
                    <a:pt x="-463" y="39254"/>
                    <a:pt x="12475" y="50287"/>
                    <a:pt x="28905" y="50069"/>
                  </a:cubicBezTo>
                  <a:cubicBezTo>
                    <a:pt x="45316" y="49851"/>
                    <a:pt x="59048" y="38480"/>
                    <a:pt x="59545" y="24649"/>
                  </a:cubicBezTo>
                  <a:cubicBezTo>
                    <a:pt x="60021" y="10817"/>
                    <a:pt x="47083" y="-196"/>
                    <a:pt x="30652" y="3"/>
                  </a:cubicBezTo>
                  <a:lnTo>
                    <a:pt x="30652" y="3"/>
                  </a:lnTo>
                  <a:close/>
                </a:path>
              </a:pathLst>
            </a:custGeom>
            <a:solidFill>
              <a:srgbClr val="F9836A"/>
            </a:solidFill>
            <a:ln w="1984"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1CA6D46E-4EF7-7334-D0EC-B435139F4AC6}"/>
                </a:ext>
              </a:extLst>
            </p:cNvPr>
            <p:cNvSpPr/>
            <p:nvPr/>
          </p:nvSpPr>
          <p:spPr>
            <a:xfrm>
              <a:off x="4388004" y="2926051"/>
              <a:ext cx="52397" cy="43677"/>
            </a:xfrm>
            <a:custGeom>
              <a:avLst/>
              <a:gdLst>
                <a:gd name="connsiteX0" fmla="*/ 27082 w 52397"/>
                <a:gd name="connsiteY0" fmla="*/ 0 h 43677"/>
                <a:gd name="connsiteX1" fmla="*/ 15 w 52397"/>
                <a:gd name="connsiteY1" fmla="*/ 21948 h 43677"/>
                <a:gd name="connsiteX2" fmla="*/ 25296 w 52397"/>
                <a:gd name="connsiteY2" fmla="*/ 43677 h 43677"/>
                <a:gd name="connsiteX3" fmla="*/ 52383 w 52397"/>
                <a:gd name="connsiteY3" fmla="*/ 21769 h 43677"/>
                <a:gd name="connsiteX4" fmla="*/ 27082 w 52397"/>
                <a:gd name="connsiteY4" fmla="*/ 0 h 43677"/>
                <a:gd name="connsiteX5" fmla="*/ 27082 w 52397"/>
                <a:gd name="connsiteY5" fmla="*/ 0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7" h="43677">
                  <a:moveTo>
                    <a:pt x="27082" y="0"/>
                  </a:moveTo>
                  <a:cubicBezTo>
                    <a:pt x="12635" y="79"/>
                    <a:pt x="511" y="9883"/>
                    <a:pt x="15" y="21948"/>
                  </a:cubicBezTo>
                  <a:cubicBezTo>
                    <a:pt x="-462" y="34013"/>
                    <a:pt x="10849" y="43756"/>
                    <a:pt x="25296" y="43677"/>
                  </a:cubicBezTo>
                  <a:cubicBezTo>
                    <a:pt x="39742" y="43617"/>
                    <a:pt x="51867" y="33814"/>
                    <a:pt x="52383" y="21769"/>
                  </a:cubicBezTo>
                  <a:cubicBezTo>
                    <a:pt x="52859" y="9684"/>
                    <a:pt x="41548" y="-59"/>
                    <a:pt x="27082" y="0"/>
                  </a:cubicBezTo>
                  <a:lnTo>
                    <a:pt x="27082" y="0"/>
                  </a:lnTo>
                  <a:close/>
                </a:path>
              </a:pathLst>
            </a:custGeom>
            <a:solidFill>
              <a:srgbClr val="F98269"/>
            </a:solidFill>
            <a:ln w="1984"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ED9A3156-B108-6059-4223-E13E8608B253}"/>
                </a:ext>
              </a:extLst>
            </p:cNvPr>
            <p:cNvSpPr/>
            <p:nvPr/>
          </p:nvSpPr>
          <p:spPr>
            <a:xfrm>
              <a:off x="4393357" y="2927836"/>
              <a:ext cx="45260" cy="37229"/>
            </a:xfrm>
            <a:custGeom>
              <a:avLst/>
              <a:gdLst>
                <a:gd name="connsiteX0" fmla="*/ 23535 w 45260"/>
                <a:gd name="connsiteY0" fmla="*/ 1 h 37229"/>
                <a:gd name="connsiteX1" fmla="*/ 20 w 45260"/>
                <a:gd name="connsiteY1" fmla="*/ 18416 h 37229"/>
                <a:gd name="connsiteX2" fmla="*/ 21709 w 45260"/>
                <a:gd name="connsiteY2" fmla="*/ 37228 h 37229"/>
                <a:gd name="connsiteX3" fmla="*/ 45244 w 45260"/>
                <a:gd name="connsiteY3" fmla="*/ 18813 h 37229"/>
                <a:gd name="connsiteX4" fmla="*/ 23535 w 45260"/>
                <a:gd name="connsiteY4" fmla="*/ 1 h 37229"/>
                <a:gd name="connsiteX5" fmla="*/ 23535 w 45260"/>
                <a:gd name="connsiteY5" fmla="*/ 1 h 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60" h="37229">
                  <a:moveTo>
                    <a:pt x="23535" y="1"/>
                  </a:moveTo>
                  <a:cubicBezTo>
                    <a:pt x="11053" y="-98"/>
                    <a:pt x="516" y="8137"/>
                    <a:pt x="20" y="18416"/>
                  </a:cubicBezTo>
                  <a:cubicBezTo>
                    <a:pt x="-496" y="28715"/>
                    <a:pt x="9207" y="37149"/>
                    <a:pt x="21709" y="37228"/>
                  </a:cubicBezTo>
                  <a:cubicBezTo>
                    <a:pt x="34171" y="37347"/>
                    <a:pt x="44728" y="29092"/>
                    <a:pt x="45244" y="18813"/>
                  </a:cubicBezTo>
                  <a:cubicBezTo>
                    <a:pt x="45720" y="8534"/>
                    <a:pt x="36016" y="100"/>
                    <a:pt x="23535" y="1"/>
                  </a:cubicBezTo>
                  <a:lnTo>
                    <a:pt x="23535" y="1"/>
                  </a:lnTo>
                  <a:close/>
                </a:path>
              </a:pathLst>
            </a:custGeom>
            <a:solidFill>
              <a:srgbClr val="F88168"/>
            </a:solidFill>
            <a:ln w="1984"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C95E2494-72DE-2A83-F212-DA0200F4FF4E}"/>
                </a:ext>
              </a:extLst>
            </p:cNvPr>
            <p:cNvSpPr/>
            <p:nvPr/>
          </p:nvSpPr>
          <p:spPr>
            <a:xfrm>
              <a:off x="4398711" y="2929616"/>
              <a:ext cx="38107" cy="30853"/>
            </a:xfrm>
            <a:custGeom>
              <a:avLst/>
              <a:gdLst>
                <a:gd name="connsiteX0" fmla="*/ 19986 w 38107"/>
                <a:gd name="connsiteY0" fmla="*/ 7 h 30853"/>
                <a:gd name="connsiteX1" fmla="*/ 23 w 38107"/>
                <a:gd name="connsiteY1" fmla="*/ 14950 h 30853"/>
                <a:gd name="connsiteX2" fmla="*/ 18121 w 38107"/>
                <a:gd name="connsiteY2" fmla="*/ 30845 h 30853"/>
                <a:gd name="connsiteX3" fmla="*/ 38084 w 38107"/>
                <a:gd name="connsiteY3" fmla="*/ 15942 h 30853"/>
                <a:gd name="connsiteX4" fmla="*/ 19986 w 38107"/>
                <a:gd name="connsiteY4" fmla="*/ 7 h 30853"/>
                <a:gd name="connsiteX5" fmla="*/ 19986 w 38107"/>
                <a:gd name="connsiteY5" fmla="*/ 7 h 3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7" h="30853">
                  <a:moveTo>
                    <a:pt x="19986" y="7"/>
                  </a:moveTo>
                  <a:cubicBezTo>
                    <a:pt x="9489" y="-251"/>
                    <a:pt x="539" y="6417"/>
                    <a:pt x="23" y="14950"/>
                  </a:cubicBezTo>
                  <a:cubicBezTo>
                    <a:pt x="-493" y="23463"/>
                    <a:pt x="7604" y="30587"/>
                    <a:pt x="18121" y="30845"/>
                  </a:cubicBezTo>
                  <a:cubicBezTo>
                    <a:pt x="28619" y="31123"/>
                    <a:pt x="37568" y="24455"/>
                    <a:pt x="38084" y="15942"/>
                  </a:cubicBezTo>
                  <a:cubicBezTo>
                    <a:pt x="38600" y="7409"/>
                    <a:pt x="30504" y="285"/>
                    <a:pt x="19986" y="7"/>
                  </a:cubicBezTo>
                  <a:lnTo>
                    <a:pt x="19986" y="7"/>
                  </a:lnTo>
                  <a:close/>
                </a:path>
              </a:pathLst>
            </a:custGeom>
            <a:solidFill>
              <a:srgbClr val="F87F68"/>
            </a:solidFill>
            <a:ln w="1984"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9AFBD397-149E-6A31-2370-948F3ADF0C49}"/>
                </a:ext>
              </a:extLst>
            </p:cNvPr>
            <p:cNvSpPr/>
            <p:nvPr/>
          </p:nvSpPr>
          <p:spPr>
            <a:xfrm>
              <a:off x="4404081" y="2931383"/>
              <a:ext cx="30956" cy="24460"/>
            </a:xfrm>
            <a:custGeom>
              <a:avLst/>
              <a:gdLst>
                <a:gd name="connsiteX0" fmla="*/ 16442 w 30956"/>
                <a:gd name="connsiteY0" fmla="*/ 26 h 24460"/>
                <a:gd name="connsiteX1" fmla="*/ 31 w 30956"/>
                <a:gd name="connsiteY1" fmla="*/ 11436 h 24460"/>
                <a:gd name="connsiteX2" fmla="*/ 14517 w 30956"/>
                <a:gd name="connsiteY2" fmla="*/ 24434 h 24460"/>
                <a:gd name="connsiteX3" fmla="*/ 30928 w 30956"/>
                <a:gd name="connsiteY3" fmla="*/ 13004 h 24460"/>
                <a:gd name="connsiteX4" fmla="*/ 16442 w 30956"/>
                <a:gd name="connsiteY4" fmla="*/ 26 h 24460"/>
                <a:gd name="connsiteX5" fmla="*/ 16442 w 30956"/>
                <a:gd name="connsiteY5" fmla="*/ 26 h 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6" h="24460">
                  <a:moveTo>
                    <a:pt x="16442" y="26"/>
                  </a:moveTo>
                  <a:cubicBezTo>
                    <a:pt x="7909" y="-411"/>
                    <a:pt x="547" y="4709"/>
                    <a:pt x="31" y="11436"/>
                  </a:cubicBezTo>
                  <a:cubicBezTo>
                    <a:pt x="-505" y="18183"/>
                    <a:pt x="6004" y="24017"/>
                    <a:pt x="14517" y="24434"/>
                  </a:cubicBezTo>
                  <a:cubicBezTo>
                    <a:pt x="23050" y="24871"/>
                    <a:pt x="30412" y="19771"/>
                    <a:pt x="30928" y="13004"/>
                  </a:cubicBezTo>
                  <a:cubicBezTo>
                    <a:pt x="31444" y="6297"/>
                    <a:pt x="24955" y="462"/>
                    <a:pt x="16442" y="26"/>
                  </a:cubicBezTo>
                  <a:lnTo>
                    <a:pt x="16442" y="26"/>
                  </a:lnTo>
                  <a:close/>
                </a:path>
              </a:pathLst>
            </a:custGeom>
            <a:solidFill>
              <a:srgbClr val="F87E67"/>
            </a:solidFill>
            <a:ln w="1984"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AA0DC106-303E-75C9-7DC3-27B6210D486C}"/>
                </a:ext>
              </a:extLst>
            </p:cNvPr>
            <p:cNvSpPr/>
            <p:nvPr/>
          </p:nvSpPr>
          <p:spPr>
            <a:xfrm>
              <a:off x="3064893" y="1813178"/>
              <a:ext cx="1574684" cy="942592"/>
            </a:xfrm>
            <a:custGeom>
              <a:avLst/>
              <a:gdLst>
                <a:gd name="connsiteX0" fmla="*/ 573858 w 1574684"/>
                <a:gd name="connsiteY0" fmla="*/ 251209 h 942592"/>
                <a:gd name="connsiteX1" fmla="*/ 878483 w 1574684"/>
                <a:gd name="connsiteY1" fmla="*/ 419585 h 942592"/>
                <a:gd name="connsiteX2" fmla="*/ 1413574 w 1574684"/>
                <a:gd name="connsiteY2" fmla="*/ 595819 h 942592"/>
                <a:gd name="connsiteX3" fmla="*/ 1510353 w 1574684"/>
                <a:gd name="connsiteY3" fmla="*/ 841071 h 942592"/>
                <a:gd name="connsiteX4" fmla="*/ 468288 w 1574684"/>
                <a:gd name="connsiteY4" fmla="*/ 65450 h 942592"/>
                <a:gd name="connsiteX5" fmla="*/ 40513 w 1574684"/>
                <a:gd name="connsiteY5" fmla="*/ 942592 h 942592"/>
                <a:gd name="connsiteX6" fmla="*/ 206408 w 1574684"/>
                <a:gd name="connsiteY6" fmla="*/ 866530 h 942592"/>
                <a:gd name="connsiteX7" fmla="*/ 328607 w 1574684"/>
                <a:gd name="connsiteY7" fmla="*/ 630784 h 942592"/>
                <a:gd name="connsiteX8" fmla="*/ 573858 w 1574684"/>
                <a:gd name="connsiteY8" fmla="*/ 251209 h 942592"/>
                <a:gd name="connsiteX9" fmla="*/ 573858 w 1574684"/>
                <a:gd name="connsiteY9" fmla="*/ 251209 h 94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684" h="942592">
                  <a:moveTo>
                    <a:pt x="573858" y="251209"/>
                  </a:moveTo>
                  <a:cubicBezTo>
                    <a:pt x="573858" y="251209"/>
                    <a:pt x="671828" y="376067"/>
                    <a:pt x="878483" y="419585"/>
                  </a:cubicBezTo>
                  <a:cubicBezTo>
                    <a:pt x="1085137" y="463103"/>
                    <a:pt x="1327730" y="522694"/>
                    <a:pt x="1413574" y="595819"/>
                  </a:cubicBezTo>
                  <a:cubicBezTo>
                    <a:pt x="1499419" y="668944"/>
                    <a:pt x="1510353" y="841071"/>
                    <a:pt x="1510353" y="841071"/>
                  </a:cubicBezTo>
                  <a:cubicBezTo>
                    <a:pt x="1772591" y="385989"/>
                    <a:pt x="1194974" y="-197303"/>
                    <a:pt x="468288" y="65450"/>
                  </a:cubicBezTo>
                  <a:cubicBezTo>
                    <a:pt x="146658" y="181756"/>
                    <a:pt x="-100419" y="563613"/>
                    <a:pt x="40513" y="942592"/>
                  </a:cubicBezTo>
                  <a:cubicBezTo>
                    <a:pt x="40513" y="865895"/>
                    <a:pt x="142510" y="813706"/>
                    <a:pt x="206408" y="866530"/>
                  </a:cubicBezTo>
                  <a:cubicBezTo>
                    <a:pt x="210893" y="745363"/>
                    <a:pt x="238377" y="697063"/>
                    <a:pt x="328607" y="630784"/>
                  </a:cubicBezTo>
                  <a:cubicBezTo>
                    <a:pt x="414551" y="567700"/>
                    <a:pt x="546831" y="465385"/>
                    <a:pt x="573858" y="251209"/>
                  </a:cubicBezTo>
                  <a:lnTo>
                    <a:pt x="573858" y="251209"/>
                  </a:lnTo>
                  <a:close/>
                </a:path>
              </a:pathLst>
            </a:custGeom>
            <a:solidFill>
              <a:srgbClr val="8A4E3C"/>
            </a:solidFill>
            <a:ln w="1984"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B62F2BE7-661F-AD51-0F15-7A1195AA692A}"/>
                </a:ext>
              </a:extLst>
            </p:cNvPr>
            <p:cNvSpPr/>
            <p:nvPr/>
          </p:nvSpPr>
          <p:spPr>
            <a:xfrm>
              <a:off x="3067384" y="2015830"/>
              <a:ext cx="1514509" cy="615102"/>
            </a:xfrm>
            <a:custGeom>
              <a:avLst/>
              <a:gdLst>
                <a:gd name="connsiteX0" fmla="*/ 1064647 w 1514509"/>
                <a:gd name="connsiteY0" fmla="*/ 259916 h 615102"/>
                <a:gd name="connsiteX1" fmla="*/ 1392668 w 1514509"/>
                <a:gd name="connsiteY1" fmla="*/ 379257 h 615102"/>
                <a:gd name="connsiteX2" fmla="*/ 1514510 w 1514509"/>
                <a:gd name="connsiteY2" fmla="*/ 174567 h 615102"/>
                <a:gd name="connsiteX3" fmla="*/ 1378856 w 1514509"/>
                <a:gd name="connsiteY3" fmla="*/ 0 h 615102"/>
                <a:gd name="connsiteX4" fmla="*/ 1064647 w 1514509"/>
                <a:gd name="connsiteY4" fmla="*/ 259916 h 615102"/>
                <a:gd name="connsiteX5" fmla="*/ 1064647 w 1514509"/>
                <a:gd name="connsiteY5" fmla="*/ 259916 h 615102"/>
                <a:gd name="connsiteX6" fmla="*/ 46792 w 1514509"/>
                <a:gd name="connsiteY6" fmla="*/ 270294 h 615102"/>
                <a:gd name="connsiteX7" fmla="*/ 0 w 1514509"/>
                <a:gd name="connsiteY7" fmla="*/ 461530 h 615102"/>
                <a:gd name="connsiteX8" fmla="*/ 207488 w 1514509"/>
                <a:gd name="connsiteY8" fmla="*/ 615103 h 615102"/>
                <a:gd name="connsiteX9" fmla="*/ 326115 w 1514509"/>
                <a:gd name="connsiteY9" fmla="*/ 428153 h 615102"/>
                <a:gd name="connsiteX10" fmla="*/ 423152 w 1514509"/>
                <a:gd name="connsiteY10" fmla="*/ 348043 h 615102"/>
                <a:gd name="connsiteX11" fmla="*/ 46792 w 1514509"/>
                <a:gd name="connsiteY11" fmla="*/ 270294 h 615102"/>
                <a:gd name="connsiteX12" fmla="*/ 46792 w 1514509"/>
                <a:gd name="connsiteY12" fmla="*/ 270294 h 61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4509" h="615102">
                  <a:moveTo>
                    <a:pt x="1064647" y="259916"/>
                  </a:moveTo>
                  <a:cubicBezTo>
                    <a:pt x="1199427" y="293670"/>
                    <a:pt x="1325496" y="333676"/>
                    <a:pt x="1392668" y="379257"/>
                  </a:cubicBezTo>
                  <a:cubicBezTo>
                    <a:pt x="1454303" y="312939"/>
                    <a:pt x="1492244" y="242691"/>
                    <a:pt x="1514510" y="174567"/>
                  </a:cubicBezTo>
                  <a:cubicBezTo>
                    <a:pt x="1481707" y="111047"/>
                    <a:pt x="1435789" y="51832"/>
                    <a:pt x="1378856" y="0"/>
                  </a:cubicBezTo>
                  <a:cubicBezTo>
                    <a:pt x="1317300" y="118369"/>
                    <a:pt x="1203535" y="203242"/>
                    <a:pt x="1064647" y="259916"/>
                  </a:cubicBezTo>
                  <a:lnTo>
                    <a:pt x="1064647" y="259916"/>
                  </a:lnTo>
                  <a:close/>
                  <a:moveTo>
                    <a:pt x="46792" y="270294"/>
                  </a:moveTo>
                  <a:cubicBezTo>
                    <a:pt x="22126" y="330818"/>
                    <a:pt x="5894" y="395113"/>
                    <a:pt x="0" y="461530"/>
                  </a:cubicBezTo>
                  <a:cubicBezTo>
                    <a:pt x="50344" y="518086"/>
                    <a:pt x="117833" y="573549"/>
                    <a:pt x="207488" y="615103"/>
                  </a:cubicBezTo>
                  <a:cubicBezTo>
                    <a:pt x="217787" y="528226"/>
                    <a:pt x="249101" y="484748"/>
                    <a:pt x="326115" y="428153"/>
                  </a:cubicBezTo>
                  <a:cubicBezTo>
                    <a:pt x="355127" y="406840"/>
                    <a:pt x="389437" y="381083"/>
                    <a:pt x="423152" y="348043"/>
                  </a:cubicBezTo>
                  <a:cubicBezTo>
                    <a:pt x="279740" y="338379"/>
                    <a:pt x="147044" y="311054"/>
                    <a:pt x="46792" y="270294"/>
                  </a:cubicBezTo>
                  <a:lnTo>
                    <a:pt x="46792" y="270294"/>
                  </a:lnTo>
                  <a:close/>
                </a:path>
              </a:pathLst>
            </a:custGeom>
            <a:solidFill>
              <a:srgbClr val="965F4C"/>
            </a:solidFill>
            <a:ln w="1984"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378D9746-763C-D511-25AC-CF40EE7D1BCE}"/>
                </a:ext>
              </a:extLst>
            </p:cNvPr>
            <p:cNvSpPr/>
            <p:nvPr/>
          </p:nvSpPr>
          <p:spPr>
            <a:xfrm>
              <a:off x="3362670" y="3402025"/>
              <a:ext cx="968261" cy="717222"/>
            </a:xfrm>
            <a:custGeom>
              <a:avLst/>
              <a:gdLst>
                <a:gd name="connsiteX0" fmla="*/ 459809 w 959164"/>
                <a:gd name="connsiteY0" fmla="*/ 2281 h 717222"/>
                <a:gd name="connsiteX1" fmla="*/ 812852 w 959164"/>
                <a:gd name="connsiteY1" fmla="*/ 192227 h 717222"/>
                <a:gd name="connsiteX2" fmla="*/ 946762 w 959164"/>
                <a:gd name="connsiteY2" fmla="*/ 660011 h 717222"/>
                <a:gd name="connsiteX3" fmla="*/ 959164 w 959164"/>
                <a:gd name="connsiteY3" fmla="*/ 717222 h 717222"/>
                <a:gd name="connsiteX4" fmla="*/ 0 w 959164"/>
                <a:gd name="connsiteY4" fmla="*/ 717222 h 717222"/>
                <a:gd name="connsiteX5" fmla="*/ 38495 w 959164"/>
                <a:gd name="connsiteY5" fmla="*/ 529831 h 717222"/>
                <a:gd name="connsiteX6" fmla="*/ 176596 w 959164"/>
                <a:gd name="connsiteY6" fmla="*/ 93028 h 717222"/>
                <a:gd name="connsiteX7" fmla="*/ 459809 w 959164"/>
                <a:gd name="connsiteY7" fmla="*/ 2281 h 71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64" h="717222">
                  <a:moveTo>
                    <a:pt x="459809" y="2281"/>
                  </a:moveTo>
                  <a:cubicBezTo>
                    <a:pt x="634515" y="-9565"/>
                    <a:pt x="744490" y="20557"/>
                    <a:pt x="812852" y="192227"/>
                  </a:cubicBezTo>
                  <a:cubicBezTo>
                    <a:pt x="859339" y="308984"/>
                    <a:pt x="905193" y="478189"/>
                    <a:pt x="946762" y="660011"/>
                  </a:cubicBezTo>
                  <a:lnTo>
                    <a:pt x="959164" y="717222"/>
                  </a:lnTo>
                  <a:lnTo>
                    <a:pt x="0" y="717222"/>
                  </a:lnTo>
                  <a:lnTo>
                    <a:pt x="38495" y="529831"/>
                  </a:lnTo>
                  <a:cubicBezTo>
                    <a:pt x="87137" y="308624"/>
                    <a:pt x="137729" y="128688"/>
                    <a:pt x="176596" y="93028"/>
                  </a:cubicBezTo>
                  <a:cubicBezTo>
                    <a:pt x="239243" y="35520"/>
                    <a:pt x="353604" y="9485"/>
                    <a:pt x="459809" y="2281"/>
                  </a:cubicBezTo>
                  <a:close/>
                </a:path>
              </a:pathLst>
            </a:custGeom>
            <a:solidFill>
              <a:schemeClr val="bg1"/>
            </a:solidFill>
            <a:ln w="1984" cap="flat">
              <a:solidFill>
                <a:schemeClr val="bg1"/>
              </a:solid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471196A4-C62F-95EF-5674-CEAD4E9FA0CC}"/>
                </a:ext>
              </a:extLst>
            </p:cNvPr>
            <p:cNvSpPr/>
            <p:nvPr/>
          </p:nvSpPr>
          <p:spPr>
            <a:xfrm>
              <a:off x="3596801" y="3396708"/>
              <a:ext cx="475619" cy="100749"/>
            </a:xfrm>
            <a:custGeom>
              <a:avLst/>
              <a:gdLst>
                <a:gd name="connsiteX0" fmla="*/ 0 w 475619"/>
                <a:gd name="connsiteY0" fmla="*/ 38122 h 100749"/>
                <a:gd name="connsiteX1" fmla="*/ 225546 w 475619"/>
                <a:gd name="connsiteY1" fmla="*/ 160 h 100749"/>
                <a:gd name="connsiteX2" fmla="*/ 475619 w 475619"/>
                <a:gd name="connsiteY2" fmla="*/ 40166 h 100749"/>
                <a:gd name="connsiteX3" fmla="*/ 174587 w 475619"/>
                <a:gd name="connsiteY3" fmla="*/ 100749 h 100749"/>
                <a:gd name="connsiteX4" fmla="*/ 0 w 475619"/>
                <a:gd name="connsiteY4" fmla="*/ 38122 h 100749"/>
                <a:gd name="connsiteX5" fmla="*/ 0 w 475619"/>
                <a:gd name="connsiteY5" fmla="*/ 38122 h 10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619" h="100749">
                  <a:moveTo>
                    <a:pt x="0" y="38122"/>
                  </a:moveTo>
                  <a:cubicBezTo>
                    <a:pt x="77967" y="11690"/>
                    <a:pt x="153056" y="2780"/>
                    <a:pt x="225546" y="160"/>
                  </a:cubicBezTo>
                  <a:cubicBezTo>
                    <a:pt x="285991" y="-2003"/>
                    <a:pt x="429939" y="18060"/>
                    <a:pt x="475619" y="40166"/>
                  </a:cubicBezTo>
                  <a:cubicBezTo>
                    <a:pt x="443234" y="82215"/>
                    <a:pt x="251442" y="100749"/>
                    <a:pt x="174587" y="100749"/>
                  </a:cubicBezTo>
                  <a:cubicBezTo>
                    <a:pt x="97771" y="100769"/>
                    <a:pt x="25817" y="63423"/>
                    <a:pt x="0" y="38122"/>
                  </a:cubicBezTo>
                  <a:lnTo>
                    <a:pt x="0" y="38122"/>
                  </a:lnTo>
                  <a:close/>
                </a:path>
              </a:pathLst>
            </a:custGeom>
            <a:solidFill>
              <a:srgbClr val="E8935A"/>
            </a:solidFill>
            <a:ln w="1984" cap="flat">
              <a:noFill/>
              <a:prstDash val="solid"/>
              <a:miter/>
            </a:ln>
          </p:spPr>
          <p:txBody>
            <a:bodyPr rtlCol="0" anchor="ctr"/>
            <a:lstStyle/>
            <a:p>
              <a:endParaRPr lang="en-US"/>
            </a:p>
          </p:txBody>
        </p:sp>
        <p:grpSp>
          <p:nvGrpSpPr>
            <p:cNvPr id="375" name="Group 374">
              <a:extLst>
                <a:ext uri="{FF2B5EF4-FFF2-40B4-BE49-F238E27FC236}">
                  <a16:creationId xmlns:a16="http://schemas.microsoft.com/office/drawing/2014/main" id="{34F9BC1A-7D20-8FCB-6465-D3FB95240AC0}"/>
                </a:ext>
              </a:extLst>
            </p:cNvPr>
            <p:cNvGrpSpPr/>
            <p:nvPr/>
          </p:nvGrpSpPr>
          <p:grpSpPr>
            <a:xfrm>
              <a:off x="3812204" y="3592951"/>
              <a:ext cx="133446" cy="438064"/>
              <a:chOff x="14692737" y="2561777"/>
              <a:chExt cx="173622" cy="569956"/>
            </a:xfrm>
          </p:grpSpPr>
          <p:sp>
            <p:nvSpPr>
              <p:cNvPr id="381" name="Arrow: Notched Right 2874">
                <a:extLst>
                  <a:ext uri="{FF2B5EF4-FFF2-40B4-BE49-F238E27FC236}">
                    <a16:creationId xmlns:a16="http://schemas.microsoft.com/office/drawing/2014/main" id="{0116D640-4C3B-3AAE-D627-00C893B25E52}"/>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Arrow: Notched Right 2874">
                <a:extLst>
                  <a:ext uri="{FF2B5EF4-FFF2-40B4-BE49-F238E27FC236}">
                    <a16:creationId xmlns:a16="http://schemas.microsoft.com/office/drawing/2014/main" id="{0119B28D-A055-C951-66CE-CADE93CD92A9}"/>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Arrow: Notched Right 2874">
                <a:extLst>
                  <a:ext uri="{FF2B5EF4-FFF2-40B4-BE49-F238E27FC236}">
                    <a16:creationId xmlns:a16="http://schemas.microsoft.com/office/drawing/2014/main" id="{170399FC-683B-A0B4-C394-CFF44E1FD476}"/>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6" name="Freeform: Shape 375">
              <a:extLst>
                <a:ext uri="{FF2B5EF4-FFF2-40B4-BE49-F238E27FC236}">
                  <a16:creationId xmlns:a16="http://schemas.microsoft.com/office/drawing/2014/main" id="{A2309840-14FC-7761-F137-86278A44BC1B}"/>
                </a:ext>
              </a:extLst>
            </p:cNvPr>
            <p:cNvSpPr/>
            <p:nvPr/>
          </p:nvSpPr>
          <p:spPr>
            <a:xfrm rot="638362" flipH="1">
              <a:off x="3952326" y="3551304"/>
              <a:ext cx="1259804" cy="397307"/>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2CD7D2FC-47A6-9836-EDC1-61158DFDD483}"/>
                </a:ext>
              </a:extLst>
            </p:cNvPr>
            <p:cNvSpPr/>
            <p:nvPr/>
          </p:nvSpPr>
          <p:spPr>
            <a:xfrm rot="898778">
              <a:off x="3976571" y="3505978"/>
              <a:ext cx="506638" cy="296381"/>
            </a:xfrm>
            <a:custGeom>
              <a:avLst/>
              <a:gdLst>
                <a:gd name="connsiteX0" fmla="*/ 69537 w 506638"/>
                <a:gd name="connsiteY0" fmla="*/ 231829 h 296381"/>
                <a:gd name="connsiteX1" fmla="*/ 388845 w 506638"/>
                <a:gd name="connsiteY1" fmla="*/ 296381 h 296381"/>
                <a:gd name="connsiteX2" fmla="*/ 506639 w 506638"/>
                <a:gd name="connsiteY2" fmla="*/ 96434 h 296381"/>
                <a:gd name="connsiteX3" fmla="*/ 205071 w 506638"/>
                <a:gd name="connsiteY3" fmla="*/ 9100 h 296381"/>
                <a:gd name="connsiteX4" fmla="*/ 15204 w 506638"/>
                <a:gd name="connsiteY4" fmla="*/ 71172 h 296381"/>
                <a:gd name="connsiteX5" fmla="*/ 69537 w 506638"/>
                <a:gd name="connsiteY5" fmla="*/ 231829 h 296381"/>
                <a:gd name="connsiteX6" fmla="*/ 69537 w 506638"/>
                <a:gd name="connsiteY6" fmla="*/ 231829 h 29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38" h="296381">
                  <a:moveTo>
                    <a:pt x="69537" y="231829"/>
                  </a:moveTo>
                  <a:cubicBezTo>
                    <a:pt x="69537" y="231829"/>
                    <a:pt x="201479" y="294000"/>
                    <a:pt x="388845" y="296381"/>
                  </a:cubicBezTo>
                  <a:cubicBezTo>
                    <a:pt x="404800" y="216867"/>
                    <a:pt x="456216" y="147690"/>
                    <a:pt x="506639" y="96434"/>
                  </a:cubicBezTo>
                  <a:cubicBezTo>
                    <a:pt x="411845" y="84944"/>
                    <a:pt x="316931" y="53928"/>
                    <a:pt x="205071" y="9100"/>
                  </a:cubicBezTo>
                  <a:cubicBezTo>
                    <a:pt x="161017" y="-8541"/>
                    <a:pt x="52114" y="-6675"/>
                    <a:pt x="15204" y="71172"/>
                  </a:cubicBezTo>
                  <a:cubicBezTo>
                    <a:pt x="-21706" y="149040"/>
                    <a:pt x="13319" y="210417"/>
                    <a:pt x="69537" y="231829"/>
                  </a:cubicBezTo>
                  <a:lnTo>
                    <a:pt x="69537" y="231829"/>
                  </a:lnTo>
                  <a:close/>
                </a:path>
              </a:pathLst>
            </a:custGeom>
            <a:solidFill>
              <a:srgbClr val="FAA66E"/>
            </a:solidFill>
            <a:ln w="1984"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CF46C3ED-0EEE-14B1-CE59-3F1507D2389E}"/>
                </a:ext>
              </a:extLst>
            </p:cNvPr>
            <p:cNvSpPr/>
            <p:nvPr/>
          </p:nvSpPr>
          <p:spPr>
            <a:xfrm>
              <a:off x="3939618" y="3408259"/>
              <a:ext cx="423834" cy="387313"/>
            </a:xfrm>
            <a:custGeom>
              <a:avLst/>
              <a:gdLst>
                <a:gd name="connsiteX0" fmla="*/ 259903 w 423834"/>
                <a:gd name="connsiteY0" fmla="*/ 387314 h 387313"/>
                <a:gd name="connsiteX1" fmla="*/ 49657 w 423834"/>
                <a:gd name="connsiteY1" fmla="*/ 43736 h 387313"/>
                <a:gd name="connsiteX2" fmla="*/ 46442 w 423834"/>
                <a:gd name="connsiteY2" fmla="*/ 0 h 387313"/>
                <a:gd name="connsiteX3" fmla="*/ 423834 w 423834"/>
                <a:gd name="connsiteY3" fmla="*/ 132994 h 387313"/>
                <a:gd name="connsiteX4" fmla="*/ 259903 w 423834"/>
                <a:gd name="connsiteY4" fmla="*/ 387314 h 387313"/>
                <a:gd name="connsiteX5" fmla="*/ 259903 w 423834"/>
                <a:gd name="connsiteY5" fmla="*/ 387314 h 38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34" h="387313">
                  <a:moveTo>
                    <a:pt x="259903" y="387314"/>
                  </a:moveTo>
                  <a:cubicBezTo>
                    <a:pt x="84959" y="347051"/>
                    <a:pt x="-87584" y="150139"/>
                    <a:pt x="49657" y="43736"/>
                  </a:cubicBezTo>
                  <a:cubicBezTo>
                    <a:pt x="74462" y="24527"/>
                    <a:pt x="60015" y="34370"/>
                    <a:pt x="46442" y="0"/>
                  </a:cubicBezTo>
                  <a:cubicBezTo>
                    <a:pt x="155782" y="12779"/>
                    <a:pt x="313780" y="68402"/>
                    <a:pt x="423834" y="132994"/>
                  </a:cubicBezTo>
                  <a:cubicBezTo>
                    <a:pt x="377538" y="269322"/>
                    <a:pt x="318780" y="330044"/>
                    <a:pt x="259903" y="387314"/>
                  </a:cubicBezTo>
                  <a:lnTo>
                    <a:pt x="259903" y="387314"/>
                  </a:lnTo>
                  <a:close/>
                </a:path>
              </a:pathLst>
            </a:custGeom>
            <a:solidFill>
              <a:schemeClr val="bg1"/>
            </a:solidFill>
            <a:ln w="1984"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EB311D91-04D3-D729-8335-2DEB03B9DB5F}"/>
                </a:ext>
              </a:extLst>
            </p:cNvPr>
            <p:cNvSpPr/>
            <p:nvPr/>
          </p:nvSpPr>
          <p:spPr>
            <a:xfrm>
              <a:off x="3512266" y="3408140"/>
              <a:ext cx="577200" cy="183325"/>
            </a:xfrm>
            <a:custGeom>
              <a:avLst/>
              <a:gdLst>
                <a:gd name="connsiteX0" fmla="*/ 0 w 577200"/>
                <a:gd name="connsiteY0" fmla="*/ 45006 h 183325"/>
                <a:gd name="connsiteX1" fmla="*/ 123667 w 577200"/>
                <a:gd name="connsiteY1" fmla="*/ 8731 h 183325"/>
                <a:gd name="connsiteX2" fmla="*/ 472326 w 577200"/>
                <a:gd name="connsiteY2" fmla="*/ 0 h 183325"/>
                <a:gd name="connsiteX3" fmla="*/ 577201 w 577200"/>
                <a:gd name="connsiteY3" fmla="*/ 19864 h 183325"/>
                <a:gd name="connsiteX4" fmla="*/ 0 w 577200"/>
                <a:gd name="connsiteY4" fmla="*/ 45006 h 183325"/>
                <a:gd name="connsiteX5" fmla="*/ 0 w 577200"/>
                <a:gd name="connsiteY5" fmla="*/ 45006 h 18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200" h="183325">
                  <a:moveTo>
                    <a:pt x="0" y="45006"/>
                  </a:moveTo>
                  <a:cubicBezTo>
                    <a:pt x="36433" y="29012"/>
                    <a:pt x="85507" y="12244"/>
                    <a:pt x="123667" y="8731"/>
                  </a:cubicBezTo>
                  <a:cubicBezTo>
                    <a:pt x="153751" y="105927"/>
                    <a:pt x="421842" y="128093"/>
                    <a:pt x="472326" y="0"/>
                  </a:cubicBezTo>
                  <a:cubicBezTo>
                    <a:pt x="502568" y="3294"/>
                    <a:pt x="540013" y="8235"/>
                    <a:pt x="577201" y="19864"/>
                  </a:cubicBezTo>
                  <a:cubicBezTo>
                    <a:pt x="500563" y="229932"/>
                    <a:pt x="116484" y="236679"/>
                    <a:pt x="0" y="45006"/>
                  </a:cubicBezTo>
                  <a:lnTo>
                    <a:pt x="0" y="45006"/>
                  </a:lnTo>
                  <a:close/>
                </a:path>
              </a:pathLst>
            </a:custGeom>
            <a:solidFill>
              <a:srgbClr val="0070C0"/>
            </a:solidFill>
            <a:ln w="1984"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F66F25B0-9A61-65A4-D766-91312F79D478}"/>
                </a:ext>
              </a:extLst>
            </p:cNvPr>
            <p:cNvSpPr/>
            <p:nvPr/>
          </p:nvSpPr>
          <p:spPr>
            <a:xfrm>
              <a:off x="4185590" y="3539685"/>
              <a:ext cx="238960" cy="303830"/>
            </a:xfrm>
            <a:custGeom>
              <a:avLst/>
              <a:gdLst>
                <a:gd name="connsiteX0" fmla="*/ 175182 w 238960"/>
                <a:gd name="connsiteY0" fmla="*/ 0 h 303830"/>
                <a:gd name="connsiteX1" fmla="*/ 0 w 238960"/>
                <a:gd name="connsiteY1" fmla="*/ 252355 h 303830"/>
                <a:gd name="connsiteX2" fmla="*/ 68501 w 238960"/>
                <a:gd name="connsiteY2" fmla="*/ 303831 h 303830"/>
                <a:gd name="connsiteX3" fmla="*/ 238961 w 238960"/>
                <a:gd name="connsiteY3" fmla="*/ 40561 h 303830"/>
                <a:gd name="connsiteX4" fmla="*/ 175182 w 238960"/>
                <a:gd name="connsiteY4" fmla="*/ 0 h 303830"/>
                <a:gd name="connsiteX5" fmla="*/ 175182 w 238960"/>
                <a:gd name="connsiteY5" fmla="*/ 0 h 3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60" h="303830">
                  <a:moveTo>
                    <a:pt x="175182" y="0"/>
                  </a:moveTo>
                  <a:cubicBezTo>
                    <a:pt x="144940" y="100589"/>
                    <a:pt x="83126" y="186989"/>
                    <a:pt x="0" y="252355"/>
                  </a:cubicBezTo>
                  <a:cubicBezTo>
                    <a:pt x="22840" y="269500"/>
                    <a:pt x="45661" y="286665"/>
                    <a:pt x="68501" y="303831"/>
                  </a:cubicBezTo>
                  <a:cubicBezTo>
                    <a:pt x="138570" y="237770"/>
                    <a:pt x="185025" y="179667"/>
                    <a:pt x="238961" y="40561"/>
                  </a:cubicBezTo>
                  <a:cubicBezTo>
                    <a:pt x="221280" y="28158"/>
                    <a:pt x="196673" y="11192"/>
                    <a:pt x="175182" y="0"/>
                  </a:cubicBezTo>
                  <a:lnTo>
                    <a:pt x="175182" y="0"/>
                  </a:lnTo>
                  <a:close/>
                </a:path>
              </a:pathLst>
            </a:custGeom>
            <a:solidFill>
              <a:srgbClr val="0070C0"/>
            </a:solidFill>
            <a:ln w="1984" cap="flat">
              <a:noFill/>
              <a:prstDash val="solid"/>
              <a:miter/>
            </a:ln>
          </p:spPr>
          <p:txBody>
            <a:bodyPr rtlCol="0" anchor="ctr"/>
            <a:lstStyle/>
            <a:p>
              <a:endParaRPr lang="en-US"/>
            </a:p>
          </p:txBody>
        </p:sp>
      </p:grpSp>
      <p:pic>
        <p:nvPicPr>
          <p:cNvPr id="384" name="Picture 2" descr="shout (เชาท์) แปลว่าอะไร? ดูความหมาย ภาพประกอบ ตัวอย่างประโยค | ENGDICT.COM">
            <a:extLst>
              <a:ext uri="{FF2B5EF4-FFF2-40B4-BE49-F238E27FC236}">
                <a16:creationId xmlns:a16="http://schemas.microsoft.com/office/drawing/2014/main" id="{5C5BFA8E-8BAE-6841-665D-67676E079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697" y="2934284"/>
            <a:ext cx="1212850" cy="121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13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022007" y="561859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20666893">
            <a:off x="-557679" y="-590949"/>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4076819">
            <a:off x="-1014975" y="4979766"/>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573373">
            <a:off x="10054029" y="-78505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6" name="TextBox 75">
            <a:extLst>
              <a:ext uri="{FF2B5EF4-FFF2-40B4-BE49-F238E27FC236}">
                <a16:creationId xmlns:a16="http://schemas.microsoft.com/office/drawing/2014/main" id="{1B79839D-BBA1-DA74-917F-8DC01D0C6A65}"/>
              </a:ext>
            </a:extLst>
          </p:cNvPr>
          <p:cNvSpPr txBox="1"/>
          <p:nvPr/>
        </p:nvSpPr>
        <p:spPr>
          <a:xfrm>
            <a:off x="5818094" y="2256154"/>
            <a:ext cx="5178058" cy="299325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9Slide07 IcielBaliho Script" pitchFamily="2" charset="0"/>
                <a:ea typeface="+mn-ea"/>
                <a:cs typeface="#9Slide03 Arima Madurai Black" panose="00000A00000000000000" pitchFamily="2" charset="0"/>
              </a:rPr>
              <a:t>Khi hét to, kéo dài, các dây thanh quản phải dao động với biên độ lớn trong thời gian dài dẫn đến bị tổn thương, vì thế ta thường bị đau họng, giọngh nói khàn và nhỏ đi.</a:t>
            </a:r>
            <a:endParaRPr kumimoji="0" lang="en-US" sz="3200" b="0" i="0" u="none" strike="noStrike" kern="1200" cap="none" spc="0" normalizeH="0" baseline="0" noProof="0" dirty="0">
              <a:ln>
                <a:noFill/>
              </a:ln>
              <a:solidFill>
                <a:prstClr val="black"/>
              </a:solidFill>
              <a:effectLst/>
              <a:uLnTx/>
              <a:uFillTx/>
              <a:latin typeface="#9Slide07 IcielBaliho Script" pitchFamily="2" charset="0"/>
              <a:ea typeface="+mn-ea"/>
              <a:cs typeface="#9Slide03 Arima Madurai Black" panose="00000A00000000000000" pitchFamily="2" charset="0"/>
            </a:endParaRPr>
          </a:p>
        </p:txBody>
      </p:sp>
      <p:sp>
        <p:nvSpPr>
          <p:cNvPr id="77" name="Rectangle: Rounded Corners 76">
            <a:extLst>
              <a:ext uri="{FF2B5EF4-FFF2-40B4-BE49-F238E27FC236}">
                <a16:creationId xmlns:a16="http://schemas.microsoft.com/office/drawing/2014/main" id="{C6A039BE-91D2-74EC-6F5C-253A9470D66C}"/>
              </a:ext>
            </a:extLst>
          </p:cNvPr>
          <p:cNvSpPr/>
          <p:nvPr/>
        </p:nvSpPr>
        <p:spPr>
          <a:xfrm>
            <a:off x="4448583" y="209739"/>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1B7680C6-C194-0249-06C8-F9EBD6DCD076}"/>
              </a:ext>
            </a:extLst>
          </p:cNvPr>
          <p:cNvSpPr txBox="1"/>
          <p:nvPr/>
        </p:nvSpPr>
        <p:spPr>
          <a:xfrm>
            <a:off x="4706526" y="319645"/>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79" name="Google Shape;3776;p52">
            <a:extLst>
              <a:ext uri="{FF2B5EF4-FFF2-40B4-BE49-F238E27FC236}">
                <a16:creationId xmlns:a16="http://schemas.microsoft.com/office/drawing/2014/main" id="{DA048379-087E-D76A-34A1-83BFE941D181}"/>
              </a:ext>
            </a:extLst>
          </p:cNvPr>
          <p:cNvSpPr/>
          <p:nvPr/>
        </p:nvSpPr>
        <p:spPr>
          <a:xfrm>
            <a:off x="4026952" y="184203"/>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0" name="Picture 2">
            <a:extLst>
              <a:ext uri="{FF2B5EF4-FFF2-40B4-BE49-F238E27FC236}">
                <a16:creationId xmlns:a16="http://schemas.microsoft.com/office/drawing/2014/main" id="{BE12AF76-057B-1AB5-865A-A191A148C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8597" y="313115"/>
            <a:ext cx="487929" cy="487929"/>
          </a:xfrm>
          <a:prstGeom prst="rect">
            <a:avLst/>
          </a:prstGeom>
          <a:noFill/>
          <a:extLst>
            <a:ext uri="{909E8E84-426E-40DD-AFC4-6F175D3DCCD1}">
              <a14:hiddenFill xmlns:a14="http://schemas.microsoft.com/office/drawing/2010/main">
                <a:solidFill>
                  <a:srgbClr val="FFFFFF"/>
                </a:solidFill>
              </a14:hiddenFill>
            </a:ext>
          </a:extLst>
        </p:spPr>
      </p:pic>
      <p:pic>
        <p:nvPicPr>
          <p:cNvPr id="87" name="Graphic 86">
            <a:extLst>
              <a:ext uri="{FF2B5EF4-FFF2-40B4-BE49-F238E27FC236}">
                <a16:creationId xmlns:a16="http://schemas.microsoft.com/office/drawing/2014/main" id="{69CD3E85-773D-0548-E27C-1D39044614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3739" y="2431851"/>
            <a:ext cx="3118183" cy="3118183"/>
          </a:xfrm>
          <a:prstGeom prst="rect">
            <a:avLst/>
          </a:prstGeom>
        </p:spPr>
      </p:pic>
      <p:pic>
        <p:nvPicPr>
          <p:cNvPr id="2050" name="Picture 2" descr="shout (เชาท์) แปลว่าอะไร? ดูความหมาย ภาพประกอบ ตัวอย่างประโยค | ENGDICT.COM">
            <a:extLst>
              <a:ext uri="{FF2B5EF4-FFF2-40B4-BE49-F238E27FC236}">
                <a16:creationId xmlns:a16="http://schemas.microsoft.com/office/drawing/2014/main" id="{62BF6D6F-2A33-3147-BB7F-74F4BF085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61" y="1065365"/>
            <a:ext cx="5383733" cy="538373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51D32E01-B510-CEFC-3D41-C52AB77D5A6D}"/>
              </a:ext>
            </a:extLst>
          </p:cNvPr>
          <p:cNvGrpSpPr/>
          <p:nvPr/>
        </p:nvGrpSpPr>
        <p:grpSpPr>
          <a:xfrm flipH="1">
            <a:off x="6224560" y="7415283"/>
            <a:ext cx="981487" cy="1525512"/>
            <a:chOff x="5314507" y="1696399"/>
            <a:chExt cx="2657208" cy="4130062"/>
          </a:xfrm>
        </p:grpSpPr>
        <p:sp>
          <p:nvSpPr>
            <p:cNvPr id="28" name="Freeform: Shape 27">
              <a:extLst>
                <a:ext uri="{FF2B5EF4-FFF2-40B4-BE49-F238E27FC236}">
                  <a16:creationId xmlns:a16="http://schemas.microsoft.com/office/drawing/2014/main" id="{E8366039-B396-C4DD-44BA-D1A09D934D42}"/>
                </a:ext>
              </a:extLst>
            </p:cNvPr>
            <p:cNvSpPr/>
            <p:nvPr/>
          </p:nvSpPr>
          <p:spPr>
            <a:xfrm>
              <a:off x="5314507" y="3434540"/>
              <a:ext cx="1364920" cy="442971"/>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56C4989-412A-29E8-CEE3-1468E772A1AE}"/>
                </a:ext>
              </a:extLst>
            </p:cNvPr>
            <p:cNvSpPr/>
            <p:nvPr/>
          </p:nvSpPr>
          <p:spPr>
            <a:xfrm>
              <a:off x="6242137" y="3434520"/>
              <a:ext cx="437294" cy="367343"/>
            </a:xfrm>
            <a:custGeom>
              <a:avLst/>
              <a:gdLst>
                <a:gd name="connsiteX0" fmla="*/ 379733 w 437294"/>
                <a:gd name="connsiteY0" fmla="*/ 233853 h 367343"/>
                <a:gd name="connsiteX1" fmla="*/ 0 w 437294"/>
                <a:gd name="connsiteY1" fmla="*/ 367343 h 367343"/>
                <a:gd name="connsiteX2" fmla="*/ 8970 w 437294"/>
                <a:gd name="connsiteY2" fmla="*/ 121854 h 367343"/>
                <a:gd name="connsiteX3" fmla="*/ 196673 w 437294"/>
                <a:gd name="connsiteY3" fmla="*/ 22674 h 367343"/>
                <a:gd name="connsiteX4" fmla="*/ 408448 w 437294"/>
                <a:gd name="connsiteY4" fmla="*/ 54365 h 367343"/>
                <a:gd name="connsiteX5" fmla="*/ 379733 w 437294"/>
                <a:gd name="connsiteY5" fmla="*/ 233853 h 367343"/>
                <a:gd name="connsiteX6" fmla="*/ 379733 w 437294"/>
                <a:gd name="connsiteY6" fmla="*/ 233853 h 36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94" h="367343">
                  <a:moveTo>
                    <a:pt x="379733" y="233853"/>
                  </a:moveTo>
                  <a:cubicBezTo>
                    <a:pt x="379733" y="233853"/>
                    <a:pt x="227808" y="339582"/>
                    <a:pt x="0" y="367343"/>
                  </a:cubicBezTo>
                  <a:cubicBezTo>
                    <a:pt x="83959" y="268739"/>
                    <a:pt x="33139" y="160351"/>
                    <a:pt x="8970" y="121854"/>
                  </a:cubicBezTo>
                  <a:cubicBezTo>
                    <a:pt x="69196" y="96216"/>
                    <a:pt x="130593" y="63076"/>
                    <a:pt x="196673" y="22674"/>
                  </a:cubicBezTo>
                  <a:cubicBezTo>
                    <a:pt x="240072" y="-3838"/>
                    <a:pt x="355524" y="-21340"/>
                    <a:pt x="408448" y="54365"/>
                  </a:cubicBezTo>
                  <a:cubicBezTo>
                    <a:pt x="461391" y="130050"/>
                    <a:pt x="435336" y="201170"/>
                    <a:pt x="379733" y="233853"/>
                  </a:cubicBezTo>
                  <a:lnTo>
                    <a:pt x="379733" y="233853"/>
                  </a:lnTo>
                  <a:close/>
                </a:path>
              </a:pathLst>
            </a:custGeom>
            <a:solidFill>
              <a:srgbClr val="FAA66E"/>
            </a:solidFill>
            <a:ln w="198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E5DD414-64AF-B642-45E0-377EBD92FE98}"/>
                </a:ext>
              </a:extLst>
            </p:cNvPr>
            <p:cNvSpPr/>
            <p:nvPr/>
          </p:nvSpPr>
          <p:spPr>
            <a:xfrm>
              <a:off x="5564665" y="3668254"/>
              <a:ext cx="96590" cy="86797"/>
            </a:xfrm>
            <a:custGeom>
              <a:avLst/>
              <a:gdLst>
                <a:gd name="connsiteX0" fmla="*/ 0 w 96590"/>
                <a:gd name="connsiteY0" fmla="*/ 86798 h 86797"/>
                <a:gd name="connsiteX1" fmla="*/ 34489 w 96590"/>
                <a:gd name="connsiteY1" fmla="*/ 37565 h 86797"/>
                <a:gd name="connsiteX2" fmla="*/ 84694 w 96590"/>
                <a:gd name="connsiteY2" fmla="*/ 11450 h 86797"/>
                <a:gd name="connsiteX3" fmla="*/ 0 w 96590"/>
                <a:gd name="connsiteY3" fmla="*/ 86798 h 86797"/>
                <a:gd name="connsiteX4" fmla="*/ 0 w 96590"/>
                <a:gd name="connsiteY4" fmla="*/ 86798 h 8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90" h="86797">
                  <a:moveTo>
                    <a:pt x="0" y="86798"/>
                  </a:moveTo>
                  <a:cubicBezTo>
                    <a:pt x="0" y="86798"/>
                    <a:pt x="11450" y="57925"/>
                    <a:pt x="34489" y="37565"/>
                  </a:cubicBezTo>
                  <a:cubicBezTo>
                    <a:pt x="48717" y="24984"/>
                    <a:pt x="70188" y="16332"/>
                    <a:pt x="84694" y="11450"/>
                  </a:cubicBezTo>
                  <a:cubicBezTo>
                    <a:pt x="136546" y="-6052"/>
                    <a:pt x="2243" y="-17502"/>
                    <a:pt x="0" y="86798"/>
                  </a:cubicBezTo>
                  <a:lnTo>
                    <a:pt x="0" y="86798"/>
                  </a:lnTo>
                  <a:close/>
                </a:path>
              </a:pathLst>
            </a:custGeom>
            <a:solidFill>
              <a:srgbClr val="FAA66E"/>
            </a:solidFill>
            <a:ln w="198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1696083-F36F-96DB-9442-87A57B1936C1}"/>
                </a:ext>
              </a:extLst>
            </p:cNvPr>
            <p:cNvSpPr/>
            <p:nvPr/>
          </p:nvSpPr>
          <p:spPr>
            <a:xfrm>
              <a:off x="6289306" y="3473089"/>
              <a:ext cx="225149" cy="339530"/>
            </a:xfrm>
            <a:custGeom>
              <a:avLst/>
              <a:gdLst>
                <a:gd name="connsiteX0" fmla="*/ 225149 w 225149"/>
                <a:gd name="connsiteY0" fmla="*/ 305577 h 339530"/>
                <a:gd name="connsiteX1" fmla="*/ 91223 w 225149"/>
                <a:gd name="connsiteY1" fmla="*/ 0 h 339530"/>
                <a:gd name="connsiteX2" fmla="*/ 0 w 225149"/>
                <a:gd name="connsiteY2" fmla="*/ 52190 h 339530"/>
                <a:gd name="connsiteX3" fmla="*/ 130811 w 225149"/>
                <a:gd name="connsiteY3" fmla="*/ 339530 h 339530"/>
                <a:gd name="connsiteX4" fmla="*/ 225149 w 225149"/>
                <a:gd name="connsiteY4" fmla="*/ 305577 h 339530"/>
                <a:gd name="connsiteX5" fmla="*/ 225149 w 225149"/>
                <a:gd name="connsiteY5" fmla="*/ 305577 h 33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149" h="339530">
                  <a:moveTo>
                    <a:pt x="225149" y="305577"/>
                  </a:moveTo>
                  <a:cubicBezTo>
                    <a:pt x="153136" y="222729"/>
                    <a:pt x="99854" y="107991"/>
                    <a:pt x="91223" y="0"/>
                  </a:cubicBezTo>
                  <a:lnTo>
                    <a:pt x="0" y="52190"/>
                  </a:lnTo>
                  <a:cubicBezTo>
                    <a:pt x="2222" y="111563"/>
                    <a:pt x="86380" y="302461"/>
                    <a:pt x="130811" y="339530"/>
                  </a:cubicBezTo>
                  <a:lnTo>
                    <a:pt x="225149" y="305577"/>
                  </a:lnTo>
                  <a:lnTo>
                    <a:pt x="225149" y="305577"/>
                  </a:lnTo>
                  <a:close/>
                </a:path>
              </a:pathLst>
            </a:custGeom>
            <a:solidFill>
              <a:srgbClr val="2C3D5B"/>
            </a:solidFill>
            <a:ln w="198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212DBFE-55E5-315F-5240-34B080EABC29}"/>
                </a:ext>
              </a:extLst>
            </p:cNvPr>
            <p:cNvSpPr/>
            <p:nvPr/>
          </p:nvSpPr>
          <p:spPr>
            <a:xfrm>
              <a:off x="6374258" y="3334934"/>
              <a:ext cx="541334" cy="443732"/>
            </a:xfrm>
            <a:custGeom>
              <a:avLst/>
              <a:gdLst>
                <a:gd name="connsiteX0" fmla="*/ 140198 w 541334"/>
                <a:gd name="connsiteY0" fmla="*/ 443732 h 443732"/>
                <a:gd name="connsiteX1" fmla="*/ 0 w 541334"/>
                <a:gd name="connsiteY1" fmla="*/ 141727 h 443732"/>
                <a:gd name="connsiteX2" fmla="*/ 211616 w 541334"/>
                <a:gd name="connsiteY2" fmla="*/ 18000 h 443732"/>
                <a:gd name="connsiteX3" fmla="*/ 418191 w 541334"/>
                <a:gd name="connsiteY3" fmla="*/ 126944 h 443732"/>
                <a:gd name="connsiteX4" fmla="*/ 540906 w 541334"/>
                <a:gd name="connsiteY4" fmla="*/ 173775 h 443732"/>
                <a:gd name="connsiteX5" fmla="*/ 140198 w 541334"/>
                <a:gd name="connsiteY5" fmla="*/ 443732 h 443732"/>
                <a:gd name="connsiteX6" fmla="*/ 140198 w 541334"/>
                <a:gd name="connsiteY6" fmla="*/ 443732 h 4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334" h="443732">
                  <a:moveTo>
                    <a:pt x="140198" y="443732"/>
                  </a:moveTo>
                  <a:cubicBezTo>
                    <a:pt x="76002" y="397317"/>
                    <a:pt x="12304" y="247337"/>
                    <a:pt x="0" y="141727"/>
                  </a:cubicBezTo>
                  <a:cubicBezTo>
                    <a:pt x="103110" y="83406"/>
                    <a:pt x="156390" y="41555"/>
                    <a:pt x="211616" y="18000"/>
                  </a:cubicBezTo>
                  <a:cubicBezTo>
                    <a:pt x="317424" y="-27125"/>
                    <a:pt x="412655" y="13833"/>
                    <a:pt x="418191" y="126944"/>
                  </a:cubicBezTo>
                  <a:cubicBezTo>
                    <a:pt x="419085" y="144704"/>
                    <a:pt x="549737" y="155300"/>
                    <a:pt x="540906" y="173775"/>
                  </a:cubicBezTo>
                  <a:cubicBezTo>
                    <a:pt x="493003" y="273967"/>
                    <a:pt x="264917" y="398607"/>
                    <a:pt x="140198" y="443732"/>
                  </a:cubicBezTo>
                  <a:lnTo>
                    <a:pt x="140198" y="443732"/>
                  </a:lnTo>
                  <a:close/>
                </a:path>
              </a:pathLst>
            </a:custGeom>
            <a:solidFill>
              <a:schemeClr val="bg1"/>
            </a:solidFill>
            <a:ln w="198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D6EF323-8EC8-A896-D51E-C32203DB5F66}"/>
                </a:ext>
              </a:extLst>
            </p:cNvPr>
            <p:cNvSpPr/>
            <p:nvPr/>
          </p:nvSpPr>
          <p:spPr>
            <a:xfrm>
              <a:off x="7124952" y="3534060"/>
              <a:ext cx="846763" cy="1222747"/>
            </a:xfrm>
            <a:custGeom>
              <a:avLst/>
              <a:gdLst>
                <a:gd name="connsiteX0" fmla="*/ 197310 w 846763"/>
                <a:gd name="connsiteY0" fmla="*/ 25291 h 1222747"/>
                <a:gd name="connsiteX1" fmla="*/ 462703 w 846763"/>
                <a:gd name="connsiteY1" fmla="*/ 329003 h 1222747"/>
                <a:gd name="connsiteX2" fmla="*/ 648701 w 846763"/>
                <a:gd name="connsiteY2" fmla="*/ 864730 h 1222747"/>
                <a:gd name="connsiteX3" fmla="*/ 832078 w 846763"/>
                <a:gd name="connsiteY3" fmla="*/ 1053763 h 1222747"/>
                <a:gd name="connsiteX4" fmla="*/ 815251 w 846763"/>
                <a:gd name="connsiteY4" fmla="*/ 1095158 h 1222747"/>
                <a:gd name="connsiteX5" fmla="*/ 755679 w 846763"/>
                <a:gd name="connsiteY5" fmla="*/ 1031875 h 1222747"/>
                <a:gd name="connsiteX6" fmla="*/ 809020 w 846763"/>
                <a:gd name="connsiteY6" fmla="*/ 1166655 h 1222747"/>
                <a:gd name="connsiteX7" fmla="*/ 705177 w 846763"/>
                <a:gd name="connsiteY7" fmla="*/ 1064657 h 1222747"/>
                <a:gd name="connsiteX8" fmla="*/ 760620 w 846763"/>
                <a:gd name="connsiteY8" fmla="*/ 1210351 h 1222747"/>
                <a:gd name="connsiteX9" fmla="*/ 664060 w 846763"/>
                <a:gd name="connsiteY9" fmla="*/ 1096308 h 1222747"/>
                <a:gd name="connsiteX10" fmla="*/ 676760 w 846763"/>
                <a:gd name="connsiteY10" fmla="*/ 1222635 h 1222747"/>
                <a:gd name="connsiteX11" fmla="*/ 596372 w 846763"/>
                <a:gd name="connsiteY11" fmla="*/ 1110814 h 1222747"/>
                <a:gd name="connsiteX12" fmla="*/ 525350 w 846763"/>
                <a:gd name="connsiteY12" fmla="*/ 1042273 h 1222747"/>
                <a:gd name="connsiteX13" fmla="*/ 498323 w 846763"/>
                <a:gd name="connsiteY13" fmla="*/ 1122939 h 1222747"/>
                <a:gd name="connsiteX14" fmla="*/ 462326 w 846763"/>
                <a:gd name="connsiteY14" fmla="*/ 1096070 h 1222747"/>
                <a:gd name="connsiteX15" fmla="*/ 476653 w 846763"/>
                <a:gd name="connsiteY15" fmla="*/ 941645 h 1222747"/>
                <a:gd name="connsiteX16" fmla="*/ 68860 w 846763"/>
                <a:gd name="connsiteY16" fmla="*/ 274194 h 1222747"/>
                <a:gd name="connsiteX17" fmla="*/ 19588 w 846763"/>
                <a:gd name="connsiteY17" fmla="*/ 65356 h 1222747"/>
                <a:gd name="connsiteX18" fmla="*/ 197310 w 846763"/>
                <a:gd name="connsiteY18" fmla="*/ 25291 h 1222747"/>
                <a:gd name="connsiteX19" fmla="*/ 197310 w 846763"/>
                <a:gd name="connsiteY19" fmla="*/ 25291 h 122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6763" h="1222747">
                  <a:moveTo>
                    <a:pt x="197310" y="25291"/>
                  </a:moveTo>
                  <a:cubicBezTo>
                    <a:pt x="197310" y="25291"/>
                    <a:pt x="352172" y="127368"/>
                    <a:pt x="462703" y="329003"/>
                  </a:cubicBezTo>
                  <a:cubicBezTo>
                    <a:pt x="573214" y="530637"/>
                    <a:pt x="648701" y="864730"/>
                    <a:pt x="648701" y="864730"/>
                  </a:cubicBezTo>
                  <a:cubicBezTo>
                    <a:pt x="648701" y="864730"/>
                    <a:pt x="794256" y="989290"/>
                    <a:pt x="832078" y="1053763"/>
                  </a:cubicBezTo>
                  <a:cubicBezTo>
                    <a:pt x="858352" y="1098590"/>
                    <a:pt x="847318" y="1125280"/>
                    <a:pt x="815251" y="1095158"/>
                  </a:cubicBezTo>
                  <a:cubicBezTo>
                    <a:pt x="801677" y="1082378"/>
                    <a:pt x="774848" y="1045250"/>
                    <a:pt x="755679" y="1031875"/>
                  </a:cubicBezTo>
                  <a:cubicBezTo>
                    <a:pt x="770146" y="1052076"/>
                    <a:pt x="835789" y="1148776"/>
                    <a:pt x="809020" y="1166655"/>
                  </a:cubicBezTo>
                  <a:cubicBezTo>
                    <a:pt x="782230" y="1184554"/>
                    <a:pt x="774987" y="1135818"/>
                    <a:pt x="705177" y="1064657"/>
                  </a:cubicBezTo>
                  <a:cubicBezTo>
                    <a:pt x="742801" y="1119010"/>
                    <a:pt x="784552" y="1189972"/>
                    <a:pt x="760620" y="1210351"/>
                  </a:cubicBezTo>
                  <a:cubicBezTo>
                    <a:pt x="736688" y="1230731"/>
                    <a:pt x="687614" y="1118573"/>
                    <a:pt x="664060" y="1096308"/>
                  </a:cubicBezTo>
                  <a:cubicBezTo>
                    <a:pt x="680431" y="1130440"/>
                    <a:pt x="711209" y="1218884"/>
                    <a:pt x="676760" y="1222635"/>
                  </a:cubicBezTo>
                  <a:cubicBezTo>
                    <a:pt x="642311" y="1226366"/>
                    <a:pt x="619867" y="1135976"/>
                    <a:pt x="596372" y="1110814"/>
                  </a:cubicBezTo>
                  <a:lnTo>
                    <a:pt x="525350" y="1042273"/>
                  </a:lnTo>
                  <a:cubicBezTo>
                    <a:pt x="519080" y="1049933"/>
                    <a:pt x="507809" y="1114426"/>
                    <a:pt x="498323" y="1122939"/>
                  </a:cubicBezTo>
                  <a:cubicBezTo>
                    <a:pt x="489096" y="1131214"/>
                    <a:pt x="474808" y="1130043"/>
                    <a:pt x="462326" y="1096070"/>
                  </a:cubicBezTo>
                  <a:cubicBezTo>
                    <a:pt x="442403" y="1040051"/>
                    <a:pt x="476653" y="941645"/>
                    <a:pt x="476653" y="941645"/>
                  </a:cubicBezTo>
                  <a:cubicBezTo>
                    <a:pt x="422976" y="609695"/>
                    <a:pt x="310560" y="454873"/>
                    <a:pt x="68860" y="274194"/>
                  </a:cubicBezTo>
                  <a:cubicBezTo>
                    <a:pt x="28042" y="243674"/>
                    <a:pt x="-31153" y="142747"/>
                    <a:pt x="19588" y="65356"/>
                  </a:cubicBezTo>
                  <a:cubicBezTo>
                    <a:pt x="70349" y="-12075"/>
                    <a:pt x="146232" y="-14258"/>
                    <a:pt x="197310" y="25291"/>
                  </a:cubicBezTo>
                  <a:lnTo>
                    <a:pt x="197310" y="25291"/>
                  </a:lnTo>
                  <a:close/>
                </a:path>
              </a:pathLst>
            </a:custGeom>
            <a:solidFill>
              <a:srgbClr val="FFB685"/>
            </a:solidFill>
            <a:ln w="198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3580E1C-FE4F-BC8F-B7F1-0D4A8AF1791B}"/>
                </a:ext>
              </a:extLst>
            </p:cNvPr>
            <p:cNvSpPr/>
            <p:nvPr/>
          </p:nvSpPr>
          <p:spPr>
            <a:xfrm>
              <a:off x="7124955" y="3534057"/>
              <a:ext cx="462699" cy="411953"/>
            </a:xfrm>
            <a:custGeom>
              <a:avLst/>
              <a:gdLst>
                <a:gd name="connsiteX0" fmla="*/ 197307 w 462699"/>
                <a:gd name="connsiteY0" fmla="*/ 25294 h 411953"/>
                <a:gd name="connsiteX1" fmla="*/ 462700 w 462699"/>
                <a:gd name="connsiteY1" fmla="*/ 329005 h 411953"/>
                <a:gd name="connsiteX2" fmla="*/ 230943 w 462699"/>
                <a:gd name="connsiteY2" fmla="*/ 411953 h 411953"/>
                <a:gd name="connsiteX3" fmla="*/ 68857 w 462699"/>
                <a:gd name="connsiteY3" fmla="*/ 274157 h 411953"/>
                <a:gd name="connsiteX4" fmla="*/ 19585 w 462699"/>
                <a:gd name="connsiteY4" fmla="*/ 65319 h 411953"/>
                <a:gd name="connsiteX5" fmla="*/ 197307 w 462699"/>
                <a:gd name="connsiteY5" fmla="*/ 25294 h 411953"/>
                <a:gd name="connsiteX6" fmla="*/ 197307 w 462699"/>
                <a:gd name="connsiteY6" fmla="*/ 25294 h 4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99" h="411953">
                  <a:moveTo>
                    <a:pt x="197307" y="25294"/>
                  </a:moveTo>
                  <a:cubicBezTo>
                    <a:pt x="197307" y="25294"/>
                    <a:pt x="352169" y="127371"/>
                    <a:pt x="462700" y="329005"/>
                  </a:cubicBezTo>
                  <a:cubicBezTo>
                    <a:pt x="339747" y="287551"/>
                    <a:pt x="257772" y="375142"/>
                    <a:pt x="230943" y="411953"/>
                  </a:cubicBezTo>
                  <a:cubicBezTo>
                    <a:pt x="184667" y="365439"/>
                    <a:pt x="131048" y="320631"/>
                    <a:pt x="68857" y="274157"/>
                  </a:cubicBezTo>
                  <a:cubicBezTo>
                    <a:pt x="28058" y="243637"/>
                    <a:pt x="-31156" y="142710"/>
                    <a:pt x="19585" y="65319"/>
                  </a:cubicBezTo>
                  <a:cubicBezTo>
                    <a:pt x="70345" y="-12072"/>
                    <a:pt x="146229" y="-14255"/>
                    <a:pt x="197307" y="25294"/>
                  </a:cubicBezTo>
                  <a:lnTo>
                    <a:pt x="197307" y="25294"/>
                  </a:lnTo>
                  <a:close/>
                </a:path>
              </a:pathLst>
            </a:custGeom>
            <a:solidFill>
              <a:srgbClr val="FAA66E"/>
            </a:solidFill>
            <a:ln w="1984"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8B55A9A-C99C-A9ED-A454-620D11D87763}"/>
                </a:ext>
              </a:extLst>
            </p:cNvPr>
            <p:cNvSpPr/>
            <p:nvPr/>
          </p:nvSpPr>
          <p:spPr>
            <a:xfrm>
              <a:off x="7230266" y="3618307"/>
              <a:ext cx="301211" cy="303751"/>
            </a:xfrm>
            <a:custGeom>
              <a:avLst/>
              <a:gdLst>
                <a:gd name="connsiteX0" fmla="*/ 234535 w 301211"/>
                <a:gd name="connsiteY0" fmla="*/ 0 h 303751"/>
                <a:gd name="connsiteX1" fmla="*/ 0 w 301211"/>
                <a:gd name="connsiteY1" fmla="*/ 238246 h 303751"/>
                <a:gd name="connsiteX2" fmla="*/ 82491 w 301211"/>
                <a:gd name="connsiteY2" fmla="*/ 303751 h 303751"/>
                <a:gd name="connsiteX3" fmla="*/ 301211 w 301211"/>
                <a:gd name="connsiteY3" fmla="*/ 75169 h 303751"/>
                <a:gd name="connsiteX4" fmla="*/ 234535 w 301211"/>
                <a:gd name="connsiteY4" fmla="*/ 0 h 303751"/>
                <a:gd name="connsiteX5" fmla="*/ 234535 w 301211"/>
                <a:gd name="connsiteY5" fmla="*/ 0 h 30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211" h="303751">
                  <a:moveTo>
                    <a:pt x="234535" y="0"/>
                  </a:moveTo>
                  <a:cubicBezTo>
                    <a:pt x="184231" y="97811"/>
                    <a:pt x="97275" y="190045"/>
                    <a:pt x="0" y="238246"/>
                  </a:cubicBezTo>
                  <a:lnTo>
                    <a:pt x="82491" y="303751"/>
                  </a:lnTo>
                  <a:cubicBezTo>
                    <a:pt x="136903" y="279601"/>
                    <a:pt x="283252" y="130295"/>
                    <a:pt x="301211" y="75169"/>
                  </a:cubicBezTo>
                  <a:lnTo>
                    <a:pt x="234535" y="0"/>
                  </a:lnTo>
                  <a:lnTo>
                    <a:pt x="234535" y="0"/>
                  </a:lnTo>
                  <a:close/>
                </a:path>
              </a:pathLst>
            </a:custGeom>
            <a:solidFill>
              <a:srgbClr val="2C3D5B"/>
            </a:solidFill>
            <a:ln w="198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E8733FA-BDC6-9A84-BF04-F63CE4D4F8B5}"/>
                </a:ext>
              </a:extLst>
            </p:cNvPr>
            <p:cNvSpPr/>
            <p:nvPr/>
          </p:nvSpPr>
          <p:spPr>
            <a:xfrm>
              <a:off x="6984798" y="3345799"/>
              <a:ext cx="480003" cy="515258"/>
            </a:xfrm>
            <a:custGeom>
              <a:avLst/>
              <a:gdLst>
                <a:gd name="connsiteX0" fmla="*/ 480004 w 480003"/>
                <a:gd name="connsiteY0" fmla="*/ 272508 h 515258"/>
                <a:gd name="connsiteX1" fmla="*/ 251104 w 480003"/>
                <a:gd name="connsiteY1" fmla="*/ 515259 h 515258"/>
                <a:gd name="connsiteX2" fmla="*/ 57288 w 480003"/>
                <a:gd name="connsiteY2" fmla="*/ 364346 h 515258"/>
                <a:gd name="connsiteX3" fmla="*/ 81835 w 480003"/>
                <a:gd name="connsiteY3" fmla="*/ 131596 h 515258"/>
                <a:gd name="connsiteX4" fmla="*/ 79811 w 480003"/>
                <a:gd name="connsiteY4" fmla="*/ 11 h 515258"/>
                <a:gd name="connsiteX5" fmla="*/ 480004 w 480003"/>
                <a:gd name="connsiteY5" fmla="*/ 272508 h 515258"/>
                <a:gd name="connsiteX6" fmla="*/ 480004 w 480003"/>
                <a:gd name="connsiteY6" fmla="*/ 272508 h 5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03" h="515258">
                  <a:moveTo>
                    <a:pt x="480004" y="272508"/>
                  </a:moveTo>
                  <a:cubicBezTo>
                    <a:pt x="460695" y="349483"/>
                    <a:pt x="344827" y="464558"/>
                    <a:pt x="251104" y="515259"/>
                  </a:cubicBezTo>
                  <a:cubicBezTo>
                    <a:pt x="158512" y="441003"/>
                    <a:pt x="99734" y="406971"/>
                    <a:pt x="57288" y="364346"/>
                  </a:cubicBezTo>
                  <a:cubicBezTo>
                    <a:pt x="-24033" y="282668"/>
                    <a:pt x="-21334" y="178805"/>
                    <a:pt x="81835" y="131596"/>
                  </a:cubicBezTo>
                  <a:cubicBezTo>
                    <a:pt x="98047" y="124175"/>
                    <a:pt x="59332" y="-1358"/>
                    <a:pt x="79811" y="11"/>
                  </a:cubicBezTo>
                  <a:cubicBezTo>
                    <a:pt x="190877" y="7353"/>
                    <a:pt x="391658" y="173229"/>
                    <a:pt x="480004" y="272508"/>
                  </a:cubicBezTo>
                  <a:lnTo>
                    <a:pt x="480004" y="272508"/>
                  </a:lnTo>
                  <a:close/>
                </a:path>
              </a:pathLst>
            </a:custGeom>
            <a:solidFill>
              <a:schemeClr val="bg1"/>
            </a:solidFill>
            <a:ln w="198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9426CA8-D800-CBC5-1596-4D0680DB17C0}"/>
                </a:ext>
              </a:extLst>
            </p:cNvPr>
            <p:cNvSpPr/>
            <p:nvPr/>
          </p:nvSpPr>
          <p:spPr>
            <a:xfrm>
              <a:off x="6905456" y="4354883"/>
              <a:ext cx="304597" cy="1338795"/>
            </a:xfrm>
            <a:custGeom>
              <a:avLst/>
              <a:gdLst>
                <a:gd name="connsiteX0" fmla="*/ 300223 w 304597"/>
                <a:gd name="connsiteY0" fmla="*/ 1227299 h 1338795"/>
                <a:gd name="connsiteX1" fmla="*/ 294805 w 304597"/>
                <a:gd name="connsiteY1" fmla="*/ 251215 h 1338795"/>
                <a:gd name="connsiteX2" fmla="*/ 22110 w 304597"/>
                <a:gd name="connsiteY2" fmla="*/ 71390 h 1338795"/>
                <a:gd name="connsiteX3" fmla="*/ 43482 w 304597"/>
                <a:gd name="connsiteY3" fmla="*/ 704669 h 1338795"/>
                <a:gd name="connsiteX4" fmla="*/ 84400 w 304597"/>
                <a:gd name="connsiteY4" fmla="*/ 1227299 h 1338795"/>
                <a:gd name="connsiteX5" fmla="*/ 266707 w 304597"/>
                <a:gd name="connsiteY5" fmla="*/ 1327947 h 1338795"/>
                <a:gd name="connsiteX6" fmla="*/ 300223 w 304597"/>
                <a:gd name="connsiteY6" fmla="*/ 1227299 h 1338795"/>
                <a:gd name="connsiteX7" fmla="*/ 300223 w 304597"/>
                <a:gd name="connsiteY7" fmla="*/ 1227299 h 13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597" h="1338795">
                  <a:moveTo>
                    <a:pt x="300223" y="1227299"/>
                  </a:moveTo>
                  <a:cubicBezTo>
                    <a:pt x="300223" y="1227299"/>
                    <a:pt x="284407" y="542683"/>
                    <a:pt x="294805" y="251215"/>
                  </a:cubicBezTo>
                  <a:cubicBezTo>
                    <a:pt x="305204" y="-40252"/>
                    <a:pt x="74498" y="-45610"/>
                    <a:pt x="22110" y="71390"/>
                  </a:cubicBezTo>
                  <a:cubicBezTo>
                    <a:pt x="-30278" y="188370"/>
                    <a:pt x="24372" y="502539"/>
                    <a:pt x="43482" y="704669"/>
                  </a:cubicBezTo>
                  <a:cubicBezTo>
                    <a:pt x="62592" y="906819"/>
                    <a:pt x="84400" y="1227299"/>
                    <a:pt x="84400" y="1227299"/>
                  </a:cubicBezTo>
                  <a:cubicBezTo>
                    <a:pt x="63167" y="1330845"/>
                    <a:pt x="211004" y="1356424"/>
                    <a:pt x="266707" y="1327947"/>
                  </a:cubicBezTo>
                  <a:cubicBezTo>
                    <a:pt x="322448" y="1299452"/>
                    <a:pt x="300223" y="1227299"/>
                    <a:pt x="300223" y="1227299"/>
                  </a:cubicBezTo>
                  <a:lnTo>
                    <a:pt x="300223" y="1227299"/>
                  </a:lnTo>
                  <a:close/>
                </a:path>
              </a:pathLst>
            </a:custGeom>
            <a:solidFill>
              <a:srgbClr val="FFB685"/>
            </a:solidFill>
            <a:ln w="198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67A1466-16D8-7142-BD3A-9E9F1733649D}"/>
                </a:ext>
              </a:extLst>
            </p:cNvPr>
            <p:cNvSpPr/>
            <p:nvPr/>
          </p:nvSpPr>
          <p:spPr>
            <a:xfrm>
              <a:off x="6905476" y="4354857"/>
              <a:ext cx="295148" cy="745712"/>
            </a:xfrm>
            <a:custGeom>
              <a:avLst/>
              <a:gdLst>
                <a:gd name="connsiteX0" fmla="*/ 292305 w 295148"/>
                <a:gd name="connsiteY0" fmla="*/ 732199 h 745712"/>
                <a:gd name="connsiteX1" fmla="*/ 294805 w 295148"/>
                <a:gd name="connsiteY1" fmla="*/ 251222 h 745712"/>
                <a:gd name="connsiteX2" fmla="*/ 293079 w 295148"/>
                <a:gd name="connsiteY2" fmla="*/ 188674 h 745712"/>
                <a:gd name="connsiteX3" fmla="*/ 158736 w 295148"/>
                <a:gd name="connsiteY3" fmla="*/ 1902 h 745712"/>
                <a:gd name="connsiteX4" fmla="*/ 22110 w 295148"/>
                <a:gd name="connsiteY4" fmla="*/ 71376 h 745712"/>
                <a:gd name="connsiteX5" fmla="*/ 43482 w 295148"/>
                <a:gd name="connsiteY5" fmla="*/ 704656 h 745712"/>
                <a:gd name="connsiteX6" fmla="*/ 47272 w 295148"/>
                <a:gd name="connsiteY6" fmla="*/ 745713 h 745712"/>
                <a:gd name="connsiteX7" fmla="*/ 292305 w 295148"/>
                <a:gd name="connsiteY7" fmla="*/ 732199 h 745712"/>
                <a:gd name="connsiteX8" fmla="*/ 292305 w 295148"/>
                <a:gd name="connsiteY8" fmla="*/ 732199 h 7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48" h="745712">
                  <a:moveTo>
                    <a:pt x="292305" y="732199"/>
                  </a:moveTo>
                  <a:cubicBezTo>
                    <a:pt x="290658" y="555251"/>
                    <a:pt x="290539" y="370404"/>
                    <a:pt x="294805" y="251222"/>
                  </a:cubicBezTo>
                  <a:cubicBezTo>
                    <a:pt x="295619" y="228679"/>
                    <a:pt x="294964" y="207883"/>
                    <a:pt x="293079" y="188674"/>
                  </a:cubicBezTo>
                  <a:cubicBezTo>
                    <a:pt x="252439" y="124717"/>
                    <a:pt x="207492" y="61037"/>
                    <a:pt x="158736" y="1902"/>
                  </a:cubicBezTo>
                  <a:cubicBezTo>
                    <a:pt x="102478" y="-7762"/>
                    <a:pt x="45109" y="20000"/>
                    <a:pt x="22110" y="71376"/>
                  </a:cubicBezTo>
                  <a:cubicBezTo>
                    <a:pt x="-30278" y="188356"/>
                    <a:pt x="24372" y="502525"/>
                    <a:pt x="43482" y="704656"/>
                  </a:cubicBezTo>
                  <a:cubicBezTo>
                    <a:pt x="44732" y="717872"/>
                    <a:pt x="46002" y="731624"/>
                    <a:pt x="47272" y="745713"/>
                  </a:cubicBezTo>
                  <a:cubicBezTo>
                    <a:pt x="141849" y="744621"/>
                    <a:pt x="223784" y="739244"/>
                    <a:pt x="292305" y="732199"/>
                  </a:cubicBezTo>
                  <a:lnTo>
                    <a:pt x="292305" y="732199"/>
                  </a:lnTo>
                  <a:close/>
                </a:path>
              </a:pathLst>
            </a:custGeom>
            <a:solidFill>
              <a:srgbClr val="FAA66E"/>
            </a:solidFill>
            <a:ln w="198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8016A4F3-C2DB-9B4D-43C4-921D0839052E}"/>
                </a:ext>
              </a:extLst>
            </p:cNvPr>
            <p:cNvSpPr/>
            <p:nvPr/>
          </p:nvSpPr>
          <p:spPr>
            <a:xfrm>
              <a:off x="6971620" y="5402218"/>
              <a:ext cx="245717" cy="300722"/>
            </a:xfrm>
            <a:custGeom>
              <a:avLst/>
              <a:gdLst>
                <a:gd name="connsiteX0" fmla="*/ 233940 w 245717"/>
                <a:gd name="connsiteY0" fmla="*/ 174150 h 300722"/>
                <a:gd name="connsiteX1" fmla="*/ 244378 w 245717"/>
                <a:gd name="connsiteY1" fmla="*/ 0 h 300722"/>
                <a:gd name="connsiteX2" fmla="*/ 0 w 245717"/>
                <a:gd name="connsiteY2" fmla="*/ 1131 h 300722"/>
                <a:gd name="connsiteX3" fmla="*/ 15598 w 245717"/>
                <a:gd name="connsiteY3" fmla="*/ 173238 h 300722"/>
                <a:gd name="connsiteX4" fmla="*/ 206754 w 245717"/>
                <a:gd name="connsiteY4" fmla="*/ 292222 h 300722"/>
                <a:gd name="connsiteX5" fmla="*/ 233940 w 245717"/>
                <a:gd name="connsiteY5" fmla="*/ 174150 h 300722"/>
                <a:gd name="connsiteX6" fmla="*/ 233940 w 245717"/>
                <a:gd name="connsiteY6" fmla="*/ 17415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717" h="300722">
                  <a:moveTo>
                    <a:pt x="233940" y="174150"/>
                  </a:moveTo>
                  <a:lnTo>
                    <a:pt x="244378" y="0"/>
                  </a:lnTo>
                  <a:cubicBezTo>
                    <a:pt x="183477" y="1131"/>
                    <a:pt x="82888" y="1310"/>
                    <a:pt x="0" y="1131"/>
                  </a:cubicBezTo>
                  <a:cubicBezTo>
                    <a:pt x="9228" y="102474"/>
                    <a:pt x="15598" y="173238"/>
                    <a:pt x="15598" y="173238"/>
                  </a:cubicBezTo>
                  <a:cubicBezTo>
                    <a:pt x="-5635" y="276783"/>
                    <a:pt x="151052" y="320698"/>
                    <a:pt x="206754" y="292222"/>
                  </a:cubicBezTo>
                  <a:cubicBezTo>
                    <a:pt x="262436" y="263746"/>
                    <a:pt x="245509" y="182287"/>
                    <a:pt x="233940" y="174150"/>
                  </a:cubicBezTo>
                  <a:lnTo>
                    <a:pt x="233940" y="174150"/>
                  </a:lnTo>
                  <a:close/>
                </a:path>
              </a:pathLst>
            </a:custGeom>
            <a:solidFill>
              <a:srgbClr val="F2FAFF"/>
            </a:solidFill>
            <a:ln w="198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1B5C637-AADF-6DBE-6CBC-56EF7B5EE13B}"/>
                </a:ext>
              </a:extLst>
            </p:cNvPr>
            <p:cNvSpPr/>
            <p:nvPr/>
          </p:nvSpPr>
          <p:spPr>
            <a:xfrm>
              <a:off x="6904260" y="5575455"/>
              <a:ext cx="419748" cy="213362"/>
            </a:xfrm>
            <a:custGeom>
              <a:avLst/>
              <a:gdLst>
                <a:gd name="connsiteX0" fmla="*/ 301300 w 419748"/>
                <a:gd name="connsiteY0" fmla="*/ 913 h 213362"/>
                <a:gd name="connsiteX1" fmla="*/ 419113 w 419748"/>
                <a:gd name="connsiteY1" fmla="*/ 213362 h 213362"/>
                <a:gd name="connsiteX2" fmla="*/ 168 w 419748"/>
                <a:gd name="connsiteY2" fmla="*/ 213362 h 213362"/>
                <a:gd name="connsiteX3" fmla="*/ 82918 w 419748"/>
                <a:gd name="connsiteY3" fmla="*/ 0 h 213362"/>
                <a:gd name="connsiteX4" fmla="*/ 301300 w 419748"/>
                <a:gd name="connsiteY4" fmla="*/ 913 h 213362"/>
                <a:gd name="connsiteX5" fmla="*/ 301300 w 419748"/>
                <a:gd name="connsiteY5" fmla="*/ 913 h 21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748" h="213362">
                  <a:moveTo>
                    <a:pt x="301300" y="913"/>
                  </a:moveTo>
                  <a:cubicBezTo>
                    <a:pt x="322255" y="5239"/>
                    <a:pt x="428916" y="129204"/>
                    <a:pt x="419113" y="213362"/>
                  </a:cubicBezTo>
                  <a:lnTo>
                    <a:pt x="168" y="213362"/>
                  </a:lnTo>
                  <a:cubicBezTo>
                    <a:pt x="168" y="213362"/>
                    <a:pt x="-7631" y="117159"/>
                    <a:pt x="82918" y="0"/>
                  </a:cubicBezTo>
                  <a:cubicBezTo>
                    <a:pt x="249428" y="48201"/>
                    <a:pt x="309436" y="22404"/>
                    <a:pt x="301300" y="913"/>
                  </a:cubicBezTo>
                  <a:lnTo>
                    <a:pt x="301300" y="913"/>
                  </a:lnTo>
                  <a:close/>
                </a:path>
              </a:pathLst>
            </a:custGeom>
            <a:solidFill>
              <a:srgbClr val="546C96"/>
            </a:solidFill>
            <a:ln w="198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7867FEB-6D18-8DF7-7480-8A9608F08CB0}"/>
                </a:ext>
              </a:extLst>
            </p:cNvPr>
            <p:cNvSpPr/>
            <p:nvPr/>
          </p:nvSpPr>
          <p:spPr>
            <a:xfrm>
              <a:off x="6893832" y="5781892"/>
              <a:ext cx="444345" cy="44569"/>
            </a:xfrm>
            <a:custGeom>
              <a:avLst/>
              <a:gdLst>
                <a:gd name="connsiteX0" fmla="*/ 422061 w 444345"/>
                <a:gd name="connsiteY0" fmla="*/ 0 h 44569"/>
                <a:gd name="connsiteX1" fmla="*/ 22285 w 444345"/>
                <a:gd name="connsiteY1" fmla="*/ 0 h 44569"/>
                <a:gd name="connsiteX2" fmla="*/ 0 w 444345"/>
                <a:gd name="connsiteY2" fmla="*/ 22285 h 44569"/>
                <a:gd name="connsiteX3" fmla="*/ 0 w 444345"/>
                <a:gd name="connsiteY3" fmla="*/ 22285 h 44569"/>
                <a:gd name="connsiteX4" fmla="*/ 22285 w 444345"/>
                <a:gd name="connsiteY4" fmla="*/ 44569 h 44569"/>
                <a:gd name="connsiteX5" fmla="*/ 422061 w 444345"/>
                <a:gd name="connsiteY5" fmla="*/ 44569 h 44569"/>
                <a:gd name="connsiteX6" fmla="*/ 444345 w 444345"/>
                <a:gd name="connsiteY6" fmla="*/ 22285 h 44569"/>
                <a:gd name="connsiteX7" fmla="*/ 444345 w 444345"/>
                <a:gd name="connsiteY7" fmla="*/ 22285 h 44569"/>
                <a:gd name="connsiteX8" fmla="*/ 422061 w 444345"/>
                <a:gd name="connsiteY8" fmla="*/ 0 h 44569"/>
                <a:gd name="connsiteX9" fmla="*/ 422061 w 444345"/>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345" h="44569">
                  <a:moveTo>
                    <a:pt x="422061" y="0"/>
                  </a:moveTo>
                  <a:lnTo>
                    <a:pt x="22285" y="0"/>
                  </a:lnTo>
                  <a:cubicBezTo>
                    <a:pt x="10041" y="0"/>
                    <a:pt x="0" y="10041"/>
                    <a:pt x="0" y="22285"/>
                  </a:cubicBezTo>
                  <a:lnTo>
                    <a:pt x="0" y="22285"/>
                  </a:lnTo>
                  <a:cubicBezTo>
                    <a:pt x="0" y="34548"/>
                    <a:pt x="10061" y="44569"/>
                    <a:pt x="22285" y="44569"/>
                  </a:cubicBezTo>
                  <a:lnTo>
                    <a:pt x="422061" y="44569"/>
                  </a:lnTo>
                  <a:cubicBezTo>
                    <a:pt x="434305" y="44569"/>
                    <a:pt x="444345" y="34548"/>
                    <a:pt x="444345" y="22285"/>
                  </a:cubicBezTo>
                  <a:lnTo>
                    <a:pt x="444345" y="22285"/>
                  </a:lnTo>
                  <a:cubicBezTo>
                    <a:pt x="444326" y="10041"/>
                    <a:pt x="434305" y="0"/>
                    <a:pt x="422061" y="0"/>
                  </a:cubicBezTo>
                  <a:lnTo>
                    <a:pt x="422061" y="0"/>
                  </a:lnTo>
                  <a:close/>
                </a:path>
              </a:pathLst>
            </a:custGeom>
            <a:solidFill>
              <a:srgbClr val="364B70"/>
            </a:solidFill>
            <a:ln w="198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D820108-2533-94D7-E478-A1D11CE5D53E}"/>
                </a:ext>
              </a:extLst>
            </p:cNvPr>
            <p:cNvSpPr/>
            <p:nvPr/>
          </p:nvSpPr>
          <p:spPr>
            <a:xfrm>
              <a:off x="7106000" y="5620650"/>
              <a:ext cx="152161" cy="33534"/>
            </a:xfrm>
            <a:custGeom>
              <a:avLst/>
              <a:gdLst>
                <a:gd name="connsiteX0" fmla="*/ 135399 w 152161"/>
                <a:gd name="connsiteY0" fmla="*/ 26283 h 33534"/>
                <a:gd name="connsiteX1" fmla="*/ 151333 w 152161"/>
                <a:gd name="connsiteY1" fmla="*/ 20727 h 33534"/>
                <a:gd name="connsiteX2" fmla="*/ 144289 w 152161"/>
                <a:gd name="connsiteY2" fmla="*/ 8463 h 33534"/>
                <a:gd name="connsiteX3" fmla="*/ 66937 w 152161"/>
                <a:gd name="connsiteY3" fmla="*/ 307 h 33534"/>
                <a:gd name="connsiteX4" fmla="*/ 4667 w 152161"/>
                <a:gd name="connsiteY4" fmla="*/ 16579 h 33534"/>
                <a:gd name="connsiteX5" fmla="*/ 2683 w 152161"/>
                <a:gd name="connsiteY5" fmla="*/ 30014 h 33534"/>
                <a:gd name="connsiteX6" fmla="*/ 20066 w 152161"/>
                <a:gd name="connsiteY6" fmla="*/ 31403 h 33534"/>
                <a:gd name="connsiteX7" fmla="*/ 68307 w 152161"/>
                <a:gd name="connsiteY7" fmla="*/ 19318 h 33534"/>
                <a:gd name="connsiteX8" fmla="*/ 135399 w 152161"/>
                <a:gd name="connsiteY8" fmla="*/ 26283 h 33534"/>
                <a:gd name="connsiteX9" fmla="*/ 135399 w 152161"/>
                <a:gd name="connsiteY9" fmla="*/ 26283 h 3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1" h="33534">
                  <a:moveTo>
                    <a:pt x="135399" y="26283"/>
                  </a:moveTo>
                  <a:cubicBezTo>
                    <a:pt x="141729" y="28129"/>
                    <a:pt x="148873" y="25628"/>
                    <a:pt x="151333" y="20727"/>
                  </a:cubicBezTo>
                  <a:cubicBezTo>
                    <a:pt x="153774" y="15825"/>
                    <a:pt x="150639" y="10309"/>
                    <a:pt x="144289" y="8463"/>
                  </a:cubicBezTo>
                  <a:cubicBezTo>
                    <a:pt x="124941" y="2808"/>
                    <a:pt x="95254" y="-1161"/>
                    <a:pt x="66937" y="307"/>
                  </a:cubicBezTo>
                  <a:cubicBezTo>
                    <a:pt x="43859" y="1498"/>
                    <a:pt x="21237" y="6300"/>
                    <a:pt x="4667" y="16579"/>
                  </a:cubicBezTo>
                  <a:cubicBezTo>
                    <a:pt x="-671" y="19913"/>
                    <a:pt x="-1564" y="25926"/>
                    <a:pt x="2683" y="30014"/>
                  </a:cubicBezTo>
                  <a:cubicBezTo>
                    <a:pt x="6929" y="34102"/>
                    <a:pt x="14728" y="34717"/>
                    <a:pt x="20066" y="31403"/>
                  </a:cubicBezTo>
                  <a:cubicBezTo>
                    <a:pt x="32210" y="23843"/>
                    <a:pt x="49872" y="20271"/>
                    <a:pt x="68307" y="19318"/>
                  </a:cubicBezTo>
                  <a:cubicBezTo>
                    <a:pt x="93131" y="18048"/>
                    <a:pt x="118829" y="21461"/>
                    <a:pt x="135399" y="26283"/>
                  </a:cubicBezTo>
                  <a:lnTo>
                    <a:pt x="135399" y="26283"/>
                  </a:lnTo>
                  <a:close/>
                </a:path>
              </a:pathLst>
            </a:custGeom>
            <a:solidFill>
              <a:srgbClr val="E0F4FF"/>
            </a:solidFill>
            <a:ln w="198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BA4E802-3191-5C10-65B8-2C1C316A595F}"/>
                </a:ext>
              </a:extLst>
            </p:cNvPr>
            <p:cNvSpPr/>
            <p:nvPr/>
          </p:nvSpPr>
          <p:spPr>
            <a:xfrm>
              <a:off x="7113937" y="5655418"/>
              <a:ext cx="152141" cy="33533"/>
            </a:xfrm>
            <a:custGeom>
              <a:avLst/>
              <a:gdLst>
                <a:gd name="connsiteX0" fmla="*/ 135359 w 152141"/>
                <a:gd name="connsiteY0" fmla="*/ 26282 h 33533"/>
                <a:gd name="connsiteX1" fmla="*/ 151314 w 152141"/>
                <a:gd name="connsiteY1" fmla="*/ 20726 h 33533"/>
                <a:gd name="connsiteX2" fmla="*/ 144269 w 152141"/>
                <a:gd name="connsiteY2" fmla="*/ 8482 h 33533"/>
                <a:gd name="connsiteX3" fmla="*/ 66917 w 152141"/>
                <a:gd name="connsiteY3" fmla="*/ 306 h 33533"/>
                <a:gd name="connsiteX4" fmla="*/ 4667 w 152141"/>
                <a:gd name="connsiteY4" fmla="*/ 16578 h 33533"/>
                <a:gd name="connsiteX5" fmla="*/ 2683 w 152141"/>
                <a:gd name="connsiteY5" fmla="*/ 30013 h 33533"/>
                <a:gd name="connsiteX6" fmla="*/ 20046 w 152141"/>
                <a:gd name="connsiteY6" fmla="*/ 31402 h 33533"/>
                <a:gd name="connsiteX7" fmla="*/ 68287 w 152141"/>
                <a:gd name="connsiteY7" fmla="*/ 19317 h 33533"/>
                <a:gd name="connsiteX8" fmla="*/ 135359 w 152141"/>
                <a:gd name="connsiteY8" fmla="*/ 26282 h 33533"/>
                <a:gd name="connsiteX9" fmla="*/ 135359 w 152141"/>
                <a:gd name="connsiteY9" fmla="*/ 26282 h 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41" h="33533">
                  <a:moveTo>
                    <a:pt x="135359" y="26282"/>
                  </a:moveTo>
                  <a:cubicBezTo>
                    <a:pt x="141690" y="28128"/>
                    <a:pt x="148853" y="25627"/>
                    <a:pt x="151314" y="20726"/>
                  </a:cubicBezTo>
                  <a:cubicBezTo>
                    <a:pt x="153754" y="15824"/>
                    <a:pt x="150619" y="10328"/>
                    <a:pt x="144269" y="8482"/>
                  </a:cubicBezTo>
                  <a:cubicBezTo>
                    <a:pt x="124921" y="2827"/>
                    <a:pt x="95235" y="-1162"/>
                    <a:pt x="66917" y="306"/>
                  </a:cubicBezTo>
                  <a:cubicBezTo>
                    <a:pt x="43839" y="1497"/>
                    <a:pt x="21217" y="6299"/>
                    <a:pt x="4667" y="16578"/>
                  </a:cubicBezTo>
                  <a:cubicBezTo>
                    <a:pt x="-671" y="19893"/>
                    <a:pt x="-1564" y="25925"/>
                    <a:pt x="2683" y="30013"/>
                  </a:cubicBezTo>
                  <a:cubicBezTo>
                    <a:pt x="6929" y="34101"/>
                    <a:pt x="14708" y="34716"/>
                    <a:pt x="20046" y="31402"/>
                  </a:cubicBezTo>
                  <a:cubicBezTo>
                    <a:pt x="32190" y="23861"/>
                    <a:pt x="49852" y="20269"/>
                    <a:pt x="68287" y="19317"/>
                  </a:cubicBezTo>
                  <a:cubicBezTo>
                    <a:pt x="93112" y="18067"/>
                    <a:pt x="118790" y="21460"/>
                    <a:pt x="135359" y="26282"/>
                  </a:cubicBezTo>
                  <a:lnTo>
                    <a:pt x="135359" y="26282"/>
                  </a:lnTo>
                  <a:close/>
                </a:path>
              </a:pathLst>
            </a:custGeom>
            <a:solidFill>
              <a:srgbClr val="E0F4FF"/>
            </a:solidFill>
            <a:ln w="198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71E6790-6F99-AB89-8EF2-2348376DBBCF}"/>
                </a:ext>
              </a:extLst>
            </p:cNvPr>
            <p:cNvSpPr/>
            <p:nvPr/>
          </p:nvSpPr>
          <p:spPr>
            <a:xfrm>
              <a:off x="6785801" y="3106095"/>
              <a:ext cx="218243" cy="250946"/>
            </a:xfrm>
            <a:custGeom>
              <a:avLst/>
              <a:gdLst>
                <a:gd name="connsiteX0" fmla="*/ 212687 w 218243"/>
                <a:gd name="connsiteY0" fmla="*/ 0 h 250946"/>
                <a:gd name="connsiteX1" fmla="*/ 16550 w 218243"/>
                <a:gd name="connsiteY1" fmla="*/ 34251 h 250946"/>
                <a:gd name="connsiteX2" fmla="*/ 0 w 218243"/>
                <a:gd name="connsiteY2" fmla="*/ 229078 h 250946"/>
                <a:gd name="connsiteX3" fmla="*/ 106621 w 218243"/>
                <a:gd name="connsiteY3" fmla="*/ 250946 h 250946"/>
                <a:gd name="connsiteX4" fmla="*/ 218244 w 218243"/>
                <a:gd name="connsiteY4" fmla="*/ 248049 h 250946"/>
                <a:gd name="connsiteX5" fmla="*/ 212687 w 218243"/>
                <a:gd name="connsiteY5" fmla="*/ 0 h 25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43" h="250946">
                  <a:moveTo>
                    <a:pt x="212687" y="0"/>
                  </a:moveTo>
                  <a:lnTo>
                    <a:pt x="16550" y="34251"/>
                  </a:lnTo>
                  <a:lnTo>
                    <a:pt x="0" y="229078"/>
                  </a:lnTo>
                  <a:lnTo>
                    <a:pt x="106621" y="250946"/>
                  </a:lnTo>
                  <a:lnTo>
                    <a:pt x="218244" y="248049"/>
                  </a:lnTo>
                  <a:lnTo>
                    <a:pt x="212687" y="0"/>
                  </a:lnTo>
                  <a:close/>
                </a:path>
              </a:pathLst>
            </a:custGeom>
            <a:solidFill>
              <a:srgbClr val="E8935A"/>
            </a:solidFill>
            <a:ln w="198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0A3F95A-A6B4-B122-FA16-5B30DF0BA675}"/>
                </a:ext>
              </a:extLst>
            </p:cNvPr>
            <p:cNvSpPr/>
            <p:nvPr/>
          </p:nvSpPr>
          <p:spPr>
            <a:xfrm>
              <a:off x="6474887" y="4354883"/>
              <a:ext cx="305286" cy="1375850"/>
            </a:xfrm>
            <a:custGeom>
              <a:avLst/>
              <a:gdLst>
                <a:gd name="connsiteX0" fmla="*/ 0 w 305286"/>
                <a:gd name="connsiteY0" fmla="*/ 1205173 h 1375850"/>
                <a:gd name="connsiteX1" fmla="*/ 10477 w 305286"/>
                <a:gd name="connsiteY1" fmla="*/ 251215 h 1375850"/>
                <a:gd name="connsiteX2" fmla="*/ 283173 w 305286"/>
                <a:gd name="connsiteY2" fmla="*/ 71390 h 1375850"/>
                <a:gd name="connsiteX3" fmla="*/ 261801 w 305286"/>
                <a:gd name="connsiteY3" fmla="*/ 704669 h 1375850"/>
                <a:gd name="connsiteX4" fmla="*/ 223601 w 305286"/>
                <a:gd name="connsiteY4" fmla="*/ 1221525 h 1375850"/>
                <a:gd name="connsiteX5" fmla="*/ 138133 w 305286"/>
                <a:gd name="connsiteY5" fmla="*/ 1375851 h 1375850"/>
                <a:gd name="connsiteX6" fmla="*/ 0 w 305286"/>
                <a:gd name="connsiteY6" fmla="*/ 1205173 h 1375850"/>
                <a:gd name="connsiteX7" fmla="*/ 0 w 305286"/>
                <a:gd name="connsiteY7" fmla="*/ 1205173 h 137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286" h="1375850">
                  <a:moveTo>
                    <a:pt x="0" y="1205173"/>
                  </a:moveTo>
                  <a:cubicBezTo>
                    <a:pt x="0" y="1205173"/>
                    <a:pt x="20875" y="542683"/>
                    <a:pt x="10477" y="251215"/>
                  </a:cubicBezTo>
                  <a:cubicBezTo>
                    <a:pt x="79" y="-40252"/>
                    <a:pt x="230785" y="-45610"/>
                    <a:pt x="283173" y="71390"/>
                  </a:cubicBezTo>
                  <a:cubicBezTo>
                    <a:pt x="335561" y="188370"/>
                    <a:pt x="280930" y="502539"/>
                    <a:pt x="261801" y="704669"/>
                  </a:cubicBezTo>
                  <a:cubicBezTo>
                    <a:pt x="242691" y="906819"/>
                    <a:pt x="223601" y="1221525"/>
                    <a:pt x="223601" y="1221525"/>
                  </a:cubicBezTo>
                  <a:lnTo>
                    <a:pt x="138133" y="1375851"/>
                  </a:lnTo>
                  <a:lnTo>
                    <a:pt x="0" y="1205173"/>
                  </a:lnTo>
                  <a:lnTo>
                    <a:pt x="0" y="1205173"/>
                  </a:lnTo>
                  <a:close/>
                </a:path>
              </a:pathLst>
            </a:custGeom>
            <a:solidFill>
              <a:srgbClr val="FFB685"/>
            </a:solidFill>
            <a:ln w="198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7ADB0CF-48DA-C5F1-B561-D60A333A4AF6}"/>
                </a:ext>
              </a:extLst>
            </p:cNvPr>
            <p:cNvSpPr/>
            <p:nvPr/>
          </p:nvSpPr>
          <p:spPr>
            <a:xfrm>
              <a:off x="6485003" y="4354883"/>
              <a:ext cx="295150" cy="742174"/>
            </a:xfrm>
            <a:custGeom>
              <a:avLst/>
              <a:gdLst>
                <a:gd name="connsiteX0" fmla="*/ 1016 w 295150"/>
                <a:gd name="connsiteY0" fmla="*/ 721735 h 742174"/>
                <a:gd name="connsiteX1" fmla="*/ 341 w 295150"/>
                <a:gd name="connsiteY1" fmla="*/ 251215 h 742174"/>
                <a:gd name="connsiteX2" fmla="*/ 273036 w 295150"/>
                <a:gd name="connsiteY2" fmla="*/ 71390 h 742174"/>
                <a:gd name="connsiteX3" fmla="*/ 251664 w 295150"/>
                <a:gd name="connsiteY3" fmla="*/ 704669 h 742174"/>
                <a:gd name="connsiteX4" fmla="*/ 248232 w 295150"/>
                <a:gd name="connsiteY4" fmla="*/ 742174 h 742174"/>
                <a:gd name="connsiteX5" fmla="*/ 1016 w 295150"/>
                <a:gd name="connsiteY5" fmla="*/ 721735 h 742174"/>
                <a:gd name="connsiteX6" fmla="*/ 1016 w 295150"/>
                <a:gd name="connsiteY6" fmla="*/ 721735 h 74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50" h="742174">
                  <a:moveTo>
                    <a:pt x="1016" y="721735"/>
                  </a:moveTo>
                  <a:cubicBezTo>
                    <a:pt x="3635" y="549887"/>
                    <a:pt x="4588" y="369823"/>
                    <a:pt x="341" y="251215"/>
                  </a:cubicBezTo>
                  <a:cubicBezTo>
                    <a:pt x="-10058" y="-40252"/>
                    <a:pt x="220648" y="-45610"/>
                    <a:pt x="273036" y="71390"/>
                  </a:cubicBezTo>
                  <a:cubicBezTo>
                    <a:pt x="325424" y="188370"/>
                    <a:pt x="270794" y="502539"/>
                    <a:pt x="251664" y="704669"/>
                  </a:cubicBezTo>
                  <a:cubicBezTo>
                    <a:pt x="250533" y="716794"/>
                    <a:pt x="249362" y="729335"/>
                    <a:pt x="248232" y="742174"/>
                  </a:cubicBezTo>
                  <a:cubicBezTo>
                    <a:pt x="171634" y="738503"/>
                    <a:pt x="89162" y="731995"/>
                    <a:pt x="1016" y="721735"/>
                  </a:cubicBezTo>
                  <a:lnTo>
                    <a:pt x="1016" y="721735"/>
                  </a:lnTo>
                  <a:close/>
                </a:path>
              </a:pathLst>
            </a:custGeom>
            <a:solidFill>
              <a:srgbClr val="FAA66E"/>
            </a:solidFill>
            <a:ln w="198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AE0100C-62B7-E7C4-2208-C013E7AD2DC4}"/>
                </a:ext>
              </a:extLst>
            </p:cNvPr>
            <p:cNvSpPr/>
            <p:nvPr/>
          </p:nvSpPr>
          <p:spPr>
            <a:xfrm>
              <a:off x="6469826" y="5402476"/>
              <a:ext cx="245807" cy="328238"/>
            </a:xfrm>
            <a:custGeom>
              <a:avLst/>
              <a:gdLst>
                <a:gd name="connsiteX0" fmla="*/ 5021 w 245807"/>
                <a:gd name="connsiteY0" fmla="*/ 156628 h 328238"/>
                <a:gd name="connsiteX1" fmla="*/ 239 w 245807"/>
                <a:gd name="connsiteY1" fmla="*/ 0 h 328238"/>
                <a:gd name="connsiteX2" fmla="*/ 245807 w 245807"/>
                <a:gd name="connsiteY2" fmla="*/ 258 h 328238"/>
                <a:gd name="connsiteX3" fmla="*/ 229952 w 245807"/>
                <a:gd name="connsiteY3" fmla="*/ 173138 h 328238"/>
                <a:gd name="connsiteX4" fmla="*/ 143155 w 245807"/>
                <a:gd name="connsiteY4" fmla="*/ 328238 h 328238"/>
                <a:gd name="connsiteX5" fmla="*/ 5021 w 245807"/>
                <a:gd name="connsiteY5" fmla="*/ 156628 h 328238"/>
                <a:gd name="connsiteX6" fmla="*/ 5021 w 245807"/>
                <a:gd name="connsiteY6" fmla="*/ 156628 h 32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07" h="328238">
                  <a:moveTo>
                    <a:pt x="5021" y="156628"/>
                  </a:moveTo>
                  <a:cubicBezTo>
                    <a:pt x="5021" y="156628"/>
                    <a:pt x="-1289" y="90885"/>
                    <a:pt x="239" y="0"/>
                  </a:cubicBezTo>
                  <a:cubicBezTo>
                    <a:pt x="77491" y="536"/>
                    <a:pt x="170916" y="674"/>
                    <a:pt x="245807" y="258"/>
                  </a:cubicBezTo>
                  <a:cubicBezTo>
                    <a:pt x="236719" y="100013"/>
                    <a:pt x="229952" y="173138"/>
                    <a:pt x="229952" y="173138"/>
                  </a:cubicBezTo>
                  <a:lnTo>
                    <a:pt x="143155" y="328238"/>
                  </a:lnTo>
                  <a:lnTo>
                    <a:pt x="5021" y="156628"/>
                  </a:lnTo>
                  <a:lnTo>
                    <a:pt x="5021" y="156628"/>
                  </a:lnTo>
                  <a:close/>
                </a:path>
              </a:pathLst>
            </a:custGeom>
            <a:solidFill>
              <a:srgbClr val="F2FAFF"/>
            </a:solidFill>
            <a:ln w="198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5B51C5F-8CD9-D52C-5CBE-3AC90C82410B}"/>
                </a:ext>
              </a:extLst>
            </p:cNvPr>
            <p:cNvSpPr/>
            <p:nvPr/>
          </p:nvSpPr>
          <p:spPr>
            <a:xfrm>
              <a:off x="6231063" y="5559104"/>
              <a:ext cx="516003" cy="247969"/>
            </a:xfrm>
            <a:custGeom>
              <a:avLst/>
              <a:gdLst>
                <a:gd name="connsiteX0" fmla="*/ 467366 w 516003"/>
                <a:gd name="connsiteY0" fmla="*/ 16351 h 247969"/>
                <a:gd name="connsiteX1" fmla="*/ 513543 w 516003"/>
                <a:gd name="connsiteY1" fmla="*/ 110273 h 247969"/>
                <a:gd name="connsiteX2" fmla="*/ 504970 w 516003"/>
                <a:gd name="connsiteY2" fmla="*/ 230745 h 247969"/>
                <a:gd name="connsiteX3" fmla="*/ 52449 w 516003"/>
                <a:gd name="connsiteY3" fmla="*/ 247970 h 247969"/>
                <a:gd name="connsiteX4" fmla="*/ 736 w 516003"/>
                <a:gd name="connsiteY4" fmla="*/ 224673 h 247969"/>
                <a:gd name="connsiteX5" fmla="*/ 243784 w 516003"/>
                <a:gd name="connsiteY5" fmla="*/ 0 h 247969"/>
                <a:gd name="connsiteX6" fmla="*/ 467366 w 516003"/>
                <a:gd name="connsiteY6" fmla="*/ 16351 h 247969"/>
                <a:gd name="connsiteX7" fmla="*/ 467366 w 516003"/>
                <a:gd name="connsiteY7" fmla="*/ 16351 h 2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003" h="247969">
                  <a:moveTo>
                    <a:pt x="467366" y="16351"/>
                  </a:moveTo>
                  <a:cubicBezTo>
                    <a:pt x="467366" y="16351"/>
                    <a:pt x="504811" y="42982"/>
                    <a:pt x="513543" y="110273"/>
                  </a:cubicBezTo>
                  <a:cubicBezTo>
                    <a:pt x="522274" y="177564"/>
                    <a:pt x="504970" y="230745"/>
                    <a:pt x="504970" y="230745"/>
                  </a:cubicBezTo>
                  <a:lnTo>
                    <a:pt x="52449" y="247970"/>
                  </a:lnTo>
                  <a:lnTo>
                    <a:pt x="736" y="224673"/>
                  </a:lnTo>
                  <a:cubicBezTo>
                    <a:pt x="-13513" y="106641"/>
                    <a:pt x="183220" y="35362"/>
                    <a:pt x="243784" y="0"/>
                  </a:cubicBezTo>
                  <a:cubicBezTo>
                    <a:pt x="259778" y="27484"/>
                    <a:pt x="419760" y="110690"/>
                    <a:pt x="467366" y="16351"/>
                  </a:cubicBezTo>
                  <a:lnTo>
                    <a:pt x="467366" y="16351"/>
                  </a:lnTo>
                  <a:close/>
                </a:path>
              </a:pathLst>
            </a:custGeom>
            <a:solidFill>
              <a:srgbClr val="546C96"/>
            </a:solidFill>
            <a:ln w="198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C8C8E7A-41CD-3A4B-6A61-15F1669A9C56}"/>
                </a:ext>
              </a:extLst>
            </p:cNvPr>
            <p:cNvSpPr/>
            <p:nvPr/>
          </p:nvSpPr>
          <p:spPr>
            <a:xfrm>
              <a:off x="6299565" y="5646675"/>
              <a:ext cx="59705" cy="42286"/>
            </a:xfrm>
            <a:custGeom>
              <a:avLst/>
              <a:gdLst>
                <a:gd name="connsiteX0" fmla="*/ 0 w 59705"/>
                <a:gd name="connsiteY0" fmla="*/ 12502 h 42286"/>
                <a:gd name="connsiteX1" fmla="*/ 16708 w 59705"/>
                <a:gd name="connsiteY1" fmla="*/ 0 h 42286"/>
                <a:gd name="connsiteX2" fmla="*/ 56932 w 59705"/>
                <a:gd name="connsiteY2" fmla="*/ 27325 h 42286"/>
                <a:gd name="connsiteX3" fmla="*/ 56376 w 59705"/>
                <a:gd name="connsiteY3" fmla="*/ 40065 h 42286"/>
                <a:gd name="connsiteX4" fmla="*/ 41633 w 59705"/>
                <a:gd name="connsiteY4" fmla="*/ 39212 h 42286"/>
                <a:gd name="connsiteX5" fmla="*/ 0 w 59705"/>
                <a:gd name="connsiteY5" fmla="*/ 12502 h 42286"/>
                <a:gd name="connsiteX6" fmla="*/ 0 w 59705"/>
                <a:gd name="connsiteY6" fmla="*/ 12502 h 4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5" h="42286">
                  <a:moveTo>
                    <a:pt x="0" y="12502"/>
                  </a:moveTo>
                  <a:cubicBezTo>
                    <a:pt x="5397" y="8216"/>
                    <a:pt x="10994" y="4048"/>
                    <a:pt x="16708" y="0"/>
                  </a:cubicBezTo>
                  <a:cubicBezTo>
                    <a:pt x="33139" y="8156"/>
                    <a:pt x="47625" y="18395"/>
                    <a:pt x="56932" y="27325"/>
                  </a:cubicBezTo>
                  <a:cubicBezTo>
                    <a:pt x="60841" y="31056"/>
                    <a:pt x="60584" y="36791"/>
                    <a:pt x="56376" y="40065"/>
                  </a:cubicBezTo>
                  <a:cubicBezTo>
                    <a:pt x="52150" y="43339"/>
                    <a:pt x="45522" y="42943"/>
                    <a:pt x="41633" y="39212"/>
                  </a:cubicBezTo>
                  <a:cubicBezTo>
                    <a:pt x="32425" y="30381"/>
                    <a:pt x="17105" y="19983"/>
                    <a:pt x="0" y="12502"/>
                  </a:cubicBezTo>
                  <a:lnTo>
                    <a:pt x="0" y="12502"/>
                  </a:lnTo>
                  <a:close/>
                </a:path>
              </a:pathLst>
            </a:custGeom>
            <a:solidFill>
              <a:srgbClr val="E0F4FF"/>
            </a:solidFill>
            <a:ln w="198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D08CADD-705E-1941-C725-E6CD05FA575A}"/>
                </a:ext>
              </a:extLst>
            </p:cNvPr>
            <p:cNvSpPr/>
            <p:nvPr/>
          </p:nvSpPr>
          <p:spPr>
            <a:xfrm>
              <a:off x="6338658" y="5620759"/>
              <a:ext cx="47955" cy="35049"/>
            </a:xfrm>
            <a:custGeom>
              <a:avLst/>
              <a:gdLst>
                <a:gd name="connsiteX0" fmla="*/ 0 w 47955"/>
                <a:gd name="connsiteY0" fmla="*/ 10993 h 35049"/>
                <a:gd name="connsiteX1" fmla="*/ 18157 w 47955"/>
                <a:gd name="connsiteY1" fmla="*/ 0 h 35049"/>
                <a:gd name="connsiteX2" fmla="*/ 45185 w 47955"/>
                <a:gd name="connsiteY2" fmla="*/ 20082 h 35049"/>
                <a:gd name="connsiteX3" fmla="*/ 44609 w 47955"/>
                <a:gd name="connsiteY3" fmla="*/ 32821 h 35049"/>
                <a:gd name="connsiteX4" fmla="*/ 29865 w 47955"/>
                <a:gd name="connsiteY4" fmla="*/ 31968 h 35049"/>
                <a:gd name="connsiteX5" fmla="*/ 0 w 47955"/>
                <a:gd name="connsiteY5" fmla="*/ 10993 h 35049"/>
                <a:gd name="connsiteX6" fmla="*/ 0 w 47955"/>
                <a:gd name="connsiteY6" fmla="*/ 10993 h 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55" h="35049">
                  <a:moveTo>
                    <a:pt x="0" y="10993"/>
                  </a:moveTo>
                  <a:cubicBezTo>
                    <a:pt x="6013" y="7223"/>
                    <a:pt x="12065" y="3552"/>
                    <a:pt x="18157" y="0"/>
                  </a:cubicBezTo>
                  <a:cubicBezTo>
                    <a:pt x="29032" y="6508"/>
                    <a:pt x="38458" y="13633"/>
                    <a:pt x="45185" y="20082"/>
                  </a:cubicBezTo>
                  <a:cubicBezTo>
                    <a:pt x="49094" y="23813"/>
                    <a:pt x="48836" y="29547"/>
                    <a:pt x="44609" y="32821"/>
                  </a:cubicBezTo>
                  <a:cubicBezTo>
                    <a:pt x="40383" y="36096"/>
                    <a:pt x="33755" y="35719"/>
                    <a:pt x="29865" y="31968"/>
                  </a:cubicBezTo>
                  <a:cubicBezTo>
                    <a:pt x="22840" y="25241"/>
                    <a:pt x="12224" y="17581"/>
                    <a:pt x="0" y="10993"/>
                  </a:cubicBezTo>
                  <a:lnTo>
                    <a:pt x="0" y="10993"/>
                  </a:lnTo>
                  <a:close/>
                </a:path>
              </a:pathLst>
            </a:custGeom>
            <a:solidFill>
              <a:srgbClr val="E0F4FF"/>
            </a:solidFill>
            <a:ln w="198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A41D41C-8BF3-07FF-AD36-199D3086BE48}"/>
                </a:ext>
              </a:extLst>
            </p:cNvPr>
            <p:cNvSpPr/>
            <p:nvPr/>
          </p:nvSpPr>
          <p:spPr>
            <a:xfrm>
              <a:off x="6214673" y="5781892"/>
              <a:ext cx="543644" cy="44569"/>
            </a:xfrm>
            <a:custGeom>
              <a:avLst/>
              <a:gdLst>
                <a:gd name="connsiteX0" fmla="*/ 521360 w 543644"/>
                <a:gd name="connsiteY0" fmla="*/ 0 h 44569"/>
                <a:gd name="connsiteX1" fmla="*/ 22285 w 543644"/>
                <a:gd name="connsiteY1" fmla="*/ 0 h 44569"/>
                <a:gd name="connsiteX2" fmla="*/ 0 w 543644"/>
                <a:gd name="connsiteY2" fmla="*/ 22285 h 44569"/>
                <a:gd name="connsiteX3" fmla="*/ 0 w 543644"/>
                <a:gd name="connsiteY3" fmla="*/ 22285 h 44569"/>
                <a:gd name="connsiteX4" fmla="*/ 22285 w 543644"/>
                <a:gd name="connsiteY4" fmla="*/ 44569 h 44569"/>
                <a:gd name="connsiteX5" fmla="*/ 521360 w 543644"/>
                <a:gd name="connsiteY5" fmla="*/ 44569 h 44569"/>
                <a:gd name="connsiteX6" fmla="*/ 543645 w 543644"/>
                <a:gd name="connsiteY6" fmla="*/ 22285 h 44569"/>
                <a:gd name="connsiteX7" fmla="*/ 543645 w 543644"/>
                <a:gd name="connsiteY7" fmla="*/ 22285 h 44569"/>
                <a:gd name="connsiteX8" fmla="*/ 521360 w 543644"/>
                <a:gd name="connsiteY8" fmla="*/ 0 h 44569"/>
                <a:gd name="connsiteX9" fmla="*/ 521360 w 543644"/>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644" h="44569">
                  <a:moveTo>
                    <a:pt x="521360" y="0"/>
                  </a:moveTo>
                  <a:lnTo>
                    <a:pt x="22285" y="0"/>
                  </a:lnTo>
                  <a:cubicBezTo>
                    <a:pt x="10021" y="0"/>
                    <a:pt x="0" y="10041"/>
                    <a:pt x="0" y="22285"/>
                  </a:cubicBezTo>
                  <a:lnTo>
                    <a:pt x="0" y="22285"/>
                  </a:lnTo>
                  <a:cubicBezTo>
                    <a:pt x="0" y="34548"/>
                    <a:pt x="10061" y="44569"/>
                    <a:pt x="22285" y="44569"/>
                  </a:cubicBezTo>
                  <a:lnTo>
                    <a:pt x="521360" y="44569"/>
                  </a:lnTo>
                  <a:cubicBezTo>
                    <a:pt x="533584" y="44569"/>
                    <a:pt x="543645" y="34548"/>
                    <a:pt x="543645" y="22285"/>
                  </a:cubicBezTo>
                  <a:lnTo>
                    <a:pt x="543645" y="22285"/>
                  </a:lnTo>
                  <a:cubicBezTo>
                    <a:pt x="543625" y="10041"/>
                    <a:pt x="533623" y="0"/>
                    <a:pt x="521360" y="0"/>
                  </a:cubicBezTo>
                  <a:lnTo>
                    <a:pt x="521360" y="0"/>
                  </a:lnTo>
                  <a:close/>
                </a:path>
              </a:pathLst>
            </a:custGeom>
            <a:solidFill>
              <a:srgbClr val="364B70"/>
            </a:solidFill>
            <a:ln w="198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D96B15B-234C-AE3F-DD1B-40610CBD1827}"/>
                </a:ext>
              </a:extLst>
            </p:cNvPr>
            <p:cNvSpPr/>
            <p:nvPr/>
          </p:nvSpPr>
          <p:spPr>
            <a:xfrm>
              <a:off x="6419869" y="4227732"/>
              <a:ext cx="840466" cy="804138"/>
            </a:xfrm>
            <a:custGeom>
              <a:avLst/>
              <a:gdLst>
                <a:gd name="connsiteX0" fmla="*/ 832979 w 840466"/>
                <a:gd name="connsiteY0" fmla="*/ 100968 h 804138"/>
                <a:gd name="connsiteX1" fmla="*/ 839587 w 840466"/>
                <a:gd name="connsiteY1" fmla="*/ 803702 h 804138"/>
                <a:gd name="connsiteX2" fmla="*/ 481761 w 840466"/>
                <a:gd name="connsiteY2" fmla="*/ 803860 h 804138"/>
                <a:gd name="connsiteX3" fmla="*/ 469855 w 840466"/>
                <a:gd name="connsiteY3" fmla="*/ 362075 h 804138"/>
                <a:gd name="connsiteX4" fmla="*/ 403576 w 840466"/>
                <a:gd name="connsiteY4" fmla="*/ 360190 h 804138"/>
                <a:gd name="connsiteX5" fmla="*/ 379525 w 840466"/>
                <a:gd name="connsiteY5" fmla="*/ 804138 h 804138"/>
                <a:gd name="connsiteX6" fmla="*/ 248 w 840466"/>
                <a:gd name="connsiteY6" fmla="*/ 790228 h 804138"/>
                <a:gd name="connsiteX7" fmla="*/ 22870 w 840466"/>
                <a:gd name="connsiteY7" fmla="*/ 100790 h 804138"/>
                <a:gd name="connsiteX8" fmla="*/ 832979 w 840466"/>
                <a:gd name="connsiteY8" fmla="*/ 100968 h 804138"/>
                <a:gd name="connsiteX9" fmla="*/ 832979 w 840466"/>
                <a:gd name="connsiteY9" fmla="*/ 100968 h 8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466" h="804138">
                  <a:moveTo>
                    <a:pt x="832979" y="100968"/>
                  </a:moveTo>
                  <a:cubicBezTo>
                    <a:pt x="847247" y="350208"/>
                    <a:pt x="836075" y="719286"/>
                    <a:pt x="839587" y="803702"/>
                  </a:cubicBezTo>
                  <a:lnTo>
                    <a:pt x="481761" y="803860"/>
                  </a:lnTo>
                  <a:lnTo>
                    <a:pt x="469855" y="362075"/>
                  </a:lnTo>
                  <a:cubicBezTo>
                    <a:pt x="447114" y="361936"/>
                    <a:pt x="426337" y="360348"/>
                    <a:pt x="403576" y="360190"/>
                  </a:cubicBezTo>
                  <a:lnTo>
                    <a:pt x="379525" y="804138"/>
                  </a:lnTo>
                  <a:lnTo>
                    <a:pt x="248" y="790228"/>
                  </a:lnTo>
                  <a:cubicBezTo>
                    <a:pt x="-2292" y="575536"/>
                    <a:pt x="15330" y="330582"/>
                    <a:pt x="22870" y="100790"/>
                  </a:cubicBezTo>
                  <a:cubicBezTo>
                    <a:pt x="22890" y="100790"/>
                    <a:pt x="708240" y="-126106"/>
                    <a:pt x="832979" y="100968"/>
                  </a:cubicBezTo>
                  <a:lnTo>
                    <a:pt x="832979" y="100968"/>
                  </a:lnTo>
                  <a:close/>
                </a:path>
              </a:pathLst>
            </a:custGeom>
            <a:solidFill>
              <a:srgbClr val="2C3D5B"/>
            </a:solidFill>
            <a:ln w="198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7F1113F-B8A8-9B32-91EB-43A589CDACDA}"/>
                </a:ext>
              </a:extLst>
            </p:cNvPr>
            <p:cNvSpPr/>
            <p:nvPr/>
          </p:nvSpPr>
          <p:spPr>
            <a:xfrm>
              <a:off x="6442777" y="3322037"/>
              <a:ext cx="810070" cy="1051139"/>
            </a:xfrm>
            <a:custGeom>
              <a:avLst/>
              <a:gdLst>
                <a:gd name="connsiteX0" fmla="*/ 810071 w 810070"/>
                <a:gd name="connsiteY0" fmla="*/ 1006663 h 1051139"/>
                <a:gd name="connsiteX1" fmla="*/ 773836 w 810070"/>
                <a:gd name="connsiteY1" fmla="*/ 227809 h 1051139"/>
                <a:gd name="connsiteX2" fmla="*/ 617704 w 810070"/>
                <a:gd name="connsiteY2" fmla="*/ 22999 h 1051139"/>
                <a:gd name="connsiteX3" fmla="*/ 265970 w 810070"/>
                <a:gd name="connsiteY3" fmla="*/ 0 h 1051139"/>
                <a:gd name="connsiteX4" fmla="*/ 66142 w 810070"/>
                <a:gd name="connsiteY4" fmla="*/ 219633 h 1051139"/>
                <a:gd name="connsiteX5" fmla="*/ 756 w 810070"/>
                <a:gd name="connsiteY5" fmla="*/ 1005989 h 1051139"/>
                <a:gd name="connsiteX6" fmla="*/ 810071 w 810070"/>
                <a:gd name="connsiteY6" fmla="*/ 1006663 h 1051139"/>
                <a:gd name="connsiteX7" fmla="*/ 810071 w 810070"/>
                <a:gd name="connsiteY7" fmla="*/ 1006663 h 105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070" h="1051139">
                  <a:moveTo>
                    <a:pt x="810071" y="1006663"/>
                  </a:moveTo>
                  <a:cubicBezTo>
                    <a:pt x="810071" y="1006663"/>
                    <a:pt x="788997" y="351377"/>
                    <a:pt x="773836" y="227809"/>
                  </a:cubicBezTo>
                  <a:cubicBezTo>
                    <a:pt x="760421" y="118429"/>
                    <a:pt x="704461" y="54372"/>
                    <a:pt x="617704" y="22999"/>
                  </a:cubicBezTo>
                  <a:cubicBezTo>
                    <a:pt x="540551" y="107137"/>
                    <a:pt x="332527" y="109479"/>
                    <a:pt x="265970" y="0"/>
                  </a:cubicBezTo>
                  <a:cubicBezTo>
                    <a:pt x="153693" y="15280"/>
                    <a:pt x="77453" y="68223"/>
                    <a:pt x="66142" y="219633"/>
                  </a:cubicBezTo>
                  <a:cubicBezTo>
                    <a:pt x="52231" y="405868"/>
                    <a:pt x="756" y="1005989"/>
                    <a:pt x="756" y="1005989"/>
                  </a:cubicBezTo>
                  <a:cubicBezTo>
                    <a:pt x="-22243" y="1011724"/>
                    <a:pt x="484809" y="1104216"/>
                    <a:pt x="810071" y="1006663"/>
                  </a:cubicBezTo>
                  <a:lnTo>
                    <a:pt x="810071" y="1006663"/>
                  </a:lnTo>
                  <a:close/>
                </a:path>
              </a:pathLst>
            </a:custGeom>
            <a:solidFill>
              <a:schemeClr val="bg1"/>
            </a:solidFill>
            <a:ln w="198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C1381AE-682D-070E-0F9E-6512F6CFCFC6}"/>
                </a:ext>
              </a:extLst>
            </p:cNvPr>
            <p:cNvSpPr/>
            <p:nvPr/>
          </p:nvSpPr>
          <p:spPr>
            <a:xfrm>
              <a:off x="6691642" y="3307250"/>
              <a:ext cx="390369" cy="103588"/>
            </a:xfrm>
            <a:custGeom>
              <a:avLst/>
              <a:gdLst>
                <a:gd name="connsiteX0" fmla="*/ 390370 w 390369"/>
                <a:gd name="connsiteY0" fmla="*/ 55348 h 103588"/>
                <a:gd name="connsiteX1" fmla="*/ 171590 w 390369"/>
                <a:gd name="connsiteY1" fmla="*/ 440 h 103588"/>
                <a:gd name="connsiteX2" fmla="*/ 0 w 390369"/>
                <a:gd name="connsiteY2" fmla="*/ 28103 h 103588"/>
                <a:gd name="connsiteX3" fmla="*/ 195205 w 390369"/>
                <a:gd name="connsiteY3" fmla="*/ 103589 h 103588"/>
                <a:gd name="connsiteX4" fmla="*/ 390370 w 390369"/>
                <a:gd name="connsiteY4" fmla="*/ 55348 h 103588"/>
                <a:gd name="connsiteX5" fmla="*/ 390370 w 390369"/>
                <a:gd name="connsiteY5" fmla="*/ 55348 h 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369" h="103588">
                  <a:moveTo>
                    <a:pt x="390370" y="55348"/>
                  </a:moveTo>
                  <a:cubicBezTo>
                    <a:pt x="346832" y="23638"/>
                    <a:pt x="243902" y="3079"/>
                    <a:pt x="171590" y="440"/>
                  </a:cubicBezTo>
                  <a:cubicBezTo>
                    <a:pt x="111265" y="-1743"/>
                    <a:pt x="33695" y="3694"/>
                    <a:pt x="0" y="28103"/>
                  </a:cubicBezTo>
                  <a:cubicBezTo>
                    <a:pt x="32286" y="70033"/>
                    <a:pt x="118587" y="103589"/>
                    <a:pt x="195205" y="103589"/>
                  </a:cubicBezTo>
                  <a:cubicBezTo>
                    <a:pt x="271802" y="103589"/>
                    <a:pt x="350424" y="69457"/>
                    <a:pt x="390370" y="55348"/>
                  </a:cubicBezTo>
                  <a:lnTo>
                    <a:pt x="390370" y="55348"/>
                  </a:lnTo>
                  <a:close/>
                </a:path>
              </a:pathLst>
            </a:custGeom>
            <a:solidFill>
              <a:srgbClr val="E8935A"/>
            </a:solidFill>
            <a:ln w="198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EC59F2D-28E5-E956-3AE2-B3523599B413}"/>
                </a:ext>
              </a:extLst>
            </p:cNvPr>
            <p:cNvSpPr/>
            <p:nvPr/>
          </p:nvSpPr>
          <p:spPr>
            <a:xfrm>
              <a:off x="6640762" y="3315290"/>
              <a:ext cx="492050" cy="146877"/>
            </a:xfrm>
            <a:custGeom>
              <a:avLst/>
              <a:gdLst>
                <a:gd name="connsiteX0" fmla="*/ 411980 w 492050"/>
                <a:gd name="connsiteY0" fmla="*/ 20677 h 146877"/>
                <a:gd name="connsiteX1" fmla="*/ 245608 w 492050"/>
                <a:gd name="connsiteY1" fmla="*/ 81062 h 146877"/>
                <a:gd name="connsiteX2" fmla="*/ 74137 w 492050"/>
                <a:gd name="connsiteY2" fmla="*/ 0 h 146877"/>
                <a:gd name="connsiteX3" fmla="*/ 0 w 492050"/>
                <a:gd name="connsiteY3" fmla="*/ 21114 h 146877"/>
                <a:gd name="connsiteX4" fmla="*/ 492050 w 492050"/>
                <a:gd name="connsiteY4" fmla="*/ 47189 h 146877"/>
                <a:gd name="connsiteX5" fmla="*/ 411980 w 492050"/>
                <a:gd name="connsiteY5" fmla="*/ 20677 h 146877"/>
                <a:gd name="connsiteX6" fmla="*/ 411980 w 492050"/>
                <a:gd name="connsiteY6" fmla="*/ 20677 h 14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050" h="146877">
                  <a:moveTo>
                    <a:pt x="411980" y="20677"/>
                  </a:moveTo>
                  <a:cubicBezTo>
                    <a:pt x="364057" y="57805"/>
                    <a:pt x="302124" y="82868"/>
                    <a:pt x="245608" y="81062"/>
                  </a:cubicBezTo>
                  <a:cubicBezTo>
                    <a:pt x="165399" y="78503"/>
                    <a:pt x="96541" y="39172"/>
                    <a:pt x="74137" y="0"/>
                  </a:cubicBezTo>
                  <a:lnTo>
                    <a:pt x="0" y="21114"/>
                  </a:lnTo>
                  <a:cubicBezTo>
                    <a:pt x="78721" y="178278"/>
                    <a:pt x="387493" y="189470"/>
                    <a:pt x="492050" y="47189"/>
                  </a:cubicBezTo>
                  <a:cubicBezTo>
                    <a:pt x="480978" y="43041"/>
                    <a:pt x="452521" y="32365"/>
                    <a:pt x="411980" y="20677"/>
                  </a:cubicBezTo>
                  <a:lnTo>
                    <a:pt x="411980" y="20677"/>
                  </a:lnTo>
                  <a:close/>
                </a:path>
              </a:pathLst>
            </a:custGeom>
            <a:solidFill>
              <a:srgbClr val="2C3D5B"/>
            </a:solidFill>
            <a:ln w="198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9B6C3E2-360B-C8A3-FD1E-69785D358CD0}"/>
                </a:ext>
              </a:extLst>
            </p:cNvPr>
            <p:cNvSpPr/>
            <p:nvPr/>
          </p:nvSpPr>
          <p:spPr>
            <a:xfrm>
              <a:off x="6095022" y="1795481"/>
              <a:ext cx="1496719" cy="1465373"/>
            </a:xfrm>
            <a:custGeom>
              <a:avLst/>
              <a:gdLst>
                <a:gd name="connsiteX0" fmla="*/ 1377976 w 1496719"/>
                <a:gd name="connsiteY0" fmla="*/ 969913 h 1465373"/>
                <a:gd name="connsiteX1" fmla="*/ 1396153 w 1496719"/>
                <a:gd name="connsiteY1" fmla="*/ 704699 h 1465373"/>
                <a:gd name="connsiteX2" fmla="*/ 686593 w 1496719"/>
                <a:gd name="connsiteY2" fmla="*/ 61 h 1465373"/>
                <a:gd name="connsiteX3" fmla="*/ 4200 w 1496719"/>
                <a:gd name="connsiteY3" fmla="*/ 604328 h 1465373"/>
                <a:gd name="connsiteX4" fmla="*/ 145707 w 1496719"/>
                <a:gd name="connsiteY4" fmla="*/ 1273149 h 1465373"/>
                <a:gd name="connsiteX5" fmla="*/ 1377976 w 1496719"/>
                <a:gd name="connsiteY5" fmla="*/ 969913 h 1465373"/>
                <a:gd name="connsiteX6" fmla="*/ 1377976 w 1496719"/>
                <a:gd name="connsiteY6" fmla="*/ 969913 h 14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719" h="1465373">
                  <a:moveTo>
                    <a:pt x="1377976" y="969913"/>
                  </a:moveTo>
                  <a:cubicBezTo>
                    <a:pt x="1536072" y="944652"/>
                    <a:pt x="1530337" y="719026"/>
                    <a:pt x="1396153" y="704699"/>
                  </a:cubicBezTo>
                  <a:cubicBezTo>
                    <a:pt x="1438897" y="332506"/>
                    <a:pt x="1156914" y="-5198"/>
                    <a:pt x="686593" y="61"/>
                  </a:cubicBezTo>
                  <a:cubicBezTo>
                    <a:pt x="361132" y="3712"/>
                    <a:pt x="31386" y="212530"/>
                    <a:pt x="4200" y="604328"/>
                  </a:cubicBezTo>
                  <a:cubicBezTo>
                    <a:pt x="-14057" y="867340"/>
                    <a:pt x="26147" y="1120648"/>
                    <a:pt x="145707" y="1273149"/>
                  </a:cubicBezTo>
                  <a:cubicBezTo>
                    <a:pt x="436917" y="1644865"/>
                    <a:pt x="1288698" y="1441644"/>
                    <a:pt x="1377976" y="969913"/>
                  </a:cubicBezTo>
                  <a:lnTo>
                    <a:pt x="1377976" y="969913"/>
                  </a:lnTo>
                  <a:close/>
                </a:path>
              </a:pathLst>
            </a:custGeom>
            <a:solidFill>
              <a:srgbClr val="FFB685"/>
            </a:solidFill>
            <a:ln w="198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43AC1A5-8339-EF9A-2369-E774412210CD}"/>
                </a:ext>
              </a:extLst>
            </p:cNvPr>
            <p:cNvSpPr/>
            <p:nvPr/>
          </p:nvSpPr>
          <p:spPr>
            <a:xfrm>
              <a:off x="6334411" y="2714297"/>
              <a:ext cx="1227784" cy="546535"/>
            </a:xfrm>
            <a:custGeom>
              <a:avLst/>
              <a:gdLst>
                <a:gd name="connsiteX0" fmla="*/ 1138586 w 1227784"/>
                <a:gd name="connsiteY0" fmla="*/ 51098 h 546535"/>
                <a:gd name="connsiteX1" fmla="*/ 1227784 w 1227784"/>
                <a:gd name="connsiteY1" fmla="*/ 0 h 546535"/>
                <a:gd name="connsiteX2" fmla="*/ 1086416 w 1227784"/>
                <a:gd name="connsiteY2" fmla="*/ 2798 h 546535"/>
                <a:gd name="connsiteX3" fmla="*/ 0 w 1227784"/>
                <a:gd name="connsiteY3" fmla="*/ 442599 h 546535"/>
                <a:gd name="connsiteX4" fmla="*/ 1138586 w 1227784"/>
                <a:gd name="connsiteY4" fmla="*/ 51098 h 546535"/>
                <a:gd name="connsiteX5" fmla="*/ 1138586 w 1227784"/>
                <a:gd name="connsiteY5" fmla="*/ 51098 h 54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784" h="546535">
                  <a:moveTo>
                    <a:pt x="1138586" y="51098"/>
                  </a:moveTo>
                  <a:cubicBezTo>
                    <a:pt x="1181032" y="51773"/>
                    <a:pt x="1208317" y="21947"/>
                    <a:pt x="1227784" y="0"/>
                  </a:cubicBezTo>
                  <a:cubicBezTo>
                    <a:pt x="1184604" y="20618"/>
                    <a:pt x="1139360" y="27881"/>
                    <a:pt x="1086416" y="2798"/>
                  </a:cubicBezTo>
                  <a:cubicBezTo>
                    <a:pt x="1035219" y="445834"/>
                    <a:pt x="316233" y="654255"/>
                    <a:pt x="0" y="442599"/>
                  </a:cubicBezTo>
                  <a:cubicBezTo>
                    <a:pt x="347943" y="686323"/>
                    <a:pt x="1057543" y="479390"/>
                    <a:pt x="1138586" y="51098"/>
                  </a:cubicBezTo>
                  <a:lnTo>
                    <a:pt x="1138586" y="51098"/>
                  </a:lnTo>
                  <a:close/>
                </a:path>
              </a:pathLst>
            </a:custGeom>
            <a:solidFill>
              <a:srgbClr val="FAA66E"/>
            </a:solidFill>
            <a:ln w="198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7EE9980-FA6B-C091-6BF0-B0BCCBD85A54}"/>
                </a:ext>
              </a:extLst>
            </p:cNvPr>
            <p:cNvSpPr/>
            <p:nvPr/>
          </p:nvSpPr>
          <p:spPr>
            <a:xfrm>
              <a:off x="6161167" y="2519168"/>
              <a:ext cx="251938" cy="252327"/>
            </a:xfrm>
            <a:custGeom>
              <a:avLst/>
              <a:gdLst>
                <a:gd name="connsiteX0" fmla="*/ 102362 w 251938"/>
                <a:gd name="connsiteY0" fmla="*/ 2246 h 252327"/>
                <a:gd name="connsiteX1" fmla="*/ 2249 w 251938"/>
                <a:gd name="connsiteY1" fmla="*/ 149746 h 252327"/>
                <a:gd name="connsiteX2" fmla="*/ 149571 w 251938"/>
                <a:gd name="connsiteY2" fmla="*/ 250077 h 252327"/>
                <a:gd name="connsiteX3" fmla="*/ 249684 w 251938"/>
                <a:gd name="connsiteY3" fmla="*/ 102576 h 252327"/>
                <a:gd name="connsiteX4" fmla="*/ 102362 w 251938"/>
                <a:gd name="connsiteY4" fmla="*/ 2246 h 252327"/>
                <a:gd name="connsiteX5" fmla="*/ 102362 w 251938"/>
                <a:gd name="connsiteY5" fmla="*/ 2246 h 2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38" h="252327">
                  <a:moveTo>
                    <a:pt x="102362" y="2246"/>
                  </a:moveTo>
                  <a:cubicBezTo>
                    <a:pt x="34039" y="15263"/>
                    <a:pt x="-10768" y="81304"/>
                    <a:pt x="2249" y="149746"/>
                  </a:cubicBezTo>
                  <a:cubicBezTo>
                    <a:pt x="15307" y="218187"/>
                    <a:pt x="81248" y="263114"/>
                    <a:pt x="149571" y="250077"/>
                  </a:cubicBezTo>
                  <a:cubicBezTo>
                    <a:pt x="217894" y="237059"/>
                    <a:pt x="262721" y="171018"/>
                    <a:pt x="249684" y="102576"/>
                  </a:cubicBezTo>
                  <a:cubicBezTo>
                    <a:pt x="236646" y="34135"/>
                    <a:pt x="170705" y="-10772"/>
                    <a:pt x="102362" y="2246"/>
                  </a:cubicBezTo>
                  <a:lnTo>
                    <a:pt x="102362" y="2246"/>
                  </a:lnTo>
                  <a:close/>
                </a:path>
              </a:pathLst>
            </a:custGeom>
            <a:solidFill>
              <a:srgbClr val="E8935A"/>
            </a:solidFill>
            <a:ln w="198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CA577F5-E547-AC07-4FC3-DE3D64EB754E}"/>
                </a:ext>
              </a:extLst>
            </p:cNvPr>
            <p:cNvSpPr/>
            <p:nvPr/>
          </p:nvSpPr>
          <p:spPr>
            <a:xfrm>
              <a:off x="6913403" y="2397343"/>
              <a:ext cx="268835" cy="252962"/>
            </a:xfrm>
            <a:custGeom>
              <a:avLst/>
              <a:gdLst>
                <a:gd name="connsiteX0" fmla="*/ 110803 w 268835"/>
                <a:gd name="connsiteY0" fmla="*/ 2566 h 252962"/>
                <a:gd name="connsiteX1" fmla="*/ 2118 w 268835"/>
                <a:gd name="connsiteY1" fmla="*/ 151693 h 252962"/>
                <a:gd name="connsiteX2" fmla="*/ 158032 w 268835"/>
                <a:gd name="connsiteY2" fmla="*/ 250397 h 252962"/>
                <a:gd name="connsiteX3" fmla="*/ 266717 w 268835"/>
                <a:gd name="connsiteY3" fmla="*/ 101269 h 252962"/>
                <a:gd name="connsiteX4" fmla="*/ 110803 w 268835"/>
                <a:gd name="connsiteY4" fmla="*/ 2566 h 252962"/>
                <a:gd name="connsiteX5" fmla="*/ 110803 w 268835"/>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5" h="252962">
                  <a:moveTo>
                    <a:pt x="110803" y="2566"/>
                  </a:moveTo>
                  <a:cubicBezTo>
                    <a:pt x="37738" y="16496"/>
                    <a:pt x="-10939" y="83251"/>
                    <a:pt x="2118" y="151693"/>
                  </a:cubicBezTo>
                  <a:cubicBezTo>
                    <a:pt x="15155" y="220135"/>
                    <a:pt x="84946" y="264327"/>
                    <a:pt x="158032" y="250397"/>
                  </a:cubicBezTo>
                  <a:cubicBezTo>
                    <a:pt x="231117" y="236466"/>
                    <a:pt x="279774" y="169711"/>
                    <a:pt x="266717" y="101269"/>
                  </a:cubicBezTo>
                  <a:cubicBezTo>
                    <a:pt x="253659" y="32828"/>
                    <a:pt x="183868" y="-11365"/>
                    <a:pt x="110803" y="2566"/>
                  </a:cubicBezTo>
                  <a:lnTo>
                    <a:pt x="110803" y="2566"/>
                  </a:lnTo>
                  <a:close/>
                </a:path>
              </a:pathLst>
            </a:custGeom>
            <a:solidFill>
              <a:srgbClr val="E8935A"/>
            </a:solidFill>
            <a:ln w="198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63A8E1F-171C-B46F-F703-00510D97EC30}"/>
                </a:ext>
              </a:extLst>
            </p:cNvPr>
            <p:cNvSpPr/>
            <p:nvPr/>
          </p:nvSpPr>
          <p:spPr>
            <a:xfrm>
              <a:off x="6901596" y="2412683"/>
              <a:ext cx="268830" cy="252962"/>
            </a:xfrm>
            <a:custGeom>
              <a:avLst/>
              <a:gdLst>
                <a:gd name="connsiteX0" fmla="*/ 110784 w 268830"/>
                <a:gd name="connsiteY0" fmla="*/ 2566 h 252962"/>
                <a:gd name="connsiteX1" fmla="*/ 2118 w 268830"/>
                <a:gd name="connsiteY1" fmla="*/ 151693 h 252962"/>
                <a:gd name="connsiteX2" fmla="*/ 158032 w 268830"/>
                <a:gd name="connsiteY2" fmla="*/ 250397 h 252962"/>
                <a:gd name="connsiteX3" fmla="*/ 266718 w 268830"/>
                <a:gd name="connsiteY3" fmla="*/ 101269 h 252962"/>
                <a:gd name="connsiteX4" fmla="*/ 110784 w 268830"/>
                <a:gd name="connsiteY4" fmla="*/ 2566 h 252962"/>
                <a:gd name="connsiteX5" fmla="*/ 110784 w 268830"/>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0" h="252962">
                  <a:moveTo>
                    <a:pt x="110784" y="2566"/>
                  </a:moveTo>
                  <a:cubicBezTo>
                    <a:pt x="37718" y="16476"/>
                    <a:pt x="-10939" y="83251"/>
                    <a:pt x="2118" y="151693"/>
                  </a:cubicBezTo>
                  <a:cubicBezTo>
                    <a:pt x="15156" y="220135"/>
                    <a:pt x="84967" y="264327"/>
                    <a:pt x="158032" y="250397"/>
                  </a:cubicBezTo>
                  <a:cubicBezTo>
                    <a:pt x="231098" y="236466"/>
                    <a:pt x="279755" y="169691"/>
                    <a:pt x="266718" y="101269"/>
                  </a:cubicBezTo>
                  <a:cubicBezTo>
                    <a:pt x="253680" y="32828"/>
                    <a:pt x="183869" y="-11365"/>
                    <a:pt x="110784" y="2566"/>
                  </a:cubicBezTo>
                  <a:lnTo>
                    <a:pt x="110784" y="2566"/>
                  </a:lnTo>
                  <a:close/>
                </a:path>
              </a:pathLst>
            </a:custGeom>
            <a:solidFill>
              <a:srgbClr val="FEFEFE"/>
            </a:solidFill>
            <a:ln w="198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FC74994-2321-2562-6355-8A56D8B49BB2}"/>
                </a:ext>
              </a:extLst>
            </p:cNvPr>
            <p:cNvSpPr/>
            <p:nvPr/>
          </p:nvSpPr>
          <p:spPr>
            <a:xfrm>
              <a:off x="6898781" y="2447642"/>
              <a:ext cx="181118" cy="181132"/>
            </a:xfrm>
            <a:custGeom>
              <a:avLst/>
              <a:gdLst>
                <a:gd name="connsiteX0" fmla="*/ 73613 w 181118"/>
                <a:gd name="connsiteY0" fmla="*/ 1619 h 181132"/>
                <a:gd name="connsiteX1" fmla="*/ 1619 w 181118"/>
                <a:gd name="connsiteY1" fmla="*/ 107506 h 181132"/>
                <a:gd name="connsiteX2" fmla="*/ 107506 w 181118"/>
                <a:gd name="connsiteY2" fmla="*/ 179520 h 181132"/>
                <a:gd name="connsiteX3" fmla="*/ 179500 w 181118"/>
                <a:gd name="connsiteY3" fmla="*/ 73633 h 181132"/>
                <a:gd name="connsiteX4" fmla="*/ 73613 w 181118"/>
                <a:gd name="connsiteY4" fmla="*/ 1619 h 181132"/>
                <a:gd name="connsiteX5" fmla="*/ 73613 w 181118"/>
                <a:gd name="connsiteY5" fmla="*/ 1619 h 1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18" h="181132">
                  <a:moveTo>
                    <a:pt x="73613" y="1619"/>
                  </a:moveTo>
                  <a:cubicBezTo>
                    <a:pt x="24479" y="10985"/>
                    <a:pt x="-7747" y="58393"/>
                    <a:pt x="1619" y="107506"/>
                  </a:cubicBezTo>
                  <a:cubicBezTo>
                    <a:pt x="10965" y="156640"/>
                    <a:pt x="58372" y="188866"/>
                    <a:pt x="107506" y="179520"/>
                  </a:cubicBezTo>
                  <a:cubicBezTo>
                    <a:pt x="156620" y="170173"/>
                    <a:pt x="188866" y="122746"/>
                    <a:pt x="179500" y="73633"/>
                  </a:cubicBezTo>
                  <a:cubicBezTo>
                    <a:pt x="170153" y="24479"/>
                    <a:pt x="122747" y="-7747"/>
                    <a:pt x="73613" y="1619"/>
                  </a:cubicBezTo>
                  <a:lnTo>
                    <a:pt x="73613" y="1619"/>
                  </a:lnTo>
                  <a:close/>
                </a:path>
              </a:pathLst>
            </a:custGeom>
            <a:solidFill>
              <a:srgbClr val="401B0F"/>
            </a:solidFill>
            <a:ln w="198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2E7FEBA-18AB-2DAA-01F7-2ED43ABC3DDA}"/>
                </a:ext>
              </a:extLst>
            </p:cNvPr>
            <p:cNvSpPr/>
            <p:nvPr/>
          </p:nvSpPr>
          <p:spPr>
            <a:xfrm>
              <a:off x="6175527" y="2534414"/>
              <a:ext cx="251944" cy="252315"/>
            </a:xfrm>
            <a:custGeom>
              <a:avLst/>
              <a:gdLst>
                <a:gd name="connsiteX0" fmla="*/ 102369 w 251944"/>
                <a:gd name="connsiteY0" fmla="*/ 2239 h 252315"/>
                <a:gd name="connsiteX1" fmla="*/ 2255 w 251944"/>
                <a:gd name="connsiteY1" fmla="*/ 149720 h 252315"/>
                <a:gd name="connsiteX2" fmla="*/ 149577 w 251944"/>
                <a:gd name="connsiteY2" fmla="*/ 250071 h 252315"/>
                <a:gd name="connsiteX3" fmla="*/ 249690 w 251944"/>
                <a:gd name="connsiteY3" fmla="*/ 102570 h 252315"/>
                <a:gd name="connsiteX4" fmla="*/ 102369 w 251944"/>
                <a:gd name="connsiteY4" fmla="*/ 2239 h 252315"/>
                <a:gd name="connsiteX5" fmla="*/ 102369 w 251944"/>
                <a:gd name="connsiteY5" fmla="*/ 2239 h 25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44" h="252315">
                  <a:moveTo>
                    <a:pt x="102369" y="2239"/>
                  </a:moveTo>
                  <a:cubicBezTo>
                    <a:pt x="34026" y="15257"/>
                    <a:pt x="-10782" y="81278"/>
                    <a:pt x="2255" y="149720"/>
                  </a:cubicBezTo>
                  <a:cubicBezTo>
                    <a:pt x="15313" y="218161"/>
                    <a:pt x="81254" y="263088"/>
                    <a:pt x="149577" y="250071"/>
                  </a:cubicBezTo>
                  <a:cubicBezTo>
                    <a:pt x="217900" y="237053"/>
                    <a:pt x="262727" y="171012"/>
                    <a:pt x="249690" y="102570"/>
                  </a:cubicBezTo>
                  <a:cubicBezTo>
                    <a:pt x="236652" y="34149"/>
                    <a:pt x="170691" y="-10758"/>
                    <a:pt x="102369" y="2239"/>
                  </a:cubicBezTo>
                  <a:lnTo>
                    <a:pt x="102369" y="2239"/>
                  </a:lnTo>
                  <a:close/>
                </a:path>
              </a:pathLst>
            </a:custGeom>
            <a:solidFill>
              <a:srgbClr val="FEFEFE"/>
            </a:solidFill>
            <a:ln w="198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D7F021A-7D25-C02C-DA7B-831D8C06B2BA}"/>
                </a:ext>
              </a:extLst>
            </p:cNvPr>
            <p:cNvSpPr/>
            <p:nvPr/>
          </p:nvSpPr>
          <p:spPr>
            <a:xfrm>
              <a:off x="6175533" y="2575117"/>
              <a:ext cx="181268" cy="180668"/>
            </a:xfrm>
            <a:custGeom>
              <a:avLst/>
              <a:gdLst>
                <a:gd name="connsiteX0" fmla="*/ 77696 w 181268"/>
                <a:gd name="connsiteY0" fmla="*/ 1384 h 180668"/>
                <a:gd name="connsiteX1" fmla="*/ 940 w 181268"/>
                <a:gd name="connsiteY1" fmla="*/ 106001 h 180668"/>
                <a:gd name="connsiteX2" fmla="*/ 103573 w 181268"/>
                <a:gd name="connsiteY2" fmla="*/ 179285 h 180668"/>
                <a:gd name="connsiteX3" fmla="*/ 180329 w 181268"/>
                <a:gd name="connsiteY3" fmla="*/ 74687 h 180668"/>
                <a:gd name="connsiteX4" fmla="*/ 77696 w 181268"/>
                <a:gd name="connsiteY4" fmla="*/ 1384 h 180668"/>
                <a:gd name="connsiteX5" fmla="*/ 77696 w 181268"/>
                <a:gd name="connsiteY5" fmla="*/ 1384 h 1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68" h="180668">
                  <a:moveTo>
                    <a:pt x="77696" y="1384"/>
                  </a:moveTo>
                  <a:cubicBezTo>
                    <a:pt x="28146" y="10036"/>
                    <a:pt x="-6204" y="56867"/>
                    <a:pt x="940" y="106001"/>
                  </a:cubicBezTo>
                  <a:cubicBezTo>
                    <a:pt x="8084" y="155134"/>
                    <a:pt x="54042" y="187937"/>
                    <a:pt x="103573" y="179285"/>
                  </a:cubicBezTo>
                  <a:cubicBezTo>
                    <a:pt x="153123" y="170633"/>
                    <a:pt x="187473" y="123801"/>
                    <a:pt x="180329" y="74687"/>
                  </a:cubicBezTo>
                  <a:cubicBezTo>
                    <a:pt x="173205" y="25554"/>
                    <a:pt x="127246" y="-7268"/>
                    <a:pt x="77696" y="1384"/>
                  </a:cubicBezTo>
                  <a:lnTo>
                    <a:pt x="77696" y="1384"/>
                  </a:lnTo>
                  <a:close/>
                </a:path>
              </a:pathLst>
            </a:custGeom>
            <a:solidFill>
              <a:srgbClr val="401B0F"/>
            </a:solidFill>
            <a:ln w="1984"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5567C12-DCEB-86C7-2DE6-18EB139BA3B2}"/>
                </a:ext>
              </a:extLst>
            </p:cNvPr>
            <p:cNvSpPr/>
            <p:nvPr/>
          </p:nvSpPr>
          <p:spPr>
            <a:xfrm>
              <a:off x="6899369" y="2410527"/>
              <a:ext cx="276033" cy="122079"/>
            </a:xfrm>
            <a:custGeom>
              <a:avLst/>
              <a:gdLst>
                <a:gd name="connsiteX0" fmla="*/ 248525 w 276033"/>
                <a:gd name="connsiteY0" fmla="*/ 93741 h 122079"/>
                <a:gd name="connsiteX1" fmla="*/ 15934 w 276033"/>
                <a:gd name="connsiteY1" fmla="*/ 102631 h 122079"/>
                <a:gd name="connsiteX2" fmla="*/ 3214 w 276033"/>
                <a:gd name="connsiteY2" fmla="*/ 97531 h 122079"/>
                <a:gd name="connsiteX3" fmla="*/ 157302 w 276033"/>
                <a:gd name="connsiteY3" fmla="*/ 772 h 122079"/>
                <a:gd name="connsiteX4" fmla="*/ 275036 w 276033"/>
                <a:gd name="connsiteY4" fmla="*/ 107989 h 122079"/>
                <a:gd name="connsiteX5" fmla="*/ 248525 w 276033"/>
                <a:gd name="connsiteY5" fmla="*/ 93741 h 122079"/>
                <a:gd name="connsiteX6" fmla="*/ 248525 w 276033"/>
                <a:gd name="connsiteY6" fmla="*/ 93741 h 1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33" h="122079">
                  <a:moveTo>
                    <a:pt x="248525" y="93741"/>
                  </a:moveTo>
                  <a:cubicBezTo>
                    <a:pt x="179845" y="26291"/>
                    <a:pt x="74136" y="26351"/>
                    <a:pt x="15934" y="102631"/>
                  </a:cubicBezTo>
                  <a:cubicBezTo>
                    <a:pt x="2896" y="119737"/>
                    <a:pt x="-4684" y="138330"/>
                    <a:pt x="3214" y="97531"/>
                  </a:cubicBezTo>
                  <a:cubicBezTo>
                    <a:pt x="16549" y="28653"/>
                    <a:pt x="93702" y="-5697"/>
                    <a:pt x="157302" y="772"/>
                  </a:cubicBezTo>
                  <a:cubicBezTo>
                    <a:pt x="206972" y="5832"/>
                    <a:pt x="265591" y="49013"/>
                    <a:pt x="275036" y="107989"/>
                  </a:cubicBezTo>
                  <a:cubicBezTo>
                    <a:pt x="280096" y="139521"/>
                    <a:pt x="265075" y="109993"/>
                    <a:pt x="248525" y="93741"/>
                  </a:cubicBezTo>
                  <a:lnTo>
                    <a:pt x="248525" y="93741"/>
                  </a:lnTo>
                  <a:close/>
                </a:path>
              </a:pathLst>
            </a:custGeom>
            <a:solidFill>
              <a:srgbClr val="401B0F"/>
            </a:solidFill>
            <a:ln w="1984"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B968372-58E8-5A0C-B57A-5C3BCE3D176D}"/>
                </a:ext>
              </a:extLst>
            </p:cNvPr>
            <p:cNvSpPr/>
            <p:nvPr/>
          </p:nvSpPr>
          <p:spPr>
            <a:xfrm>
              <a:off x="6997501" y="2483456"/>
              <a:ext cx="50777" cy="50791"/>
            </a:xfrm>
            <a:custGeom>
              <a:avLst/>
              <a:gdLst>
                <a:gd name="connsiteX0" fmla="*/ 20653 w 50777"/>
                <a:gd name="connsiteY0" fmla="*/ 452 h 50791"/>
                <a:gd name="connsiteX1" fmla="*/ 452 w 50777"/>
                <a:gd name="connsiteY1" fmla="*/ 30139 h 50791"/>
                <a:gd name="connsiteX2" fmla="*/ 30139 w 50777"/>
                <a:gd name="connsiteY2" fmla="*/ 50340 h 50791"/>
                <a:gd name="connsiteX3" fmla="*/ 50320 w 50777"/>
                <a:gd name="connsiteY3" fmla="*/ 20633 h 50791"/>
                <a:gd name="connsiteX4" fmla="*/ 20653 w 50777"/>
                <a:gd name="connsiteY4" fmla="*/ 452 h 50791"/>
                <a:gd name="connsiteX5" fmla="*/ 20653 w 50777"/>
                <a:gd name="connsiteY5" fmla="*/ 452 h 5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7" h="50791">
                  <a:moveTo>
                    <a:pt x="20653" y="452"/>
                  </a:moveTo>
                  <a:cubicBezTo>
                    <a:pt x="6862" y="3071"/>
                    <a:pt x="-2167" y="16367"/>
                    <a:pt x="452" y="30139"/>
                  </a:cubicBezTo>
                  <a:cubicBezTo>
                    <a:pt x="3072" y="43930"/>
                    <a:pt x="16367" y="52959"/>
                    <a:pt x="30139" y="50340"/>
                  </a:cubicBezTo>
                  <a:cubicBezTo>
                    <a:pt x="43911" y="47720"/>
                    <a:pt x="52959" y="34425"/>
                    <a:pt x="50320" y="20633"/>
                  </a:cubicBezTo>
                  <a:cubicBezTo>
                    <a:pt x="47701" y="6862"/>
                    <a:pt x="34405" y="-2167"/>
                    <a:pt x="20653" y="452"/>
                  </a:cubicBezTo>
                  <a:lnTo>
                    <a:pt x="20653" y="452"/>
                  </a:lnTo>
                  <a:close/>
                </a:path>
              </a:pathLst>
            </a:custGeom>
            <a:solidFill>
              <a:srgbClr val="FEFEFE"/>
            </a:solidFill>
            <a:ln w="198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75594FE-9809-C4B6-B0D0-26F6279E21A6}"/>
                </a:ext>
              </a:extLst>
            </p:cNvPr>
            <p:cNvSpPr/>
            <p:nvPr/>
          </p:nvSpPr>
          <p:spPr>
            <a:xfrm>
              <a:off x="6272080" y="2601562"/>
              <a:ext cx="50862" cy="50881"/>
            </a:xfrm>
            <a:custGeom>
              <a:avLst/>
              <a:gdLst>
                <a:gd name="connsiteX0" fmla="*/ 20679 w 50862"/>
                <a:gd name="connsiteY0" fmla="*/ 457 h 50881"/>
                <a:gd name="connsiteX1" fmla="*/ 457 w 50862"/>
                <a:gd name="connsiteY1" fmla="*/ 30203 h 50881"/>
                <a:gd name="connsiteX2" fmla="*/ 30184 w 50862"/>
                <a:gd name="connsiteY2" fmla="*/ 50424 h 50881"/>
                <a:gd name="connsiteX3" fmla="*/ 50405 w 50862"/>
                <a:gd name="connsiteY3" fmla="*/ 20678 h 50881"/>
                <a:gd name="connsiteX4" fmla="*/ 20679 w 50862"/>
                <a:gd name="connsiteY4" fmla="*/ 457 h 50881"/>
                <a:gd name="connsiteX5" fmla="*/ 20679 w 50862"/>
                <a:gd name="connsiteY5" fmla="*/ 457 h 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2" h="50881">
                  <a:moveTo>
                    <a:pt x="20679" y="457"/>
                  </a:moveTo>
                  <a:cubicBezTo>
                    <a:pt x="6867" y="3077"/>
                    <a:pt x="-2182" y="16412"/>
                    <a:pt x="457" y="30203"/>
                  </a:cubicBezTo>
                  <a:cubicBezTo>
                    <a:pt x="3077" y="44015"/>
                    <a:pt x="16412" y="53064"/>
                    <a:pt x="30184" y="50424"/>
                  </a:cubicBezTo>
                  <a:cubicBezTo>
                    <a:pt x="43995" y="47805"/>
                    <a:pt x="53044" y="34470"/>
                    <a:pt x="50405" y="20678"/>
                  </a:cubicBezTo>
                  <a:cubicBezTo>
                    <a:pt x="47805" y="6867"/>
                    <a:pt x="34490" y="-2182"/>
                    <a:pt x="20679" y="457"/>
                  </a:cubicBezTo>
                  <a:lnTo>
                    <a:pt x="20679" y="457"/>
                  </a:lnTo>
                  <a:close/>
                </a:path>
              </a:pathLst>
            </a:custGeom>
            <a:solidFill>
              <a:srgbClr val="FEFEFE"/>
            </a:solidFill>
            <a:ln w="1984"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FFB99B2-CE87-7A86-448A-A9C3452D3E18}"/>
                </a:ext>
              </a:extLst>
            </p:cNvPr>
            <p:cNvSpPr/>
            <p:nvPr/>
          </p:nvSpPr>
          <p:spPr>
            <a:xfrm>
              <a:off x="6169601" y="2533255"/>
              <a:ext cx="250089" cy="151008"/>
            </a:xfrm>
            <a:custGeom>
              <a:avLst/>
              <a:gdLst>
                <a:gd name="connsiteX0" fmla="*/ 224382 w 250089"/>
                <a:gd name="connsiteY0" fmla="*/ 62950 h 151008"/>
                <a:gd name="connsiteX1" fmla="*/ 240356 w 250089"/>
                <a:gd name="connsiteY1" fmla="*/ 55508 h 151008"/>
                <a:gd name="connsiteX2" fmla="*/ 81010 w 250089"/>
                <a:gd name="connsiteY2" fmla="*/ 11336 h 151008"/>
                <a:gd name="connsiteX3" fmla="*/ 2765 w 250089"/>
                <a:gd name="connsiteY3" fmla="*/ 146076 h 151008"/>
                <a:gd name="connsiteX4" fmla="*/ 11715 w 250089"/>
                <a:gd name="connsiteY4" fmla="*/ 141532 h 151008"/>
                <a:gd name="connsiteX5" fmla="*/ 224382 w 250089"/>
                <a:gd name="connsiteY5" fmla="*/ 62950 h 151008"/>
                <a:gd name="connsiteX6" fmla="*/ 224382 w 250089"/>
                <a:gd name="connsiteY6" fmla="*/ 62950 h 1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89" h="151008">
                  <a:moveTo>
                    <a:pt x="224382" y="62950"/>
                  </a:moveTo>
                  <a:cubicBezTo>
                    <a:pt x="243155" y="72495"/>
                    <a:pt x="262145" y="90870"/>
                    <a:pt x="240356" y="55508"/>
                  </a:cubicBezTo>
                  <a:cubicBezTo>
                    <a:pt x="205253" y="-1602"/>
                    <a:pt x="135739" y="-11366"/>
                    <a:pt x="81010" y="11336"/>
                  </a:cubicBezTo>
                  <a:cubicBezTo>
                    <a:pt x="24911" y="34593"/>
                    <a:pt x="-10431" y="89600"/>
                    <a:pt x="2765" y="146076"/>
                  </a:cubicBezTo>
                  <a:cubicBezTo>
                    <a:pt x="5166" y="156276"/>
                    <a:pt x="8877" y="148596"/>
                    <a:pt x="11715" y="141532"/>
                  </a:cubicBezTo>
                  <a:cubicBezTo>
                    <a:pt x="44021" y="61124"/>
                    <a:pt x="118554" y="9173"/>
                    <a:pt x="224382" y="62950"/>
                  </a:cubicBezTo>
                  <a:lnTo>
                    <a:pt x="224382" y="62950"/>
                  </a:lnTo>
                  <a:close/>
                </a:path>
              </a:pathLst>
            </a:custGeom>
            <a:solidFill>
              <a:srgbClr val="401B0F"/>
            </a:solidFill>
            <a:ln w="1984"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D0E9BF6-F139-3075-7EF1-87688D246B29}"/>
                </a:ext>
              </a:extLst>
            </p:cNvPr>
            <p:cNvSpPr/>
            <p:nvPr/>
          </p:nvSpPr>
          <p:spPr>
            <a:xfrm>
              <a:off x="6554739" y="2783334"/>
              <a:ext cx="172365" cy="68107"/>
            </a:xfrm>
            <a:custGeom>
              <a:avLst/>
              <a:gdLst>
                <a:gd name="connsiteX0" fmla="*/ 0 w 172365"/>
                <a:gd name="connsiteY0" fmla="*/ 6033 h 68107"/>
                <a:gd name="connsiteX1" fmla="*/ 172285 w 172365"/>
                <a:gd name="connsiteY1" fmla="*/ 0 h 68107"/>
                <a:gd name="connsiteX2" fmla="*/ 101621 w 172365"/>
                <a:gd name="connsiteY2" fmla="*/ 26571 h 68107"/>
                <a:gd name="connsiteX3" fmla="*/ 0 w 172365"/>
                <a:gd name="connsiteY3" fmla="*/ 6033 h 68107"/>
                <a:gd name="connsiteX4" fmla="*/ 0 w 172365"/>
                <a:gd name="connsiteY4" fmla="*/ 6033 h 6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5" h="68107">
                  <a:moveTo>
                    <a:pt x="0" y="6033"/>
                  </a:moveTo>
                  <a:cubicBezTo>
                    <a:pt x="21967" y="104340"/>
                    <a:pt x="176393" y="73304"/>
                    <a:pt x="172285" y="0"/>
                  </a:cubicBezTo>
                  <a:cubicBezTo>
                    <a:pt x="155398" y="9128"/>
                    <a:pt x="135653" y="22245"/>
                    <a:pt x="101621" y="26571"/>
                  </a:cubicBezTo>
                  <a:cubicBezTo>
                    <a:pt x="72331" y="30302"/>
                    <a:pt x="29805" y="27921"/>
                    <a:pt x="0" y="6033"/>
                  </a:cubicBezTo>
                  <a:lnTo>
                    <a:pt x="0" y="6033"/>
                  </a:lnTo>
                  <a:close/>
                </a:path>
              </a:pathLst>
            </a:custGeom>
            <a:solidFill>
              <a:srgbClr val="E8935A"/>
            </a:solidFill>
            <a:ln w="1984"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C892116-2550-03C2-2CBC-A366954ED7DD}"/>
                </a:ext>
              </a:extLst>
            </p:cNvPr>
            <p:cNvSpPr/>
            <p:nvPr/>
          </p:nvSpPr>
          <p:spPr>
            <a:xfrm>
              <a:off x="7444864" y="2604593"/>
              <a:ext cx="49861" cy="57383"/>
            </a:xfrm>
            <a:custGeom>
              <a:avLst/>
              <a:gdLst>
                <a:gd name="connsiteX0" fmla="*/ 47600 w 49861"/>
                <a:gd name="connsiteY0" fmla="*/ 37610 h 57383"/>
                <a:gd name="connsiteX1" fmla="*/ 27359 w 49861"/>
                <a:gd name="connsiteY1" fmla="*/ 26 h 57383"/>
                <a:gd name="connsiteX2" fmla="*/ 1185 w 49861"/>
                <a:gd name="connsiteY2" fmla="*/ 30486 h 57383"/>
                <a:gd name="connsiteX3" fmla="*/ 1205 w 49861"/>
                <a:gd name="connsiteY3" fmla="*/ 57355 h 57383"/>
                <a:gd name="connsiteX4" fmla="*/ 9440 w 49861"/>
                <a:gd name="connsiteY4" fmla="*/ 42809 h 57383"/>
                <a:gd name="connsiteX5" fmla="*/ 47600 w 49861"/>
                <a:gd name="connsiteY5" fmla="*/ 37610 h 57383"/>
                <a:gd name="connsiteX6" fmla="*/ 47600 w 49861"/>
                <a:gd name="connsiteY6" fmla="*/ 37610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1" h="57383">
                  <a:moveTo>
                    <a:pt x="47600" y="37610"/>
                  </a:moveTo>
                  <a:cubicBezTo>
                    <a:pt x="47600" y="37610"/>
                    <a:pt x="59844" y="1494"/>
                    <a:pt x="27359" y="26"/>
                  </a:cubicBezTo>
                  <a:cubicBezTo>
                    <a:pt x="10472" y="-728"/>
                    <a:pt x="3626" y="15226"/>
                    <a:pt x="1185" y="30486"/>
                  </a:cubicBezTo>
                  <a:cubicBezTo>
                    <a:pt x="-1057" y="44575"/>
                    <a:pt x="431" y="58089"/>
                    <a:pt x="1205" y="57355"/>
                  </a:cubicBezTo>
                  <a:cubicBezTo>
                    <a:pt x="1205" y="57355"/>
                    <a:pt x="4400" y="50330"/>
                    <a:pt x="9440" y="42809"/>
                  </a:cubicBezTo>
                  <a:cubicBezTo>
                    <a:pt x="18786" y="28879"/>
                    <a:pt x="34444" y="13182"/>
                    <a:pt x="47600" y="37610"/>
                  </a:cubicBezTo>
                  <a:lnTo>
                    <a:pt x="47600" y="37610"/>
                  </a:lnTo>
                  <a:close/>
                </a:path>
              </a:pathLst>
            </a:custGeom>
            <a:solidFill>
              <a:srgbClr val="FAA66E"/>
            </a:solidFill>
            <a:ln w="1984"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8618314-4429-55B8-2D6A-EFDD2CFE8E2F}"/>
                </a:ext>
              </a:extLst>
            </p:cNvPr>
            <p:cNvSpPr/>
            <p:nvPr/>
          </p:nvSpPr>
          <p:spPr>
            <a:xfrm>
              <a:off x="6520930" y="2925647"/>
              <a:ext cx="411815" cy="221935"/>
            </a:xfrm>
            <a:custGeom>
              <a:avLst/>
              <a:gdLst>
                <a:gd name="connsiteX0" fmla="*/ 349208 w 411815"/>
                <a:gd name="connsiteY0" fmla="*/ 21320 h 221935"/>
                <a:gd name="connsiteX1" fmla="*/ 18072 w 411815"/>
                <a:gd name="connsiteY1" fmla="*/ 69085 h 221935"/>
                <a:gd name="connsiteX2" fmla="*/ 25672 w 411815"/>
                <a:gd name="connsiteY2" fmla="*/ 137209 h 221935"/>
                <a:gd name="connsiteX3" fmla="*/ 284437 w 411815"/>
                <a:gd name="connsiteY3" fmla="*/ 208072 h 221935"/>
                <a:gd name="connsiteX4" fmla="*/ 407410 w 411815"/>
                <a:gd name="connsiteY4" fmla="*/ 61087 h 221935"/>
                <a:gd name="connsiteX5" fmla="*/ 349208 w 411815"/>
                <a:gd name="connsiteY5" fmla="*/ 21320 h 221935"/>
                <a:gd name="connsiteX6" fmla="*/ 349208 w 411815"/>
                <a:gd name="connsiteY6" fmla="*/ 21320 h 22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815" h="221935">
                  <a:moveTo>
                    <a:pt x="349208" y="21320"/>
                  </a:moveTo>
                  <a:cubicBezTo>
                    <a:pt x="239927" y="90953"/>
                    <a:pt x="117590" y="83690"/>
                    <a:pt x="18072" y="69085"/>
                  </a:cubicBezTo>
                  <a:cubicBezTo>
                    <a:pt x="-21754" y="63250"/>
                    <a:pt x="15135" y="122187"/>
                    <a:pt x="25672" y="137209"/>
                  </a:cubicBezTo>
                  <a:cubicBezTo>
                    <a:pt x="79628" y="214164"/>
                    <a:pt x="197045" y="241112"/>
                    <a:pt x="284437" y="208072"/>
                  </a:cubicBezTo>
                  <a:cubicBezTo>
                    <a:pt x="357721" y="180349"/>
                    <a:pt x="398143" y="113614"/>
                    <a:pt x="407410" y="61087"/>
                  </a:cubicBezTo>
                  <a:cubicBezTo>
                    <a:pt x="418007" y="941"/>
                    <a:pt x="413403" y="-19598"/>
                    <a:pt x="349208" y="21320"/>
                  </a:cubicBezTo>
                  <a:lnTo>
                    <a:pt x="349208" y="21320"/>
                  </a:lnTo>
                  <a:close/>
                </a:path>
              </a:pathLst>
            </a:custGeom>
            <a:solidFill>
              <a:srgbClr val="8F2F23"/>
            </a:solidFill>
            <a:ln w="198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DD5E8EC-8EFD-ADB9-88DD-8383E888E0B0}"/>
                </a:ext>
              </a:extLst>
            </p:cNvPr>
            <p:cNvSpPr/>
            <p:nvPr/>
          </p:nvSpPr>
          <p:spPr>
            <a:xfrm>
              <a:off x="6639212" y="2993565"/>
              <a:ext cx="287283" cy="154027"/>
            </a:xfrm>
            <a:custGeom>
              <a:avLst/>
              <a:gdLst>
                <a:gd name="connsiteX0" fmla="*/ 280 w 287283"/>
                <a:gd name="connsiteY0" fmla="*/ 138406 h 154027"/>
                <a:gd name="connsiteX1" fmla="*/ 166136 w 287283"/>
                <a:gd name="connsiteY1" fmla="*/ 140153 h 154027"/>
                <a:gd name="connsiteX2" fmla="*/ 287283 w 287283"/>
                <a:gd name="connsiteY2" fmla="*/ 2039 h 154027"/>
                <a:gd name="connsiteX3" fmla="*/ 280 w 287283"/>
                <a:gd name="connsiteY3" fmla="*/ 138406 h 154027"/>
                <a:gd name="connsiteX4" fmla="*/ 280 w 287283"/>
                <a:gd name="connsiteY4" fmla="*/ 138406 h 15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83" h="154027">
                  <a:moveTo>
                    <a:pt x="280" y="138406"/>
                  </a:moveTo>
                  <a:cubicBezTo>
                    <a:pt x="53323" y="158290"/>
                    <a:pt x="114899" y="159540"/>
                    <a:pt x="166136" y="140153"/>
                  </a:cubicBezTo>
                  <a:cubicBezTo>
                    <a:pt x="235352" y="113978"/>
                    <a:pt x="275258" y="52998"/>
                    <a:pt x="287283" y="2039"/>
                  </a:cubicBezTo>
                  <a:cubicBezTo>
                    <a:pt x="218782" y="-10106"/>
                    <a:pt x="-9086" y="31586"/>
                    <a:pt x="280" y="138406"/>
                  </a:cubicBezTo>
                  <a:lnTo>
                    <a:pt x="280" y="138406"/>
                  </a:lnTo>
                  <a:close/>
                </a:path>
              </a:pathLst>
            </a:custGeom>
            <a:solidFill>
              <a:srgbClr val="B13B32"/>
            </a:solidFill>
            <a:ln w="198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9F834E6-4926-02DA-35F1-A972B860BAE9}"/>
                </a:ext>
              </a:extLst>
            </p:cNvPr>
            <p:cNvSpPr/>
            <p:nvPr/>
          </p:nvSpPr>
          <p:spPr>
            <a:xfrm>
              <a:off x="6555632" y="2950360"/>
              <a:ext cx="309049" cy="112473"/>
            </a:xfrm>
            <a:custGeom>
              <a:avLst/>
              <a:gdLst>
                <a:gd name="connsiteX0" fmla="*/ 309050 w 309049"/>
                <a:gd name="connsiteY0" fmla="*/ 0 h 112473"/>
                <a:gd name="connsiteX1" fmla="*/ 0 w 309049"/>
                <a:gd name="connsiteY1" fmla="*/ 46693 h 112473"/>
                <a:gd name="connsiteX2" fmla="*/ 177425 w 309049"/>
                <a:gd name="connsiteY2" fmla="*/ 109420 h 112473"/>
                <a:gd name="connsiteX3" fmla="*/ 309050 w 309049"/>
                <a:gd name="connsiteY3" fmla="*/ 0 h 112473"/>
                <a:gd name="connsiteX4" fmla="*/ 309050 w 309049"/>
                <a:gd name="connsiteY4" fmla="*/ 0 h 11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49" h="112473">
                  <a:moveTo>
                    <a:pt x="309050" y="0"/>
                  </a:moveTo>
                  <a:cubicBezTo>
                    <a:pt x="205444" y="59135"/>
                    <a:pt x="93187" y="56773"/>
                    <a:pt x="0" y="46693"/>
                  </a:cubicBezTo>
                  <a:cubicBezTo>
                    <a:pt x="11767" y="104717"/>
                    <a:pt x="92374" y="119838"/>
                    <a:pt x="177425" y="109420"/>
                  </a:cubicBezTo>
                  <a:cubicBezTo>
                    <a:pt x="251958" y="100311"/>
                    <a:pt x="305239" y="67529"/>
                    <a:pt x="309050" y="0"/>
                  </a:cubicBezTo>
                  <a:lnTo>
                    <a:pt x="309050" y="0"/>
                  </a:lnTo>
                  <a:close/>
                </a:path>
              </a:pathLst>
            </a:custGeom>
            <a:solidFill>
              <a:srgbClr val="FEFEFE"/>
            </a:solidFill>
            <a:ln w="1984"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7E90A54-4FD4-0827-31B6-800467D6F03F}"/>
                </a:ext>
              </a:extLst>
            </p:cNvPr>
            <p:cNvSpPr/>
            <p:nvPr/>
          </p:nvSpPr>
          <p:spPr>
            <a:xfrm>
              <a:off x="6555632" y="2950360"/>
              <a:ext cx="309049" cy="71759"/>
            </a:xfrm>
            <a:custGeom>
              <a:avLst/>
              <a:gdLst>
                <a:gd name="connsiteX0" fmla="*/ 309050 w 309049"/>
                <a:gd name="connsiteY0" fmla="*/ 0 h 71759"/>
                <a:gd name="connsiteX1" fmla="*/ 0 w 309049"/>
                <a:gd name="connsiteY1" fmla="*/ 46712 h 71759"/>
                <a:gd name="connsiteX2" fmla="*/ 7183 w 309049"/>
                <a:gd name="connsiteY2" fmla="*/ 65922 h 71759"/>
                <a:gd name="connsiteX3" fmla="*/ 305775 w 309049"/>
                <a:gd name="connsiteY3" fmla="*/ 22027 h 71759"/>
                <a:gd name="connsiteX4" fmla="*/ 309050 w 309049"/>
                <a:gd name="connsiteY4" fmla="*/ 0 h 71759"/>
                <a:gd name="connsiteX5" fmla="*/ 309050 w 309049"/>
                <a:gd name="connsiteY5" fmla="*/ 0 h 7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49" h="71759">
                  <a:moveTo>
                    <a:pt x="309050" y="0"/>
                  </a:moveTo>
                  <a:cubicBezTo>
                    <a:pt x="205444" y="59155"/>
                    <a:pt x="93187" y="56773"/>
                    <a:pt x="0" y="46712"/>
                  </a:cubicBezTo>
                  <a:cubicBezTo>
                    <a:pt x="1429" y="53717"/>
                    <a:pt x="3869" y="60127"/>
                    <a:pt x="7183" y="65922"/>
                  </a:cubicBezTo>
                  <a:cubicBezTo>
                    <a:pt x="143492" y="85607"/>
                    <a:pt x="246303" y="51594"/>
                    <a:pt x="305775" y="22027"/>
                  </a:cubicBezTo>
                  <a:cubicBezTo>
                    <a:pt x="307502" y="15141"/>
                    <a:pt x="308613" y="7818"/>
                    <a:pt x="309050" y="0"/>
                  </a:cubicBezTo>
                  <a:lnTo>
                    <a:pt x="309050" y="0"/>
                  </a:lnTo>
                  <a:close/>
                </a:path>
              </a:pathLst>
            </a:custGeom>
            <a:solidFill>
              <a:srgbClr val="F2F2F2"/>
            </a:solidFill>
            <a:ln w="1984"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95498C7-D1E3-53FA-D5CF-852836565AB0}"/>
                </a:ext>
              </a:extLst>
            </p:cNvPr>
            <p:cNvSpPr/>
            <p:nvPr/>
          </p:nvSpPr>
          <p:spPr>
            <a:xfrm>
              <a:off x="6901074" y="2259812"/>
              <a:ext cx="289924" cy="106136"/>
            </a:xfrm>
            <a:custGeom>
              <a:avLst/>
              <a:gdLst>
                <a:gd name="connsiteX0" fmla="*/ 243248 w 289924"/>
                <a:gd name="connsiteY0" fmla="*/ 88245 h 106136"/>
                <a:gd name="connsiteX1" fmla="*/ 52806 w 289924"/>
                <a:gd name="connsiteY1" fmla="*/ 56157 h 106136"/>
                <a:gd name="connsiteX2" fmla="*/ 39351 w 289924"/>
                <a:gd name="connsiteY2" fmla="*/ 4503 h 106136"/>
                <a:gd name="connsiteX3" fmla="*/ 257615 w 289924"/>
                <a:gd name="connsiteY3" fmla="*/ 56931 h 106136"/>
                <a:gd name="connsiteX4" fmla="*/ 243248 w 289924"/>
                <a:gd name="connsiteY4" fmla="*/ 88245 h 106136"/>
                <a:gd name="connsiteX5" fmla="*/ 243248 w 289924"/>
                <a:gd name="connsiteY5" fmla="*/ 88245 h 1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924" h="106136">
                  <a:moveTo>
                    <a:pt x="243248" y="88245"/>
                  </a:moveTo>
                  <a:cubicBezTo>
                    <a:pt x="189590" y="53220"/>
                    <a:pt x="96601" y="50998"/>
                    <a:pt x="52806" y="56157"/>
                  </a:cubicBezTo>
                  <a:cubicBezTo>
                    <a:pt x="-30142" y="65901"/>
                    <a:pt x="-19" y="12699"/>
                    <a:pt x="39351" y="4503"/>
                  </a:cubicBezTo>
                  <a:cubicBezTo>
                    <a:pt x="113647" y="-10975"/>
                    <a:pt x="205425" y="15140"/>
                    <a:pt x="257615" y="56931"/>
                  </a:cubicBezTo>
                  <a:cubicBezTo>
                    <a:pt x="298831" y="89932"/>
                    <a:pt x="307264" y="129997"/>
                    <a:pt x="243248" y="88245"/>
                  </a:cubicBezTo>
                  <a:lnTo>
                    <a:pt x="243248" y="88245"/>
                  </a:lnTo>
                  <a:close/>
                </a:path>
              </a:pathLst>
            </a:custGeom>
            <a:solidFill>
              <a:srgbClr val="401B0F"/>
            </a:solidFill>
            <a:ln w="198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14F09AC-9D73-1FBB-16E9-4FD9D2C8A2EB}"/>
                </a:ext>
              </a:extLst>
            </p:cNvPr>
            <p:cNvSpPr/>
            <p:nvPr/>
          </p:nvSpPr>
          <p:spPr>
            <a:xfrm>
              <a:off x="6962831" y="2636679"/>
              <a:ext cx="403364" cy="308694"/>
            </a:xfrm>
            <a:custGeom>
              <a:avLst/>
              <a:gdLst>
                <a:gd name="connsiteX0" fmla="*/ 152380 w 403364"/>
                <a:gd name="connsiteY0" fmla="*/ 16537 h 308694"/>
                <a:gd name="connsiteX1" fmla="*/ 6170 w 403364"/>
                <a:gd name="connsiteY1" fmla="*/ 223787 h 308694"/>
                <a:gd name="connsiteX2" fmla="*/ 250985 w 403364"/>
                <a:gd name="connsiteY2" fmla="*/ 292170 h 308694"/>
                <a:gd name="connsiteX3" fmla="*/ 397195 w 403364"/>
                <a:gd name="connsiteY3" fmla="*/ 84920 h 308694"/>
                <a:gd name="connsiteX4" fmla="*/ 152380 w 403364"/>
                <a:gd name="connsiteY4" fmla="*/ 16537 h 308694"/>
                <a:gd name="connsiteX5" fmla="*/ 152380 w 403364"/>
                <a:gd name="connsiteY5" fmla="*/ 16537 h 30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64" h="308694">
                  <a:moveTo>
                    <a:pt x="152380" y="16537"/>
                  </a:moveTo>
                  <a:cubicBezTo>
                    <a:pt x="44469" y="54856"/>
                    <a:pt x="-21076" y="147646"/>
                    <a:pt x="6170" y="223787"/>
                  </a:cubicBezTo>
                  <a:cubicBezTo>
                    <a:pt x="33416" y="299909"/>
                    <a:pt x="143054" y="330488"/>
                    <a:pt x="250985" y="292170"/>
                  </a:cubicBezTo>
                  <a:cubicBezTo>
                    <a:pt x="358896" y="253831"/>
                    <a:pt x="424440" y="161041"/>
                    <a:pt x="397195" y="84920"/>
                  </a:cubicBezTo>
                  <a:cubicBezTo>
                    <a:pt x="369969" y="8778"/>
                    <a:pt x="260311" y="-21801"/>
                    <a:pt x="152380" y="16537"/>
                  </a:cubicBezTo>
                  <a:lnTo>
                    <a:pt x="152380" y="16537"/>
                  </a:lnTo>
                  <a:close/>
                </a:path>
              </a:pathLst>
            </a:custGeom>
            <a:solidFill>
              <a:srgbClr val="FFB685"/>
            </a:solidFill>
            <a:ln w="1984"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815CCF1-7BCD-C4B6-F52B-7270CE18AA32}"/>
                </a:ext>
              </a:extLst>
            </p:cNvPr>
            <p:cNvSpPr/>
            <p:nvPr/>
          </p:nvSpPr>
          <p:spPr>
            <a:xfrm>
              <a:off x="6968993" y="2638117"/>
              <a:ext cx="394474" cy="301794"/>
            </a:xfrm>
            <a:custGeom>
              <a:avLst/>
              <a:gdLst>
                <a:gd name="connsiteX0" fmla="*/ 149056 w 394474"/>
                <a:gd name="connsiteY0" fmla="*/ 16152 h 301794"/>
                <a:gd name="connsiteX1" fmla="*/ 6021 w 394474"/>
                <a:gd name="connsiteY1" fmla="*/ 218758 h 301794"/>
                <a:gd name="connsiteX2" fmla="*/ 245418 w 394474"/>
                <a:gd name="connsiteY2" fmla="*/ 285652 h 301794"/>
                <a:gd name="connsiteX3" fmla="*/ 388453 w 394474"/>
                <a:gd name="connsiteY3" fmla="*/ 83045 h 301794"/>
                <a:gd name="connsiteX4" fmla="*/ 149056 w 394474"/>
                <a:gd name="connsiteY4" fmla="*/ 16152 h 301794"/>
                <a:gd name="connsiteX5" fmla="*/ 149056 w 394474"/>
                <a:gd name="connsiteY5" fmla="*/ 16152 h 30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74" h="301794">
                  <a:moveTo>
                    <a:pt x="149056" y="16152"/>
                  </a:moveTo>
                  <a:cubicBezTo>
                    <a:pt x="43506" y="53617"/>
                    <a:pt x="-20590" y="144324"/>
                    <a:pt x="6021" y="218758"/>
                  </a:cubicBezTo>
                  <a:cubicBezTo>
                    <a:pt x="32612" y="293193"/>
                    <a:pt x="139849" y="323098"/>
                    <a:pt x="245418" y="285652"/>
                  </a:cubicBezTo>
                  <a:cubicBezTo>
                    <a:pt x="350968" y="248187"/>
                    <a:pt x="415064" y="157480"/>
                    <a:pt x="388453" y="83045"/>
                  </a:cubicBezTo>
                  <a:cubicBezTo>
                    <a:pt x="361823" y="8611"/>
                    <a:pt x="254626" y="-21314"/>
                    <a:pt x="149056" y="16152"/>
                  </a:cubicBezTo>
                  <a:lnTo>
                    <a:pt x="149056" y="16152"/>
                  </a:lnTo>
                  <a:close/>
                </a:path>
              </a:pathLst>
            </a:custGeom>
            <a:solidFill>
              <a:srgbClr val="FFB584"/>
            </a:solidFill>
            <a:ln w="198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9F51148E-570A-29D4-1EBD-51D23804C36D}"/>
                </a:ext>
              </a:extLst>
            </p:cNvPr>
            <p:cNvSpPr/>
            <p:nvPr/>
          </p:nvSpPr>
          <p:spPr>
            <a:xfrm>
              <a:off x="6975137" y="2639559"/>
              <a:ext cx="385584" cy="294910"/>
            </a:xfrm>
            <a:custGeom>
              <a:avLst/>
              <a:gdLst>
                <a:gd name="connsiteX0" fmla="*/ 145749 w 385584"/>
                <a:gd name="connsiteY0" fmla="*/ 15781 h 294910"/>
                <a:gd name="connsiteX1" fmla="*/ 5869 w 385584"/>
                <a:gd name="connsiteY1" fmla="*/ 213745 h 294910"/>
                <a:gd name="connsiteX2" fmla="*/ 239829 w 385584"/>
                <a:gd name="connsiteY2" fmla="*/ 279150 h 294910"/>
                <a:gd name="connsiteX3" fmla="*/ 379709 w 385584"/>
                <a:gd name="connsiteY3" fmla="*/ 81187 h 294910"/>
                <a:gd name="connsiteX4" fmla="*/ 145749 w 385584"/>
                <a:gd name="connsiteY4" fmla="*/ 15781 h 294910"/>
                <a:gd name="connsiteX5" fmla="*/ 145749 w 385584"/>
                <a:gd name="connsiteY5" fmla="*/ 15781 h 2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84" h="294910">
                  <a:moveTo>
                    <a:pt x="145749" y="15781"/>
                  </a:moveTo>
                  <a:cubicBezTo>
                    <a:pt x="42580" y="52354"/>
                    <a:pt x="-20107" y="140977"/>
                    <a:pt x="5869" y="213745"/>
                  </a:cubicBezTo>
                  <a:cubicBezTo>
                    <a:pt x="31865" y="286493"/>
                    <a:pt x="136661" y="315723"/>
                    <a:pt x="239829" y="279150"/>
                  </a:cubicBezTo>
                  <a:cubicBezTo>
                    <a:pt x="342998" y="242558"/>
                    <a:pt x="405704" y="153915"/>
                    <a:pt x="379709" y="81187"/>
                  </a:cubicBezTo>
                  <a:cubicBezTo>
                    <a:pt x="353733" y="8419"/>
                    <a:pt x="248937" y="-20830"/>
                    <a:pt x="145749" y="15781"/>
                  </a:cubicBezTo>
                  <a:lnTo>
                    <a:pt x="145749" y="15781"/>
                  </a:lnTo>
                  <a:close/>
                </a:path>
              </a:pathLst>
            </a:custGeom>
            <a:solidFill>
              <a:srgbClr val="FFB384"/>
            </a:solidFill>
            <a:ln w="198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1A6F3D2-0CA3-31AC-2FBA-852FC373DA83}"/>
                </a:ext>
              </a:extLst>
            </p:cNvPr>
            <p:cNvSpPr/>
            <p:nvPr/>
          </p:nvSpPr>
          <p:spPr>
            <a:xfrm>
              <a:off x="6981286" y="2641001"/>
              <a:ext cx="376711" cy="287995"/>
            </a:xfrm>
            <a:custGeom>
              <a:avLst/>
              <a:gdLst>
                <a:gd name="connsiteX0" fmla="*/ 142438 w 376711"/>
                <a:gd name="connsiteY0" fmla="*/ 15391 h 287995"/>
                <a:gd name="connsiteX1" fmla="*/ 5733 w 376711"/>
                <a:gd name="connsiteY1" fmla="*/ 208711 h 287995"/>
                <a:gd name="connsiteX2" fmla="*/ 234276 w 376711"/>
                <a:gd name="connsiteY2" fmla="*/ 272608 h 287995"/>
                <a:gd name="connsiteX3" fmla="*/ 370980 w 376711"/>
                <a:gd name="connsiteY3" fmla="*/ 79289 h 287995"/>
                <a:gd name="connsiteX4" fmla="*/ 142438 w 376711"/>
                <a:gd name="connsiteY4" fmla="*/ 15391 h 287995"/>
                <a:gd name="connsiteX5" fmla="*/ 142438 w 376711"/>
                <a:gd name="connsiteY5" fmla="*/ 15391 h 28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11" h="287995">
                  <a:moveTo>
                    <a:pt x="142438" y="15391"/>
                  </a:moveTo>
                  <a:cubicBezTo>
                    <a:pt x="41631" y="51110"/>
                    <a:pt x="-19648" y="137650"/>
                    <a:pt x="5733" y="208711"/>
                  </a:cubicBezTo>
                  <a:cubicBezTo>
                    <a:pt x="31093" y="279752"/>
                    <a:pt x="133448" y="308327"/>
                    <a:pt x="234276" y="272608"/>
                  </a:cubicBezTo>
                  <a:cubicBezTo>
                    <a:pt x="335063" y="236889"/>
                    <a:pt x="396361" y="150330"/>
                    <a:pt x="370980" y="79289"/>
                  </a:cubicBezTo>
                  <a:cubicBezTo>
                    <a:pt x="345620" y="8227"/>
                    <a:pt x="243245" y="-20328"/>
                    <a:pt x="142438" y="15391"/>
                  </a:cubicBezTo>
                  <a:lnTo>
                    <a:pt x="142438" y="15391"/>
                  </a:lnTo>
                  <a:close/>
                </a:path>
              </a:pathLst>
            </a:custGeom>
            <a:solidFill>
              <a:srgbClr val="FEB283"/>
            </a:solidFill>
            <a:ln w="1984"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BE95FEA-2135-D09F-3FBF-8563D183A09D}"/>
                </a:ext>
              </a:extLst>
            </p:cNvPr>
            <p:cNvSpPr/>
            <p:nvPr/>
          </p:nvSpPr>
          <p:spPr>
            <a:xfrm>
              <a:off x="6987437" y="2642430"/>
              <a:ext cx="367791" cy="281113"/>
            </a:xfrm>
            <a:custGeom>
              <a:avLst/>
              <a:gdLst>
                <a:gd name="connsiteX0" fmla="*/ 139124 w 367791"/>
                <a:gd name="connsiteY0" fmla="*/ 15014 h 281113"/>
                <a:gd name="connsiteX1" fmla="*/ 5574 w 367791"/>
                <a:gd name="connsiteY1" fmla="*/ 203690 h 281113"/>
                <a:gd name="connsiteX2" fmla="*/ 228680 w 367791"/>
                <a:gd name="connsiteY2" fmla="*/ 266099 h 281113"/>
                <a:gd name="connsiteX3" fmla="*/ 362210 w 367791"/>
                <a:gd name="connsiteY3" fmla="*/ 77423 h 281113"/>
                <a:gd name="connsiteX4" fmla="*/ 139124 w 367791"/>
                <a:gd name="connsiteY4" fmla="*/ 15014 h 281113"/>
                <a:gd name="connsiteX5" fmla="*/ 139124 w 367791"/>
                <a:gd name="connsiteY5" fmla="*/ 15014 h 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791" h="281113">
                  <a:moveTo>
                    <a:pt x="139124" y="15014"/>
                  </a:moveTo>
                  <a:cubicBezTo>
                    <a:pt x="40698" y="49860"/>
                    <a:pt x="-19151" y="134336"/>
                    <a:pt x="5574" y="203690"/>
                  </a:cubicBezTo>
                  <a:cubicBezTo>
                    <a:pt x="30320" y="273045"/>
                    <a:pt x="130254" y="300965"/>
                    <a:pt x="228680" y="266099"/>
                  </a:cubicBezTo>
                  <a:cubicBezTo>
                    <a:pt x="327106" y="231253"/>
                    <a:pt x="386955" y="146778"/>
                    <a:pt x="362210" y="77423"/>
                  </a:cubicBezTo>
                  <a:cubicBezTo>
                    <a:pt x="337504" y="8068"/>
                    <a:pt x="237570" y="-19852"/>
                    <a:pt x="139124" y="15014"/>
                  </a:cubicBezTo>
                  <a:lnTo>
                    <a:pt x="139124" y="15014"/>
                  </a:lnTo>
                  <a:close/>
                </a:path>
              </a:pathLst>
            </a:custGeom>
            <a:solidFill>
              <a:srgbClr val="FEB182"/>
            </a:solidFill>
            <a:ln w="1984"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1564A85-2B26-23B2-7B30-6DF77DBABAEA}"/>
                </a:ext>
              </a:extLst>
            </p:cNvPr>
            <p:cNvSpPr/>
            <p:nvPr/>
          </p:nvSpPr>
          <p:spPr>
            <a:xfrm>
              <a:off x="6993593" y="2643880"/>
              <a:ext cx="358912" cy="274208"/>
            </a:xfrm>
            <a:custGeom>
              <a:avLst/>
              <a:gdLst>
                <a:gd name="connsiteX0" fmla="*/ 135806 w 358912"/>
                <a:gd name="connsiteY0" fmla="*/ 14635 h 274208"/>
                <a:gd name="connsiteX1" fmla="*/ 5432 w 358912"/>
                <a:gd name="connsiteY1" fmla="*/ 198668 h 274208"/>
                <a:gd name="connsiteX2" fmla="*/ 223119 w 358912"/>
                <a:gd name="connsiteY2" fmla="*/ 259589 h 274208"/>
                <a:gd name="connsiteX3" fmla="*/ 353474 w 358912"/>
                <a:gd name="connsiteY3" fmla="*/ 75556 h 274208"/>
                <a:gd name="connsiteX4" fmla="*/ 135806 w 358912"/>
                <a:gd name="connsiteY4" fmla="*/ 14635 h 274208"/>
                <a:gd name="connsiteX5" fmla="*/ 135806 w 358912"/>
                <a:gd name="connsiteY5" fmla="*/ 14635 h 27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12" h="274208">
                  <a:moveTo>
                    <a:pt x="135806" y="14635"/>
                  </a:moveTo>
                  <a:cubicBezTo>
                    <a:pt x="39742" y="48608"/>
                    <a:pt x="-18679" y="131000"/>
                    <a:pt x="5432" y="198668"/>
                  </a:cubicBezTo>
                  <a:cubicBezTo>
                    <a:pt x="29542" y="266316"/>
                    <a:pt x="127055" y="293562"/>
                    <a:pt x="223119" y="259589"/>
                  </a:cubicBezTo>
                  <a:cubicBezTo>
                    <a:pt x="319164" y="225596"/>
                    <a:pt x="377605" y="143204"/>
                    <a:pt x="353474" y="75556"/>
                  </a:cubicBezTo>
                  <a:cubicBezTo>
                    <a:pt x="329364" y="7868"/>
                    <a:pt x="231891" y="-19358"/>
                    <a:pt x="135806" y="14635"/>
                  </a:cubicBezTo>
                  <a:lnTo>
                    <a:pt x="135806" y="14635"/>
                  </a:lnTo>
                  <a:close/>
                </a:path>
              </a:pathLst>
            </a:custGeom>
            <a:solidFill>
              <a:srgbClr val="FEAF81"/>
            </a:solidFill>
            <a:ln w="1984"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3F4EEF7-C7E0-C24A-DFB6-EB6F6C89B2D1}"/>
                </a:ext>
              </a:extLst>
            </p:cNvPr>
            <p:cNvSpPr/>
            <p:nvPr/>
          </p:nvSpPr>
          <p:spPr>
            <a:xfrm>
              <a:off x="6999750" y="2645318"/>
              <a:ext cx="350027" cy="267304"/>
            </a:xfrm>
            <a:custGeom>
              <a:avLst/>
              <a:gdLst>
                <a:gd name="connsiteX0" fmla="*/ 132487 w 350027"/>
                <a:gd name="connsiteY0" fmla="*/ 14249 h 267304"/>
                <a:gd name="connsiteX1" fmla="*/ 5288 w 350027"/>
                <a:gd name="connsiteY1" fmla="*/ 193639 h 267304"/>
                <a:gd name="connsiteX2" fmla="*/ 217538 w 350027"/>
                <a:gd name="connsiteY2" fmla="*/ 253071 h 267304"/>
                <a:gd name="connsiteX3" fmla="*/ 344738 w 350027"/>
                <a:gd name="connsiteY3" fmla="*/ 73682 h 267304"/>
                <a:gd name="connsiteX4" fmla="*/ 132487 w 350027"/>
                <a:gd name="connsiteY4" fmla="*/ 14249 h 267304"/>
                <a:gd name="connsiteX5" fmla="*/ 132487 w 350027"/>
                <a:gd name="connsiteY5" fmla="*/ 14249 h 26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27" h="267304">
                  <a:moveTo>
                    <a:pt x="132487" y="14249"/>
                  </a:moveTo>
                  <a:cubicBezTo>
                    <a:pt x="38804" y="47349"/>
                    <a:pt x="-18208" y="127657"/>
                    <a:pt x="5288" y="193639"/>
                  </a:cubicBezTo>
                  <a:cubicBezTo>
                    <a:pt x="28783" y="259580"/>
                    <a:pt x="123835" y="286171"/>
                    <a:pt x="217538" y="253071"/>
                  </a:cubicBezTo>
                  <a:cubicBezTo>
                    <a:pt x="311242" y="219952"/>
                    <a:pt x="368233" y="139643"/>
                    <a:pt x="344738" y="73682"/>
                  </a:cubicBezTo>
                  <a:cubicBezTo>
                    <a:pt x="321263" y="7701"/>
                    <a:pt x="226171" y="-18870"/>
                    <a:pt x="132487" y="14249"/>
                  </a:cubicBezTo>
                  <a:lnTo>
                    <a:pt x="132487" y="14249"/>
                  </a:lnTo>
                  <a:close/>
                </a:path>
              </a:pathLst>
            </a:custGeom>
            <a:solidFill>
              <a:srgbClr val="FEAE81"/>
            </a:solidFill>
            <a:ln w="198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75F52C39-8AFA-BCDF-5ED4-CEAC71756237}"/>
                </a:ext>
              </a:extLst>
            </p:cNvPr>
            <p:cNvSpPr/>
            <p:nvPr/>
          </p:nvSpPr>
          <p:spPr>
            <a:xfrm>
              <a:off x="7005906" y="2646752"/>
              <a:ext cx="341158" cy="260411"/>
            </a:xfrm>
            <a:custGeom>
              <a:avLst/>
              <a:gdLst>
                <a:gd name="connsiteX0" fmla="*/ 129168 w 341158"/>
                <a:gd name="connsiteY0" fmla="*/ 13867 h 260411"/>
                <a:gd name="connsiteX1" fmla="*/ 5144 w 341158"/>
                <a:gd name="connsiteY1" fmla="*/ 188613 h 260411"/>
                <a:gd name="connsiteX2" fmla="*/ 211977 w 341158"/>
                <a:gd name="connsiteY2" fmla="*/ 246557 h 260411"/>
                <a:gd name="connsiteX3" fmla="*/ 336022 w 341158"/>
                <a:gd name="connsiteY3" fmla="*/ 71811 h 260411"/>
                <a:gd name="connsiteX4" fmla="*/ 129168 w 341158"/>
                <a:gd name="connsiteY4" fmla="*/ 13867 h 260411"/>
                <a:gd name="connsiteX5" fmla="*/ 129168 w 341158"/>
                <a:gd name="connsiteY5" fmla="*/ 13867 h 26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158" h="260411">
                  <a:moveTo>
                    <a:pt x="129168" y="13867"/>
                  </a:moveTo>
                  <a:cubicBezTo>
                    <a:pt x="37866" y="46113"/>
                    <a:pt x="-17736" y="124338"/>
                    <a:pt x="5144" y="188613"/>
                  </a:cubicBezTo>
                  <a:cubicBezTo>
                    <a:pt x="28004" y="252887"/>
                    <a:pt x="120655" y="278784"/>
                    <a:pt x="211977" y="246557"/>
                  </a:cubicBezTo>
                  <a:cubicBezTo>
                    <a:pt x="303299" y="214311"/>
                    <a:pt x="358882" y="136066"/>
                    <a:pt x="336022" y="71811"/>
                  </a:cubicBezTo>
                  <a:cubicBezTo>
                    <a:pt x="313142" y="7517"/>
                    <a:pt x="220490" y="-18379"/>
                    <a:pt x="129168" y="13867"/>
                  </a:cubicBezTo>
                  <a:lnTo>
                    <a:pt x="129168" y="13867"/>
                  </a:lnTo>
                  <a:close/>
                </a:path>
              </a:pathLst>
            </a:custGeom>
            <a:solidFill>
              <a:srgbClr val="FEAC80"/>
            </a:solidFill>
            <a:ln w="198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D1BABB64-3B7D-95E1-621A-29D8FEAC90CF}"/>
                </a:ext>
              </a:extLst>
            </p:cNvPr>
            <p:cNvSpPr/>
            <p:nvPr/>
          </p:nvSpPr>
          <p:spPr>
            <a:xfrm>
              <a:off x="7012068" y="2648197"/>
              <a:ext cx="332253" cy="253520"/>
            </a:xfrm>
            <a:custGeom>
              <a:avLst/>
              <a:gdLst>
                <a:gd name="connsiteX0" fmla="*/ 125864 w 332253"/>
                <a:gd name="connsiteY0" fmla="*/ 13493 h 253520"/>
                <a:gd name="connsiteX1" fmla="*/ 4995 w 332253"/>
                <a:gd name="connsiteY1" fmla="*/ 183596 h 253520"/>
                <a:gd name="connsiteX2" fmla="*/ 206391 w 332253"/>
                <a:gd name="connsiteY2" fmla="*/ 240052 h 253520"/>
                <a:gd name="connsiteX3" fmla="*/ 327260 w 332253"/>
                <a:gd name="connsiteY3" fmla="*/ 69949 h 253520"/>
                <a:gd name="connsiteX4" fmla="*/ 125864 w 332253"/>
                <a:gd name="connsiteY4" fmla="*/ 13493 h 253520"/>
                <a:gd name="connsiteX5" fmla="*/ 125864 w 332253"/>
                <a:gd name="connsiteY5" fmla="*/ 13493 h 2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253" h="253520">
                  <a:moveTo>
                    <a:pt x="125864" y="13493"/>
                  </a:moveTo>
                  <a:cubicBezTo>
                    <a:pt x="36903" y="44847"/>
                    <a:pt x="-17251" y="121008"/>
                    <a:pt x="4995" y="183596"/>
                  </a:cubicBezTo>
                  <a:cubicBezTo>
                    <a:pt x="27240" y="246164"/>
                    <a:pt x="117450" y="271405"/>
                    <a:pt x="206391" y="240052"/>
                  </a:cubicBezTo>
                  <a:cubicBezTo>
                    <a:pt x="295331" y="208679"/>
                    <a:pt x="349505" y="132517"/>
                    <a:pt x="327260" y="69949"/>
                  </a:cubicBezTo>
                  <a:cubicBezTo>
                    <a:pt x="304995" y="7342"/>
                    <a:pt x="214805" y="-17900"/>
                    <a:pt x="125864" y="13493"/>
                  </a:cubicBezTo>
                  <a:lnTo>
                    <a:pt x="125864" y="13493"/>
                  </a:lnTo>
                  <a:close/>
                </a:path>
              </a:pathLst>
            </a:custGeom>
            <a:solidFill>
              <a:srgbClr val="FEAB7F"/>
            </a:solidFill>
            <a:ln w="1984"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176FEF2-AE31-CE59-5452-B7065B1B1951}"/>
                </a:ext>
              </a:extLst>
            </p:cNvPr>
            <p:cNvSpPr/>
            <p:nvPr/>
          </p:nvSpPr>
          <p:spPr>
            <a:xfrm>
              <a:off x="7018206" y="2649634"/>
              <a:ext cx="323371" cy="246614"/>
            </a:xfrm>
            <a:custGeom>
              <a:avLst/>
              <a:gdLst>
                <a:gd name="connsiteX0" fmla="*/ 122544 w 323371"/>
                <a:gd name="connsiteY0" fmla="*/ 13108 h 246614"/>
                <a:gd name="connsiteX1" fmla="*/ 4849 w 323371"/>
                <a:gd name="connsiteY1" fmla="*/ 178567 h 246614"/>
                <a:gd name="connsiteX2" fmla="*/ 200828 w 323371"/>
                <a:gd name="connsiteY2" fmla="*/ 233515 h 246614"/>
                <a:gd name="connsiteX3" fmla="*/ 318522 w 323371"/>
                <a:gd name="connsiteY3" fmla="*/ 68056 h 246614"/>
                <a:gd name="connsiteX4" fmla="*/ 122544 w 323371"/>
                <a:gd name="connsiteY4" fmla="*/ 13108 h 246614"/>
                <a:gd name="connsiteX5" fmla="*/ 122544 w 323371"/>
                <a:gd name="connsiteY5" fmla="*/ 13108 h 24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371" h="246614">
                  <a:moveTo>
                    <a:pt x="122544" y="13108"/>
                  </a:moveTo>
                  <a:cubicBezTo>
                    <a:pt x="35985" y="43608"/>
                    <a:pt x="-16781" y="117686"/>
                    <a:pt x="4849" y="178567"/>
                  </a:cubicBezTo>
                  <a:cubicBezTo>
                    <a:pt x="26479" y="239448"/>
                    <a:pt x="114249" y="264015"/>
                    <a:pt x="200828" y="233515"/>
                  </a:cubicBezTo>
                  <a:cubicBezTo>
                    <a:pt x="287387" y="203015"/>
                    <a:pt x="340152" y="128937"/>
                    <a:pt x="318522" y="68056"/>
                  </a:cubicBezTo>
                  <a:cubicBezTo>
                    <a:pt x="296912" y="7175"/>
                    <a:pt x="209123" y="-17412"/>
                    <a:pt x="122544" y="13108"/>
                  </a:cubicBezTo>
                  <a:lnTo>
                    <a:pt x="122544" y="13108"/>
                  </a:lnTo>
                  <a:close/>
                </a:path>
              </a:pathLst>
            </a:custGeom>
            <a:solidFill>
              <a:srgbClr val="FDAA7E"/>
            </a:solidFill>
            <a:ln w="198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7614EDD-E2EE-941C-09A1-4C23C27CF132}"/>
                </a:ext>
              </a:extLst>
            </p:cNvPr>
            <p:cNvSpPr/>
            <p:nvPr/>
          </p:nvSpPr>
          <p:spPr>
            <a:xfrm>
              <a:off x="7024369" y="2651077"/>
              <a:ext cx="314459" cy="239705"/>
            </a:xfrm>
            <a:custGeom>
              <a:avLst/>
              <a:gdLst>
                <a:gd name="connsiteX0" fmla="*/ 119219 w 314459"/>
                <a:gd name="connsiteY0" fmla="*/ 12717 h 239705"/>
                <a:gd name="connsiteX1" fmla="*/ 4699 w 314459"/>
                <a:gd name="connsiteY1" fmla="*/ 173532 h 239705"/>
                <a:gd name="connsiteX2" fmla="*/ 195240 w 314459"/>
                <a:gd name="connsiteY2" fmla="*/ 226992 h 239705"/>
                <a:gd name="connsiteX3" fmla="*/ 309760 w 314459"/>
                <a:gd name="connsiteY3" fmla="*/ 66177 h 239705"/>
                <a:gd name="connsiteX4" fmla="*/ 119219 w 314459"/>
                <a:gd name="connsiteY4" fmla="*/ 12717 h 239705"/>
                <a:gd name="connsiteX5" fmla="*/ 119219 w 314459"/>
                <a:gd name="connsiteY5" fmla="*/ 12717 h 2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59" h="239705">
                  <a:moveTo>
                    <a:pt x="119219" y="12717"/>
                  </a:moveTo>
                  <a:cubicBezTo>
                    <a:pt x="35040" y="42344"/>
                    <a:pt x="-16296" y="114338"/>
                    <a:pt x="4699" y="173532"/>
                  </a:cubicBezTo>
                  <a:cubicBezTo>
                    <a:pt x="25694" y="232707"/>
                    <a:pt x="111043" y="256619"/>
                    <a:pt x="195240" y="226992"/>
                  </a:cubicBezTo>
                  <a:cubicBezTo>
                    <a:pt x="279419" y="197365"/>
                    <a:pt x="330755" y="125371"/>
                    <a:pt x="309760" y="66177"/>
                  </a:cubicBezTo>
                  <a:cubicBezTo>
                    <a:pt x="288765" y="6982"/>
                    <a:pt x="203436" y="-16910"/>
                    <a:pt x="119219" y="12717"/>
                  </a:cubicBezTo>
                  <a:lnTo>
                    <a:pt x="119219" y="12717"/>
                  </a:lnTo>
                  <a:close/>
                </a:path>
              </a:pathLst>
            </a:custGeom>
            <a:solidFill>
              <a:srgbClr val="FDA87E"/>
            </a:solidFill>
            <a:ln w="198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7FEB8210-0F3A-0C6C-9105-3EA00F55A343}"/>
                </a:ext>
              </a:extLst>
            </p:cNvPr>
            <p:cNvSpPr/>
            <p:nvPr/>
          </p:nvSpPr>
          <p:spPr>
            <a:xfrm>
              <a:off x="7030525" y="2652514"/>
              <a:ext cx="305587" cy="232805"/>
            </a:xfrm>
            <a:custGeom>
              <a:avLst/>
              <a:gdLst>
                <a:gd name="connsiteX0" fmla="*/ 115901 w 305587"/>
                <a:gd name="connsiteY0" fmla="*/ 12331 h 232805"/>
                <a:gd name="connsiteX1" fmla="*/ 4556 w 305587"/>
                <a:gd name="connsiteY1" fmla="*/ 168503 h 232805"/>
                <a:gd name="connsiteX2" fmla="*/ 189681 w 305587"/>
                <a:gd name="connsiteY2" fmla="*/ 220474 h 232805"/>
                <a:gd name="connsiteX3" fmla="*/ 301025 w 305587"/>
                <a:gd name="connsiteY3" fmla="*/ 64303 h 232805"/>
                <a:gd name="connsiteX4" fmla="*/ 115901 w 305587"/>
                <a:gd name="connsiteY4" fmla="*/ 12331 h 232805"/>
                <a:gd name="connsiteX5" fmla="*/ 115901 w 305587"/>
                <a:gd name="connsiteY5" fmla="*/ 12331 h 23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87" h="232805">
                  <a:moveTo>
                    <a:pt x="115901" y="12331"/>
                  </a:moveTo>
                  <a:cubicBezTo>
                    <a:pt x="34084" y="41085"/>
                    <a:pt x="-15823" y="111015"/>
                    <a:pt x="4556" y="168503"/>
                  </a:cubicBezTo>
                  <a:cubicBezTo>
                    <a:pt x="24936" y="225991"/>
                    <a:pt x="107844" y="249228"/>
                    <a:pt x="189681" y="220474"/>
                  </a:cubicBezTo>
                  <a:cubicBezTo>
                    <a:pt x="271497" y="191721"/>
                    <a:pt x="321425" y="121791"/>
                    <a:pt x="301025" y="64303"/>
                  </a:cubicBezTo>
                  <a:cubicBezTo>
                    <a:pt x="280645" y="6815"/>
                    <a:pt x="197737" y="-16423"/>
                    <a:pt x="115901" y="12331"/>
                  </a:cubicBezTo>
                  <a:lnTo>
                    <a:pt x="115901" y="12331"/>
                  </a:lnTo>
                  <a:close/>
                </a:path>
              </a:pathLst>
            </a:custGeom>
            <a:solidFill>
              <a:srgbClr val="FDA77D"/>
            </a:solidFill>
            <a:ln w="1984"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E5D0539-ECCC-208D-4192-0B0C0F68D4C7}"/>
                </a:ext>
              </a:extLst>
            </p:cNvPr>
            <p:cNvSpPr/>
            <p:nvPr/>
          </p:nvSpPr>
          <p:spPr>
            <a:xfrm>
              <a:off x="7036681" y="2653959"/>
              <a:ext cx="296701" cy="225926"/>
            </a:xfrm>
            <a:custGeom>
              <a:avLst/>
              <a:gdLst>
                <a:gd name="connsiteX0" fmla="*/ 112582 w 296701"/>
                <a:gd name="connsiteY0" fmla="*/ 11958 h 225926"/>
                <a:gd name="connsiteX1" fmla="*/ 4412 w 296701"/>
                <a:gd name="connsiteY1" fmla="*/ 163486 h 225926"/>
                <a:gd name="connsiteX2" fmla="*/ 184119 w 296701"/>
                <a:gd name="connsiteY2" fmla="*/ 213969 h 225926"/>
                <a:gd name="connsiteX3" fmla="*/ 292289 w 296701"/>
                <a:gd name="connsiteY3" fmla="*/ 62441 h 225926"/>
                <a:gd name="connsiteX4" fmla="*/ 112582 w 296701"/>
                <a:gd name="connsiteY4" fmla="*/ 11958 h 225926"/>
                <a:gd name="connsiteX5" fmla="*/ 112582 w 296701"/>
                <a:gd name="connsiteY5" fmla="*/ 11958 h 22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701" h="225926">
                  <a:moveTo>
                    <a:pt x="112582" y="11958"/>
                  </a:moveTo>
                  <a:cubicBezTo>
                    <a:pt x="33146" y="39838"/>
                    <a:pt x="-15352" y="107685"/>
                    <a:pt x="4412" y="163486"/>
                  </a:cubicBezTo>
                  <a:cubicBezTo>
                    <a:pt x="24157" y="219287"/>
                    <a:pt x="104644" y="241870"/>
                    <a:pt x="184119" y="213969"/>
                  </a:cubicBezTo>
                  <a:cubicBezTo>
                    <a:pt x="263555" y="186088"/>
                    <a:pt x="312053" y="118242"/>
                    <a:pt x="292289" y="62441"/>
                  </a:cubicBezTo>
                  <a:cubicBezTo>
                    <a:pt x="272544" y="6640"/>
                    <a:pt x="192057" y="-15943"/>
                    <a:pt x="112582" y="11958"/>
                  </a:cubicBezTo>
                  <a:lnTo>
                    <a:pt x="112582" y="11958"/>
                  </a:lnTo>
                  <a:close/>
                </a:path>
              </a:pathLst>
            </a:custGeom>
            <a:solidFill>
              <a:srgbClr val="FDA67C"/>
            </a:solidFill>
            <a:ln w="1984"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CEA4ED05-71B3-28BD-78AB-E076F465467E}"/>
                </a:ext>
              </a:extLst>
            </p:cNvPr>
            <p:cNvSpPr/>
            <p:nvPr/>
          </p:nvSpPr>
          <p:spPr>
            <a:xfrm>
              <a:off x="7042844" y="2655393"/>
              <a:ext cx="287787" cy="219031"/>
            </a:xfrm>
            <a:custGeom>
              <a:avLst/>
              <a:gdLst>
                <a:gd name="connsiteX0" fmla="*/ 109276 w 287787"/>
                <a:gd name="connsiteY0" fmla="*/ 11576 h 219031"/>
                <a:gd name="connsiteX1" fmla="*/ 4262 w 287787"/>
                <a:gd name="connsiteY1" fmla="*/ 158480 h 219031"/>
                <a:gd name="connsiteX2" fmla="*/ 178512 w 287787"/>
                <a:gd name="connsiteY2" fmla="*/ 207455 h 219031"/>
                <a:gd name="connsiteX3" fmla="*/ 283526 w 287787"/>
                <a:gd name="connsiteY3" fmla="*/ 60570 h 219031"/>
                <a:gd name="connsiteX4" fmla="*/ 109276 w 287787"/>
                <a:gd name="connsiteY4" fmla="*/ 11576 h 219031"/>
                <a:gd name="connsiteX5" fmla="*/ 109276 w 287787"/>
                <a:gd name="connsiteY5" fmla="*/ 11576 h 2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787" h="219031">
                  <a:moveTo>
                    <a:pt x="109276" y="11576"/>
                  </a:moveTo>
                  <a:cubicBezTo>
                    <a:pt x="32202" y="38603"/>
                    <a:pt x="-14867" y="104366"/>
                    <a:pt x="4262" y="158480"/>
                  </a:cubicBezTo>
                  <a:cubicBezTo>
                    <a:pt x="23392" y="212575"/>
                    <a:pt x="101438" y="234483"/>
                    <a:pt x="178512" y="207455"/>
                  </a:cubicBezTo>
                  <a:cubicBezTo>
                    <a:pt x="255585" y="180428"/>
                    <a:pt x="302656" y="114665"/>
                    <a:pt x="283526" y="60570"/>
                  </a:cubicBezTo>
                  <a:cubicBezTo>
                    <a:pt x="264416" y="6456"/>
                    <a:pt x="186350" y="-15452"/>
                    <a:pt x="109276" y="11576"/>
                  </a:cubicBezTo>
                  <a:lnTo>
                    <a:pt x="109276" y="11576"/>
                  </a:lnTo>
                  <a:close/>
                </a:path>
              </a:pathLst>
            </a:custGeom>
            <a:solidFill>
              <a:srgbClr val="FDA47B"/>
            </a:solidFill>
            <a:ln w="1984"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1A95947-3B9C-72AA-9220-89EB9E646A91}"/>
                </a:ext>
              </a:extLst>
            </p:cNvPr>
            <p:cNvSpPr/>
            <p:nvPr/>
          </p:nvSpPr>
          <p:spPr>
            <a:xfrm>
              <a:off x="7048987" y="2656839"/>
              <a:ext cx="278914" cy="212122"/>
            </a:xfrm>
            <a:custGeom>
              <a:avLst/>
              <a:gdLst>
                <a:gd name="connsiteX0" fmla="*/ 105971 w 278914"/>
                <a:gd name="connsiteY0" fmla="*/ 11181 h 212122"/>
                <a:gd name="connsiteX1" fmla="*/ 4112 w 278914"/>
                <a:gd name="connsiteY1" fmla="*/ 153442 h 212122"/>
                <a:gd name="connsiteX2" fmla="*/ 172964 w 278914"/>
                <a:gd name="connsiteY2" fmla="*/ 200929 h 212122"/>
                <a:gd name="connsiteX3" fmla="*/ 274803 w 278914"/>
                <a:gd name="connsiteY3" fmla="*/ 58687 h 212122"/>
                <a:gd name="connsiteX4" fmla="*/ 105971 w 278914"/>
                <a:gd name="connsiteY4" fmla="*/ 11181 h 212122"/>
                <a:gd name="connsiteX5" fmla="*/ 105971 w 278914"/>
                <a:gd name="connsiteY5" fmla="*/ 11181 h 2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14" h="212122">
                  <a:moveTo>
                    <a:pt x="105971" y="11181"/>
                  </a:moveTo>
                  <a:cubicBezTo>
                    <a:pt x="31258" y="37335"/>
                    <a:pt x="-14383" y="101015"/>
                    <a:pt x="4112" y="153442"/>
                  </a:cubicBezTo>
                  <a:cubicBezTo>
                    <a:pt x="22626" y="205850"/>
                    <a:pt x="98231" y="227083"/>
                    <a:pt x="172964" y="200929"/>
                  </a:cubicBezTo>
                  <a:cubicBezTo>
                    <a:pt x="247656" y="174775"/>
                    <a:pt x="293298" y="111076"/>
                    <a:pt x="274803" y="58687"/>
                  </a:cubicBezTo>
                  <a:cubicBezTo>
                    <a:pt x="256289" y="6280"/>
                    <a:pt x="180663" y="-14953"/>
                    <a:pt x="105971" y="11181"/>
                  </a:cubicBezTo>
                  <a:lnTo>
                    <a:pt x="105971" y="11181"/>
                  </a:lnTo>
                  <a:close/>
                </a:path>
              </a:pathLst>
            </a:custGeom>
            <a:solidFill>
              <a:srgbClr val="FDA37B"/>
            </a:solidFill>
            <a:ln w="1984"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48EA6481-AC2F-BBC4-108F-5E42075332DE}"/>
                </a:ext>
              </a:extLst>
            </p:cNvPr>
            <p:cNvSpPr/>
            <p:nvPr/>
          </p:nvSpPr>
          <p:spPr>
            <a:xfrm>
              <a:off x="7055156" y="2658272"/>
              <a:ext cx="270030" cy="205224"/>
            </a:xfrm>
            <a:custGeom>
              <a:avLst/>
              <a:gdLst>
                <a:gd name="connsiteX0" fmla="*/ 102640 w 270030"/>
                <a:gd name="connsiteY0" fmla="*/ 10820 h 205224"/>
                <a:gd name="connsiteX1" fmla="*/ 3976 w 270030"/>
                <a:gd name="connsiteY1" fmla="*/ 148418 h 205224"/>
                <a:gd name="connsiteX2" fmla="*/ 167390 w 270030"/>
                <a:gd name="connsiteY2" fmla="*/ 194417 h 205224"/>
                <a:gd name="connsiteX3" fmla="*/ 266055 w 270030"/>
                <a:gd name="connsiteY3" fmla="*/ 56819 h 205224"/>
                <a:gd name="connsiteX4" fmla="*/ 102640 w 270030"/>
                <a:gd name="connsiteY4" fmla="*/ 10820 h 205224"/>
                <a:gd name="connsiteX5" fmla="*/ 102640 w 270030"/>
                <a:gd name="connsiteY5" fmla="*/ 10820 h 20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30" h="205224">
                  <a:moveTo>
                    <a:pt x="102640" y="10820"/>
                  </a:moveTo>
                  <a:cubicBezTo>
                    <a:pt x="30309" y="36102"/>
                    <a:pt x="-13924" y="97697"/>
                    <a:pt x="3976" y="148418"/>
                  </a:cubicBezTo>
                  <a:cubicBezTo>
                    <a:pt x="21855" y="199120"/>
                    <a:pt x="95039" y="219698"/>
                    <a:pt x="167390" y="194417"/>
                  </a:cubicBezTo>
                  <a:cubicBezTo>
                    <a:pt x="239722" y="169135"/>
                    <a:pt x="283954" y="107520"/>
                    <a:pt x="266055" y="56819"/>
                  </a:cubicBezTo>
                  <a:cubicBezTo>
                    <a:pt x="248155" y="6098"/>
                    <a:pt x="174971" y="-14481"/>
                    <a:pt x="102640" y="10820"/>
                  </a:cubicBezTo>
                  <a:lnTo>
                    <a:pt x="102640" y="10820"/>
                  </a:lnTo>
                  <a:close/>
                </a:path>
              </a:pathLst>
            </a:custGeom>
            <a:solidFill>
              <a:srgbClr val="FCA27A"/>
            </a:solidFill>
            <a:ln w="1984"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F7465A2-586E-4755-BA31-49E519C799A8}"/>
                </a:ext>
              </a:extLst>
            </p:cNvPr>
            <p:cNvSpPr/>
            <p:nvPr/>
          </p:nvSpPr>
          <p:spPr>
            <a:xfrm>
              <a:off x="7061299" y="2659718"/>
              <a:ext cx="261130" cy="198316"/>
            </a:xfrm>
            <a:custGeom>
              <a:avLst/>
              <a:gdLst>
                <a:gd name="connsiteX0" fmla="*/ 99314 w 261130"/>
                <a:gd name="connsiteY0" fmla="*/ 10426 h 198316"/>
                <a:gd name="connsiteX1" fmla="*/ 3825 w 261130"/>
                <a:gd name="connsiteY1" fmla="*/ 143380 h 198316"/>
                <a:gd name="connsiteX2" fmla="*/ 161803 w 261130"/>
                <a:gd name="connsiteY2" fmla="*/ 187890 h 198316"/>
                <a:gd name="connsiteX3" fmla="*/ 257312 w 261130"/>
                <a:gd name="connsiteY3" fmla="*/ 54936 h 198316"/>
                <a:gd name="connsiteX4" fmla="*/ 99314 w 261130"/>
                <a:gd name="connsiteY4" fmla="*/ 10426 h 198316"/>
                <a:gd name="connsiteX5" fmla="*/ 99314 w 261130"/>
                <a:gd name="connsiteY5" fmla="*/ 10426 h 19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30" h="198316">
                  <a:moveTo>
                    <a:pt x="99314" y="10426"/>
                  </a:moveTo>
                  <a:cubicBezTo>
                    <a:pt x="29364" y="34834"/>
                    <a:pt x="-13439" y="94366"/>
                    <a:pt x="3825" y="143380"/>
                  </a:cubicBezTo>
                  <a:cubicBezTo>
                    <a:pt x="21070" y="192395"/>
                    <a:pt x="91833" y="212298"/>
                    <a:pt x="161803" y="187890"/>
                  </a:cubicBezTo>
                  <a:cubicBezTo>
                    <a:pt x="231773" y="163482"/>
                    <a:pt x="274556" y="103950"/>
                    <a:pt x="257312" y="54936"/>
                  </a:cubicBezTo>
                  <a:cubicBezTo>
                    <a:pt x="240048" y="5921"/>
                    <a:pt x="169304" y="-13982"/>
                    <a:pt x="99314" y="10426"/>
                  </a:cubicBezTo>
                  <a:lnTo>
                    <a:pt x="99314" y="10426"/>
                  </a:lnTo>
                  <a:close/>
                </a:path>
              </a:pathLst>
            </a:custGeom>
            <a:solidFill>
              <a:srgbClr val="FCA079"/>
            </a:solidFill>
            <a:ln w="1984"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5CF4C44-878A-ADD1-AD6F-DFA3BE2D1808}"/>
                </a:ext>
              </a:extLst>
            </p:cNvPr>
            <p:cNvSpPr/>
            <p:nvPr/>
          </p:nvSpPr>
          <p:spPr>
            <a:xfrm>
              <a:off x="7067442" y="2661152"/>
              <a:ext cx="252244" cy="191439"/>
            </a:xfrm>
            <a:custGeom>
              <a:avLst/>
              <a:gdLst>
                <a:gd name="connsiteX0" fmla="*/ 96009 w 252244"/>
                <a:gd name="connsiteY0" fmla="*/ 10043 h 191439"/>
                <a:gd name="connsiteX1" fmla="*/ 3675 w 252244"/>
                <a:gd name="connsiteY1" fmla="*/ 138374 h 191439"/>
                <a:gd name="connsiteX2" fmla="*/ 156235 w 252244"/>
                <a:gd name="connsiteY2" fmla="*/ 181396 h 191439"/>
                <a:gd name="connsiteX3" fmla="*/ 248569 w 252244"/>
                <a:gd name="connsiteY3" fmla="*/ 53085 h 191439"/>
                <a:gd name="connsiteX4" fmla="*/ 96009 w 252244"/>
                <a:gd name="connsiteY4" fmla="*/ 10043 h 191439"/>
                <a:gd name="connsiteX5" fmla="*/ 96009 w 252244"/>
                <a:gd name="connsiteY5" fmla="*/ 10043 h 1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4" h="191439">
                  <a:moveTo>
                    <a:pt x="96009" y="10043"/>
                  </a:moveTo>
                  <a:cubicBezTo>
                    <a:pt x="28421" y="33578"/>
                    <a:pt x="-12954" y="91027"/>
                    <a:pt x="3675" y="138374"/>
                  </a:cubicBezTo>
                  <a:cubicBezTo>
                    <a:pt x="20324" y="185702"/>
                    <a:pt x="88647" y="204931"/>
                    <a:pt x="156235" y="181396"/>
                  </a:cubicBezTo>
                  <a:cubicBezTo>
                    <a:pt x="223824" y="157861"/>
                    <a:pt x="265199" y="100413"/>
                    <a:pt x="248569" y="53085"/>
                  </a:cubicBezTo>
                  <a:cubicBezTo>
                    <a:pt x="231940" y="5737"/>
                    <a:pt x="163617" y="-13492"/>
                    <a:pt x="96009" y="10043"/>
                  </a:cubicBezTo>
                  <a:lnTo>
                    <a:pt x="96009" y="10043"/>
                  </a:lnTo>
                  <a:close/>
                </a:path>
              </a:pathLst>
            </a:custGeom>
            <a:solidFill>
              <a:srgbClr val="FC9F79"/>
            </a:solidFill>
            <a:ln w="1984"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DFD181C-B165-396E-088F-1E367DD5E42A}"/>
                </a:ext>
              </a:extLst>
            </p:cNvPr>
            <p:cNvSpPr/>
            <p:nvPr/>
          </p:nvSpPr>
          <p:spPr>
            <a:xfrm>
              <a:off x="7073619" y="2662597"/>
              <a:ext cx="243344" cy="184529"/>
            </a:xfrm>
            <a:custGeom>
              <a:avLst/>
              <a:gdLst>
                <a:gd name="connsiteX0" fmla="*/ 92690 w 243344"/>
                <a:gd name="connsiteY0" fmla="*/ 9670 h 184529"/>
                <a:gd name="connsiteX1" fmla="*/ 3532 w 243344"/>
                <a:gd name="connsiteY1" fmla="*/ 133338 h 184529"/>
                <a:gd name="connsiteX2" fmla="*/ 150654 w 243344"/>
                <a:gd name="connsiteY2" fmla="*/ 174871 h 184529"/>
                <a:gd name="connsiteX3" fmla="*/ 239813 w 243344"/>
                <a:gd name="connsiteY3" fmla="*/ 51204 h 184529"/>
                <a:gd name="connsiteX4" fmla="*/ 92690 w 243344"/>
                <a:gd name="connsiteY4" fmla="*/ 9670 h 184529"/>
                <a:gd name="connsiteX5" fmla="*/ 92690 w 243344"/>
                <a:gd name="connsiteY5" fmla="*/ 9670 h 18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344" h="184529">
                  <a:moveTo>
                    <a:pt x="92690" y="9670"/>
                  </a:moveTo>
                  <a:cubicBezTo>
                    <a:pt x="27483" y="32332"/>
                    <a:pt x="-12483" y="87697"/>
                    <a:pt x="3532" y="133338"/>
                  </a:cubicBezTo>
                  <a:cubicBezTo>
                    <a:pt x="19545" y="178959"/>
                    <a:pt x="85427" y="197533"/>
                    <a:pt x="150654" y="174871"/>
                  </a:cubicBezTo>
                  <a:cubicBezTo>
                    <a:pt x="215862" y="152189"/>
                    <a:pt x="255827" y="96825"/>
                    <a:pt x="239813" y="51204"/>
                  </a:cubicBezTo>
                  <a:cubicBezTo>
                    <a:pt x="223799" y="5563"/>
                    <a:pt x="157897" y="-13011"/>
                    <a:pt x="92690" y="9670"/>
                  </a:cubicBezTo>
                  <a:lnTo>
                    <a:pt x="92690" y="9670"/>
                  </a:lnTo>
                  <a:close/>
                </a:path>
              </a:pathLst>
            </a:custGeom>
            <a:solidFill>
              <a:srgbClr val="FC9D78"/>
            </a:solidFill>
            <a:ln w="1984"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08974B7-1C13-168D-A9C1-8D1018C0AEB0}"/>
                </a:ext>
              </a:extLst>
            </p:cNvPr>
            <p:cNvSpPr/>
            <p:nvPr/>
          </p:nvSpPr>
          <p:spPr>
            <a:xfrm>
              <a:off x="7079775" y="2664039"/>
              <a:ext cx="234465" cy="177624"/>
            </a:xfrm>
            <a:custGeom>
              <a:avLst/>
              <a:gdLst>
                <a:gd name="connsiteX0" fmla="*/ 89372 w 234465"/>
                <a:gd name="connsiteY0" fmla="*/ 9279 h 177624"/>
                <a:gd name="connsiteX1" fmla="*/ 3388 w 234465"/>
                <a:gd name="connsiteY1" fmla="*/ 128304 h 177624"/>
                <a:gd name="connsiteX2" fmla="*/ 145094 w 234465"/>
                <a:gd name="connsiteY2" fmla="*/ 168348 h 177624"/>
                <a:gd name="connsiteX3" fmla="*/ 231077 w 234465"/>
                <a:gd name="connsiteY3" fmla="*/ 49325 h 177624"/>
                <a:gd name="connsiteX4" fmla="*/ 89372 w 234465"/>
                <a:gd name="connsiteY4" fmla="*/ 9279 h 177624"/>
                <a:gd name="connsiteX5" fmla="*/ 89372 w 234465"/>
                <a:gd name="connsiteY5" fmla="*/ 9279 h 17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65" h="177624">
                  <a:moveTo>
                    <a:pt x="89372" y="9279"/>
                  </a:moveTo>
                  <a:cubicBezTo>
                    <a:pt x="26546" y="31088"/>
                    <a:pt x="-12011" y="84369"/>
                    <a:pt x="3388" y="128304"/>
                  </a:cubicBezTo>
                  <a:cubicBezTo>
                    <a:pt x="18767" y="172238"/>
                    <a:pt x="82228" y="190137"/>
                    <a:pt x="145094" y="168348"/>
                  </a:cubicBezTo>
                  <a:cubicBezTo>
                    <a:pt x="207920" y="146540"/>
                    <a:pt x="246476" y="93259"/>
                    <a:pt x="231077" y="49325"/>
                  </a:cubicBezTo>
                  <a:cubicBezTo>
                    <a:pt x="215678" y="5370"/>
                    <a:pt x="152217" y="-12509"/>
                    <a:pt x="89372" y="9279"/>
                  </a:cubicBezTo>
                  <a:lnTo>
                    <a:pt x="89372" y="9279"/>
                  </a:lnTo>
                  <a:close/>
                </a:path>
              </a:pathLst>
            </a:custGeom>
            <a:solidFill>
              <a:srgbClr val="FC9C77"/>
            </a:solidFill>
            <a:ln w="1984"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12BD71C-1307-4524-BFD9-271B45053EB2}"/>
                </a:ext>
              </a:extLst>
            </p:cNvPr>
            <p:cNvSpPr/>
            <p:nvPr/>
          </p:nvSpPr>
          <p:spPr>
            <a:xfrm>
              <a:off x="7085924" y="2665477"/>
              <a:ext cx="225586" cy="170733"/>
            </a:xfrm>
            <a:custGeom>
              <a:avLst/>
              <a:gdLst>
                <a:gd name="connsiteX0" fmla="*/ 86060 w 225586"/>
                <a:gd name="connsiteY0" fmla="*/ 8894 h 170733"/>
                <a:gd name="connsiteX1" fmla="*/ 3231 w 225586"/>
                <a:gd name="connsiteY1" fmla="*/ 123274 h 170733"/>
                <a:gd name="connsiteX2" fmla="*/ 139520 w 225586"/>
                <a:gd name="connsiteY2" fmla="*/ 161831 h 170733"/>
                <a:gd name="connsiteX3" fmla="*/ 222349 w 225586"/>
                <a:gd name="connsiteY3" fmla="*/ 47451 h 170733"/>
                <a:gd name="connsiteX4" fmla="*/ 86060 w 225586"/>
                <a:gd name="connsiteY4" fmla="*/ 8894 h 170733"/>
                <a:gd name="connsiteX5" fmla="*/ 86060 w 225586"/>
                <a:gd name="connsiteY5" fmla="*/ 8894 h 17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586" h="170733">
                  <a:moveTo>
                    <a:pt x="86060" y="8894"/>
                  </a:moveTo>
                  <a:cubicBezTo>
                    <a:pt x="25596" y="29829"/>
                    <a:pt x="-11513" y="81046"/>
                    <a:pt x="3231" y="123274"/>
                  </a:cubicBezTo>
                  <a:cubicBezTo>
                    <a:pt x="17996" y="165522"/>
                    <a:pt x="79036" y="182766"/>
                    <a:pt x="139520" y="161831"/>
                  </a:cubicBezTo>
                  <a:cubicBezTo>
                    <a:pt x="199984" y="140896"/>
                    <a:pt x="237112" y="89679"/>
                    <a:pt x="222349" y="47451"/>
                  </a:cubicBezTo>
                  <a:cubicBezTo>
                    <a:pt x="207564" y="5203"/>
                    <a:pt x="146524" y="-12022"/>
                    <a:pt x="86060" y="8894"/>
                  </a:cubicBezTo>
                  <a:lnTo>
                    <a:pt x="86060" y="8894"/>
                  </a:lnTo>
                  <a:close/>
                </a:path>
              </a:pathLst>
            </a:custGeom>
            <a:solidFill>
              <a:srgbClr val="FC9B76"/>
            </a:solidFill>
            <a:ln w="1984"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7A080BA-5058-E76C-6160-6D48F18730D7}"/>
                </a:ext>
              </a:extLst>
            </p:cNvPr>
            <p:cNvSpPr/>
            <p:nvPr/>
          </p:nvSpPr>
          <p:spPr>
            <a:xfrm>
              <a:off x="7092074" y="2666918"/>
              <a:ext cx="216686" cy="163831"/>
            </a:xfrm>
            <a:custGeom>
              <a:avLst/>
              <a:gdLst>
                <a:gd name="connsiteX0" fmla="*/ 82748 w 216686"/>
                <a:gd name="connsiteY0" fmla="*/ 8524 h 163831"/>
                <a:gd name="connsiteX1" fmla="*/ 3094 w 216686"/>
                <a:gd name="connsiteY1" fmla="*/ 118262 h 163831"/>
                <a:gd name="connsiteX2" fmla="*/ 133945 w 216686"/>
                <a:gd name="connsiteY2" fmla="*/ 155310 h 163831"/>
                <a:gd name="connsiteX3" fmla="*/ 213599 w 216686"/>
                <a:gd name="connsiteY3" fmla="*/ 45573 h 163831"/>
                <a:gd name="connsiteX4" fmla="*/ 82748 w 216686"/>
                <a:gd name="connsiteY4" fmla="*/ 8524 h 163831"/>
                <a:gd name="connsiteX5" fmla="*/ 82748 w 216686"/>
                <a:gd name="connsiteY5" fmla="*/ 8524 h 1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86" h="163831">
                  <a:moveTo>
                    <a:pt x="82748" y="8524"/>
                  </a:moveTo>
                  <a:cubicBezTo>
                    <a:pt x="24665" y="28587"/>
                    <a:pt x="-11054" y="77700"/>
                    <a:pt x="3094" y="118262"/>
                  </a:cubicBezTo>
                  <a:cubicBezTo>
                    <a:pt x="17223" y="158803"/>
                    <a:pt x="75842" y="175372"/>
                    <a:pt x="133945" y="155310"/>
                  </a:cubicBezTo>
                  <a:cubicBezTo>
                    <a:pt x="192028" y="135268"/>
                    <a:pt x="227728" y="86114"/>
                    <a:pt x="213599" y="45573"/>
                  </a:cubicBezTo>
                  <a:cubicBezTo>
                    <a:pt x="199450" y="5012"/>
                    <a:pt x="140831" y="-11538"/>
                    <a:pt x="82748" y="8524"/>
                  </a:cubicBezTo>
                  <a:lnTo>
                    <a:pt x="82748" y="8524"/>
                  </a:lnTo>
                  <a:close/>
                </a:path>
              </a:pathLst>
            </a:custGeom>
            <a:solidFill>
              <a:srgbClr val="FB9976"/>
            </a:solidFill>
            <a:ln w="1984"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9D5220E-E6BC-76B9-C913-A64BE32C8CF7}"/>
                </a:ext>
              </a:extLst>
            </p:cNvPr>
            <p:cNvSpPr/>
            <p:nvPr/>
          </p:nvSpPr>
          <p:spPr>
            <a:xfrm>
              <a:off x="7098236" y="2668355"/>
              <a:ext cx="207802" cy="156947"/>
            </a:xfrm>
            <a:custGeom>
              <a:avLst/>
              <a:gdLst>
                <a:gd name="connsiteX0" fmla="*/ 79424 w 207802"/>
                <a:gd name="connsiteY0" fmla="*/ 8139 h 156947"/>
                <a:gd name="connsiteX1" fmla="*/ 2946 w 207802"/>
                <a:gd name="connsiteY1" fmla="*/ 113252 h 156947"/>
                <a:gd name="connsiteX2" fmla="*/ 128359 w 207802"/>
                <a:gd name="connsiteY2" fmla="*/ 148812 h 156947"/>
                <a:gd name="connsiteX3" fmla="*/ 204858 w 207802"/>
                <a:gd name="connsiteY3" fmla="*/ 43719 h 156947"/>
                <a:gd name="connsiteX4" fmla="*/ 79424 w 207802"/>
                <a:gd name="connsiteY4" fmla="*/ 8139 h 156947"/>
                <a:gd name="connsiteX5" fmla="*/ 79424 w 207802"/>
                <a:gd name="connsiteY5" fmla="*/ 8139 h 15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02" h="156947">
                  <a:moveTo>
                    <a:pt x="79424" y="8139"/>
                  </a:moveTo>
                  <a:cubicBezTo>
                    <a:pt x="23702" y="27328"/>
                    <a:pt x="-10568" y="74378"/>
                    <a:pt x="2946" y="113252"/>
                  </a:cubicBezTo>
                  <a:cubicBezTo>
                    <a:pt x="16459" y="152087"/>
                    <a:pt x="72658" y="168001"/>
                    <a:pt x="128359" y="148812"/>
                  </a:cubicBezTo>
                  <a:cubicBezTo>
                    <a:pt x="184081" y="129623"/>
                    <a:pt x="218371" y="82573"/>
                    <a:pt x="204858" y="43719"/>
                  </a:cubicBezTo>
                  <a:cubicBezTo>
                    <a:pt x="191324" y="4844"/>
                    <a:pt x="135146" y="-11051"/>
                    <a:pt x="79424" y="8139"/>
                  </a:cubicBezTo>
                  <a:lnTo>
                    <a:pt x="79424" y="8139"/>
                  </a:lnTo>
                  <a:close/>
                </a:path>
              </a:pathLst>
            </a:custGeom>
            <a:solidFill>
              <a:srgbClr val="FB9875"/>
            </a:solidFill>
            <a:ln w="1984"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FAAD73E-D1C9-6E99-D5FC-DDC68C1DBEB3}"/>
                </a:ext>
              </a:extLst>
            </p:cNvPr>
            <p:cNvSpPr/>
            <p:nvPr/>
          </p:nvSpPr>
          <p:spPr>
            <a:xfrm>
              <a:off x="7104372" y="2669793"/>
              <a:ext cx="198903" cy="150048"/>
            </a:xfrm>
            <a:custGeom>
              <a:avLst/>
              <a:gdLst>
                <a:gd name="connsiteX0" fmla="*/ 76105 w 198903"/>
                <a:gd name="connsiteY0" fmla="*/ 7753 h 150048"/>
                <a:gd name="connsiteX1" fmla="*/ 2802 w 198903"/>
                <a:gd name="connsiteY1" fmla="*/ 108223 h 150048"/>
                <a:gd name="connsiteX2" fmla="*/ 122798 w 198903"/>
                <a:gd name="connsiteY2" fmla="*/ 142295 h 150048"/>
                <a:gd name="connsiteX3" fmla="*/ 196102 w 198903"/>
                <a:gd name="connsiteY3" fmla="*/ 41845 h 150048"/>
                <a:gd name="connsiteX4" fmla="*/ 76105 w 198903"/>
                <a:gd name="connsiteY4" fmla="*/ 7753 h 150048"/>
                <a:gd name="connsiteX5" fmla="*/ 76105 w 198903"/>
                <a:gd name="connsiteY5" fmla="*/ 7753 h 1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03" h="150048">
                  <a:moveTo>
                    <a:pt x="76105" y="7753"/>
                  </a:moveTo>
                  <a:cubicBezTo>
                    <a:pt x="22765" y="26089"/>
                    <a:pt x="-10096" y="71055"/>
                    <a:pt x="2802" y="108223"/>
                  </a:cubicBezTo>
                  <a:cubicBezTo>
                    <a:pt x="15701" y="145371"/>
                    <a:pt x="69438" y="160611"/>
                    <a:pt x="122798" y="142295"/>
                  </a:cubicBezTo>
                  <a:cubicBezTo>
                    <a:pt x="176139" y="123979"/>
                    <a:pt x="209000" y="79013"/>
                    <a:pt x="196102" y="41845"/>
                  </a:cubicBezTo>
                  <a:cubicBezTo>
                    <a:pt x="183223" y="4677"/>
                    <a:pt x="129486" y="-10563"/>
                    <a:pt x="76105" y="7753"/>
                  </a:cubicBezTo>
                  <a:lnTo>
                    <a:pt x="76105" y="7753"/>
                  </a:lnTo>
                  <a:close/>
                </a:path>
              </a:pathLst>
            </a:custGeom>
            <a:solidFill>
              <a:srgbClr val="FB9774"/>
            </a:solidFill>
            <a:ln w="1984"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7F1E882-88CC-90EF-1CE6-9F11CA90F735}"/>
                </a:ext>
              </a:extLst>
            </p:cNvPr>
            <p:cNvSpPr/>
            <p:nvPr/>
          </p:nvSpPr>
          <p:spPr>
            <a:xfrm>
              <a:off x="7110535" y="2671233"/>
              <a:ext cx="190018" cy="143145"/>
            </a:xfrm>
            <a:custGeom>
              <a:avLst/>
              <a:gdLst>
                <a:gd name="connsiteX0" fmla="*/ 72800 w 190018"/>
                <a:gd name="connsiteY0" fmla="*/ 7384 h 143145"/>
                <a:gd name="connsiteX1" fmla="*/ 2652 w 190018"/>
                <a:gd name="connsiteY1" fmla="*/ 103190 h 143145"/>
                <a:gd name="connsiteX2" fmla="*/ 117211 w 190018"/>
                <a:gd name="connsiteY2" fmla="*/ 135774 h 143145"/>
                <a:gd name="connsiteX3" fmla="*/ 187360 w 190018"/>
                <a:gd name="connsiteY3" fmla="*/ 39967 h 143145"/>
                <a:gd name="connsiteX4" fmla="*/ 72800 w 190018"/>
                <a:gd name="connsiteY4" fmla="*/ 7384 h 143145"/>
                <a:gd name="connsiteX5" fmla="*/ 72800 w 190018"/>
                <a:gd name="connsiteY5" fmla="*/ 7384 h 14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18" h="143145">
                  <a:moveTo>
                    <a:pt x="72800" y="7384"/>
                  </a:moveTo>
                  <a:cubicBezTo>
                    <a:pt x="21821" y="24827"/>
                    <a:pt x="-9611" y="67729"/>
                    <a:pt x="2652" y="103190"/>
                  </a:cubicBezTo>
                  <a:cubicBezTo>
                    <a:pt x="14916" y="138651"/>
                    <a:pt x="66232" y="153217"/>
                    <a:pt x="117211" y="135774"/>
                  </a:cubicBezTo>
                  <a:cubicBezTo>
                    <a:pt x="168190" y="118331"/>
                    <a:pt x="199643" y="75429"/>
                    <a:pt x="187360" y="39967"/>
                  </a:cubicBezTo>
                  <a:cubicBezTo>
                    <a:pt x="175096" y="4486"/>
                    <a:pt x="123780" y="-10079"/>
                    <a:pt x="72800" y="7384"/>
                  </a:cubicBezTo>
                  <a:lnTo>
                    <a:pt x="72800" y="7384"/>
                  </a:lnTo>
                  <a:close/>
                </a:path>
              </a:pathLst>
            </a:custGeom>
            <a:solidFill>
              <a:srgbClr val="FB9573"/>
            </a:solidFill>
            <a:ln w="1984"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A33843E-6F83-D03F-CC44-2073F123E6D5}"/>
                </a:ext>
              </a:extLst>
            </p:cNvPr>
            <p:cNvSpPr/>
            <p:nvPr/>
          </p:nvSpPr>
          <p:spPr>
            <a:xfrm>
              <a:off x="7116677" y="2672679"/>
              <a:ext cx="181126" cy="136234"/>
            </a:xfrm>
            <a:custGeom>
              <a:avLst/>
              <a:gdLst>
                <a:gd name="connsiteX0" fmla="*/ 69496 w 181126"/>
                <a:gd name="connsiteY0" fmla="*/ 6990 h 136234"/>
                <a:gd name="connsiteX1" fmla="*/ 2503 w 181126"/>
                <a:gd name="connsiteY1" fmla="*/ 98153 h 136234"/>
                <a:gd name="connsiteX2" fmla="*/ 111644 w 181126"/>
                <a:gd name="connsiteY2" fmla="*/ 129249 h 136234"/>
                <a:gd name="connsiteX3" fmla="*/ 178618 w 181126"/>
                <a:gd name="connsiteY3" fmla="*/ 38066 h 136234"/>
                <a:gd name="connsiteX4" fmla="*/ 69496 w 181126"/>
                <a:gd name="connsiteY4" fmla="*/ 6990 h 136234"/>
                <a:gd name="connsiteX5" fmla="*/ 69496 w 181126"/>
                <a:gd name="connsiteY5" fmla="*/ 6990 h 13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26" h="136234">
                  <a:moveTo>
                    <a:pt x="69496" y="6990"/>
                  </a:moveTo>
                  <a:cubicBezTo>
                    <a:pt x="20878" y="23580"/>
                    <a:pt x="-9126" y="64379"/>
                    <a:pt x="2503" y="98153"/>
                  </a:cubicBezTo>
                  <a:cubicBezTo>
                    <a:pt x="14171" y="131908"/>
                    <a:pt x="63047" y="145818"/>
                    <a:pt x="111644" y="129249"/>
                  </a:cubicBezTo>
                  <a:cubicBezTo>
                    <a:pt x="160242" y="112659"/>
                    <a:pt x="190266" y="71860"/>
                    <a:pt x="178618" y="38066"/>
                  </a:cubicBezTo>
                  <a:cubicBezTo>
                    <a:pt x="166989" y="4311"/>
                    <a:pt x="118094" y="-9580"/>
                    <a:pt x="69496" y="6990"/>
                  </a:cubicBezTo>
                  <a:lnTo>
                    <a:pt x="69496" y="6990"/>
                  </a:lnTo>
                  <a:close/>
                </a:path>
              </a:pathLst>
            </a:custGeom>
            <a:solidFill>
              <a:srgbClr val="FB9473"/>
            </a:solidFill>
            <a:ln w="1984"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D652D010-2479-1610-2617-372EF82380ED}"/>
                </a:ext>
              </a:extLst>
            </p:cNvPr>
            <p:cNvSpPr/>
            <p:nvPr/>
          </p:nvSpPr>
          <p:spPr>
            <a:xfrm>
              <a:off x="7122839" y="2674112"/>
              <a:ext cx="172247" cy="129339"/>
            </a:xfrm>
            <a:custGeom>
              <a:avLst/>
              <a:gdLst>
                <a:gd name="connsiteX0" fmla="*/ 66171 w 172247"/>
                <a:gd name="connsiteY0" fmla="*/ 6608 h 129339"/>
                <a:gd name="connsiteX1" fmla="*/ 2353 w 172247"/>
                <a:gd name="connsiteY1" fmla="*/ 93128 h 129339"/>
                <a:gd name="connsiteX2" fmla="*/ 106078 w 172247"/>
                <a:gd name="connsiteY2" fmla="*/ 122735 h 129339"/>
                <a:gd name="connsiteX3" fmla="*/ 169895 w 172247"/>
                <a:gd name="connsiteY3" fmla="*/ 36196 h 129339"/>
                <a:gd name="connsiteX4" fmla="*/ 66171 w 172247"/>
                <a:gd name="connsiteY4" fmla="*/ 6608 h 129339"/>
                <a:gd name="connsiteX5" fmla="*/ 66171 w 172247"/>
                <a:gd name="connsiteY5" fmla="*/ 6608 h 1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 h="129339">
                  <a:moveTo>
                    <a:pt x="66171" y="6608"/>
                  </a:moveTo>
                  <a:cubicBezTo>
                    <a:pt x="19935" y="22325"/>
                    <a:pt x="-8640" y="61060"/>
                    <a:pt x="2353" y="93128"/>
                  </a:cubicBezTo>
                  <a:cubicBezTo>
                    <a:pt x="13386" y="125196"/>
                    <a:pt x="59841" y="138431"/>
                    <a:pt x="106078" y="122735"/>
                  </a:cubicBezTo>
                  <a:cubicBezTo>
                    <a:pt x="152294" y="107019"/>
                    <a:pt x="180889" y="68283"/>
                    <a:pt x="169895" y="36196"/>
                  </a:cubicBezTo>
                  <a:cubicBezTo>
                    <a:pt x="158862" y="4128"/>
                    <a:pt x="112408" y="-9088"/>
                    <a:pt x="66171" y="6608"/>
                  </a:cubicBezTo>
                  <a:lnTo>
                    <a:pt x="66171" y="6608"/>
                  </a:lnTo>
                  <a:close/>
                </a:path>
              </a:pathLst>
            </a:custGeom>
            <a:solidFill>
              <a:srgbClr val="FB9272"/>
            </a:solidFill>
            <a:ln w="1984"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F7305AB-3634-0EBA-FA0D-73B5D1213551}"/>
                </a:ext>
              </a:extLst>
            </p:cNvPr>
            <p:cNvSpPr/>
            <p:nvPr/>
          </p:nvSpPr>
          <p:spPr>
            <a:xfrm>
              <a:off x="7129007" y="2675557"/>
              <a:ext cx="163363" cy="122445"/>
            </a:xfrm>
            <a:custGeom>
              <a:avLst/>
              <a:gdLst>
                <a:gd name="connsiteX0" fmla="*/ 62841 w 163363"/>
                <a:gd name="connsiteY0" fmla="*/ 6235 h 122445"/>
                <a:gd name="connsiteX1" fmla="*/ 2218 w 163363"/>
                <a:gd name="connsiteY1" fmla="*/ 88111 h 122445"/>
                <a:gd name="connsiteX2" fmla="*/ 100504 w 163363"/>
                <a:gd name="connsiteY2" fmla="*/ 116210 h 122445"/>
                <a:gd name="connsiteX3" fmla="*/ 161148 w 163363"/>
                <a:gd name="connsiteY3" fmla="*/ 34334 h 122445"/>
                <a:gd name="connsiteX4" fmla="*/ 62841 w 163363"/>
                <a:gd name="connsiteY4" fmla="*/ 6235 h 122445"/>
                <a:gd name="connsiteX5" fmla="*/ 62841 w 163363"/>
                <a:gd name="connsiteY5" fmla="*/ 6235 h 12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63" h="122445">
                  <a:moveTo>
                    <a:pt x="62841" y="6235"/>
                  </a:moveTo>
                  <a:cubicBezTo>
                    <a:pt x="18986" y="21078"/>
                    <a:pt x="-8181" y="57750"/>
                    <a:pt x="2218" y="88111"/>
                  </a:cubicBezTo>
                  <a:cubicBezTo>
                    <a:pt x="12616" y="118492"/>
                    <a:pt x="56650" y="131053"/>
                    <a:pt x="100504" y="116210"/>
                  </a:cubicBezTo>
                  <a:cubicBezTo>
                    <a:pt x="144360" y="101367"/>
                    <a:pt x="171546" y="64715"/>
                    <a:pt x="161148" y="34334"/>
                  </a:cubicBezTo>
                  <a:cubicBezTo>
                    <a:pt x="150729" y="3953"/>
                    <a:pt x="106716" y="-8608"/>
                    <a:pt x="62841" y="6235"/>
                  </a:cubicBezTo>
                  <a:lnTo>
                    <a:pt x="62841" y="6235"/>
                  </a:lnTo>
                  <a:close/>
                </a:path>
              </a:pathLst>
            </a:custGeom>
            <a:solidFill>
              <a:srgbClr val="FA9171"/>
            </a:solidFill>
            <a:ln w="1984"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69A4D692-E893-AE08-4B16-A2FD2C4BA2E3}"/>
                </a:ext>
              </a:extLst>
            </p:cNvPr>
            <p:cNvSpPr/>
            <p:nvPr/>
          </p:nvSpPr>
          <p:spPr>
            <a:xfrm>
              <a:off x="7135150" y="2676994"/>
              <a:ext cx="154472" cy="115555"/>
            </a:xfrm>
            <a:custGeom>
              <a:avLst/>
              <a:gdLst>
                <a:gd name="connsiteX0" fmla="*/ 59536 w 154472"/>
                <a:gd name="connsiteY0" fmla="*/ 5850 h 115555"/>
                <a:gd name="connsiteX1" fmla="*/ 2067 w 154472"/>
                <a:gd name="connsiteY1" fmla="*/ 83083 h 115555"/>
                <a:gd name="connsiteX2" fmla="*/ 94937 w 154472"/>
                <a:gd name="connsiteY2" fmla="*/ 109693 h 115555"/>
                <a:gd name="connsiteX3" fmla="*/ 152405 w 154472"/>
                <a:gd name="connsiteY3" fmla="*/ 32461 h 115555"/>
                <a:gd name="connsiteX4" fmla="*/ 59536 w 154472"/>
                <a:gd name="connsiteY4" fmla="*/ 5850 h 115555"/>
                <a:gd name="connsiteX5" fmla="*/ 59536 w 154472"/>
                <a:gd name="connsiteY5" fmla="*/ 5850 h 11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2" h="115555">
                  <a:moveTo>
                    <a:pt x="59536" y="5850"/>
                  </a:moveTo>
                  <a:cubicBezTo>
                    <a:pt x="18062" y="19820"/>
                    <a:pt x="-7696" y="54408"/>
                    <a:pt x="2067" y="83083"/>
                  </a:cubicBezTo>
                  <a:cubicBezTo>
                    <a:pt x="11851" y="111777"/>
                    <a:pt x="53443" y="123683"/>
                    <a:pt x="94937" y="109693"/>
                  </a:cubicBezTo>
                  <a:cubicBezTo>
                    <a:pt x="136411" y="95723"/>
                    <a:pt x="162168" y="61135"/>
                    <a:pt x="152405" y="32461"/>
                  </a:cubicBezTo>
                  <a:cubicBezTo>
                    <a:pt x="142622" y="3786"/>
                    <a:pt x="101029" y="-8120"/>
                    <a:pt x="59536" y="5850"/>
                  </a:cubicBezTo>
                  <a:lnTo>
                    <a:pt x="59536" y="5850"/>
                  </a:lnTo>
                  <a:close/>
                </a:path>
              </a:pathLst>
            </a:custGeom>
            <a:solidFill>
              <a:srgbClr val="FA9071"/>
            </a:solidFill>
            <a:ln w="1984"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5AF22A3-F38C-8BEB-49ED-6A38F0287AA2}"/>
                </a:ext>
              </a:extLst>
            </p:cNvPr>
            <p:cNvSpPr/>
            <p:nvPr/>
          </p:nvSpPr>
          <p:spPr>
            <a:xfrm>
              <a:off x="7141286" y="2678427"/>
              <a:ext cx="145588" cy="108660"/>
            </a:xfrm>
            <a:custGeom>
              <a:avLst/>
              <a:gdLst>
                <a:gd name="connsiteX0" fmla="*/ 56237 w 145588"/>
                <a:gd name="connsiteY0" fmla="*/ 5468 h 108660"/>
                <a:gd name="connsiteX1" fmla="*/ 1924 w 145588"/>
                <a:gd name="connsiteY1" fmla="*/ 78077 h 108660"/>
                <a:gd name="connsiteX2" fmla="*/ 89357 w 145588"/>
                <a:gd name="connsiteY2" fmla="*/ 103180 h 108660"/>
                <a:gd name="connsiteX3" fmla="*/ 143670 w 145588"/>
                <a:gd name="connsiteY3" fmla="*/ 30591 h 108660"/>
                <a:gd name="connsiteX4" fmla="*/ 56237 w 145588"/>
                <a:gd name="connsiteY4" fmla="*/ 5468 h 108660"/>
                <a:gd name="connsiteX5" fmla="*/ 56237 w 145588"/>
                <a:gd name="connsiteY5" fmla="*/ 5468 h 1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88" h="108660">
                  <a:moveTo>
                    <a:pt x="56237" y="5468"/>
                  </a:moveTo>
                  <a:cubicBezTo>
                    <a:pt x="17125" y="18585"/>
                    <a:pt x="-7223" y="51070"/>
                    <a:pt x="1924" y="78077"/>
                  </a:cubicBezTo>
                  <a:cubicBezTo>
                    <a:pt x="11073" y="105065"/>
                    <a:pt x="50245" y="116297"/>
                    <a:pt x="89357" y="103180"/>
                  </a:cubicBezTo>
                  <a:cubicBezTo>
                    <a:pt x="128469" y="90083"/>
                    <a:pt x="152798" y="57578"/>
                    <a:pt x="143670" y="30591"/>
                  </a:cubicBezTo>
                  <a:cubicBezTo>
                    <a:pt x="134502" y="3603"/>
                    <a:pt x="95350" y="-7629"/>
                    <a:pt x="56237" y="5468"/>
                  </a:cubicBezTo>
                  <a:lnTo>
                    <a:pt x="56237" y="5468"/>
                  </a:lnTo>
                  <a:close/>
                </a:path>
              </a:pathLst>
            </a:custGeom>
            <a:solidFill>
              <a:srgbClr val="FA8E70"/>
            </a:solidFill>
            <a:ln w="1984"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30A63B4-C634-8327-5531-29875FBADD9F}"/>
                </a:ext>
              </a:extLst>
            </p:cNvPr>
            <p:cNvSpPr/>
            <p:nvPr/>
          </p:nvSpPr>
          <p:spPr>
            <a:xfrm>
              <a:off x="7147460" y="2679880"/>
              <a:ext cx="136699" cy="101769"/>
            </a:xfrm>
            <a:custGeom>
              <a:avLst/>
              <a:gdLst>
                <a:gd name="connsiteX0" fmla="*/ 52901 w 136699"/>
                <a:gd name="connsiteY0" fmla="*/ 5087 h 101769"/>
                <a:gd name="connsiteX1" fmla="*/ 1783 w 136699"/>
                <a:gd name="connsiteY1" fmla="*/ 73052 h 101769"/>
                <a:gd name="connsiteX2" fmla="*/ 83798 w 136699"/>
                <a:gd name="connsiteY2" fmla="*/ 96686 h 101769"/>
                <a:gd name="connsiteX3" fmla="*/ 134916 w 136699"/>
                <a:gd name="connsiteY3" fmla="*/ 28721 h 101769"/>
                <a:gd name="connsiteX4" fmla="*/ 52901 w 136699"/>
                <a:gd name="connsiteY4" fmla="*/ 5087 h 101769"/>
                <a:gd name="connsiteX5" fmla="*/ 52901 w 136699"/>
                <a:gd name="connsiteY5" fmla="*/ 5087 h 1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699" h="101769">
                  <a:moveTo>
                    <a:pt x="52901" y="5087"/>
                  </a:moveTo>
                  <a:cubicBezTo>
                    <a:pt x="16170" y="17311"/>
                    <a:pt x="-6750" y="47751"/>
                    <a:pt x="1783" y="73052"/>
                  </a:cubicBezTo>
                  <a:cubicBezTo>
                    <a:pt x="10316" y="98334"/>
                    <a:pt x="47047" y="108910"/>
                    <a:pt x="83798" y="96686"/>
                  </a:cubicBezTo>
                  <a:cubicBezTo>
                    <a:pt x="120529" y="84443"/>
                    <a:pt x="143449" y="54022"/>
                    <a:pt x="134916" y="28721"/>
                  </a:cubicBezTo>
                  <a:cubicBezTo>
                    <a:pt x="126383" y="3420"/>
                    <a:pt x="89652" y="-7137"/>
                    <a:pt x="52901" y="5087"/>
                  </a:cubicBezTo>
                  <a:lnTo>
                    <a:pt x="52901" y="5087"/>
                  </a:lnTo>
                  <a:close/>
                </a:path>
              </a:pathLst>
            </a:custGeom>
            <a:solidFill>
              <a:srgbClr val="FA8D6F"/>
            </a:solidFill>
            <a:ln w="1984"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52837B6D-1CF0-A72C-F162-348922ACE486}"/>
                </a:ext>
              </a:extLst>
            </p:cNvPr>
            <p:cNvSpPr/>
            <p:nvPr/>
          </p:nvSpPr>
          <p:spPr>
            <a:xfrm>
              <a:off x="7153602" y="2681305"/>
              <a:ext cx="127809" cy="94883"/>
            </a:xfrm>
            <a:custGeom>
              <a:avLst/>
              <a:gdLst>
                <a:gd name="connsiteX0" fmla="*/ 49597 w 127809"/>
                <a:gd name="connsiteY0" fmla="*/ 4714 h 94883"/>
                <a:gd name="connsiteX1" fmla="*/ 1634 w 127809"/>
                <a:gd name="connsiteY1" fmla="*/ 68036 h 94883"/>
                <a:gd name="connsiteX2" fmla="*/ 78212 w 127809"/>
                <a:gd name="connsiteY2" fmla="*/ 90181 h 94883"/>
                <a:gd name="connsiteX3" fmla="*/ 126175 w 127809"/>
                <a:gd name="connsiteY3" fmla="*/ 26879 h 94883"/>
                <a:gd name="connsiteX4" fmla="*/ 49597 w 127809"/>
                <a:gd name="connsiteY4" fmla="*/ 4714 h 94883"/>
                <a:gd name="connsiteX5" fmla="*/ 49597 w 127809"/>
                <a:gd name="connsiteY5" fmla="*/ 4714 h 9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09" h="94883">
                  <a:moveTo>
                    <a:pt x="49597" y="4714"/>
                  </a:moveTo>
                  <a:cubicBezTo>
                    <a:pt x="15228" y="16084"/>
                    <a:pt x="-6264" y="44421"/>
                    <a:pt x="1634" y="68036"/>
                  </a:cubicBezTo>
                  <a:cubicBezTo>
                    <a:pt x="9552" y="91630"/>
                    <a:pt x="43842" y="101532"/>
                    <a:pt x="78212" y="90181"/>
                  </a:cubicBezTo>
                  <a:cubicBezTo>
                    <a:pt x="112582" y="78811"/>
                    <a:pt x="134073" y="50474"/>
                    <a:pt x="126175" y="26879"/>
                  </a:cubicBezTo>
                  <a:cubicBezTo>
                    <a:pt x="118277" y="3245"/>
                    <a:pt x="83987" y="-6657"/>
                    <a:pt x="49597" y="4714"/>
                  </a:cubicBezTo>
                  <a:lnTo>
                    <a:pt x="49597" y="4714"/>
                  </a:lnTo>
                  <a:close/>
                </a:path>
              </a:pathLst>
            </a:custGeom>
            <a:solidFill>
              <a:srgbClr val="FA8C6E"/>
            </a:solidFill>
            <a:ln w="1984"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4C648362-DE7C-7733-EB43-FFC59D2279AB}"/>
                </a:ext>
              </a:extLst>
            </p:cNvPr>
            <p:cNvSpPr/>
            <p:nvPr/>
          </p:nvSpPr>
          <p:spPr>
            <a:xfrm>
              <a:off x="7159756" y="2682747"/>
              <a:ext cx="118932" cy="87980"/>
            </a:xfrm>
            <a:custGeom>
              <a:avLst/>
              <a:gdLst>
                <a:gd name="connsiteX0" fmla="*/ 46280 w 118932"/>
                <a:gd name="connsiteY0" fmla="*/ 4324 h 87980"/>
                <a:gd name="connsiteX1" fmla="*/ 1492 w 118932"/>
                <a:gd name="connsiteY1" fmla="*/ 63002 h 87980"/>
                <a:gd name="connsiteX2" fmla="*/ 72653 w 118932"/>
                <a:gd name="connsiteY2" fmla="*/ 83660 h 87980"/>
                <a:gd name="connsiteX3" fmla="*/ 117440 w 118932"/>
                <a:gd name="connsiteY3" fmla="*/ 25001 h 87980"/>
                <a:gd name="connsiteX4" fmla="*/ 46280 w 118932"/>
                <a:gd name="connsiteY4" fmla="*/ 4324 h 87980"/>
                <a:gd name="connsiteX5" fmla="*/ 46280 w 118932"/>
                <a:gd name="connsiteY5" fmla="*/ 4324 h 8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2" h="87980">
                  <a:moveTo>
                    <a:pt x="46280" y="4324"/>
                  </a:moveTo>
                  <a:cubicBezTo>
                    <a:pt x="14291" y="14821"/>
                    <a:pt x="-5790" y="41095"/>
                    <a:pt x="1492" y="63002"/>
                  </a:cubicBezTo>
                  <a:cubicBezTo>
                    <a:pt x="8795" y="84910"/>
                    <a:pt x="40644" y="94137"/>
                    <a:pt x="72653" y="83660"/>
                  </a:cubicBezTo>
                  <a:cubicBezTo>
                    <a:pt x="104641" y="73162"/>
                    <a:pt x="124723" y="46889"/>
                    <a:pt x="117440" y="25001"/>
                  </a:cubicBezTo>
                  <a:cubicBezTo>
                    <a:pt x="110138" y="3054"/>
                    <a:pt x="78288" y="-6154"/>
                    <a:pt x="46280" y="4324"/>
                  </a:cubicBezTo>
                  <a:lnTo>
                    <a:pt x="46280" y="4324"/>
                  </a:lnTo>
                  <a:close/>
                </a:path>
              </a:pathLst>
            </a:custGeom>
            <a:solidFill>
              <a:srgbClr val="FA8A6E"/>
            </a:solidFill>
            <a:ln w="1984"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7B62091-624A-2060-6CF3-B2AEC4B5857F}"/>
                </a:ext>
              </a:extLst>
            </p:cNvPr>
            <p:cNvSpPr/>
            <p:nvPr/>
          </p:nvSpPr>
          <p:spPr>
            <a:xfrm>
              <a:off x="7165917" y="2684183"/>
              <a:ext cx="110044" cy="81076"/>
            </a:xfrm>
            <a:custGeom>
              <a:avLst/>
              <a:gdLst>
                <a:gd name="connsiteX0" fmla="*/ 42957 w 110044"/>
                <a:gd name="connsiteY0" fmla="*/ 3940 h 81076"/>
                <a:gd name="connsiteX1" fmla="*/ 1345 w 110044"/>
                <a:gd name="connsiteY1" fmla="*/ 57975 h 81076"/>
                <a:gd name="connsiteX2" fmla="*/ 67087 w 110044"/>
                <a:gd name="connsiteY2" fmla="*/ 77124 h 81076"/>
                <a:gd name="connsiteX3" fmla="*/ 108700 w 110044"/>
                <a:gd name="connsiteY3" fmla="*/ 23109 h 81076"/>
                <a:gd name="connsiteX4" fmla="*/ 42957 w 110044"/>
                <a:gd name="connsiteY4" fmla="*/ 3940 h 81076"/>
                <a:gd name="connsiteX5" fmla="*/ 42957 w 110044"/>
                <a:gd name="connsiteY5" fmla="*/ 3940 h 8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44" h="81076">
                  <a:moveTo>
                    <a:pt x="42957" y="3940"/>
                  </a:moveTo>
                  <a:cubicBezTo>
                    <a:pt x="13350" y="13564"/>
                    <a:pt x="-5303" y="37754"/>
                    <a:pt x="1345" y="57975"/>
                  </a:cubicBezTo>
                  <a:cubicBezTo>
                    <a:pt x="7992" y="78196"/>
                    <a:pt x="37441" y="86749"/>
                    <a:pt x="67087" y="77124"/>
                  </a:cubicBezTo>
                  <a:cubicBezTo>
                    <a:pt x="96695" y="67500"/>
                    <a:pt x="115348" y="43310"/>
                    <a:pt x="108700" y="23109"/>
                  </a:cubicBezTo>
                  <a:cubicBezTo>
                    <a:pt x="102033" y="2888"/>
                    <a:pt x="72584" y="-5665"/>
                    <a:pt x="42957" y="3940"/>
                  </a:cubicBezTo>
                  <a:lnTo>
                    <a:pt x="42957" y="3940"/>
                  </a:lnTo>
                  <a:close/>
                </a:path>
              </a:pathLst>
            </a:custGeom>
            <a:solidFill>
              <a:srgbClr val="F9896D"/>
            </a:solidFill>
            <a:ln w="1984"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4ED3590-8120-E17E-89B1-1434E6B765F7}"/>
                </a:ext>
              </a:extLst>
            </p:cNvPr>
            <p:cNvSpPr/>
            <p:nvPr/>
          </p:nvSpPr>
          <p:spPr>
            <a:xfrm>
              <a:off x="7172037" y="2685626"/>
              <a:ext cx="101163" cy="74197"/>
            </a:xfrm>
            <a:custGeom>
              <a:avLst/>
              <a:gdLst>
                <a:gd name="connsiteX0" fmla="*/ 39674 w 101163"/>
                <a:gd name="connsiteY0" fmla="*/ 3568 h 74197"/>
                <a:gd name="connsiteX1" fmla="*/ 1197 w 101163"/>
                <a:gd name="connsiteY1" fmla="*/ 52959 h 74197"/>
                <a:gd name="connsiteX2" fmla="*/ 61503 w 101163"/>
                <a:gd name="connsiteY2" fmla="*/ 70620 h 74197"/>
                <a:gd name="connsiteX3" fmla="*/ 99960 w 101163"/>
                <a:gd name="connsiteY3" fmla="*/ 21249 h 74197"/>
                <a:gd name="connsiteX4" fmla="*/ 39674 w 101163"/>
                <a:gd name="connsiteY4" fmla="*/ 3568 h 74197"/>
                <a:gd name="connsiteX5" fmla="*/ 39674 w 101163"/>
                <a:gd name="connsiteY5" fmla="*/ 3568 h 7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63" h="74197">
                  <a:moveTo>
                    <a:pt x="39674" y="3568"/>
                  </a:moveTo>
                  <a:cubicBezTo>
                    <a:pt x="12409" y="12319"/>
                    <a:pt x="-4816" y="34445"/>
                    <a:pt x="1197" y="52959"/>
                  </a:cubicBezTo>
                  <a:cubicBezTo>
                    <a:pt x="7250" y="71474"/>
                    <a:pt x="34257" y="79391"/>
                    <a:pt x="61503" y="70620"/>
                  </a:cubicBezTo>
                  <a:cubicBezTo>
                    <a:pt x="88748" y="61869"/>
                    <a:pt x="105993" y="39763"/>
                    <a:pt x="99960" y="21249"/>
                  </a:cubicBezTo>
                  <a:cubicBezTo>
                    <a:pt x="93948" y="2714"/>
                    <a:pt x="66940" y="-5184"/>
                    <a:pt x="39674" y="3568"/>
                  </a:cubicBezTo>
                  <a:lnTo>
                    <a:pt x="39674" y="3568"/>
                  </a:lnTo>
                  <a:close/>
                </a:path>
              </a:pathLst>
            </a:custGeom>
            <a:solidFill>
              <a:srgbClr val="F9886C"/>
            </a:solidFill>
            <a:ln w="1984"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7CCCD81F-570E-B7F6-1578-2C075ECE9D66}"/>
                </a:ext>
              </a:extLst>
            </p:cNvPr>
            <p:cNvSpPr/>
            <p:nvPr/>
          </p:nvSpPr>
          <p:spPr>
            <a:xfrm>
              <a:off x="7178210" y="2687067"/>
              <a:ext cx="92257" cy="67295"/>
            </a:xfrm>
            <a:custGeom>
              <a:avLst/>
              <a:gdLst>
                <a:gd name="connsiteX0" fmla="*/ 36340 w 92257"/>
                <a:gd name="connsiteY0" fmla="*/ 3179 h 67295"/>
                <a:gd name="connsiteX1" fmla="*/ 1057 w 92257"/>
                <a:gd name="connsiteY1" fmla="*/ 47927 h 67295"/>
                <a:gd name="connsiteX2" fmla="*/ 55926 w 92257"/>
                <a:gd name="connsiteY2" fmla="*/ 64100 h 67295"/>
                <a:gd name="connsiteX3" fmla="*/ 91188 w 92257"/>
                <a:gd name="connsiteY3" fmla="*/ 19371 h 67295"/>
                <a:gd name="connsiteX4" fmla="*/ 36340 w 92257"/>
                <a:gd name="connsiteY4" fmla="*/ 3179 h 67295"/>
                <a:gd name="connsiteX5" fmla="*/ 36340 w 92257"/>
                <a:gd name="connsiteY5" fmla="*/ 3179 h 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7" h="67295">
                  <a:moveTo>
                    <a:pt x="36340" y="3179"/>
                  </a:moveTo>
                  <a:cubicBezTo>
                    <a:pt x="11456" y="11076"/>
                    <a:pt x="-4340" y="31119"/>
                    <a:pt x="1057" y="47927"/>
                  </a:cubicBezTo>
                  <a:cubicBezTo>
                    <a:pt x="6475" y="64754"/>
                    <a:pt x="31041" y="71997"/>
                    <a:pt x="55926" y="64100"/>
                  </a:cubicBezTo>
                  <a:cubicBezTo>
                    <a:pt x="80790" y="56221"/>
                    <a:pt x="96626" y="36179"/>
                    <a:pt x="91188" y="19371"/>
                  </a:cubicBezTo>
                  <a:cubicBezTo>
                    <a:pt x="85791" y="2524"/>
                    <a:pt x="61244" y="-4680"/>
                    <a:pt x="36340" y="3179"/>
                  </a:cubicBezTo>
                  <a:lnTo>
                    <a:pt x="36340" y="3179"/>
                  </a:lnTo>
                  <a:close/>
                </a:path>
              </a:pathLst>
            </a:custGeom>
            <a:solidFill>
              <a:srgbClr val="F9866B"/>
            </a:solidFill>
            <a:ln w="1984"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E0B0EB0E-581A-AEFF-BCE0-EA24189AEB18}"/>
                </a:ext>
              </a:extLst>
            </p:cNvPr>
            <p:cNvSpPr/>
            <p:nvPr/>
          </p:nvSpPr>
          <p:spPr>
            <a:xfrm>
              <a:off x="7184362" y="2688501"/>
              <a:ext cx="83412" cy="60417"/>
            </a:xfrm>
            <a:custGeom>
              <a:avLst/>
              <a:gdLst>
                <a:gd name="connsiteX0" fmla="*/ 33025 w 83412"/>
                <a:gd name="connsiteY0" fmla="*/ 2816 h 60417"/>
                <a:gd name="connsiteX1" fmla="*/ 918 w 83412"/>
                <a:gd name="connsiteY1" fmla="*/ 42920 h 60417"/>
                <a:gd name="connsiteX2" fmla="*/ 50369 w 83412"/>
                <a:gd name="connsiteY2" fmla="*/ 57605 h 60417"/>
                <a:gd name="connsiteX3" fmla="*/ 82496 w 83412"/>
                <a:gd name="connsiteY3" fmla="*/ 17520 h 60417"/>
                <a:gd name="connsiteX4" fmla="*/ 33025 w 83412"/>
                <a:gd name="connsiteY4" fmla="*/ 2816 h 60417"/>
                <a:gd name="connsiteX5" fmla="*/ 33025 w 83412"/>
                <a:gd name="connsiteY5" fmla="*/ 2816 h 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2" h="60417">
                  <a:moveTo>
                    <a:pt x="33025" y="2816"/>
                  </a:moveTo>
                  <a:cubicBezTo>
                    <a:pt x="10522" y="9841"/>
                    <a:pt x="-3865" y="27780"/>
                    <a:pt x="918" y="42920"/>
                  </a:cubicBezTo>
                  <a:cubicBezTo>
                    <a:pt x="5720" y="58042"/>
                    <a:pt x="27846" y="64630"/>
                    <a:pt x="50369" y="57605"/>
                  </a:cubicBezTo>
                  <a:cubicBezTo>
                    <a:pt x="72872" y="50600"/>
                    <a:pt x="87278" y="32641"/>
                    <a:pt x="82496" y="17520"/>
                  </a:cubicBezTo>
                  <a:cubicBezTo>
                    <a:pt x="77694" y="2359"/>
                    <a:pt x="55548" y="-4209"/>
                    <a:pt x="33025" y="2816"/>
                  </a:cubicBezTo>
                  <a:lnTo>
                    <a:pt x="33025" y="2816"/>
                  </a:lnTo>
                  <a:close/>
                </a:path>
              </a:pathLst>
            </a:custGeom>
            <a:solidFill>
              <a:srgbClr val="F9856B"/>
            </a:solidFill>
            <a:ln w="1984"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0F1491C6-B609-F98E-683A-A9EBED79180B}"/>
                </a:ext>
              </a:extLst>
            </p:cNvPr>
            <p:cNvSpPr/>
            <p:nvPr/>
          </p:nvSpPr>
          <p:spPr>
            <a:xfrm>
              <a:off x="7190500" y="2689941"/>
              <a:ext cx="74530" cy="53503"/>
            </a:xfrm>
            <a:custGeom>
              <a:avLst/>
              <a:gdLst>
                <a:gd name="connsiteX0" fmla="*/ 29724 w 74530"/>
                <a:gd name="connsiteY0" fmla="*/ 2428 h 53503"/>
                <a:gd name="connsiteX1" fmla="*/ 772 w 74530"/>
                <a:gd name="connsiteY1" fmla="*/ 37889 h 53503"/>
                <a:gd name="connsiteX2" fmla="*/ 44806 w 74530"/>
                <a:gd name="connsiteY2" fmla="*/ 51066 h 53503"/>
                <a:gd name="connsiteX3" fmla="*/ 73758 w 74530"/>
                <a:gd name="connsiteY3" fmla="*/ 15624 h 53503"/>
                <a:gd name="connsiteX4" fmla="*/ 29724 w 74530"/>
                <a:gd name="connsiteY4" fmla="*/ 2428 h 53503"/>
                <a:gd name="connsiteX5" fmla="*/ 29724 w 74530"/>
                <a:gd name="connsiteY5" fmla="*/ 2428 h 5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0" h="53503">
                  <a:moveTo>
                    <a:pt x="29724" y="2428"/>
                  </a:moveTo>
                  <a:cubicBezTo>
                    <a:pt x="9603" y="8580"/>
                    <a:pt x="-3375" y="24455"/>
                    <a:pt x="772" y="37889"/>
                  </a:cubicBezTo>
                  <a:cubicBezTo>
                    <a:pt x="4959" y="51324"/>
                    <a:pt x="24644" y="57217"/>
                    <a:pt x="44806" y="51066"/>
                  </a:cubicBezTo>
                  <a:cubicBezTo>
                    <a:pt x="64947" y="44934"/>
                    <a:pt x="77906" y="29039"/>
                    <a:pt x="73758" y="15624"/>
                  </a:cubicBezTo>
                  <a:cubicBezTo>
                    <a:pt x="69571" y="2170"/>
                    <a:pt x="49866" y="-3704"/>
                    <a:pt x="29724" y="2428"/>
                  </a:cubicBezTo>
                  <a:lnTo>
                    <a:pt x="29724" y="2428"/>
                  </a:lnTo>
                  <a:close/>
                </a:path>
              </a:pathLst>
            </a:custGeom>
            <a:solidFill>
              <a:srgbClr val="F9836A"/>
            </a:solidFill>
            <a:ln w="1984"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451E6FE-8262-F6FA-8349-4078175753E4}"/>
                </a:ext>
              </a:extLst>
            </p:cNvPr>
            <p:cNvSpPr/>
            <p:nvPr/>
          </p:nvSpPr>
          <p:spPr>
            <a:xfrm>
              <a:off x="7196650" y="2691374"/>
              <a:ext cx="65638" cy="46608"/>
            </a:xfrm>
            <a:custGeom>
              <a:avLst/>
              <a:gdLst>
                <a:gd name="connsiteX0" fmla="*/ 26413 w 65638"/>
                <a:gd name="connsiteY0" fmla="*/ 2047 h 46608"/>
                <a:gd name="connsiteX1" fmla="*/ 636 w 65638"/>
                <a:gd name="connsiteY1" fmla="*/ 32865 h 46608"/>
                <a:gd name="connsiteX2" fmla="*/ 39213 w 65638"/>
                <a:gd name="connsiteY2" fmla="*/ 44553 h 46608"/>
                <a:gd name="connsiteX3" fmla="*/ 65010 w 65638"/>
                <a:gd name="connsiteY3" fmla="*/ 13735 h 46608"/>
                <a:gd name="connsiteX4" fmla="*/ 26413 w 65638"/>
                <a:gd name="connsiteY4" fmla="*/ 2047 h 46608"/>
                <a:gd name="connsiteX5" fmla="*/ 26413 w 65638"/>
                <a:gd name="connsiteY5" fmla="*/ 2047 h 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8" h="46608">
                  <a:moveTo>
                    <a:pt x="26413" y="2047"/>
                  </a:moveTo>
                  <a:cubicBezTo>
                    <a:pt x="8653" y="7326"/>
                    <a:pt x="-2897" y="21117"/>
                    <a:pt x="636" y="32865"/>
                  </a:cubicBezTo>
                  <a:cubicBezTo>
                    <a:pt x="4188" y="44593"/>
                    <a:pt x="21472" y="49831"/>
                    <a:pt x="39213" y="44553"/>
                  </a:cubicBezTo>
                  <a:cubicBezTo>
                    <a:pt x="56973" y="39274"/>
                    <a:pt x="68522" y="25483"/>
                    <a:pt x="65010" y="13735"/>
                  </a:cubicBezTo>
                  <a:cubicBezTo>
                    <a:pt x="61457" y="2007"/>
                    <a:pt x="44193" y="-3211"/>
                    <a:pt x="26413" y="2047"/>
                  </a:cubicBezTo>
                  <a:lnTo>
                    <a:pt x="26413" y="2047"/>
                  </a:lnTo>
                  <a:close/>
                </a:path>
              </a:pathLst>
            </a:custGeom>
            <a:solidFill>
              <a:srgbClr val="F98269"/>
            </a:solidFill>
            <a:ln w="1984"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F16D0DEA-4206-8989-3688-34242AA3B772}"/>
                </a:ext>
              </a:extLst>
            </p:cNvPr>
            <p:cNvSpPr/>
            <p:nvPr/>
          </p:nvSpPr>
          <p:spPr>
            <a:xfrm>
              <a:off x="7202798" y="2692814"/>
              <a:ext cx="56762" cy="39730"/>
            </a:xfrm>
            <a:custGeom>
              <a:avLst/>
              <a:gdLst>
                <a:gd name="connsiteX0" fmla="*/ 23122 w 56762"/>
                <a:gd name="connsiteY0" fmla="*/ 1678 h 39730"/>
                <a:gd name="connsiteX1" fmla="*/ 499 w 56762"/>
                <a:gd name="connsiteY1" fmla="*/ 27852 h 39730"/>
                <a:gd name="connsiteX2" fmla="*/ 33659 w 56762"/>
                <a:gd name="connsiteY2" fmla="*/ 38052 h 39730"/>
                <a:gd name="connsiteX3" fmla="*/ 56261 w 56762"/>
                <a:gd name="connsiteY3" fmla="*/ 11898 h 39730"/>
                <a:gd name="connsiteX4" fmla="*/ 23122 w 56762"/>
                <a:gd name="connsiteY4" fmla="*/ 1678 h 39730"/>
                <a:gd name="connsiteX5" fmla="*/ 23122 w 56762"/>
                <a:gd name="connsiteY5" fmla="*/ 1678 h 3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62" h="39730">
                  <a:moveTo>
                    <a:pt x="23122" y="1678"/>
                  </a:moveTo>
                  <a:cubicBezTo>
                    <a:pt x="7743" y="6103"/>
                    <a:pt x="-2418" y="17811"/>
                    <a:pt x="499" y="27852"/>
                  </a:cubicBezTo>
                  <a:cubicBezTo>
                    <a:pt x="3416" y="37893"/>
                    <a:pt x="18280" y="42458"/>
                    <a:pt x="33659" y="38052"/>
                  </a:cubicBezTo>
                  <a:cubicBezTo>
                    <a:pt x="49058" y="33647"/>
                    <a:pt x="59178" y="21939"/>
                    <a:pt x="56261" y="11898"/>
                  </a:cubicBezTo>
                  <a:cubicBezTo>
                    <a:pt x="53344" y="1837"/>
                    <a:pt x="38501" y="-2727"/>
                    <a:pt x="23122" y="1678"/>
                  </a:cubicBezTo>
                  <a:lnTo>
                    <a:pt x="23122" y="1678"/>
                  </a:lnTo>
                  <a:close/>
                </a:path>
              </a:pathLst>
            </a:custGeom>
            <a:solidFill>
              <a:srgbClr val="F88168"/>
            </a:solidFill>
            <a:ln w="1984"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AF3F0D07-C91E-1270-AD8C-E72132A5FF30}"/>
                </a:ext>
              </a:extLst>
            </p:cNvPr>
            <p:cNvSpPr/>
            <p:nvPr/>
          </p:nvSpPr>
          <p:spPr>
            <a:xfrm>
              <a:off x="7208948" y="2694241"/>
              <a:ext cx="47915" cy="32846"/>
            </a:xfrm>
            <a:custGeom>
              <a:avLst/>
              <a:gdLst>
                <a:gd name="connsiteX0" fmla="*/ 19810 w 47915"/>
                <a:gd name="connsiteY0" fmla="*/ 1303 h 32846"/>
                <a:gd name="connsiteX1" fmla="*/ 363 w 47915"/>
                <a:gd name="connsiteY1" fmla="*/ 22834 h 32846"/>
                <a:gd name="connsiteX2" fmla="*/ 28105 w 47915"/>
                <a:gd name="connsiteY2" fmla="*/ 31546 h 32846"/>
                <a:gd name="connsiteX3" fmla="*/ 47552 w 47915"/>
                <a:gd name="connsiteY3" fmla="*/ 10035 h 32846"/>
                <a:gd name="connsiteX4" fmla="*/ 19810 w 47915"/>
                <a:gd name="connsiteY4" fmla="*/ 1303 h 32846"/>
                <a:gd name="connsiteX5" fmla="*/ 19810 w 47915"/>
                <a:gd name="connsiteY5" fmla="*/ 1303 h 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15" h="32846">
                  <a:moveTo>
                    <a:pt x="19810" y="1303"/>
                  </a:moveTo>
                  <a:cubicBezTo>
                    <a:pt x="6793" y="4836"/>
                    <a:pt x="-1919" y="14480"/>
                    <a:pt x="363" y="22834"/>
                  </a:cubicBezTo>
                  <a:cubicBezTo>
                    <a:pt x="2665" y="31169"/>
                    <a:pt x="15087" y="35078"/>
                    <a:pt x="28105" y="31546"/>
                  </a:cubicBezTo>
                  <a:cubicBezTo>
                    <a:pt x="41123" y="28013"/>
                    <a:pt x="49834" y="18389"/>
                    <a:pt x="47552" y="10035"/>
                  </a:cubicBezTo>
                  <a:cubicBezTo>
                    <a:pt x="45230" y="1661"/>
                    <a:pt x="32828" y="-2229"/>
                    <a:pt x="19810" y="1303"/>
                  </a:cubicBezTo>
                  <a:lnTo>
                    <a:pt x="19810" y="1303"/>
                  </a:lnTo>
                  <a:close/>
                </a:path>
              </a:pathLst>
            </a:custGeom>
            <a:solidFill>
              <a:srgbClr val="F87F68"/>
            </a:solidFill>
            <a:ln w="1984"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04C7CE5B-A369-C2F1-9111-1BA2DDE2A22A}"/>
                </a:ext>
              </a:extLst>
            </p:cNvPr>
            <p:cNvSpPr/>
            <p:nvPr/>
          </p:nvSpPr>
          <p:spPr>
            <a:xfrm>
              <a:off x="7215067" y="2695666"/>
              <a:ext cx="39050" cy="25979"/>
            </a:xfrm>
            <a:custGeom>
              <a:avLst/>
              <a:gdLst>
                <a:gd name="connsiteX0" fmla="*/ 16509 w 39050"/>
                <a:gd name="connsiteY0" fmla="*/ 930 h 25979"/>
                <a:gd name="connsiteX1" fmla="*/ 237 w 39050"/>
                <a:gd name="connsiteY1" fmla="*/ 17817 h 25979"/>
                <a:gd name="connsiteX2" fmla="*/ 22542 w 39050"/>
                <a:gd name="connsiteY2" fmla="*/ 25041 h 25979"/>
                <a:gd name="connsiteX3" fmla="*/ 38814 w 39050"/>
                <a:gd name="connsiteY3" fmla="*/ 8173 h 25979"/>
                <a:gd name="connsiteX4" fmla="*/ 16509 w 39050"/>
                <a:gd name="connsiteY4" fmla="*/ 930 h 25979"/>
                <a:gd name="connsiteX5" fmla="*/ 16509 w 39050"/>
                <a:gd name="connsiteY5" fmla="*/ 930 h 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0" h="25979">
                  <a:moveTo>
                    <a:pt x="16509" y="930"/>
                  </a:moveTo>
                  <a:cubicBezTo>
                    <a:pt x="5873" y="3609"/>
                    <a:pt x="-1430" y="11150"/>
                    <a:pt x="237" y="17817"/>
                  </a:cubicBezTo>
                  <a:cubicBezTo>
                    <a:pt x="1904" y="24465"/>
                    <a:pt x="11886" y="27720"/>
                    <a:pt x="22542" y="25041"/>
                  </a:cubicBezTo>
                  <a:cubicBezTo>
                    <a:pt x="33178" y="22382"/>
                    <a:pt x="40481" y="14821"/>
                    <a:pt x="38814" y="8173"/>
                  </a:cubicBezTo>
                  <a:cubicBezTo>
                    <a:pt x="37147" y="1506"/>
                    <a:pt x="27165" y="-1729"/>
                    <a:pt x="16509" y="930"/>
                  </a:cubicBezTo>
                  <a:lnTo>
                    <a:pt x="16509" y="930"/>
                  </a:lnTo>
                  <a:close/>
                </a:path>
              </a:pathLst>
            </a:custGeom>
            <a:solidFill>
              <a:srgbClr val="F87E67"/>
            </a:solidFill>
            <a:ln w="1984"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0F01EAF6-769F-AF4E-61E0-A5B6326E34D1}"/>
                </a:ext>
              </a:extLst>
            </p:cNvPr>
            <p:cNvSpPr/>
            <p:nvPr/>
          </p:nvSpPr>
          <p:spPr>
            <a:xfrm>
              <a:off x="6126094" y="2378504"/>
              <a:ext cx="239583" cy="161250"/>
            </a:xfrm>
            <a:custGeom>
              <a:avLst/>
              <a:gdLst>
                <a:gd name="connsiteX0" fmla="*/ 38592 w 239583"/>
                <a:gd name="connsiteY0" fmla="*/ 133384 h 161250"/>
                <a:gd name="connsiteX1" fmla="*/ 197343 w 239583"/>
                <a:gd name="connsiteY1" fmla="*/ 52719 h 161250"/>
                <a:gd name="connsiteX2" fmla="*/ 190735 w 239583"/>
                <a:gd name="connsiteY2" fmla="*/ 112 h 161250"/>
                <a:gd name="connsiteX3" fmla="*/ 14461 w 239583"/>
                <a:gd name="connsiteY3" fmla="*/ 107448 h 161250"/>
                <a:gd name="connsiteX4" fmla="*/ 38592 w 239583"/>
                <a:gd name="connsiteY4" fmla="*/ 133384 h 161250"/>
                <a:gd name="connsiteX5" fmla="*/ 38592 w 239583"/>
                <a:gd name="connsiteY5" fmla="*/ 133384 h 16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83" h="161250">
                  <a:moveTo>
                    <a:pt x="38592" y="133384"/>
                  </a:moveTo>
                  <a:cubicBezTo>
                    <a:pt x="73954" y="85977"/>
                    <a:pt x="156306" y="59366"/>
                    <a:pt x="197343" y="52719"/>
                  </a:cubicBezTo>
                  <a:cubicBezTo>
                    <a:pt x="275052" y="40118"/>
                    <a:pt x="228915" y="-2467"/>
                    <a:pt x="190735" y="112"/>
                  </a:cubicBezTo>
                  <a:cubicBezTo>
                    <a:pt x="118702" y="4994"/>
                    <a:pt x="46053" y="53989"/>
                    <a:pt x="14461" y="107448"/>
                  </a:cubicBezTo>
                  <a:cubicBezTo>
                    <a:pt x="-10502" y="149656"/>
                    <a:pt x="-3577" y="189939"/>
                    <a:pt x="38592" y="133384"/>
                  </a:cubicBezTo>
                  <a:lnTo>
                    <a:pt x="38592" y="133384"/>
                  </a:lnTo>
                  <a:close/>
                </a:path>
              </a:pathLst>
            </a:custGeom>
            <a:solidFill>
              <a:srgbClr val="401B0F"/>
            </a:solidFill>
            <a:ln w="1984"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6FC24646-EB5F-CBAD-D772-49413E7EFD4B}"/>
                </a:ext>
              </a:extLst>
            </p:cNvPr>
            <p:cNvSpPr/>
            <p:nvPr/>
          </p:nvSpPr>
          <p:spPr>
            <a:xfrm>
              <a:off x="6187004" y="2798214"/>
              <a:ext cx="329994" cy="290797"/>
            </a:xfrm>
            <a:custGeom>
              <a:avLst/>
              <a:gdLst>
                <a:gd name="connsiteX0" fmla="*/ 155443 w 329994"/>
                <a:gd name="connsiteY0" fmla="*/ 2 h 290797"/>
                <a:gd name="connsiteX1" fmla="*/ 329713 w 329994"/>
                <a:gd name="connsiteY1" fmla="*/ 146193 h 290797"/>
                <a:gd name="connsiteX2" fmla="*/ 174534 w 329994"/>
                <a:gd name="connsiteY2" fmla="*/ 290795 h 290797"/>
                <a:gd name="connsiteX3" fmla="*/ 284 w 329994"/>
                <a:gd name="connsiteY3" fmla="*/ 144605 h 290797"/>
                <a:gd name="connsiteX4" fmla="*/ 155443 w 329994"/>
                <a:gd name="connsiteY4" fmla="*/ 2 h 290797"/>
                <a:gd name="connsiteX5" fmla="*/ 155443 w 329994"/>
                <a:gd name="connsiteY5" fmla="*/ 2 h 29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94" h="290797">
                  <a:moveTo>
                    <a:pt x="155443" y="2"/>
                  </a:moveTo>
                  <a:cubicBezTo>
                    <a:pt x="246349" y="459"/>
                    <a:pt x="324435" y="65884"/>
                    <a:pt x="329713" y="146193"/>
                  </a:cubicBezTo>
                  <a:cubicBezTo>
                    <a:pt x="334992" y="226521"/>
                    <a:pt x="265459" y="291232"/>
                    <a:pt x="174534" y="290795"/>
                  </a:cubicBezTo>
                  <a:cubicBezTo>
                    <a:pt x="83608" y="290359"/>
                    <a:pt x="5543" y="224933"/>
                    <a:pt x="284" y="144605"/>
                  </a:cubicBezTo>
                  <a:cubicBezTo>
                    <a:pt x="-5014" y="64297"/>
                    <a:pt x="64519" y="-434"/>
                    <a:pt x="155443" y="2"/>
                  </a:cubicBezTo>
                  <a:lnTo>
                    <a:pt x="155443" y="2"/>
                  </a:lnTo>
                  <a:close/>
                </a:path>
              </a:pathLst>
            </a:custGeom>
            <a:solidFill>
              <a:srgbClr val="FFB685"/>
            </a:solidFill>
            <a:ln w="1984"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476B0E5D-264D-CE58-2819-E78B1106DA33}"/>
                </a:ext>
              </a:extLst>
            </p:cNvPr>
            <p:cNvSpPr/>
            <p:nvPr/>
          </p:nvSpPr>
          <p:spPr>
            <a:xfrm>
              <a:off x="6188739" y="2800159"/>
              <a:ext cx="322698" cy="284288"/>
            </a:xfrm>
            <a:custGeom>
              <a:avLst/>
              <a:gdLst>
                <a:gd name="connsiteX0" fmla="*/ 152002 w 322698"/>
                <a:gd name="connsiteY0" fmla="*/ 2 h 284288"/>
                <a:gd name="connsiteX1" fmla="*/ 322422 w 322698"/>
                <a:gd name="connsiteY1" fmla="*/ 142859 h 284288"/>
                <a:gd name="connsiteX2" fmla="*/ 170695 w 322698"/>
                <a:gd name="connsiteY2" fmla="*/ 284286 h 284288"/>
                <a:gd name="connsiteX3" fmla="*/ 275 w 322698"/>
                <a:gd name="connsiteY3" fmla="*/ 141410 h 284288"/>
                <a:gd name="connsiteX4" fmla="*/ 152002 w 322698"/>
                <a:gd name="connsiteY4" fmla="*/ 2 h 284288"/>
                <a:gd name="connsiteX5" fmla="*/ 152002 w 322698"/>
                <a:gd name="connsiteY5" fmla="*/ 2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98" h="284288">
                  <a:moveTo>
                    <a:pt x="152002" y="2"/>
                  </a:moveTo>
                  <a:cubicBezTo>
                    <a:pt x="240903" y="399"/>
                    <a:pt x="317262" y="64356"/>
                    <a:pt x="322422" y="142859"/>
                  </a:cubicBezTo>
                  <a:cubicBezTo>
                    <a:pt x="327601" y="221381"/>
                    <a:pt x="259616" y="284683"/>
                    <a:pt x="170695" y="284286"/>
                  </a:cubicBezTo>
                  <a:cubicBezTo>
                    <a:pt x="81794" y="283870"/>
                    <a:pt x="5435" y="219933"/>
                    <a:pt x="275" y="141410"/>
                  </a:cubicBezTo>
                  <a:cubicBezTo>
                    <a:pt x="-4884" y="62888"/>
                    <a:pt x="63081" y="-415"/>
                    <a:pt x="152002" y="2"/>
                  </a:cubicBezTo>
                  <a:lnTo>
                    <a:pt x="152002" y="2"/>
                  </a:lnTo>
                  <a:close/>
                </a:path>
              </a:pathLst>
            </a:custGeom>
            <a:solidFill>
              <a:srgbClr val="FFB584"/>
            </a:solidFill>
            <a:ln w="1984"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890114D-F505-9D40-1DEB-5310DE751079}"/>
                </a:ext>
              </a:extLst>
            </p:cNvPr>
            <p:cNvSpPr/>
            <p:nvPr/>
          </p:nvSpPr>
          <p:spPr>
            <a:xfrm>
              <a:off x="6190470" y="2802065"/>
              <a:ext cx="315427" cy="277798"/>
            </a:xfrm>
            <a:custGeom>
              <a:avLst/>
              <a:gdLst>
                <a:gd name="connsiteX0" fmla="*/ 148565 w 315427"/>
                <a:gd name="connsiteY0" fmla="*/ 2 h 277798"/>
                <a:gd name="connsiteX1" fmla="*/ 315155 w 315427"/>
                <a:gd name="connsiteY1" fmla="*/ 139564 h 277798"/>
                <a:gd name="connsiteX2" fmla="*/ 166881 w 315427"/>
                <a:gd name="connsiteY2" fmla="*/ 277797 h 277798"/>
                <a:gd name="connsiteX3" fmla="*/ 271 w 315427"/>
                <a:gd name="connsiteY3" fmla="*/ 138234 h 277798"/>
                <a:gd name="connsiteX4" fmla="*/ 148565 w 315427"/>
                <a:gd name="connsiteY4" fmla="*/ 2 h 277798"/>
                <a:gd name="connsiteX5" fmla="*/ 148565 w 315427"/>
                <a:gd name="connsiteY5" fmla="*/ 2 h 27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427" h="277798">
                  <a:moveTo>
                    <a:pt x="148565" y="2"/>
                  </a:moveTo>
                  <a:cubicBezTo>
                    <a:pt x="235461" y="359"/>
                    <a:pt x="310095" y="62827"/>
                    <a:pt x="315155" y="139564"/>
                  </a:cubicBezTo>
                  <a:cubicBezTo>
                    <a:pt x="320235" y="216300"/>
                    <a:pt x="253777" y="278154"/>
                    <a:pt x="166881" y="277797"/>
                  </a:cubicBezTo>
                  <a:cubicBezTo>
                    <a:pt x="79964" y="277420"/>
                    <a:pt x="5331" y="214951"/>
                    <a:pt x="271" y="138234"/>
                  </a:cubicBezTo>
                  <a:cubicBezTo>
                    <a:pt x="-4789" y="61518"/>
                    <a:pt x="61649" y="-356"/>
                    <a:pt x="148565" y="2"/>
                  </a:cubicBezTo>
                  <a:lnTo>
                    <a:pt x="148565" y="2"/>
                  </a:lnTo>
                  <a:close/>
                </a:path>
              </a:pathLst>
            </a:custGeom>
            <a:solidFill>
              <a:srgbClr val="FFB384"/>
            </a:solidFill>
            <a:ln w="1984"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9E7BB53D-F59A-CE7E-0AC1-B802A54714C6}"/>
                </a:ext>
              </a:extLst>
            </p:cNvPr>
            <p:cNvSpPr/>
            <p:nvPr/>
          </p:nvSpPr>
          <p:spPr>
            <a:xfrm>
              <a:off x="6192203" y="2803990"/>
              <a:ext cx="308151" cy="271308"/>
            </a:xfrm>
            <a:custGeom>
              <a:avLst/>
              <a:gdLst>
                <a:gd name="connsiteX0" fmla="*/ 145105 w 308151"/>
                <a:gd name="connsiteY0" fmla="*/ 1 h 271308"/>
                <a:gd name="connsiteX1" fmla="*/ 307885 w 308151"/>
                <a:gd name="connsiteY1" fmla="*/ 136250 h 271308"/>
                <a:gd name="connsiteX2" fmla="*/ 163064 w 308151"/>
                <a:gd name="connsiteY2" fmla="*/ 271308 h 271308"/>
                <a:gd name="connsiteX3" fmla="*/ 264 w 308151"/>
                <a:gd name="connsiteY3" fmla="*/ 135059 h 271308"/>
                <a:gd name="connsiteX4" fmla="*/ 145105 w 308151"/>
                <a:gd name="connsiteY4" fmla="*/ 1 h 271308"/>
                <a:gd name="connsiteX5" fmla="*/ 145105 w 308151"/>
                <a:gd name="connsiteY5" fmla="*/ 1 h 27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151" h="271308">
                  <a:moveTo>
                    <a:pt x="145105" y="1"/>
                  </a:moveTo>
                  <a:cubicBezTo>
                    <a:pt x="229998" y="319"/>
                    <a:pt x="302924" y="61319"/>
                    <a:pt x="307885" y="136250"/>
                  </a:cubicBezTo>
                  <a:cubicBezTo>
                    <a:pt x="312846" y="211181"/>
                    <a:pt x="247957" y="271625"/>
                    <a:pt x="163064" y="271308"/>
                  </a:cubicBezTo>
                  <a:cubicBezTo>
                    <a:pt x="78152" y="270970"/>
                    <a:pt x="5245" y="209990"/>
                    <a:pt x="264" y="135059"/>
                  </a:cubicBezTo>
                  <a:cubicBezTo>
                    <a:pt x="-4677" y="60128"/>
                    <a:pt x="60213" y="-316"/>
                    <a:pt x="145105" y="1"/>
                  </a:cubicBezTo>
                  <a:lnTo>
                    <a:pt x="145105" y="1"/>
                  </a:lnTo>
                  <a:close/>
                </a:path>
              </a:pathLst>
            </a:custGeom>
            <a:solidFill>
              <a:srgbClr val="FEB283"/>
            </a:solidFill>
            <a:ln w="1984"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761CEE39-5AE3-E981-00D9-84539E047E00}"/>
                </a:ext>
              </a:extLst>
            </p:cNvPr>
            <p:cNvSpPr/>
            <p:nvPr/>
          </p:nvSpPr>
          <p:spPr>
            <a:xfrm>
              <a:off x="6193971" y="2805935"/>
              <a:ext cx="300842" cy="264800"/>
            </a:xfrm>
            <a:custGeom>
              <a:avLst/>
              <a:gdLst>
                <a:gd name="connsiteX0" fmla="*/ 141630 w 300842"/>
                <a:gd name="connsiteY0" fmla="*/ 1 h 264800"/>
                <a:gd name="connsiteX1" fmla="*/ 300581 w 300842"/>
                <a:gd name="connsiteY1" fmla="*/ 132936 h 264800"/>
                <a:gd name="connsiteX2" fmla="*/ 159212 w 300842"/>
                <a:gd name="connsiteY2" fmla="*/ 264799 h 264800"/>
                <a:gd name="connsiteX3" fmla="*/ 262 w 300842"/>
                <a:gd name="connsiteY3" fmla="*/ 131864 h 264800"/>
                <a:gd name="connsiteX4" fmla="*/ 141630 w 300842"/>
                <a:gd name="connsiteY4" fmla="*/ 1 h 264800"/>
                <a:gd name="connsiteX5" fmla="*/ 141630 w 300842"/>
                <a:gd name="connsiteY5" fmla="*/ 1 h 2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42" h="264800">
                  <a:moveTo>
                    <a:pt x="141630" y="1"/>
                  </a:moveTo>
                  <a:cubicBezTo>
                    <a:pt x="224519" y="299"/>
                    <a:pt x="295739" y="59791"/>
                    <a:pt x="300581" y="132936"/>
                  </a:cubicBezTo>
                  <a:cubicBezTo>
                    <a:pt x="305442" y="206081"/>
                    <a:pt x="242081" y="265096"/>
                    <a:pt x="159212" y="264799"/>
                  </a:cubicBezTo>
                  <a:cubicBezTo>
                    <a:pt x="76324" y="264501"/>
                    <a:pt x="5104" y="205009"/>
                    <a:pt x="262" y="131864"/>
                  </a:cubicBezTo>
                  <a:cubicBezTo>
                    <a:pt x="-4600" y="58719"/>
                    <a:pt x="58742" y="-316"/>
                    <a:pt x="141630" y="1"/>
                  </a:cubicBezTo>
                  <a:lnTo>
                    <a:pt x="141630" y="1"/>
                  </a:lnTo>
                  <a:close/>
                </a:path>
              </a:pathLst>
            </a:custGeom>
            <a:solidFill>
              <a:srgbClr val="FEB182"/>
            </a:solidFill>
            <a:ln w="198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095D117-F83C-2D02-93C3-B4C79DC5E43B}"/>
                </a:ext>
              </a:extLst>
            </p:cNvPr>
            <p:cNvSpPr/>
            <p:nvPr/>
          </p:nvSpPr>
          <p:spPr>
            <a:xfrm>
              <a:off x="6195702" y="2807840"/>
              <a:ext cx="293568" cy="258330"/>
            </a:xfrm>
            <a:custGeom>
              <a:avLst/>
              <a:gdLst>
                <a:gd name="connsiteX0" fmla="*/ 138193 w 293568"/>
                <a:gd name="connsiteY0" fmla="*/ 1 h 258330"/>
                <a:gd name="connsiteX1" fmla="*/ 293313 w 293568"/>
                <a:gd name="connsiteY1" fmla="*/ 129641 h 258330"/>
                <a:gd name="connsiteX2" fmla="*/ 155378 w 293568"/>
                <a:gd name="connsiteY2" fmla="*/ 258329 h 258330"/>
                <a:gd name="connsiteX3" fmla="*/ 258 w 293568"/>
                <a:gd name="connsiteY3" fmla="*/ 128689 h 258330"/>
                <a:gd name="connsiteX4" fmla="*/ 138193 w 293568"/>
                <a:gd name="connsiteY4" fmla="*/ 1 h 258330"/>
                <a:gd name="connsiteX5" fmla="*/ 138193 w 293568"/>
                <a:gd name="connsiteY5" fmla="*/ 1 h 25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68" h="258330">
                  <a:moveTo>
                    <a:pt x="138193" y="1"/>
                  </a:moveTo>
                  <a:cubicBezTo>
                    <a:pt x="219077" y="279"/>
                    <a:pt x="288551" y="58282"/>
                    <a:pt x="293313" y="129641"/>
                  </a:cubicBezTo>
                  <a:cubicBezTo>
                    <a:pt x="298055" y="200980"/>
                    <a:pt x="236262" y="258587"/>
                    <a:pt x="155378" y="258329"/>
                  </a:cubicBezTo>
                  <a:cubicBezTo>
                    <a:pt x="74494" y="258051"/>
                    <a:pt x="5000" y="200048"/>
                    <a:pt x="258" y="128689"/>
                  </a:cubicBezTo>
                  <a:cubicBezTo>
                    <a:pt x="-4505" y="57330"/>
                    <a:pt x="57309" y="-237"/>
                    <a:pt x="138193" y="1"/>
                  </a:cubicBezTo>
                  <a:lnTo>
                    <a:pt x="138193" y="1"/>
                  </a:lnTo>
                  <a:close/>
                </a:path>
              </a:pathLst>
            </a:custGeom>
            <a:solidFill>
              <a:srgbClr val="FEAF81"/>
            </a:solidFill>
            <a:ln w="1984"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8D364E5A-A435-CDF4-CCFA-48284A9C61CB}"/>
                </a:ext>
              </a:extLst>
            </p:cNvPr>
            <p:cNvSpPr/>
            <p:nvPr/>
          </p:nvSpPr>
          <p:spPr>
            <a:xfrm>
              <a:off x="6197435" y="2809765"/>
              <a:ext cx="286295" cy="251820"/>
            </a:xfrm>
            <a:custGeom>
              <a:avLst/>
              <a:gdLst>
                <a:gd name="connsiteX0" fmla="*/ 134734 w 286295"/>
                <a:gd name="connsiteY0" fmla="*/ 1 h 251820"/>
                <a:gd name="connsiteX1" fmla="*/ 286044 w 286295"/>
                <a:gd name="connsiteY1" fmla="*/ 126327 h 251820"/>
                <a:gd name="connsiteX2" fmla="*/ 151561 w 286295"/>
                <a:gd name="connsiteY2" fmla="*/ 251820 h 251820"/>
                <a:gd name="connsiteX3" fmla="*/ 251 w 286295"/>
                <a:gd name="connsiteY3" fmla="*/ 125514 h 251820"/>
                <a:gd name="connsiteX4" fmla="*/ 134734 w 286295"/>
                <a:gd name="connsiteY4" fmla="*/ 1 h 251820"/>
                <a:gd name="connsiteX5" fmla="*/ 134734 w 286295"/>
                <a:gd name="connsiteY5" fmla="*/ 1 h 25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95" h="251820">
                  <a:moveTo>
                    <a:pt x="134734" y="1"/>
                  </a:moveTo>
                  <a:cubicBezTo>
                    <a:pt x="213613" y="239"/>
                    <a:pt x="281401" y="56774"/>
                    <a:pt x="286044" y="126327"/>
                  </a:cubicBezTo>
                  <a:cubicBezTo>
                    <a:pt x="290687" y="195880"/>
                    <a:pt x="230421" y="252039"/>
                    <a:pt x="151561" y="251820"/>
                  </a:cubicBezTo>
                  <a:cubicBezTo>
                    <a:pt x="72682" y="251582"/>
                    <a:pt x="4895" y="195047"/>
                    <a:pt x="251" y="125514"/>
                  </a:cubicBezTo>
                  <a:cubicBezTo>
                    <a:pt x="-4392" y="55960"/>
                    <a:pt x="55874" y="-218"/>
                    <a:pt x="134734" y="1"/>
                  </a:cubicBezTo>
                  <a:lnTo>
                    <a:pt x="134734" y="1"/>
                  </a:lnTo>
                  <a:close/>
                </a:path>
              </a:pathLst>
            </a:custGeom>
            <a:solidFill>
              <a:srgbClr val="FEAE81"/>
            </a:solidFill>
            <a:ln w="1984"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BDE3D45-80AE-8093-FCD2-DA3CC441391D}"/>
                </a:ext>
              </a:extLst>
            </p:cNvPr>
            <p:cNvSpPr/>
            <p:nvPr/>
          </p:nvSpPr>
          <p:spPr>
            <a:xfrm>
              <a:off x="6199168" y="2811710"/>
              <a:ext cx="279001" cy="245311"/>
            </a:xfrm>
            <a:custGeom>
              <a:avLst/>
              <a:gdLst>
                <a:gd name="connsiteX0" fmla="*/ 131294 w 279001"/>
                <a:gd name="connsiteY0" fmla="*/ 1 h 245311"/>
                <a:gd name="connsiteX1" fmla="*/ 278754 w 279001"/>
                <a:gd name="connsiteY1" fmla="*/ 122993 h 245311"/>
                <a:gd name="connsiteX2" fmla="*/ 147725 w 279001"/>
                <a:gd name="connsiteY2" fmla="*/ 245311 h 245311"/>
                <a:gd name="connsiteX3" fmla="*/ 245 w 279001"/>
                <a:gd name="connsiteY3" fmla="*/ 122299 h 245311"/>
                <a:gd name="connsiteX4" fmla="*/ 131294 w 279001"/>
                <a:gd name="connsiteY4" fmla="*/ 1 h 245311"/>
                <a:gd name="connsiteX5" fmla="*/ 131294 w 279001"/>
                <a:gd name="connsiteY5" fmla="*/ 1 h 24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01" h="245311">
                  <a:moveTo>
                    <a:pt x="131294" y="1"/>
                  </a:moveTo>
                  <a:cubicBezTo>
                    <a:pt x="208150" y="179"/>
                    <a:pt x="274211" y="55246"/>
                    <a:pt x="278754" y="122993"/>
                  </a:cubicBezTo>
                  <a:cubicBezTo>
                    <a:pt x="283299" y="190760"/>
                    <a:pt x="224601" y="245510"/>
                    <a:pt x="147725" y="245311"/>
                  </a:cubicBezTo>
                  <a:cubicBezTo>
                    <a:pt x="70849" y="245113"/>
                    <a:pt x="4789" y="190066"/>
                    <a:pt x="245" y="122299"/>
                  </a:cubicBezTo>
                  <a:cubicBezTo>
                    <a:pt x="-4280" y="54552"/>
                    <a:pt x="54419" y="-198"/>
                    <a:pt x="131294" y="1"/>
                  </a:cubicBezTo>
                  <a:lnTo>
                    <a:pt x="131294" y="1"/>
                  </a:lnTo>
                  <a:close/>
                </a:path>
              </a:pathLst>
            </a:custGeom>
            <a:solidFill>
              <a:srgbClr val="FEAC80"/>
            </a:solidFill>
            <a:ln w="198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C2B7627-5624-D28E-88A4-CF00825F2760}"/>
                </a:ext>
              </a:extLst>
            </p:cNvPr>
            <p:cNvSpPr/>
            <p:nvPr/>
          </p:nvSpPr>
          <p:spPr>
            <a:xfrm>
              <a:off x="6200916" y="2813635"/>
              <a:ext cx="271730" cy="238842"/>
            </a:xfrm>
            <a:custGeom>
              <a:avLst/>
              <a:gdLst>
                <a:gd name="connsiteX0" fmla="*/ 127839 w 271730"/>
                <a:gd name="connsiteY0" fmla="*/ 0 h 238842"/>
                <a:gd name="connsiteX1" fmla="*/ 271490 w 271730"/>
                <a:gd name="connsiteY1" fmla="*/ 119719 h 238842"/>
                <a:gd name="connsiteX2" fmla="*/ 143893 w 271730"/>
                <a:gd name="connsiteY2" fmla="*/ 238842 h 238842"/>
                <a:gd name="connsiteX3" fmla="*/ 243 w 271730"/>
                <a:gd name="connsiteY3" fmla="*/ 119143 h 238842"/>
                <a:gd name="connsiteX4" fmla="*/ 127839 w 271730"/>
                <a:gd name="connsiteY4" fmla="*/ 0 h 238842"/>
                <a:gd name="connsiteX5" fmla="*/ 127839 w 271730"/>
                <a:gd name="connsiteY5" fmla="*/ 0 h 23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730" h="238842">
                  <a:moveTo>
                    <a:pt x="127839" y="0"/>
                  </a:moveTo>
                  <a:cubicBezTo>
                    <a:pt x="202691" y="159"/>
                    <a:pt x="267064" y="53738"/>
                    <a:pt x="271490" y="119719"/>
                  </a:cubicBezTo>
                  <a:cubicBezTo>
                    <a:pt x="275915" y="185680"/>
                    <a:pt x="218764" y="239001"/>
                    <a:pt x="143893" y="238842"/>
                  </a:cubicBezTo>
                  <a:cubicBezTo>
                    <a:pt x="69042" y="238683"/>
                    <a:pt x="4688" y="185105"/>
                    <a:pt x="243" y="119143"/>
                  </a:cubicBezTo>
                  <a:cubicBezTo>
                    <a:pt x="-4202" y="53162"/>
                    <a:pt x="52968" y="-158"/>
                    <a:pt x="127839" y="0"/>
                  </a:cubicBezTo>
                  <a:lnTo>
                    <a:pt x="127839" y="0"/>
                  </a:lnTo>
                  <a:close/>
                </a:path>
              </a:pathLst>
            </a:custGeom>
            <a:solidFill>
              <a:srgbClr val="FEAB7F"/>
            </a:solidFill>
            <a:ln w="198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474AB0A-F27E-618E-403C-53AA107B3C7E}"/>
                </a:ext>
              </a:extLst>
            </p:cNvPr>
            <p:cNvSpPr/>
            <p:nvPr/>
          </p:nvSpPr>
          <p:spPr>
            <a:xfrm>
              <a:off x="6202667" y="2815560"/>
              <a:ext cx="264418" cy="232353"/>
            </a:xfrm>
            <a:custGeom>
              <a:avLst/>
              <a:gdLst>
                <a:gd name="connsiteX0" fmla="*/ 124382 w 264418"/>
                <a:gd name="connsiteY0" fmla="*/ 0 h 232353"/>
                <a:gd name="connsiteX1" fmla="*/ 264183 w 264418"/>
                <a:gd name="connsiteY1" fmla="*/ 116385 h 232353"/>
                <a:gd name="connsiteX2" fmla="*/ 140039 w 264418"/>
                <a:gd name="connsiteY2" fmla="*/ 232353 h 232353"/>
                <a:gd name="connsiteX3" fmla="*/ 238 w 264418"/>
                <a:gd name="connsiteY3" fmla="*/ 115968 h 232353"/>
                <a:gd name="connsiteX4" fmla="*/ 124382 w 264418"/>
                <a:gd name="connsiteY4" fmla="*/ 0 h 232353"/>
                <a:gd name="connsiteX5" fmla="*/ 124382 w 264418"/>
                <a:gd name="connsiteY5" fmla="*/ 0 h 2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18" h="232353">
                  <a:moveTo>
                    <a:pt x="124382" y="0"/>
                  </a:moveTo>
                  <a:cubicBezTo>
                    <a:pt x="197229" y="119"/>
                    <a:pt x="259856" y="52210"/>
                    <a:pt x="264183" y="116385"/>
                  </a:cubicBezTo>
                  <a:cubicBezTo>
                    <a:pt x="268508" y="180580"/>
                    <a:pt x="212886" y="232452"/>
                    <a:pt x="140039" y="232353"/>
                  </a:cubicBezTo>
                  <a:cubicBezTo>
                    <a:pt x="67192" y="232214"/>
                    <a:pt x="4544" y="180124"/>
                    <a:pt x="238" y="115968"/>
                  </a:cubicBezTo>
                  <a:cubicBezTo>
                    <a:pt x="-4107" y="51773"/>
                    <a:pt x="51515" y="-139"/>
                    <a:pt x="124382" y="0"/>
                  </a:cubicBezTo>
                  <a:lnTo>
                    <a:pt x="124382" y="0"/>
                  </a:lnTo>
                  <a:close/>
                </a:path>
              </a:pathLst>
            </a:custGeom>
            <a:solidFill>
              <a:srgbClr val="FDAA7E"/>
            </a:solidFill>
            <a:ln w="198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86AD18FF-2578-9E5A-0D4D-2B2F4E317271}"/>
                </a:ext>
              </a:extLst>
            </p:cNvPr>
            <p:cNvSpPr/>
            <p:nvPr/>
          </p:nvSpPr>
          <p:spPr>
            <a:xfrm>
              <a:off x="6204400" y="2817465"/>
              <a:ext cx="257145" cy="225863"/>
            </a:xfrm>
            <a:custGeom>
              <a:avLst/>
              <a:gdLst>
                <a:gd name="connsiteX0" fmla="*/ 120923 w 257145"/>
                <a:gd name="connsiteY0" fmla="*/ 0 h 225863"/>
                <a:gd name="connsiteX1" fmla="*/ 256913 w 257145"/>
                <a:gd name="connsiteY1" fmla="*/ 113091 h 225863"/>
                <a:gd name="connsiteX2" fmla="*/ 136222 w 257145"/>
                <a:gd name="connsiteY2" fmla="*/ 225864 h 225863"/>
                <a:gd name="connsiteX3" fmla="*/ 232 w 257145"/>
                <a:gd name="connsiteY3" fmla="*/ 112773 h 225863"/>
                <a:gd name="connsiteX4" fmla="*/ 120923 w 257145"/>
                <a:gd name="connsiteY4" fmla="*/ 0 h 225863"/>
                <a:gd name="connsiteX5" fmla="*/ 120923 w 257145"/>
                <a:gd name="connsiteY5" fmla="*/ 0 h 2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45" h="225863">
                  <a:moveTo>
                    <a:pt x="120923" y="0"/>
                  </a:moveTo>
                  <a:cubicBezTo>
                    <a:pt x="191785" y="99"/>
                    <a:pt x="252686" y="50701"/>
                    <a:pt x="256913" y="113091"/>
                  </a:cubicBezTo>
                  <a:cubicBezTo>
                    <a:pt x="261140" y="175480"/>
                    <a:pt x="207085" y="225943"/>
                    <a:pt x="136222" y="225864"/>
                  </a:cubicBezTo>
                  <a:cubicBezTo>
                    <a:pt x="65380" y="225784"/>
                    <a:pt x="4459" y="175162"/>
                    <a:pt x="232" y="112773"/>
                  </a:cubicBezTo>
                  <a:cubicBezTo>
                    <a:pt x="-3995" y="50404"/>
                    <a:pt x="50100" y="-79"/>
                    <a:pt x="120923" y="0"/>
                  </a:cubicBezTo>
                  <a:lnTo>
                    <a:pt x="120923" y="0"/>
                  </a:lnTo>
                  <a:close/>
                </a:path>
              </a:pathLst>
            </a:custGeom>
            <a:solidFill>
              <a:srgbClr val="FDA87E"/>
            </a:solidFill>
            <a:ln w="198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BAC01857-293D-F137-D6D6-2D9E25272FF5}"/>
                </a:ext>
              </a:extLst>
            </p:cNvPr>
            <p:cNvSpPr/>
            <p:nvPr/>
          </p:nvSpPr>
          <p:spPr>
            <a:xfrm>
              <a:off x="6206149" y="2819410"/>
              <a:ext cx="249875" cy="219354"/>
            </a:xfrm>
            <a:custGeom>
              <a:avLst/>
              <a:gdLst>
                <a:gd name="connsiteX0" fmla="*/ 117487 w 249875"/>
                <a:gd name="connsiteY0" fmla="*/ 0 h 219354"/>
                <a:gd name="connsiteX1" fmla="*/ 249648 w 249875"/>
                <a:gd name="connsiteY1" fmla="*/ 109757 h 219354"/>
                <a:gd name="connsiteX2" fmla="*/ 132370 w 249875"/>
                <a:gd name="connsiteY2" fmla="*/ 219355 h 219354"/>
                <a:gd name="connsiteX3" fmla="*/ 230 w 249875"/>
                <a:gd name="connsiteY3" fmla="*/ 109578 h 219354"/>
                <a:gd name="connsiteX4" fmla="*/ 117487 w 249875"/>
                <a:gd name="connsiteY4" fmla="*/ 0 h 219354"/>
                <a:gd name="connsiteX5" fmla="*/ 117487 w 249875"/>
                <a:gd name="connsiteY5" fmla="*/ 0 h 2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75" h="219354">
                  <a:moveTo>
                    <a:pt x="117487" y="0"/>
                  </a:moveTo>
                  <a:cubicBezTo>
                    <a:pt x="186306" y="40"/>
                    <a:pt x="245520" y="49173"/>
                    <a:pt x="249648" y="109757"/>
                  </a:cubicBezTo>
                  <a:cubicBezTo>
                    <a:pt x="253776" y="170360"/>
                    <a:pt x="201209" y="219414"/>
                    <a:pt x="132370" y="219355"/>
                  </a:cubicBezTo>
                  <a:cubicBezTo>
                    <a:pt x="63551" y="219315"/>
                    <a:pt x="4337" y="170162"/>
                    <a:pt x="230" y="109578"/>
                  </a:cubicBezTo>
                  <a:cubicBezTo>
                    <a:pt x="-3918" y="48975"/>
                    <a:pt x="48649" y="-60"/>
                    <a:pt x="117487" y="0"/>
                  </a:cubicBezTo>
                  <a:lnTo>
                    <a:pt x="117487" y="0"/>
                  </a:lnTo>
                  <a:close/>
                </a:path>
              </a:pathLst>
            </a:custGeom>
            <a:solidFill>
              <a:srgbClr val="FDA77D"/>
            </a:solidFill>
            <a:ln w="198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7909EE9D-E371-BE91-F25F-AB07D261C6BB}"/>
                </a:ext>
              </a:extLst>
            </p:cNvPr>
            <p:cNvSpPr/>
            <p:nvPr/>
          </p:nvSpPr>
          <p:spPr>
            <a:xfrm>
              <a:off x="6207881" y="2821335"/>
              <a:ext cx="242581" cy="212865"/>
            </a:xfrm>
            <a:custGeom>
              <a:avLst/>
              <a:gdLst>
                <a:gd name="connsiteX0" fmla="*/ 114028 w 242581"/>
                <a:gd name="connsiteY0" fmla="*/ 0 h 212865"/>
                <a:gd name="connsiteX1" fmla="*/ 242359 w 242581"/>
                <a:gd name="connsiteY1" fmla="*/ 106463 h 212865"/>
                <a:gd name="connsiteX2" fmla="*/ 128554 w 242581"/>
                <a:gd name="connsiteY2" fmla="*/ 212866 h 212865"/>
                <a:gd name="connsiteX3" fmla="*/ 223 w 242581"/>
                <a:gd name="connsiteY3" fmla="*/ 106423 h 212865"/>
                <a:gd name="connsiteX4" fmla="*/ 114028 w 242581"/>
                <a:gd name="connsiteY4" fmla="*/ 0 h 212865"/>
                <a:gd name="connsiteX5" fmla="*/ 114028 w 242581"/>
                <a:gd name="connsiteY5" fmla="*/ 0 h 21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81" h="212865">
                  <a:moveTo>
                    <a:pt x="114028" y="0"/>
                  </a:moveTo>
                  <a:cubicBezTo>
                    <a:pt x="180863" y="20"/>
                    <a:pt x="238350" y="47665"/>
                    <a:pt x="242359" y="106463"/>
                  </a:cubicBezTo>
                  <a:cubicBezTo>
                    <a:pt x="246387" y="165260"/>
                    <a:pt x="195388" y="212886"/>
                    <a:pt x="128554" y="212866"/>
                  </a:cubicBezTo>
                  <a:cubicBezTo>
                    <a:pt x="61739" y="212846"/>
                    <a:pt x="4232" y="165201"/>
                    <a:pt x="223" y="106423"/>
                  </a:cubicBezTo>
                  <a:cubicBezTo>
                    <a:pt x="-3805" y="47606"/>
                    <a:pt x="47214" y="-20"/>
                    <a:pt x="114028" y="0"/>
                  </a:cubicBezTo>
                  <a:lnTo>
                    <a:pt x="114028" y="0"/>
                  </a:lnTo>
                  <a:close/>
                </a:path>
              </a:pathLst>
            </a:custGeom>
            <a:solidFill>
              <a:srgbClr val="FDA67C"/>
            </a:solidFill>
            <a:ln w="198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3049E89-05F8-9104-7C87-887A377C2E4E}"/>
                </a:ext>
              </a:extLst>
            </p:cNvPr>
            <p:cNvSpPr/>
            <p:nvPr/>
          </p:nvSpPr>
          <p:spPr>
            <a:xfrm>
              <a:off x="6209616" y="2823260"/>
              <a:ext cx="235303" cy="206376"/>
            </a:xfrm>
            <a:custGeom>
              <a:avLst/>
              <a:gdLst>
                <a:gd name="connsiteX0" fmla="*/ 110567 w 235303"/>
                <a:gd name="connsiteY0" fmla="*/ 0 h 206376"/>
                <a:gd name="connsiteX1" fmla="*/ 235087 w 235303"/>
                <a:gd name="connsiteY1" fmla="*/ 103149 h 206376"/>
                <a:gd name="connsiteX2" fmla="*/ 124735 w 235303"/>
                <a:gd name="connsiteY2" fmla="*/ 206377 h 206376"/>
                <a:gd name="connsiteX3" fmla="*/ 215 w 235303"/>
                <a:gd name="connsiteY3" fmla="*/ 103228 h 206376"/>
                <a:gd name="connsiteX4" fmla="*/ 110567 w 235303"/>
                <a:gd name="connsiteY4" fmla="*/ 0 h 206376"/>
                <a:gd name="connsiteX5" fmla="*/ 110567 w 235303"/>
                <a:gd name="connsiteY5" fmla="*/ 0 h 20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03" h="206376">
                  <a:moveTo>
                    <a:pt x="110567" y="0"/>
                  </a:moveTo>
                  <a:cubicBezTo>
                    <a:pt x="175377" y="-20"/>
                    <a:pt x="231178" y="46157"/>
                    <a:pt x="235087" y="103149"/>
                  </a:cubicBezTo>
                  <a:cubicBezTo>
                    <a:pt x="238996" y="160161"/>
                    <a:pt x="189546" y="206357"/>
                    <a:pt x="124735" y="206377"/>
                  </a:cubicBezTo>
                  <a:cubicBezTo>
                    <a:pt x="59925" y="206397"/>
                    <a:pt x="4124" y="160220"/>
                    <a:pt x="215" y="103228"/>
                  </a:cubicBezTo>
                  <a:cubicBezTo>
                    <a:pt x="-3675" y="46217"/>
                    <a:pt x="45756" y="20"/>
                    <a:pt x="110567" y="0"/>
                  </a:cubicBezTo>
                  <a:lnTo>
                    <a:pt x="110567" y="0"/>
                  </a:lnTo>
                  <a:close/>
                </a:path>
              </a:pathLst>
            </a:custGeom>
            <a:solidFill>
              <a:srgbClr val="FDA47B"/>
            </a:solidFill>
            <a:ln w="198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C15F3E9-FBBB-EA10-E86B-807432835DAF}"/>
                </a:ext>
              </a:extLst>
            </p:cNvPr>
            <p:cNvSpPr/>
            <p:nvPr/>
          </p:nvSpPr>
          <p:spPr>
            <a:xfrm>
              <a:off x="6211382" y="2825204"/>
              <a:ext cx="227997" cy="199868"/>
            </a:xfrm>
            <a:custGeom>
              <a:avLst/>
              <a:gdLst>
                <a:gd name="connsiteX0" fmla="*/ 107094 w 227997"/>
                <a:gd name="connsiteY0" fmla="*/ 0 h 199868"/>
                <a:gd name="connsiteX1" fmla="*/ 227785 w 227997"/>
                <a:gd name="connsiteY1" fmla="*/ 99835 h 199868"/>
                <a:gd name="connsiteX2" fmla="*/ 120886 w 227997"/>
                <a:gd name="connsiteY2" fmla="*/ 199868 h 199868"/>
                <a:gd name="connsiteX3" fmla="*/ 215 w 227997"/>
                <a:gd name="connsiteY3" fmla="*/ 100033 h 199868"/>
                <a:gd name="connsiteX4" fmla="*/ 107094 w 227997"/>
                <a:gd name="connsiteY4" fmla="*/ 0 h 199868"/>
                <a:gd name="connsiteX5" fmla="*/ 107094 w 227997"/>
                <a:gd name="connsiteY5" fmla="*/ 0 h 19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97" h="199868">
                  <a:moveTo>
                    <a:pt x="107094" y="0"/>
                  </a:moveTo>
                  <a:cubicBezTo>
                    <a:pt x="169920" y="-79"/>
                    <a:pt x="223975" y="44629"/>
                    <a:pt x="227785" y="99835"/>
                  </a:cubicBezTo>
                  <a:cubicBezTo>
                    <a:pt x="231595" y="155041"/>
                    <a:pt x="183692" y="199829"/>
                    <a:pt x="120886" y="199868"/>
                  </a:cubicBezTo>
                  <a:cubicBezTo>
                    <a:pt x="58080" y="199948"/>
                    <a:pt x="4005" y="155239"/>
                    <a:pt x="215" y="100033"/>
                  </a:cubicBezTo>
                  <a:cubicBezTo>
                    <a:pt x="-3615" y="44828"/>
                    <a:pt x="44288" y="40"/>
                    <a:pt x="107094" y="0"/>
                  </a:cubicBezTo>
                  <a:lnTo>
                    <a:pt x="107094" y="0"/>
                  </a:lnTo>
                  <a:close/>
                </a:path>
              </a:pathLst>
            </a:custGeom>
            <a:solidFill>
              <a:srgbClr val="FDA37B"/>
            </a:solidFill>
            <a:ln w="198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DA072FF-EC49-12F8-97FE-AB47FEBED505}"/>
                </a:ext>
              </a:extLst>
            </p:cNvPr>
            <p:cNvSpPr/>
            <p:nvPr/>
          </p:nvSpPr>
          <p:spPr>
            <a:xfrm>
              <a:off x="6213098" y="2827109"/>
              <a:ext cx="220739" cy="193399"/>
            </a:xfrm>
            <a:custGeom>
              <a:avLst/>
              <a:gdLst>
                <a:gd name="connsiteX0" fmla="*/ 103672 w 220739"/>
                <a:gd name="connsiteY0" fmla="*/ 0 h 193399"/>
                <a:gd name="connsiteX1" fmla="*/ 220533 w 220739"/>
                <a:gd name="connsiteY1" fmla="*/ 96541 h 193399"/>
                <a:gd name="connsiteX2" fmla="*/ 117067 w 220739"/>
                <a:gd name="connsiteY2" fmla="*/ 193399 h 193399"/>
                <a:gd name="connsiteX3" fmla="*/ 206 w 220739"/>
                <a:gd name="connsiteY3" fmla="*/ 96878 h 193399"/>
                <a:gd name="connsiteX4" fmla="*/ 103672 w 220739"/>
                <a:gd name="connsiteY4" fmla="*/ 0 h 193399"/>
                <a:gd name="connsiteX5" fmla="*/ 103672 w 220739"/>
                <a:gd name="connsiteY5" fmla="*/ 0 h 1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39" h="193399">
                  <a:moveTo>
                    <a:pt x="103672" y="0"/>
                  </a:moveTo>
                  <a:cubicBezTo>
                    <a:pt x="164474" y="-99"/>
                    <a:pt x="216822" y="43121"/>
                    <a:pt x="220533" y="96541"/>
                  </a:cubicBezTo>
                  <a:cubicBezTo>
                    <a:pt x="224224" y="149961"/>
                    <a:pt x="177889" y="193320"/>
                    <a:pt x="117067" y="193399"/>
                  </a:cubicBezTo>
                  <a:cubicBezTo>
                    <a:pt x="56265" y="193498"/>
                    <a:pt x="3897" y="150278"/>
                    <a:pt x="206" y="96878"/>
                  </a:cubicBezTo>
                  <a:cubicBezTo>
                    <a:pt x="-3485" y="43439"/>
                    <a:pt x="42870" y="79"/>
                    <a:pt x="103672" y="0"/>
                  </a:cubicBezTo>
                  <a:lnTo>
                    <a:pt x="103672" y="0"/>
                  </a:lnTo>
                  <a:close/>
                </a:path>
              </a:pathLst>
            </a:custGeom>
            <a:solidFill>
              <a:srgbClr val="FCA27A"/>
            </a:solidFill>
            <a:ln w="198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74924197-26B0-E20B-7B12-10E04ACD34C7}"/>
                </a:ext>
              </a:extLst>
            </p:cNvPr>
            <p:cNvSpPr/>
            <p:nvPr/>
          </p:nvSpPr>
          <p:spPr>
            <a:xfrm>
              <a:off x="6214848" y="2829034"/>
              <a:ext cx="213448" cy="186890"/>
            </a:xfrm>
            <a:custGeom>
              <a:avLst/>
              <a:gdLst>
                <a:gd name="connsiteX0" fmla="*/ 100215 w 213448"/>
                <a:gd name="connsiteY0" fmla="*/ 0 h 186890"/>
                <a:gd name="connsiteX1" fmla="*/ 213246 w 213448"/>
                <a:gd name="connsiteY1" fmla="*/ 93227 h 186890"/>
                <a:gd name="connsiteX2" fmla="*/ 113233 w 213448"/>
                <a:gd name="connsiteY2" fmla="*/ 186890 h 186890"/>
                <a:gd name="connsiteX3" fmla="*/ 202 w 213448"/>
                <a:gd name="connsiteY3" fmla="*/ 93664 h 186890"/>
                <a:gd name="connsiteX4" fmla="*/ 100215 w 213448"/>
                <a:gd name="connsiteY4" fmla="*/ 0 h 186890"/>
                <a:gd name="connsiteX5" fmla="*/ 100215 w 213448"/>
                <a:gd name="connsiteY5" fmla="*/ 0 h 1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48" h="186890">
                  <a:moveTo>
                    <a:pt x="100215" y="0"/>
                  </a:moveTo>
                  <a:cubicBezTo>
                    <a:pt x="159013" y="-119"/>
                    <a:pt x="209655" y="41613"/>
                    <a:pt x="213246" y="93227"/>
                  </a:cubicBezTo>
                  <a:cubicBezTo>
                    <a:pt x="216838" y="144841"/>
                    <a:pt x="172031" y="186771"/>
                    <a:pt x="113233" y="186890"/>
                  </a:cubicBezTo>
                  <a:cubicBezTo>
                    <a:pt x="54435" y="187010"/>
                    <a:pt x="3794" y="145298"/>
                    <a:pt x="202" y="93664"/>
                  </a:cubicBezTo>
                  <a:cubicBezTo>
                    <a:pt x="-3390" y="42049"/>
                    <a:pt x="41418" y="119"/>
                    <a:pt x="100215" y="0"/>
                  </a:cubicBezTo>
                  <a:lnTo>
                    <a:pt x="100215" y="0"/>
                  </a:lnTo>
                  <a:close/>
                </a:path>
              </a:pathLst>
            </a:custGeom>
            <a:solidFill>
              <a:srgbClr val="FCA079"/>
            </a:solidFill>
            <a:ln w="198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6C3C382-B01A-138D-3219-1D1B175B85C9}"/>
                </a:ext>
              </a:extLst>
            </p:cNvPr>
            <p:cNvSpPr/>
            <p:nvPr/>
          </p:nvSpPr>
          <p:spPr>
            <a:xfrm>
              <a:off x="6216581" y="2830959"/>
              <a:ext cx="206154" cy="180402"/>
            </a:xfrm>
            <a:custGeom>
              <a:avLst/>
              <a:gdLst>
                <a:gd name="connsiteX0" fmla="*/ 96776 w 206154"/>
                <a:gd name="connsiteY0" fmla="*/ 0 h 180402"/>
                <a:gd name="connsiteX1" fmla="*/ 205957 w 206154"/>
                <a:gd name="connsiteY1" fmla="*/ 89913 h 180402"/>
                <a:gd name="connsiteX2" fmla="*/ 109397 w 206154"/>
                <a:gd name="connsiteY2" fmla="*/ 180402 h 180402"/>
                <a:gd name="connsiteX3" fmla="*/ 195 w 206154"/>
                <a:gd name="connsiteY3" fmla="*/ 90489 h 180402"/>
                <a:gd name="connsiteX4" fmla="*/ 96776 w 206154"/>
                <a:gd name="connsiteY4" fmla="*/ 0 h 180402"/>
                <a:gd name="connsiteX5" fmla="*/ 96776 w 206154"/>
                <a:gd name="connsiteY5" fmla="*/ 0 h 1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54" h="180402">
                  <a:moveTo>
                    <a:pt x="96776" y="0"/>
                  </a:moveTo>
                  <a:cubicBezTo>
                    <a:pt x="153569" y="-158"/>
                    <a:pt x="202464" y="40085"/>
                    <a:pt x="205957" y="89913"/>
                  </a:cubicBezTo>
                  <a:cubicBezTo>
                    <a:pt x="209450" y="139742"/>
                    <a:pt x="166210" y="180243"/>
                    <a:pt x="109397" y="180402"/>
                  </a:cubicBezTo>
                  <a:cubicBezTo>
                    <a:pt x="52603" y="180560"/>
                    <a:pt x="3688" y="140317"/>
                    <a:pt x="195" y="90489"/>
                  </a:cubicBezTo>
                  <a:cubicBezTo>
                    <a:pt x="-3277" y="40661"/>
                    <a:pt x="39982" y="159"/>
                    <a:pt x="96776" y="0"/>
                  </a:cubicBezTo>
                  <a:lnTo>
                    <a:pt x="96776" y="0"/>
                  </a:lnTo>
                  <a:close/>
                </a:path>
              </a:pathLst>
            </a:custGeom>
            <a:solidFill>
              <a:srgbClr val="FC9F79"/>
            </a:solidFill>
            <a:ln w="198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3592733-343E-A941-48F2-9227A001C254}"/>
                </a:ext>
              </a:extLst>
            </p:cNvPr>
            <p:cNvSpPr/>
            <p:nvPr/>
          </p:nvSpPr>
          <p:spPr>
            <a:xfrm>
              <a:off x="6218329" y="2832883"/>
              <a:ext cx="198883" cy="173933"/>
            </a:xfrm>
            <a:custGeom>
              <a:avLst/>
              <a:gdLst>
                <a:gd name="connsiteX0" fmla="*/ 93301 w 198883"/>
                <a:gd name="connsiteY0" fmla="*/ 1 h 173933"/>
                <a:gd name="connsiteX1" fmla="*/ 198692 w 198883"/>
                <a:gd name="connsiteY1" fmla="*/ 86619 h 173933"/>
                <a:gd name="connsiteX2" fmla="*/ 105565 w 198883"/>
                <a:gd name="connsiteY2" fmla="*/ 173933 h 173933"/>
                <a:gd name="connsiteX3" fmla="*/ 193 w 198883"/>
                <a:gd name="connsiteY3" fmla="*/ 87334 h 173933"/>
                <a:gd name="connsiteX4" fmla="*/ 93301 w 198883"/>
                <a:gd name="connsiteY4" fmla="*/ 1 h 173933"/>
                <a:gd name="connsiteX5" fmla="*/ 93301 w 198883"/>
                <a:gd name="connsiteY5" fmla="*/ 1 h 17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83" h="173933">
                  <a:moveTo>
                    <a:pt x="93301" y="1"/>
                  </a:moveTo>
                  <a:cubicBezTo>
                    <a:pt x="148090" y="-178"/>
                    <a:pt x="195299" y="38577"/>
                    <a:pt x="198692" y="86619"/>
                  </a:cubicBezTo>
                  <a:cubicBezTo>
                    <a:pt x="202065" y="134662"/>
                    <a:pt x="160353" y="173734"/>
                    <a:pt x="105565" y="173933"/>
                  </a:cubicBezTo>
                  <a:cubicBezTo>
                    <a:pt x="50775" y="174131"/>
                    <a:pt x="3586" y="135356"/>
                    <a:pt x="193" y="87334"/>
                  </a:cubicBezTo>
                  <a:cubicBezTo>
                    <a:pt x="-3200" y="39272"/>
                    <a:pt x="38532" y="199"/>
                    <a:pt x="93301" y="1"/>
                  </a:cubicBezTo>
                  <a:lnTo>
                    <a:pt x="93301" y="1"/>
                  </a:lnTo>
                  <a:close/>
                </a:path>
              </a:pathLst>
            </a:custGeom>
            <a:solidFill>
              <a:srgbClr val="FC9D78"/>
            </a:solidFill>
            <a:ln w="198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67F7DC1-F7A9-C0D7-6D35-FCC3D842E87B}"/>
                </a:ext>
              </a:extLst>
            </p:cNvPr>
            <p:cNvSpPr/>
            <p:nvPr/>
          </p:nvSpPr>
          <p:spPr>
            <a:xfrm>
              <a:off x="6220080" y="2834808"/>
              <a:ext cx="191591" cy="167405"/>
            </a:xfrm>
            <a:custGeom>
              <a:avLst/>
              <a:gdLst>
                <a:gd name="connsiteX0" fmla="*/ 89844 w 191591"/>
                <a:gd name="connsiteY0" fmla="*/ 1 h 167405"/>
                <a:gd name="connsiteX1" fmla="*/ 191405 w 191591"/>
                <a:gd name="connsiteY1" fmla="*/ 83286 h 167405"/>
                <a:gd name="connsiteX2" fmla="*/ 101750 w 191591"/>
                <a:gd name="connsiteY2" fmla="*/ 167404 h 167405"/>
                <a:gd name="connsiteX3" fmla="*/ 189 w 191591"/>
                <a:gd name="connsiteY3" fmla="*/ 84119 h 167405"/>
                <a:gd name="connsiteX4" fmla="*/ 89844 w 191591"/>
                <a:gd name="connsiteY4" fmla="*/ 1 h 167405"/>
                <a:gd name="connsiteX5" fmla="*/ 89844 w 191591"/>
                <a:gd name="connsiteY5" fmla="*/ 1 h 1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91" h="167405">
                  <a:moveTo>
                    <a:pt x="89844" y="1"/>
                  </a:moveTo>
                  <a:cubicBezTo>
                    <a:pt x="142629" y="-217"/>
                    <a:pt x="188111" y="37049"/>
                    <a:pt x="191405" y="83286"/>
                  </a:cubicBezTo>
                  <a:cubicBezTo>
                    <a:pt x="194679" y="129542"/>
                    <a:pt x="154515" y="167186"/>
                    <a:pt x="101750" y="167404"/>
                  </a:cubicBezTo>
                  <a:cubicBezTo>
                    <a:pt x="48985" y="167643"/>
                    <a:pt x="3483" y="130356"/>
                    <a:pt x="189" y="84119"/>
                  </a:cubicBezTo>
                  <a:cubicBezTo>
                    <a:pt x="-3105" y="37903"/>
                    <a:pt x="37079" y="239"/>
                    <a:pt x="89844" y="1"/>
                  </a:cubicBezTo>
                  <a:lnTo>
                    <a:pt x="89844" y="1"/>
                  </a:lnTo>
                  <a:close/>
                </a:path>
              </a:pathLst>
            </a:custGeom>
            <a:solidFill>
              <a:srgbClr val="FC9C77"/>
            </a:solidFill>
            <a:ln w="198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BA6B962D-1BB1-5876-E788-5B0F0D7C69CF}"/>
                </a:ext>
              </a:extLst>
            </p:cNvPr>
            <p:cNvSpPr/>
            <p:nvPr/>
          </p:nvSpPr>
          <p:spPr>
            <a:xfrm>
              <a:off x="6221795" y="2836732"/>
              <a:ext cx="184318" cy="160937"/>
            </a:xfrm>
            <a:custGeom>
              <a:avLst/>
              <a:gdLst>
                <a:gd name="connsiteX0" fmla="*/ 86422 w 184318"/>
                <a:gd name="connsiteY0" fmla="*/ 1 h 160937"/>
                <a:gd name="connsiteX1" fmla="*/ 184134 w 184318"/>
                <a:gd name="connsiteY1" fmla="*/ 79992 h 160937"/>
                <a:gd name="connsiteX2" fmla="*/ 97912 w 184318"/>
                <a:gd name="connsiteY2" fmla="*/ 160936 h 160937"/>
                <a:gd name="connsiteX3" fmla="*/ 180 w 184318"/>
                <a:gd name="connsiteY3" fmla="*/ 80965 h 160937"/>
                <a:gd name="connsiteX4" fmla="*/ 86422 w 184318"/>
                <a:gd name="connsiteY4" fmla="*/ 1 h 160937"/>
                <a:gd name="connsiteX5" fmla="*/ 86422 w 184318"/>
                <a:gd name="connsiteY5" fmla="*/ 1 h 16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18" h="160937">
                  <a:moveTo>
                    <a:pt x="86422" y="1"/>
                  </a:moveTo>
                  <a:cubicBezTo>
                    <a:pt x="137183" y="-257"/>
                    <a:pt x="180959" y="35542"/>
                    <a:pt x="184134" y="79992"/>
                  </a:cubicBezTo>
                  <a:cubicBezTo>
                    <a:pt x="187329" y="124463"/>
                    <a:pt x="148692" y="160678"/>
                    <a:pt x="97912" y="160936"/>
                  </a:cubicBezTo>
                  <a:cubicBezTo>
                    <a:pt x="47151" y="161194"/>
                    <a:pt x="3375" y="125415"/>
                    <a:pt x="180" y="80965"/>
                  </a:cubicBezTo>
                  <a:cubicBezTo>
                    <a:pt x="-2975" y="36494"/>
                    <a:pt x="35661" y="279"/>
                    <a:pt x="86422" y="1"/>
                  </a:cubicBezTo>
                  <a:lnTo>
                    <a:pt x="86422" y="1"/>
                  </a:lnTo>
                  <a:close/>
                </a:path>
              </a:pathLst>
            </a:custGeom>
            <a:solidFill>
              <a:srgbClr val="FC9B76"/>
            </a:solidFill>
            <a:ln w="198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EB3AB98-CEEF-CA48-D98D-CA7E08658825}"/>
                </a:ext>
              </a:extLst>
            </p:cNvPr>
            <p:cNvSpPr/>
            <p:nvPr/>
          </p:nvSpPr>
          <p:spPr>
            <a:xfrm>
              <a:off x="6223546" y="2838637"/>
              <a:ext cx="177024" cy="154449"/>
            </a:xfrm>
            <a:custGeom>
              <a:avLst/>
              <a:gdLst>
                <a:gd name="connsiteX0" fmla="*/ 82965 w 177024"/>
                <a:gd name="connsiteY0" fmla="*/ 2 h 154449"/>
                <a:gd name="connsiteX1" fmla="*/ 176847 w 177024"/>
                <a:gd name="connsiteY1" fmla="*/ 76699 h 154449"/>
                <a:gd name="connsiteX2" fmla="*/ 94058 w 177024"/>
                <a:gd name="connsiteY2" fmla="*/ 154447 h 154449"/>
                <a:gd name="connsiteX3" fmla="*/ 176 w 177024"/>
                <a:gd name="connsiteY3" fmla="*/ 77770 h 154449"/>
                <a:gd name="connsiteX4" fmla="*/ 82965 w 177024"/>
                <a:gd name="connsiteY4" fmla="*/ 2 h 154449"/>
                <a:gd name="connsiteX5" fmla="*/ 82965 w 177024"/>
                <a:gd name="connsiteY5" fmla="*/ 2 h 1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24" h="154449">
                  <a:moveTo>
                    <a:pt x="82965" y="2"/>
                  </a:moveTo>
                  <a:cubicBezTo>
                    <a:pt x="131722" y="-276"/>
                    <a:pt x="173771" y="34034"/>
                    <a:pt x="176847" y="76699"/>
                  </a:cubicBezTo>
                  <a:cubicBezTo>
                    <a:pt x="179922" y="119343"/>
                    <a:pt x="142814" y="154150"/>
                    <a:pt x="94058" y="154447"/>
                  </a:cubicBezTo>
                  <a:cubicBezTo>
                    <a:pt x="45301" y="154745"/>
                    <a:pt x="3232" y="120435"/>
                    <a:pt x="176" y="77770"/>
                  </a:cubicBezTo>
                  <a:cubicBezTo>
                    <a:pt x="-2880" y="35106"/>
                    <a:pt x="34208" y="299"/>
                    <a:pt x="82965" y="2"/>
                  </a:cubicBezTo>
                  <a:lnTo>
                    <a:pt x="82965" y="2"/>
                  </a:lnTo>
                  <a:close/>
                </a:path>
              </a:pathLst>
            </a:custGeom>
            <a:solidFill>
              <a:srgbClr val="FB9976"/>
            </a:solidFill>
            <a:ln w="198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C8986F6C-975B-9DC6-E510-559296730EF4}"/>
                </a:ext>
              </a:extLst>
            </p:cNvPr>
            <p:cNvSpPr/>
            <p:nvPr/>
          </p:nvSpPr>
          <p:spPr>
            <a:xfrm>
              <a:off x="6225296" y="2840561"/>
              <a:ext cx="169734" cy="147941"/>
            </a:xfrm>
            <a:custGeom>
              <a:avLst/>
              <a:gdLst>
                <a:gd name="connsiteX0" fmla="*/ 79488 w 169734"/>
                <a:gd name="connsiteY0" fmla="*/ 3 h 147941"/>
                <a:gd name="connsiteX1" fmla="*/ 169560 w 169734"/>
                <a:gd name="connsiteY1" fmla="*/ 73366 h 147941"/>
                <a:gd name="connsiteX2" fmla="*/ 90244 w 169734"/>
                <a:gd name="connsiteY2" fmla="*/ 147939 h 147941"/>
                <a:gd name="connsiteX3" fmla="*/ 172 w 169734"/>
                <a:gd name="connsiteY3" fmla="*/ 74596 h 147941"/>
                <a:gd name="connsiteX4" fmla="*/ 79488 w 169734"/>
                <a:gd name="connsiteY4" fmla="*/ 3 h 147941"/>
                <a:gd name="connsiteX5" fmla="*/ 79488 w 169734"/>
                <a:gd name="connsiteY5" fmla="*/ 3 h 1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34" h="147941">
                  <a:moveTo>
                    <a:pt x="79488" y="3"/>
                  </a:moveTo>
                  <a:cubicBezTo>
                    <a:pt x="126241" y="-335"/>
                    <a:pt x="166583" y="32507"/>
                    <a:pt x="169560" y="73366"/>
                  </a:cubicBezTo>
                  <a:cubicBezTo>
                    <a:pt x="172537" y="114224"/>
                    <a:pt x="136996" y="147602"/>
                    <a:pt x="90244" y="147939"/>
                  </a:cubicBezTo>
                  <a:cubicBezTo>
                    <a:pt x="43491" y="148277"/>
                    <a:pt x="3149" y="115435"/>
                    <a:pt x="172" y="74596"/>
                  </a:cubicBezTo>
                  <a:cubicBezTo>
                    <a:pt x="-2785" y="33718"/>
                    <a:pt x="32736" y="340"/>
                    <a:pt x="79488" y="3"/>
                  </a:cubicBezTo>
                  <a:lnTo>
                    <a:pt x="79488" y="3"/>
                  </a:lnTo>
                  <a:close/>
                </a:path>
              </a:pathLst>
            </a:custGeom>
            <a:solidFill>
              <a:srgbClr val="FB9875"/>
            </a:solidFill>
            <a:ln w="198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6C08640-EF56-2191-AD15-5091D514B332}"/>
                </a:ext>
              </a:extLst>
            </p:cNvPr>
            <p:cNvSpPr/>
            <p:nvPr/>
          </p:nvSpPr>
          <p:spPr>
            <a:xfrm>
              <a:off x="6227029" y="2842485"/>
              <a:ext cx="162440" cy="141453"/>
            </a:xfrm>
            <a:custGeom>
              <a:avLst/>
              <a:gdLst>
                <a:gd name="connsiteX0" fmla="*/ 76049 w 162440"/>
                <a:gd name="connsiteY0" fmla="*/ 3 h 141453"/>
                <a:gd name="connsiteX1" fmla="*/ 162271 w 162440"/>
                <a:gd name="connsiteY1" fmla="*/ 70052 h 141453"/>
                <a:gd name="connsiteX2" fmla="*/ 86407 w 162440"/>
                <a:gd name="connsiteY2" fmla="*/ 141450 h 141453"/>
                <a:gd name="connsiteX3" fmla="*/ 166 w 162440"/>
                <a:gd name="connsiteY3" fmla="*/ 71401 h 141453"/>
                <a:gd name="connsiteX4" fmla="*/ 76049 w 162440"/>
                <a:gd name="connsiteY4" fmla="*/ 3 h 141453"/>
                <a:gd name="connsiteX5" fmla="*/ 76049 w 162440"/>
                <a:gd name="connsiteY5" fmla="*/ 3 h 1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440" h="141453">
                  <a:moveTo>
                    <a:pt x="76049" y="3"/>
                  </a:moveTo>
                  <a:cubicBezTo>
                    <a:pt x="120777" y="-354"/>
                    <a:pt x="159413" y="30999"/>
                    <a:pt x="162271" y="70052"/>
                  </a:cubicBezTo>
                  <a:cubicBezTo>
                    <a:pt x="165148" y="109125"/>
                    <a:pt x="131155" y="141074"/>
                    <a:pt x="86407" y="141450"/>
                  </a:cubicBezTo>
                  <a:cubicBezTo>
                    <a:pt x="41659" y="141808"/>
                    <a:pt x="3023" y="110474"/>
                    <a:pt x="166" y="71401"/>
                  </a:cubicBezTo>
                  <a:cubicBezTo>
                    <a:pt x="-2672" y="32329"/>
                    <a:pt x="31301" y="380"/>
                    <a:pt x="76049" y="3"/>
                  </a:cubicBezTo>
                  <a:lnTo>
                    <a:pt x="76049" y="3"/>
                  </a:lnTo>
                  <a:close/>
                </a:path>
              </a:pathLst>
            </a:custGeom>
            <a:solidFill>
              <a:srgbClr val="FB9774"/>
            </a:solidFill>
            <a:ln w="198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8664174-2AE1-B9C8-F76A-0603968D942B}"/>
                </a:ext>
              </a:extLst>
            </p:cNvPr>
            <p:cNvSpPr/>
            <p:nvPr/>
          </p:nvSpPr>
          <p:spPr>
            <a:xfrm>
              <a:off x="6228777" y="2844429"/>
              <a:ext cx="155169" cy="134986"/>
            </a:xfrm>
            <a:custGeom>
              <a:avLst/>
              <a:gdLst>
                <a:gd name="connsiteX0" fmla="*/ 72594 w 155169"/>
                <a:gd name="connsiteY0" fmla="*/ 4 h 134986"/>
                <a:gd name="connsiteX1" fmla="*/ 155006 w 155169"/>
                <a:gd name="connsiteY1" fmla="*/ 66759 h 134986"/>
                <a:gd name="connsiteX2" fmla="*/ 82576 w 155169"/>
                <a:gd name="connsiteY2" fmla="*/ 134982 h 134986"/>
                <a:gd name="connsiteX3" fmla="*/ 164 w 155169"/>
                <a:gd name="connsiteY3" fmla="*/ 68227 h 134986"/>
                <a:gd name="connsiteX4" fmla="*/ 72594 w 155169"/>
                <a:gd name="connsiteY4" fmla="*/ 4 h 134986"/>
                <a:gd name="connsiteX5" fmla="*/ 72594 w 155169"/>
                <a:gd name="connsiteY5" fmla="*/ 4 h 13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69" h="134986">
                  <a:moveTo>
                    <a:pt x="72594" y="4"/>
                  </a:moveTo>
                  <a:cubicBezTo>
                    <a:pt x="115338" y="-393"/>
                    <a:pt x="152248" y="29492"/>
                    <a:pt x="155006" y="66759"/>
                  </a:cubicBezTo>
                  <a:cubicBezTo>
                    <a:pt x="157765" y="104026"/>
                    <a:pt x="125319" y="134585"/>
                    <a:pt x="82576" y="134982"/>
                  </a:cubicBezTo>
                  <a:cubicBezTo>
                    <a:pt x="39851" y="135379"/>
                    <a:pt x="2902" y="105514"/>
                    <a:pt x="164" y="68227"/>
                  </a:cubicBezTo>
                  <a:cubicBezTo>
                    <a:pt x="-2594" y="30941"/>
                    <a:pt x="29850" y="401"/>
                    <a:pt x="72594" y="4"/>
                  </a:cubicBezTo>
                  <a:lnTo>
                    <a:pt x="72594" y="4"/>
                  </a:lnTo>
                  <a:close/>
                </a:path>
              </a:pathLst>
            </a:custGeom>
            <a:solidFill>
              <a:srgbClr val="FB9573"/>
            </a:solidFill>
            <a:ln w="198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345C4EA-7B1B-3889-F29D-0B5AFBF413EF}"/>
                </a:ext>
              </a:extLst>
            </p:cNvPr>
            <p:cNvSpPr/>
            <p:nvPr/>
          </p:nvSpPr>
          <p:spPr>
            <a:xfrm>
              <a:off x="6230528" y="2846353"/>
              <a:ext cx="147878" cy="128479"/>
            </a:xfrm>
            <a:custGeom>
              <a:avLst/>
              <a:gdLst>
                <a:gd name="connsiteX0" fmla="*/ 69137 w 147878"/>
                <a:gd name="connsiteY0" fmla="*/ 5 h 128479"/>
                <a:gd name="connsiteX1" fmla="*/ 147719 w 147878"/>
                <a:gd name="connsiteY1" fmla="*/ 63446 h 128479"/>
                <a:gd name="connsiteX2" fmla="*/ 78741 w 147878"/>
                <a:gd name="connsiteY2" fmla="*/ 128475 h 128479"/>
                <a:gd name="connsiteX3" fmla="*/ 160 w 147878"/>
                <a:gd name="connsiteY3" fmla="*/ 65053 h 128479"/>
                <a:gd name="connsiteX4" fmla="*/ 69137 w 147878"/>
                <a:gd name="connsiteY4" fmla="*/ 5 h 128479"/>
                <a:gd name="connsiteX5" fmla="*/ 69137 w 147878"/>
                <a:gd name="connsiteY5" fmla="*/ 5 h 1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8" h="128479">
                  <a:moveTo>
                    <a:pt x="69137" y="5"/>
                  </a:moveTo>
                  <a:cubicBezTo>
                    <a:pt x="109857" y="-432"/>
                    <a:pt x="145060" y="27945"/>
                    <a:pt x="147719" y="63446"/>
                  </a:cubicBezTo>
                  <a:cubicBezTo>
                    <a:pt x="150378" y="98927"/>
                    <a:pt x="119461" y="128038"/>
                    <a:pt x="78741" y="128475"/>
                  </a:cubicBezTo>
                  <a:cubicBezTo>
                    <a:pt x="38021" y="128911"/>
                    <a:pt x="2818" y="100515"/>
                    <a:pt x="160" y="65053"/>
                  </a:cubicBezTo>
                  <a:cubicBezTo>
                    <a:pt x="-2500" y="29553"/>
                    <a:pt x="28397" y="441"/>
                    <a:pt x="69137" y="5"/>
                  </a:cubicBezTo>
                  <a:lnTo>
                    <a:pt x="69137" y="5"/>
                  </a:lnTo>
                  <a:close/>
                </a:path>
              </a:pathLst>
            </a:custGeom>
            <a:solidFill>
              <a:srgbClr val="FB9473"/>
            </a:solidFill>
            <a:ln w="198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A42627A-CC24-6D23-35A6-49B4D729C143}"/>
                </a:ext>
              </a:extLst>
            </p:cNvPr>
            <p:cNvSpPr/>
            <p:nvPr/>
          </p:nvSpPr>
          <p:spPr>
            <a:xfrm>
              <a:off x="6232243" y="2848277"/>
              <a:ext cx="140601" cy="121973"/>
            </a:xfrm>
            <a:custGeom>
              <a:avLst/>
              <a:gdLst>
                <a:gd name="connsiteX0" fmla="*/ 65695 w 140601"/>
                <a:gd name="connsiteY0" fmla="*/ 6 h 121973"/>
                <a:gd name="connsiteX1" fmla="*/ 140448 w 140601"/>
                <a:gd name="connsiteY1" fmla="*/ 60133 h 121973"/>
                <a:gd name="connsiteX2" fmla="*/ 74923 w 140601"/>
                <a:gd name="connsiteY2" fmla="*/ 121967 h 121973"/>
                <a:gd name="connsiteX3" fmla="*/ 151 w 140601"/>
                <a:gd name="connsiteY3" fmla="*/ 61860 h 121973"/>
                <a:gd name="connsiteX4" fmla="*/ 65695 w 140601"/>
                <a:gd name="connsiteY4" fmla="*/ 6 h 121973"/>
                <a:gd name="connsiteX5" fmla="*/ 65695 w 140601"/>
                <a:gd name="connsiteY5" fmla="*/ 6 h 12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01" h="121973">
                  <a:moveTo>
                    <a:pt x="65695" y="6"/>
                  </a:moveTo>
                  <a:cubicBezTo>
                    <a:pt x="104411" y="-470"/>
                    <a:pt x="137908" y="26438"/>
                    <a:pt x="140448" y="60133"/>
                  </a:cubicBezTo>
                  <a:cubicBezTo>
                    <a:pt x="142988" y="93828"/>
                    <a:pt x="113639" y="121511"/>
                    <a:pt x="74923" y="121967"/>
                  </a:cubicBezTo>
                  <a:cubicBezTo>
                    <a:pt x="36208" y="122443"/>
                    <a:pt x="2711" y="95535"/>
                    <a:pt x="151" y="61860"/>
                  </a:cubicBezTo>
                  <a:cubicBezTo>
                    <a:pt x="-2369" y="28165"/>
                    <a:pt x="26980" y="482"/>
                    <a:pt x="65695" y="6"/>
                  </a:cubicBezTo>
                  <a:lnTo>
                    <a:pt x="65695" y="6"/>
                  </a:lnTo>
                  <a:close/>
                </a:path>
              </a:pathLst>
            </a:custGeom>
            <a:solidFill>
              <a:srgbClr val="FB9272"/>
            </a:solidFill>
            <a:ln w="198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10845575-D09D-D5A1-9011-9E7A9C4BB6B4}"/>
                </a:ext>
              </a:extLst>
            </p:cNvPr>
            <p:cNvSpPr/>
            <p:nvPr/>
          </p:nvSpPr>
          <p:spPr>
            <a:xfrm>
              <a:off x="6233993" y="2850181"/>
              <a:ext cx="133329" cy="115505"/>
            </a:xfrm>
            <a:custGeom>
              <a:avLst/>
              <a:gdLst>
                <a:gd name="connsiteX0" fmla="*/ 62239 w 133329"/>
                <a:gd name="connsiteY0" fmla="*/ 7 h 115505"/>
                <a:gd name="connsiteX1" fmla="*/ 133181 w 133329"/>
                <a:gd name="connsiteY1" fmla="*/ 56840 h 115505"/>
                <a:gd name="connsiteX2" fmla="*/ 71089 w 133329"/>
                <a:gd name="connsiteY2" fmla="*/ 115499 h 115505"/>
                <a:gd name="connsiteX3" fmla="*/ 147 w 133329"/>
                <a:gd name="connsiteY3" fmla="*/ 58686 h 115505"/>
                <a:gd name="connsiteX4" fmla="*/ 62239 w 133329"/>
                <a:gd name="connsiteY4" fmla="*/ 7 h 115505"/>
                <a:gd name="connsiteX5" fmla="*/ 62239 w 133329"/>
                <a:gd name="connsiteY5" fmla="*/ 7 h 11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29" h="115505">
                  <a:moveTo>
                    <a:pt x="62239" y="7"/>
                  </a:moveTo>
                  <a:cubicBezTo>
                    <a:pt x="98950" y="-489"/>
                    <a:pt x="130720" y="24931"/>
                    <a:pt x="133181" y="56840"/>
                  </a:cubicBezTo>
                  <a:cubicBezTo>
                    <a:pt x="135621" y="88729"/>
                    <a:pt x="107800" y="115003"/>
                    <a:pt x="71089" y="115499"/>
                  </a:cubicBezTo>
                  <a:cubicBezTo>
                    <a:pt x="34378" y="115995"/>
                    <a:pt x="2607" y="90575"/>
                    <a:pt x="147" y="58686"/>
                  </a:cubicBezTo>
                  <a:cubicBezTo>
                    <a:pt x="-2274" y="26796"/>
                    <a:pt x="25527" y="523"/>
                    <a:pt x="62239" y="7"/>
                  </a:cubicBezTo>
                  <a:lnTo>
                    <a:pt x="62239" y="7"/>
                  </a:lnTo>
                  <a:close/>
                </a:path>
              </a:pathLst>
            </a:custGeom>
            <a:solidFill>
              <a:srgbClr val="FA9171"/>
            </a:solidFill>
            <a:ln w="1984"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B7939810-B150-4A59-C447-A246EB785235}"/>
                </a:ext>
              </a:extLst>
            </p:cNvPr>
            <p:cNvSpPr/>
            <p:nvPr/>
          </p:nvSpPr>
          <p:spPr>
            <a:xfrm>
              <a:off x="6235741" y="2852123"/>
              <a:ext cx="126023" cy="109001"/>
            </a:xfrm>
            <a:custGeom>
              <a:avLst/>
              <a:gdLst>
                <a:gd name="connsiteX0" fmla="*/ 58784 w 126023"/>
                <a:gd name="connsiteY0" fmla="*/ 9 h 109001"/>
                <a:gd name="connsiteX1" fmla="*/ 125877 w 126023"/>
                <a:gd name="connsiteY1" fmla="*/ 53509 h 109001"/>
                <a:gd name="connsiteX2" fmla="*/ 67257 w 126023"/>
                <a:gd name="connsiteY2" fmla="*/ 108992 h 109001"/>
                <a:gd name="connsiteX3" fmla="*/ 145 w 126023"/>
                <a:gd name="connsiteY3" fmla="*/ 55493 h 109001"/>
                <a:gd name="connsiteX4" fmla="*/ 58784 w 126023"/>
                <a:gd name="connsiteY4" fmla="*/ 9 h 109001"/>
                <a:gd name="connsiteX5" fmla="*/ 58784 w 126023"/>
                <a:gd name="connsiteY5" fmla="*/ 9 h 1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3" h="109001">
                  <a:moveTo>
                    <a:pt x="58784" y="9"/>
                  </a:moveTo>
                  <a:cubicBezTo>
                    <a:pt x="93491" y="-546"/>
                    <a:pt x="123555" y="23405"/>
                    <a:pt x="125877" y="53509"/>
                  </a:cubicBezTo>
                  <a:cubicBezTo>
                    <a:pt x="128238" y="83612"/>
                    <a:pt x="101945" y="108437"/>
                    <a:pt x="67257" y="108992"/>
                  </a:cubicBezTo>
                  <a:cubicBezTo>
                    <a:pt x="32570" y="109528"/>
                    <a:pt x="2487" y="85596"/>
                    <a:pt x="145" y="55493"/>
                  </a:cubicBezTo>
                  <a:cubicBezTo>
                    <a:pt x="-2196" y="25370"/>
                    <a:pt x="24077" y="545"/>
                    <a:pt x="58784" y="9"/>
                  </a:cubicBezTo>
                  <a:lnTo>
                    <a:pt x="58784" y="9"/>
                  </a:lnTo>
                  <a:close/>
                </a:path>
              </a:pathLst>
            </a:custGeom>
            <a:solidFill>
              <a:srgbClr val="FA9071"/>
            </a:solidFill>
            <a:ln w="1984"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F50C090-85E3-8479-C476-542402B5595A}"/>
                </a:ext>
              </a:extLst>
            </p:cNvPr>
            <p:cNvSpPr/>
            <p:nvPr/>
          </p:nvSpPr>
          <p:spPr>
            <a:xfrm>
              <a:off x="6237491" y="2854047"/>
              <a:ext cx="118750" cy="102516"/>
            </a:xfrm>
            <a:custGeom>
              <a:avLst/>
              <a:gdLst>
                <a:gd name="connsiteX0" fmla="*/ 55327 w 118750"/>
                <a:gd name="connsiteY0" fmla="*/ 11 h 102516"/>
                <a:gd name="connsiteX1" fmla="*/ 118609 w 118750"/>
                <a:gd name="connsiteY1" fmla="*/ 50196 h 102516"/>
                <a:gd name="connsiteX2" fmla="*/ 63423 w 118750"/>
                <a:gd name="connsiteY2" fmla="*/ 102505 h 102516"/>
                <a:gd name="connsiteX3" fmla="*/ 141 w 118750"/>
                <a:gd name="connsiteY3" fmla="*/ 52319 h 102516"/>
                <a:gd name="connsiteX4" fmla="*/ 55327 w 118750"/>
                <a:gd name="connsiteY4" fmla="*/ 11 h 102516"/>
                <a:gd name="connsiteX5" fmla="*/ 55327 w 118750"/>
                <a:gd name="connsiteY5" fmla="*/ 11 h 1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50" h="102516">
                  <a:moveTo>
                    <a:pt x="55327" y="11"/>
                  </a:moveTo>
                  <a:cubicBezTo>
                    <a:pt x="88010" y="-565"/>
                    <a:pt x="116367" y="21899"/>
                    <a:pt x="118609" y="50196"/>
                  </a:cubicBezTo>
                  <a:cubicBezTo>
                    <a:pt x="120852" y="78514"/>
                    <a:pt x="96126" y="101929"/>
                    <a:pt x="63423" y="102505"/>
                  </a:cubicBezTo>
                  <a:cubicBezTo>
                    <a:pt x="30721" y="103100"/>
                    <a:pt x="2383" y="80617"/>
                    <a:pt x="141" y="52319"/>
                  </a:cubicBezTo>
                  <a:cubicBezTo>
                    <a:pt x="-2101" y="24002"/>
                    <a:pt x="22624" y="606"/>
                    <a:pt x="55327" y="11"/>
                  </a:cubicBezTo>
                  <a:lnTo>
                    <a:pt x="55327" y="11"/>
                  </a:lnTo>
                  <a:close/>
                </a:path>
              </a:pathLst>
            </a:custGeom>
            <a:solidFill>
              <a:srgbClr val="FA8E70"/>
            </a:solidFill>
            <a:ln w="1984"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F23D6AC8-465F-60CD-7201-C47BEE117F63}"/>
                </a:ext>
              </a:extLst>
            </p:cNvPr>
            <p:cNvSpPr/>
            <p:nvPr/>
          </p:nvSpPr>
          <p:spPr>
            <a:xfrm>
              <a:off x="6239224" y="2855969"/>
              <a:ext cx="111455" cy="96031"/>
            </a:xfrm>
            <a:custGeom>
              <a:avLst/>
              <a:gdLst>
                <a:gd name="connsiteX0" fmla="*/ 51868 w 111455"/>
                <a:gd name="connsiteY0" fmla="*/ 13 h 96031"/>
                <a:gd name="connsiteX1" fmla="*/ 111321 w 111455"/>
                <a:gd name="connsiteY1" fmla="*/ 46904 h 96031"/>
                <a:gd name="connsiteX2" fmla="*/ 59587 w 111455"/>
                <a:gd name="connsiteY2" fmla="*/ 96018 h 96031"/>
                <a:gd name="connsiteX3" fmla="*/ 135 w 111455"/>
                <a:gd name="connsiteY3" fmla="*/ 49127 h 96031"/>
                <a:gd name="connsiteX4" fmla="*/ 51868 w 111455"/>
                <a:gd name="connsiteY4" fmla="*/ 13 h 96031"/>
                <a:gd name="connsiteX5" fmla="*/ 51868 w 111455"/>
                <a:gd name="connsiteY5" fmla="*/ 13 h 9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55" h="96031">
                  <a:moveTo>
                    <a:pt x="51868" y="13"/>
                  </a:moveTo>
                  <a:cubicBezTo>
                    <a:pt x="82547" y="-602"/>
                    <a:pt x="109177" y="20393"/>
                    <a:pt x="111321" y="46904"/>
                  </a:cubicBezTo>
                  <a:cubicBezTo>
                    <a:pt x="113444" y="73416"/>
                    <a:pt x="90266" y="95403"/>
                    <a:pt x="59587" y="96018"/>
                  </a:cubicBezTo>
                  <a:cubicBezTo>
                    <a:pt x="28909" y="96633"/>
                    <a:pt x="2278" y="75638"/>
                    <a:pt x="135" y="49127"/>
                  </a:cubicBezTo>
                  <a:cubicBezTo>
                    <a:pt x="-1988" y="22615"/>
                    <a:pt x="21190" y="628"/>
                    <a:pt x="51868" y="13"/>
                  </a:cubicBezTo>
                  <a:lnTo>
                    <a:pt x="51868" y="13"/>
                  </a:lnTo>
                  <a:close/>
                </a:path>
              </a:pathLst>
            </a:custGeom>
            <a:solidFill>
              <a:srgbClr val="FA8D6F"/>
            </a:solidFill>
            <a:ln w="1984"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5D9F593A-029E-33CA-A245-734952B5474E}"/>
                </a:ext>
              </a:extLst>
            </p:cNvPr>
            <p:cNvSpPr/>
            <p:nvPr/>
          </p:nvSpPr>
          <p:spPr>
            <a:xfrm>
              <a:off x="6240974" y="2857891"/>
              <a:ext cx="104184" cy="89528"/>
            </a:xfrm>
            <a:custGeom>
              <a:avLst/>
              <a:gdLst>
                <a:gd name="connsiteX0" fmla="*/ 48411 w 104184"/>
                <a:gd name="connsiteY0" fmla="*/ 16 h 89528"/>
                <a:gd name="connsiteX1" fmla="*/ 104054 w 104184"/>
                <a:gd name="connsiteY1" fmla="*/ 43593 h 89528"/>
                <a:gd name="connsiteX2" fmla="*/ 55754 w 104184"/>
                <a:gd name="connsiteY2" fmla="*/ 89512 h 89528"/>
                <a:gd name="connsiteX3" fmla="*/ 131 w 104184"/>
                <a:gd name="connsiteY3" fmla="*/ 45955 h 89528"/>
                <a:gd name="connsiteX4" fmla="*/ 48411 w 104184"/>
                <a:gd name="connsiteY4" fmla="*/ 16 h 89528"/>
                <a:gd name="connsiteX5" fmla="*/ 48411 w 104184"/>
                <a:gd name="connsiteY5" fmla="*/ 1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84" h="89528">
                  <a:moveTo>
                    <a:pt x="48411" y="16"/>
                  </a:moveTo>
                  <a:cubicBezTo>
                    <a:pt x="77106" y="-639"/>
                    <a:pt x="102010" y="18868"/>
                    <a:pt x="104054" y="43593"/>
                  </a:cubicBezTo>
                  <a:cubicBezTo>
                    <a:pt x="106078" y="68319"/>
                    <a:pt x="84428" y="88877"/>
                    <a:pt x="55754" y="89512"/>
                  </a:cubicBezTo>
                  <a:cubicBezTo>
                    <a:pt x="27079" y="90167"/>
                    <a:pt x="2155" y="70660"/>
                    <a:pt x="131" y="45955"/>
                  </a:cubicBezTo>
                  <a:cubicBezTo>
                    <a:pt x="-1893" y="21229"/>
                    <a:pt x="19737" y="671"/>
                    <a:pt x="48411" y="16"/>
                  </a:cubicBezTo>
                  <a:lnTo>
                    <a:pt x="48411" y="16"/>
                  </a:lnTo>
                  <a:close/>
                </a:path>
              </a:pathLst>
            </a:custGeom>
            <a:solidFill>
              <a:srgbClr val="FA8C6E"/>
            </a:solidFill>
            <a:ln w="1984"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DB4624D8-C392-FD53-8B47-0558817DB60A}"/>
                </a:ext>
              </a:extLst>
            </p:cNvPr>
            <p:cNvSpPr/>
            <p:nvPr/>
          </p:nvSpPr>
          <p:spPr>
            <a:xfrm>
              <a:off x="6242704" y="2859814"/>
              <a:ext cx="96894" cy="83044"/>
            </a:xfrm>
            <a:custGeom>
              <a:avLst/>
              <a:gdLst>
                <a:gd name="connsiteX0" fmla="*/ 44975 w 96894"/>
                <a:gd name="connsiteY0" fmla="*/ 18 h 83044"/>
                <a:gd name="connsiteX1" fmla="*/ 96767 w 96894"/>
                <a:gd name="connsiteY1" fmla="*/ 40282 h 83044"/>
                <a:gd name="connsiteX2" fmla="*/ 51940 w 96894"/>
                <a:gd name="connsiteY2" fmla="*/ 83025 h 83044"/>
                <a:gd name="connsiteX3" fmla="*/ 127 w 96894"/>
                <a:gd name="connsiteY3" fmla="*/ 42762 h 83044"/>
                <a:gd name="connsiteX4" fmla="*/ 44975 w 96894"/>
                <a:gd name="connsiteY4" fmla="*/ 18 h 83044"/>
                <a:gd name="connsiteX5" fmla="*/ 44975 w 96894"/>
                <a:gd name="connsiteY5" fmla="*/ 18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94" h="83044">
                  <a:moveTo>
                    <a:pt x="44975" y="18"/>
                  </a:moveTo>
                  <a:cubicBezTo>
                    <a:pt x="71645" y="-656"/>
                    <a:pt x="94843" y="17342"/>
                    <a:pt x="96767" y="40282"/>
                  </a:cubicBezTo>
                  <a:cubicBezTo>
                    <a:pt x="98693" y="63201"/>
                    <a:pt x="78590" y="82331"/>
                    <a:pt x="51940" y="83025"/>
                  </a:cubicBezTo>
                  <a:cubicBezTo>
                    <a:pt x="25270" y="83720"/>
                    <a:pt x="2072" y="65702"/>
                    <a:pt x="127" y="42762"/>
                  </a:cubicBezTo>
                  <a:cubicBezTo>
                    <a:pt x="-1797" y="19842"/>
                    <a:pt x="18305" y="713"/>
                    <a:pt x="44975" y="18"/>
                  </a:cubicBezTo>
                  <a:lnTo>
                    <a:pt x="44975" y="18"/>
                  </a:lnTo>
                  <a:close/>
                </a:path>
              </a:pathLst>
            </a:custGeom>
            <a:solidFill>
              <a:srgbClr val="FA8A6E"/>
            </a:solidFill>
            <a:ln w="1984"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1544460-92FE-2548-E0BD-7E3B638E04D5}"/>
                </a:ext>
              </a:extLst>
            </p:cNvPr>
            <p:cNvSpPr/>
            <p:nvPr/>
          </p:nvSpPr>
          <p:spPr>
            <a:xfrm>
              <a:off x="6244436" y="2861735"/>
              <a:ext cx="89622" cy="76583"/>
            </a:xfrm>
            <a:custGeom>
              <a:avLst/>
              <a:gdLst>
                <a:gd name="connsiteX0" fmla="*/ 41516 w 89622"/>
                <a:gd name="connsiteY0" fmla="*/ 22 h 76583"/>
                <a:gd name="connsiteX1" fmla="*/ 89499 w 89622"/>
                <a:gd name="connsiteY1" fmla="*/ 36992 h 76583"/>
                <a:gd name="connsiteX2" fmla="*/ 48104 w 89622"/>
                <a:gd name="connsiteY2" fmla="*/ 76560 h 76583"/>
                <a:gd name="connsiteX3" fmla="*/ 122 w 89622"/>
                <a:gd name="connsiteY3" fmla="*/ 39611 h 76583"/>
                <a:gd name="connsiteX4" fmla="*/ 41516 w 89622"/>
                <a:gd name="connsiteY4" fmla="*/ 22 h 76583"/>
                <a:gd name="connsiteX5" fmla="*/ 41516 w 89622"/>
                <a:gd name="connsiteY5" fmla="*/ 22 h 7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22" h="76583">
                  <a:moveTo>
                    <a:pt x="41516" y="22"/>
                  </a:moveTo>
                  <a:cubicBezTo>
                    <a:pt x="66182" y="-692"/>
                    <a:pt x="87673" y="15858"/>
                    <a:pt x="89499" y="36992"/>
                  </a:cubicBezTo>
                  <a:cubicBezTo>
                    <a:pt x="91324" y="58125"/>
                    <a:pt x="72770" y="75846"/>
                    <a:pt x="48104" y="76560"/>
                  </a:cubicBezTo>
                  <a:cubicBezTo>
                    <a:pt x="23438" y="77294"/>
                    <a:pt x="1947" y="60745"/>
                    <a:pt x="122" y="39611"/>
                  </a:cubicBezTo>
                  <a:cubicBezTo>
                    <a:pt x="-1685" y="18438"/>
                    <a:pt x="16850" y="737"/>
                    <a:pt x="41516" y="22"/>
                  </a:cubicBezTo>
                  <a:lnTo>
                    <a:pt x="41516" y="22"/>
                  </a:lnTo>
                  <a:close/>
                </a:path>
              </a:pathLst>
            </a:custGeom>
            <a:solidFill>
              <a:srgbClr val="F9896D"/>
            </a:solidFill>
            <a:ln w="1984"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CDCA1509-4036-4595-B3F5-1E3B14482CC7}"/>
                </a:ext>
              </a:extLst>
            </p:cNvPr>
            <p:cNvSpPr/>
            <p:nvPr/>
          </p:nvSpPr>
          <p:spPr>
            <a:xfrm>
              <a:off x="6246169" y="2863655"/>
              <a:ext cx="82330" cy="70083"/>
            </a:xfrm>
            <a:custGeom>
              <a:avLst/>
              <a:gdLst>
                <a:gd name="connsiteX0" fmla="*/ 38077 w 82330"/>
                <a:gd name="connsiteY0" fmla="*/ 27 h 70083"/>
                <a:gd name="connsiteX1" fmla="*/ 82210 w 82330"/>
                <a:gd name="connsiteY1" fmla="*/ 33683 h 70083"/>
                <a:gd name="connsiteX2" fmla="*/ 44268 w 82330"/>
                <a:gd name="connsiteY2" fmla="*/ 70056 h 70083"/>
                <a:gd name="connsiteX3" fmla="*/ 115 w 82330"/>
                <a:gd name="connsiteY3" fmla="*/ 36421 h 70083"/>
                <a:gd name="connsiteX4" fmla="*/ 38077 w 82330"/>
                <a:gd name="connsiteY4" fmla="*/ 27 h 70083"/>
                <a:gd name="connsiteX5" fmla="*/ 38077 w 82330"/>
                <a:gd name="connsiteY5" fmla="*/ 27 h 7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30" h="70083">
                  <a:moveTo>
                    <a:pt x="38077" y="27"/>
                  </a:moveTo>
                  <a:cubicBezTo>
                    <a:pt x="60739" y="-727"/>
                    <a:pt x="80503" y="14335"/>
                    <a:pt x="82210" y="33683"/>
                  </a:cubicBezTo>
                  <a:cubicBezTo>
                    <a:pt x="83936" y="53030"/>
                    <a:pt x="66930" y="69302"/>
                    <a:pt x="44268" y="70056"/>
                  </a:cubicBezTo>
                  <a:cubicBezTo>
                    <a:pt x="21626" y="70811"/>
                    <a:pt x="1822" y="55769"/>
                    <a:pt x="115" y="36421"/>
                  </a:cubicBezTo>
                  <a:cubicBezTo>
                    <a:pt x="-1571" y="17073"/>
                    <a:pt x="15435" y="781"/>
                    <a:pt x="38077" y="27"/>
                  </a:cubicBezTo>
                  <a:lnTo>
                    <a:pt x="38077" y="27"/>
                  </a:lnTo>
                  <a:close/>
                </a:path>
              </a:pathLst>
            </a:custGeom>
            <a:solidFill>
              <a:srgbClr val="F9886C"/>
            </a:solidFill>
            <a:ln w="1984"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D810C550-DBA9-EB40-08D5-EC10A45F2FAF}"/>
                </a:ext>
              </a:extLst>
            </p:cNvPr>
            <p:cNvSpPr/>
            <p:nvPr/>
          </p:nvSpPr>
          <p:spPr>
            <a:xfrm>
              <a:off x="6247936" y="2865573"/>
              <a:ext cx="75041" cy="63586"/>
            </a:xfrm>
            <a:custGeom>
              <a:avLst/>
              <a:gdLst>
                <a:gd name="connsiteX0" fmla="*/ 34603 w 75041"/>
                <a:gd name="connsiteY0" fmla="*/ 33 h 63586"/>
                <a:gd name="connsiteX1" fmla="*/ 74926 w 75041"/>
                <a:gd name="connsiteY1" fmla="*/ 30355 h 63586"/>
                <a:gd name="connsiteX2" fmla="*/ 40418 w 75041"/>
                <a:gd name="connsiteY2" fmla="*/ 63554 h 63586"/>
                <a:gd name="connsiteX3" fmla="*/ 115 w 75041"/>
                <a:gd name="connsiteY3" fmla="*/ 33232 h 63586"/>
                <a:gd name="connsiteX4" fmla="*/ 34603 w 75041"/>
                <a:gd name="connsiteY4" fmla="*/ 33 h 63586"/>
                <a:gd name="connsiteX5" fmla="*/ 34603 w 75041"/>
                <a:gd name="connsiteY5" fmla="*/ 33 h 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41" h="63586">
                  <a:moveTo>
                    <a:pt x="34603" y="33"/>
                  </a:moveTo>
                  <a:cubicBezTo>
                    <a:pt x="55261" y="-760"/>
                    <a:pt x="73319" y="12813"/>
                    <a:pt x="74926" y="30355"/>
                  </a:cubicBezTo>
                  <a:cubicBezTo>
                    <a:pt x="76534" y="47917"/>
                    <a:pt x="61075" y="62780"/>
                    <a:pt x="40418" y="63554"/>
                  </a:cubicBezTo>
                  <a:cubicBezTo>
                    <a:pt x="19780" y="64347"/>
                    <a:pt x="1702" y="50774"/>
                    <a:pt x="115" y="33232"/>
                  </a:cubicBezTo>
                  <a:cubicBezTo>
                    <a:pt x="-1493" y="15690"/>
                    <a:pt x="13966" y="827"/>
                    <a:pt x="34603" y="33"/>
                  </a:cubicBezTo>
                  <a:lnTo>
                    <a:pt x="34603" y="33"/>
                  </a:lnTo>
                  <a:close/>
                </a:path>
              </a:pathLst>
            </a:custGeom>
            <a:solidFill>
              <a:srgbClr val="F9866B"/>
            </a:solidFill>
            <a:ln w="198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7178390-23AC-91B2-54A1-7BF50E22AE2E}"/>
                </a:ext>
              </a:extLst>
            </p:cNvPr>
            <p:cNvSpPr/>
            <p:nvPr/>
          </p:nvSpPr>
          <p:spPr>
            <a:xfrm>
              <a:off x="6249665" y="2867493"/>
              <a:ext cx="67752" cy="57130"/>
            </a:xfrm>
            <a:custGeom>
              <a:avLst/>
              <a:gdLst>
                <a:gd name="connsiteX0" fmla="*/ 31168 w 67752"/>
                <a:gd name="connsiteY0" fmla="*/ 39 h 57130"/>
                <a:gd name="connsiteX1" fmla="*/ 67641 w 67752"/>
                <a:gd name="connsiteY1" fmla="*/ 27066 h 57130"/>
                <a:gd name="connsiteX2" fmla="*/ 36605 w 67752"/>
                <a:gd name="connsiteY2" fmla="*/ 57090 h 57130"/>
                <a:gd name="connsiteX3" fmla="*/ 112 w 67752"/>
                <a:gd name="connsiteY3" fmla="*/ 30063 h 57130"/>
                <a:gd name="connsiteX4" fmla="*/ 31168 w 67752"/>
                <a:gd name="connsiteY4" fmla="*/ 39 h 57130"/>
                <a:gd name="connsiteX5" fmla="*/ 31168 w 67752"/>
                <a:gd name="connsiteY5" fmla="*/ 39 h 5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2" h="57130">
                  <a:moveTo>
                    <a:pt x="31168" y="39"/>
                  </a:moveTo>
                  <a:cubicBezTo>
                    <a:pt x="49801" y="-775"/>
                    <a:pt x="66153" y="11310"/>
                    <a:pt x="67641" y="27066"/>
                  </a:cubicBezTo>
                  <a:cubicBezTo>
                    <a:pt x="69149" y="42822"/>
                    <a:pt x="55238" y="56257"/>
                    <a:pt x="36605" y="57090"/>
                  </a:cubicBezTo>
                  <a:cubicBezTo>
                    <a:pt x="17952" y="57923"/>
                    <a:pt x="1620" y="45819"/>
                    <a:pt x="112" y="30063"/>
                  </a:cubicBezTo>
                  <a:cubicBezTo>
                    <a:pt x="-1396" y="14306"/>
                    <a:pt x="12514" y="852"/>
                    <a:pt x="31168" y="39"/>
                  </a:cubicBezTo>
                  <a:lnTo>
                    <a:pt x="31168" y="39"/>
                  </a:lnTo>
                  <a:close/>
                </a:path>
              </a:pathLst>
            </a:custGeom>
            <a:solidFill>
              <a:srgbClr val="F9856B"/>
            </a:solidFill>
            <a:ln w="1984"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B537BAA5-7D0B-FE52-2BAE-6DC71769ADAA}"/>
                </a:ext>
              </a:extLst>
            </p:cNvPr>
            <p:cNvSpPr/>
            <p:nvPr/>
          </p:nvSpPr>
          <p:spPr>
            <a:xfrm>
              <a:off x="6251397" y="2869408"/>
              <a:ext cx="60478" cy="50640"/>
            </a:xfrm>
            <a:custGeom>
              <a:avLst/>
              <a:gdLst>
                <a:gd name="connsiteX0" fmla="*/ 27709 w 60478"/>
                <a:gd name="connsiteY0" fmla="*/ 48 h 50640"/>
                <a:gd name="connsiteX1" fmla="*/ 60372 w 60478"/>
                <a:gd name="connsiteY1" fmla="*/ 23761 h 50640"/>
                <a:gd name="connsiteX2" fmla="*/ 32770 w 60478"/>
                <a:gd name="connsiteY2" fmla="*/ 50591 h 50640"/>
                <a:gd name="connsiteX3" fmla="*/ 106 w 60478"/>
                <a:gd name="connsiteY3" fmla="*/ 26897 h 50640"/>
                <a:gd name="connsiteX4" fmla="*/ 27709 w 60478"/>
                <a:gd name="connsiteY4" fmla="*/ 48 h 50640"/>
                <a:gd name="connsiteX5" fmla="*/ 27709 w 60478"/>
                <a:gd name="connsiteY5" fmla="*/ 48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78" h="50640">
                  <a:moveTo>
                    <a:pt x="27709" y="48"/>
                  </a:moveTo>
                  <a:cubicBezTo>
                    <a:pt x="44339" y="-805"/>
                    <a:pt x="58983" y="9811"/>
                    <a:pt x="60372" y="23761"/>
                  </a:cubicBezTo>
                  <a:cubicBezTo>
                    <a:pt x="61762" y="37732"/>
                    <a:pt x="49399" y="49737"/>
                    <a:pt x="32770" y="50591"/>
                  </a:cubicBezTo>
                  <a:cubicBezTo>
                    <a:pt x="16140" y="51464"/>
                    <a:pt x="1515" y="40847"/>
                    <a:pt x="106" y="26897"/>
                  </a:cubicBezTo>
                  <a:cubicBezTo>
                    <a:pt x="-1283" y="12907"/>
                    <a:pt x="11080" y="921"/>
                    <a:pt x="27709" y="48"/>
                  </a:cubicBezTo>
                  <a:lnTo>
                    <a:pt x="27709" y="48"/>
                  </a:lnTo>
                  <a:close/>
                </a:path>
              </a:pathLst>
            </a:custGeom>
            <a:solidFill>
              <a:srgbClr val="F9836A"/>
            </a:solidFill>
            <a:ln w="1984"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ADFFC33-FE1C-0AFB-23E8-42CA3FC0EA34}"/>
                </a:ext>
              </a:extLst>
            </p:cNvPr>
            <p:cNvSpPr/>
            <p:nvPr/>
          </p:nvSpPr>
          <p:spPr>
            <a:xfrm>
              <a:off x="6253128" y="2871323"/>
              <a:ext cx="53211" cy="44194"/>
            </a:xfrm>
            <a:custGeom>
              <a:avLst/>
              <a:gdLst>
                <a:gd name="connsiteX0" fmla="*/ 24272 w 53211"/>
                <a:gd name="connsiteY0" fmla="*/ 58 h 44194"/>
                <a:gd name="connsiteX1" fmla="*/ 53104 w 53211"/>
                <a:gd name="connsiteY1" fmla="*/ 20477 h 44194"/>
                <a:gd name="connsiteX2" fmla="*/ 28954 w 53211"/>
                <a:gd name="connsiteY2" fmla="*/ 44131 h 44194"/>
                <a:gd name="connsiteX3" fmla="*/ 101 w 53211"/>
                <a:gd name="connsiteY3" fmla="*/ 23732 h 44194"/>
                <a:gd name="connsiteX4" fmla="*/ 24272 w 53211"/>
                <a:gd name="connsiteY4" fmla="*/ 58 h 44194"/>
                <a:gd name="connsiteX5" fmla="*/ 24272 w 53211"/>
                <a:gd name="connsiteY5" fmla="*/ 58 h 4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11" h="44194">
                  <a:moveTo>
                    <a:pt x="24272" y="58"/>
                  </a:moveTo>
                  <a:cubicBezTo>
                    <a:pt x="38896" y="-815"/>
                    <a:pt x="51815" y="8313"/>
                    <a:pt x="53104" y="20477"/>
                  </a:cubicBezTo>
                  <a:cubicBezTo>
                    <a:pt x="54414" y="32661"/>
                    <a:pt x="43580" y="43238"/>
                    <a:pt x="28954" y="44131"/>
                  </a:cubicBezTo>
                  <a:cubicBezTo>
                    <a:pt x="14350" y="45044"/>
                    <a:pt x="1411" y="35896"/>
                    <a:pt x="101" y="23732"/>
                  </a:cubicBezTo>
                  <a:cubicBezTo>
                    <a:pt x="-1168" y="11547"/>
                    <a:pt x="9646" y="951"/>
                    <a:pt x="24272" y="58"/>
                  </a:cubicBezTo>
                  <a:lnTo>
                    <a:pt x="24272" y="58"/>
                  </a:lnTo>
                  <a:close/>
                </a:path>
              </a:pathLst>
            </a:custGeom>
            <a:solidFill>
              <a:srgbClr val="F98269"/>
            </a:solidFill>
            <a:ln w="1984"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2F0C2879-75F6-A91D-B415-BC3707ED1D27}"/>
                </a:ext>
              </a:extLst>
            </p:cNvPr>
            <p:cNvSpPr/>
            <p:nvPr/>
          </p:nvSpPr>
          <p:spPr>
            <a:xfrm>
              <a:off x="6254873" y="2873229"/>
              <a:ext cx="45942" cy="37738"/>
            </a:xfrm>
            <a:custGeom>
              <a:avLst/>
              <a:gdLst>
                <a:gd name="connsiteX0" fmla="*/ 20820 w 45942"/>
                <a:gd name="connsiteY0" fmla="*/ 77 h 37738"/>
                <a:gd name="connsiteX1" fmla="*/ 45843 w 45942"/>
                <a:gd name="connsiteY1" fmla="*/ 17182 h 37738"/>
                <a:gd name="connsiteX2" fmla="*/ 25126 w 45942"/>
                <a:gd name="connsiteY2" fmla="*/ 37661 h 37738"/>
                <a:gd name="connsiteX3" fmla="*/ 103 w 45942"/>
                <a:gd name="connsiteY3" fmla="*/ 20556 h 37738"/>
                <a:gd name="connsiteX4" fmla="*/ 20820 w 45942"/>
                <a:gd name="connsiteY4" fmla="*/ 77 h 37738"/>
                <a:gd name="connsiteX5" fmla="*/ 20820 w 45942"/>
                <a:gd name="connsiteY5" fmla="*/ 77 h 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42" h="37738">
                  <a:moveTo>
                    <a:pt x="20820" y="77"/>
                  </a:moveTo>
                  <a:cubicBezTo>
                    <a:pt x="33441" y="-856"/>
                    <a:pt x="44633" y="6804"/>
                    <a:pt x="45843" y="17182"/>
                  </a:cubicBezTo>
                  <a:cubicBezTo>
                    <a:pt x="47014" y="27561"/>
                    <a:pt x="37747" y="36729"/>
                    <a:pt x="25126" y="37661"/>
                  </a:cubicBezTo>
                  <a:cubicBezTo>
                    <a:pt x="12525" y="38594"/>
                    <a:pt x="1313" y="30934"/>
                    <a:pt x="103" y="20556"/>
                  </a:cubicBezTo>
                  <a:cubicBezTo>
                    <a:pt x="-1088" y="10178"/>
                    <a:pt x="8199" y="1010"/>
                    <a:pt x="20820" y="77"/>
                  </a:cubicBezTo>
                  <a:lnTo>
                    <a:pt x="20820" y="77"/>
                  </a:lnTo>
                  <a:close/>
                </a:path>
              </a:pathLst>
            </a:custGeom>
            <a:solidFill>
              <a:srgbClr val="F88168"/>
            </a:solidFill>
            <a:ln w="198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251ACFA3-4F75-C1BF-49EA-87E03D995E0C}"/>
                </a:ext>
              </a:extLst>
            </p:cNvPr>
            <p:cNvSpPr/>
            <p:nvPr/>
          </p:nvSpPr>
          <p:spPr>
            <a:xfrm>
              <a:off x="6256619" y="2875134"/>
              <a:ext cx="38643" cy="31273"/>
            </a:xfrm>
            <a:custGeom>
              <a:avLst/>
              <a:gdLst>
                <a:gd name="connsiteX0" fmla="*/ 17367 w 38643"/>
                <a:gd name="connsiteY0" fmla="*/ 97 h 31273"/>
                <a:gd name="connsiteX1" fmla="*/ 38541 w 38643"/>
                <a:gd name="connsiteY1" fmla="*/ 13889 h 31273"/>
                <a:gd name="connsiteX2" fmla="*/ 21296 w 38643"/>
                <a:gd name="connsiteY2" fmla="*/ 31173 h 31273"/>
                <a:gd name="connsiteX3" fmla="*/ 103 w 38643"/>
                <a:gd name="connsiteY3" fmla="*/ 17381 h 31273"/>
                <a:gd name="connsiteX4" fmla="*/ 17367 w 38643"/>
                <a:gd name="connsiteY4" fmla="*/ 97 h 31273"/>
                <a:gd name="connsiteX5" fmla="*/ 17367 w 38643"/>
                <a:gd name="connsiteY5" fmla="*/ 97 h 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43" h="31273">
                  <a:moveTo>
                    <a:pt x="17367" y="97"/>
                  </a:moveTo>
                  <a:cubicBezTo>
                    <a:pt x="27983" y="-855"/>
                    <a:pt x="37449" y="5296"/>
                    <a:pt x="38541" y="13889"/>
                  </a:cubicBezTo>
                  <a:cubicBezTo>
                    <a:pt x="39632" y="22481"/>
                    <a:pt x="31913" y="30200"/>
                    <a:pt x="21296" y="31173"/>
                  </a:cubicBezTo>
                  <a:cubicBezTo>
                    <a:pt x="10680" y="32145"/>
                    <a:pt x="1194" y="25974"/>
                    <a:pt x="103" y="17381"/>
                  </a:cubicBezTo>
                  <a:cubicBezTo>
                    <a:pt x="-989" y="8809"/>
                    <a:pt x="6751" y="1070"/>
                    <a:pt x="17367" y="97"/>
                  </a:cubicBezTo>
                  <a:lnTo>
                    <a:pt x="17367" y="97"/>
                  </a:lnTo>
                  <a:close/>
                </a:path>
              </a:pathLst>
            </a:custGeom>
            <a:solidFill>
              <a:srgbClr val="F87F68"/>
            </a:solidFill>
            <a:ln w="1984"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E1B892B1-F505-E476-A37B-CD853C830B51}"/>
                </a:ext>
              </a:extLst>
            </p:cNvPr>
            <p:cNvSpPr/>
            <p:nvPr/>
          </p:nvSpPr>
          <p:spPr>
            <a:xfrm>
              <a:off x="6258348" y="2877038"/>
              <a:ext cx="31379" cy="24856"/>
            </a:xfrm>
            <a:custGeom>
              <a:avLst/>
              <a:gdLst>
                <a:gd name="connsiteX0" fmla="*/ 13912 w 31379"/>
                <a:gd name="connsiteY0" fmla="*/ 138 h 24856"/>
                <a:gd name="connsiteX1" fmla="*/ 31276 w 31379"/>
                <a:gd name="connsiteY1" fmla="*/ 10615 h 24856"/>
                <a:gd name="connsiteX2" fmla="*/ 17464 w 31379"/>
                <a:gd name="connsiteY2" fmla="*/ 24724 h 24856"/>
                <a:gd name="connsiteX3" fmla="*/ 101 w 31379"/>
                <a:gd name="connsiteY3" fmla="*/ 14247 h 24856"/>
                <a:gd name="connsiteX4" fmla="*/ 13912 w 31379"/>
                <a:gd name="connsiteY4" fmla="*/ 138 h 24856"/>
                <a:gd name="connsiteX5" fmla="*/ 13912 w 31379"/>
                <a:gd name="connsiteY5" fmla="*/ 138 h 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79" h="24856">
                  <a:moveTo>
                    <a:pt x="13912" y="138"/>
                  </a:moveTo>
                  <a:cubicBezTo>
                    <a:pt x="22505" y="-875"/>
                    <a:pt x="30303" y="3809"/>
                    <a:pt x="31276" y="10615"/>
                  </a:cubicBezTo>
                  <a:cubicBezTo>
                    <a:pt x="32268" y="17402"/>
                    <a:pt x="26076" y="23712"/>
                    <a:pt x="17464" y="24724"/>
                  </a:cubicBezTo>
                  <a:cubicBezTo>
                    <a:pt x="8872" y="25716"/>
                    <a:pt x="1093" y="21033"/>
                    <a:pt x="101" y="14247"/>
                  </a:cubicBezTo>
                  <a:cubicBezTo>
                    <a:pt x="-872" y="7440"/>
                    <a:pt x="5300" y="1130"/>
                    <a:pt x="13912" y="138"/>
                  </a:cubicBezTo>
                  <a:lnTo>
                    <a:pt x="13912" y="138"/>
                  </a:lnTo>
                  <a:close/>
                </a:path>
              </a:pathLst>
            </a:custGeom>
            <a:solidFill>
              <a:srgbClr val="F87E67"/>
            </a:solidFill>
            <a:ln w="1984"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0DDA7619-A5B2-3A2C-1A02-080AFE4F622F}"/>
                </a:ext>
              </a:extLst>
            </p:cNvPr>
            <p:cNvSpPr/>
            <p:nvPr/>
          </p:nvSpPr>
          <p:spPr>
            <a:xfrm>
              <a:off x="6098806" y="1804286"/>
              <a:ext cx="1305125" cy="752528"/>
            </a:xfrm>
            <a:custGeom>
              <a:avLst/>
              <a:gdLst>
                <a:gd name="connsiteX0" fmla="*/ 1258243 w 1305125"/>
                <a:gd name="connsiteY0" fmla="*/ 752529 h 752528"/>
                <a:gd name="connsiteX1" fmla="*/ 1205359 w 1305125"/>
                <a:gd name="connsiteY1" fmla="*/ 535337 h 752528"/>
                <a:gd name="connsiteX2" fmla="*/ 1119851 w 1305125"/>
                <a:gd name="connsiteY2" fmla="*/ 347514 h 752528"/>
                <a:gd name="connsiteX3" fmla="*/ 647367 w 1305125"/>
                <a:gd name="connsiteY3" fmla="*/ 468165 h 752528"/>
                <a:gd name="connsiteX4" fmla="*/ 923238 w 1305125"/>
                <a:gd name="connsiteY4" fmla="*/ 125897 h 752528"/>
                <a:gd name="connsiteX5" fmla="*/ 617938 w 1305125"/>
                <a:gd name="connsiteY5" fmla="*/ 377717 h 752528"/>
                <a:gd name="connsiteX6" fmla="*/ 585355 w 1305125"/>
                <a:gd name="connsiteY6" fmla="*/ 412701 h 752528"/>
                <a:gd name="connsiteX7" fmla="*/ 371100 w 1305125"/>
                <a:gd name="connsiteY7" fmla="*/ 516346 h 752528"/>
                <a:gd name="connsiteX8" fmla="*/ 511158 w 1305125"/>
                <a:gd name="connsiteY8" fmla="*/ 201780 h 752528"/>
                <a:gd name="connsiteX9" fmla="*/ 66237 w 1305125"/>
                <a:gd name="connsiteY9" fmla="*/ 574251 h 752528"/>
                <a:gd name="connsiteX10" fmla="*/ 30578 w 1305125"/>
                <a:gd name="connsiteY10" fmla="*/ 436078 h 752528"/>
                <a:gd name="connsiteX11" fmla="*/ 416761 w 1305125"/>
                <a:gd name="connsiteY11" fmla="*/ 49676 h 752528"/>
                <a:gd name="connsiteX12" fmla="*/ 1167596 w 1305125"/>
                <a:gd name="connsiteY12" fmla="*/ 89801 h 752528"/>
                <a:gd name="connsiteX13" fmla="*/ 1258243 w 1305125"/>
                <a:gd name="connsiteY13" fmla="*/ 752529 h 752528"/>
                <a:gd name="connsiteX14" fmla="*/ 1258243 w 1305125"/>
                <a:gd name="connsiteY14" fmla="*/ 752529 h 75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5125" h="752528">
                  <a:moveTo>
                    <a:pt x="1258243" y="752529"/>
                  </a:moveTo>
                  <a:cubicBezTo>
                    <a:pt x="1258243" y="752529"/>
                    <a:pt x="1222563" y="639359"/>
                    <a:pt x="1205359" y="535337"/>
                  </a:cubicBezTo>
                  <a:cubicBezTo>
                    <a:pt x="1188154" y="431315"/>
                    <a:pt x="1119851" y="347514"/>
                    <a:pt x="1119851" y="347514"/>
                  </a:cubicBezTo>
                  <a:cubicBezTo>
                    <a:pt x="1119851" y="347514"/>
                    <a:pt x="744027" y="489557"/>
                    <a:pt x="647367" y="468165"/>
                  </a:cubicBezTo>
                  <a:cubicBezTo>
                    <a:pt x="550688" y="446793"/>
                    <a:pt x="923238" y="125897"/>
                    <a:pt x="923238" y="125897"/>
                  </a:cubicBezTo>
                  <a:lnTo>
                    <a:pt x="617938" y="377717"/>
                  </a:lnTo>
                  <a:lnTo>
                    <a:pt x="585355" y="412701"/>
                  </a:lnTo>
                  <a:cubicBezTo>
                    <a:pt x="585355" y="412701"/>
                    <a:pt x="417316" y="531090"/>
                    <a:pt x="371100" y="516346"/>
                  </a:cubicBezTo>
                  <a:cubicBezTo>
                    <a:pt x="324903" y="501602"/>
                    <a:pt x="511158" y="201780"/>
                    <a:pt x="511158" y="201780"/>
                  </a:cubicBezTo>
                  <a:cubicBezTo>
                    <a:pt x="511158" y="201780"/>
                    <a:pt x="334984" y="530733"/>
                    <a:pt x="66237" y="574251"/>
                  </a:cubicBezTo>
                  <a:cubicBezTo>
                    <a:pt x="-34411" y="590563"/>
                    <a:pt x="2141" y="517398"/>
                    <a:pt x="30578" y="436078"/>
                  </a:cubicBezTo>
                  <a:cubicBezTo>
                    <a:pt x="78064" y="300246"/>
                    <a:pt x="208994" y="110538"/>
                    <a:pt x="416761" y="49676"/>
                  </a:cubicBezTo>
                  <a:cubicBezTo>
                    <a:pt x="748869" y="-47599"/>
                    <a:pt x="1090641" y="15485"/>
                    <a:pt x="1167596" y="89801"/>
                  </a:cubicBezTo>
                  <a:cubicBezTo>
                    <a:pt x="1244551" y="164136"/>
                    <a:pt x="1375759" y="536905"/>
                    <a:pt x="1258243" y="752529"/>
                  </a:cubicBezTo>
                  <a:lnTo>
                    <a:pt x="1258243" y="752529"/>
                  </a:lnTo>
                  <a:close/>
                </a:path>
              </a:pathLst>
            </a:custGeom>
            <a:solidFill>
              <a:srgbClr val="F29F68"/>
            </a:solidFill>
            <a:ln w="198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186FD29F-6D5B-F325-8F56-33B1B7664238}"/>
                </a:ext>
              </a:extLst>
            </p:cNvPr>
            <p:cNvSpPr/>
            <p:nvPr/>
          </p:nvSpPr>
          <p:spPr>
            <a:xfrm>
              <a:off x="6028469" y="1696399"/>
              <a:ext cx="1557704" cy="923858"/>
            </a:xfrm>
            <a:custGeom>
              <a:avLst/>
              <a:gdLst>
                <a:gd name="connsiteX0" fmla="*/ 1371184 w 1557704"/>
                <a:gd name="connsiteY0" fmla="*/ 923380 h 923858"/>
                <a:gd name="connsiteX1" fmla="*/ 1317308 w 1557704"/>
                <a:gd name="connsiteY1" fmla="*/ 777944 h 923858"/>
                <a:gd name="connsiteX2" fmla="*/ 1202590 w 1557704"/>
                <a:gd name="connsiteY2" fmla="*/ 414621 h 923858"/>
                <a:gd name="connsiteX3" fmla="*/ 643210 w 1557704"/>
                <a:gd name="connsiteY3" fmla="*/ 496359 h 923858"/>
                <a:gd name="connsiteX4" fmla="*/ 441417 w 1557704"/>
                <a:gd name="connsiteY4" fmla="*/ 624273 h 923858"/>
                <a:gd name="connsiteX5" fmla="*/ 438658 w 1557704"/>
                <a:gd name="connsiteY5" fmla="*/ 458615 h 923858"/>
                <a:gd name="connsiteX6" fmla="*/ 44657 w 1557704"/>
                <a:gd name="connsiteY6" fmla="*/ 567718 h 923858"/>
                <a:gd name="connsiteX7" fmla="*/ 352714 w 1557704"/>
                <a:gd name="connsiteY7" fmla="*/ 69377 h 923858"/>
                <a:gd name="connsiteX8" fmla="*/ 1226443 w 1557704"/>
                <a:gd name="connsiteY8" fmla="*/ 137362 h 923858"/>
                <a:gd name="connsiteX9" fmla="*/ 1247120 w 1557704"/>
                <a:gd name="connsiteY9" fmla="*/ 11472 h 923858"/>
                <a:gd name="connsiteX10" fmla="*/ 1286749 w 1557704"/>
                <a:gd name="connsiteY10" fmla="*/ 143930 h 923858"/>
                <a:gd name="connsiteX11" fmla="*/ 1338521 w 1557704"/>
                <a:gd name="connsiteY11" fmla="*/ 106584 h 923858"/>
                <a:gd name="connsiteX12" fmla="*/ 1309470 w 1557704"/>
                <a:gd name="connsiteY12" fmla="*/ 167068 h 923858"/>
                <a:gd name="connsiteX13" fmla="*/ 1548609 w 1557704"/>
                <a:gd name="connsiteY13" fmla="*/ 481337 h 923858"/>
                <a:gd name="connsiteX14" fmla="*/ 1508941 w 1557704"/>
                <a:gd name="connsiteY14" fmla="*/ 819517 h 923858"/>
                <a:gd name="connsiteX15" fmla="*/ 1371184 w 1557704"/>
                <a:gd name="connsiteY15" fmla="*/ 923380 h 923858"/>
                <a:gd name="connsiteX16" fmla="*/ 1371184 w 1557704"/>
                <a:gd name="connsiteY16" fmla="*/ 923380 h 92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7704" h="923858">
                  <a:moveTo>
                    <a:pt x="1371184" y="923380"/>
                  </a:moveTo>
                  <a:cubicBezTo>
                    <a:pt x="1358544" y="925782"/>
                    <a:pt x="1329591" y="924750"/>
                    <a:pt x="1317308" y="777944"/>
                  </a:cubicBezTo>
                  <a:cubicBezTo>
                    <a:pt x="1307207" y="657353"/>
                    <a:pt x="1304152" y="545909"/>
                    <a:pt x="1202590" y="414621"/>
                  </a:cubicBezTo>
                  <a:cubicBezTo>
                    <a:pt x="1136907" y="476892"/>
                    <a:pt x="489220" y="694639"/>
                    <a:pt x="643210" y="496359"/>
                  </a:cubicBezTo>
                  <a:cubicBezTo>
                    <a:pt x="643210" y="496359"/>
                    <a:pt x="501008" y="614212"/>
                    <a:pt x="441417" y="624273"/>
                  </a:cubicBezTo>
                  <a:cubicBezTo>
                    <a:pt x="381845" y="634314"/>
                    <a:pt x="438658" y="458615"/>
                    <a:pt x="438658" y="458615"/>
                  </a:cubicBezTo>
                  <a:cubicBezTo>
                    <a:pt x="311081" y="653741"/>
                    <a:pt x="-90560" y="817473"/>
                    <a:pt x="44657" y="567718"/>
                  </a:cubicBezTo>
                  <a:cubicBezTo>
                    <a:pt x="-42478" y="682435"/>
                    <a:pt x="-32020" y="240114"/>
                    <a:pt x="352714" y="69377"/>
                  </a:cubicBezTo>
                  <a:cubicBezTo>
                    <a:pt x="556829" y="-21191"/>
                    <a:pt x="1048185" y="-45996"/>
                    <a:pt x="1226443" y="137362"/>
                  </a:cubicBezTo>
                  <a:cubicBezTo>
                    <a:pt x="1226443" y="137362"/>
                    <a:pt x="1209119" y="4328"/>
                    <a:pt x="1247120" y="11472"/>
                  </a:cubicBezTo>
                  <a:cubicBezTo>
                    <a:pt x="1285121" y="18636"/>
                    <a:pt x="1286749" y="143930"/>
                    <a:pt x="1286749" y="143930"/>
                  </a:cubicBezTo>
                  <a:cubicBezTo>
                    <a:pt x="1286749" y="143930"/>
                    <a:pt x="1326674" y="78763"/>
                    <a:pt x="1338521" y="106584"/>
                  </a:cubicBezTo>
                  <a:cubicBezTo>
                    <a:pt x="1350348" y="134425"/>
                    <a:pt x="1309470" y="167068"/>
                    <a:pt x="1309470" y="167068"/>
                  </a:cubicBezTo>
                  <a:cubicBezTo>
                    <a:pt x="1309470" y="167068"/>
                    <a:pt x="1514259" y="266764"/>
                    <a:pt x="1548609" y="481337"/>
                  </a:cubicBezTo>
                  <a:cubicBezTo>
                    <a:pt x="1582959" y="695929"/>
                    <a:pt x="1508941" y="819517"/>
                    <a:pt x="1508941" y="819517"/>
                  </a:cubicBezTo>
                  <a:cubicBezTo>
                    <a:pt x="1385174" y="763657"/>
                    <a:pt x="1394025" y="919035"/>
                    <a:pt x="1371184" y="923380"/>
                  </a:cubicBezTo>
                  <a:lnTo>
                    <a:pt x="1371184" y="923380"/>
                  </a:lnTo>
                  <a:close/>
                </a:path>
              </a:pathLst>
            </a:custGeom>
            <a:solidFill>
              <a:srgbClr val="542022"/>
            </a:solidFill>
            <a:ln w="1984"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EC00694-334B-C7C6-28A9-07FF22044A7F}"/>
                </a:ext>
              </a:extLst>
            </p:cNvPr>
            <p:cNvSpPr/>
            <p:nvPr/>
          </p:nvSpPr>
          <p:spPr>
            <a:xfrm>
              <a:off x="6075031" y="1916987"/>
              <a:ext cx="1506155" cy="289919"/>
            </a:xfrm>
            <a:custGeom>
              <a:avLst/>
              <a:gdLst>
                <a:gd name="connsiteX0" fmla="*/ 0 w 1506155"/>
                <a:gd name="connsiteY0" fmla="*/ 144146 h 289919"/>
                <a:gd name="connsiteX1" fmla="*/ 96441 w 1506155"/>
                <a:gd name="connsiteY1" fmla="*/ 0 h 289919"/>
                <a:gd name="connsiteX2" fmla="*/ 1492621 w 1506155"/>
                <a:gd name="connsiteY2" fmla="*/ 217906 h 289919"/>
                <a:gd name="connsiteX3" fmla="*/ 1502087 w 1506155"/>
                <a:gd name="connsiteY3" fmla="*/ 260769 h 289919"/>
                <a:gd name="connsiteX4" fmla="*/ 1506155 w 1506155"/>
                <a:gd name="connsiteY4" fmla="*/ 289920 h 289919"/>
                <a:gd name="connsiteX5" fmla="*/ 1087626 w 1506155"/>
                <a:gd name="connsiteY5" fmla="*/ 108784 h 289919"/>
                <a:gd name="connsiteX6" fmla="*/ 0 w 1506155"/>
                <a:gd name="connsiteY6" fmla="*/ 144146 h 289919"/>
                <a:gd name="connsiteX7" fmla="*/ 0 w 1506155"/>
                <a:gd name="connsiteY7" fmla="*/ 144146 h 2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155" h="289919">
                  <a:moveTo>
                    <a:pt x="0" y="144146"/>
                  </a:moveTo>
                  <a:cubicBezTo>
                    <a:pt x="22523" y="96878"/>
                    <a:pt x="54075" y="47050"/>
                    <a:pt x="96441" y="0"/>
                  </a:cubicBezTo>
                  <a:cubicBezTo>
                    <a:pt x="346118" y="142301"/>
                    <a:pt x="1073755" y="-155358"/>
                    <a:pt x="1492621" y="217906"/>
                  </a:cubicBezTo>
                  <a:cubicBezTo>
                    <a:pt x="1496511" y="231638"/>
                    <a:pt x="1499706" y="245926"/>
                    <a:pt x="1502087" y="260769"/>
                  </a:cubicBezTo>
                  <a:cubicBezTo>
                    <a:pt x="1503675" y="270671"/>
                    <a:pt x="1505024" y="280395"/>
                    <a:pt x="1506155" y="289920"/>
                  </a:cubicBezTo>
                  <a:cubicBezTo>
                    <a:pt x="1417711" y="232571"/>
                    <a:pt x="1286800" y="131168"/>
                    <a:pt x="1087626" y="108784"/>
                  </a:cubicBezTo>
                  <a:cubicBezTo>
                    <a:pt x="795265" y="75963"/>
                    <a:pt x="231063" y="257634"/>
                    <a:pt x="0" y="144146"/>
                  </a:cubicBezTo>
                  <a:lnTo>
                    <a:pt x="0" y="144146"/>
                  </a:lnTo>
                  <a:close/>
                </a:path>
              </a:pathLst>
            </a:custGeom>
            <a:solidFill>
              <a:srgbClr val="653638"/>
            </a:solidFill>
            <a:ln w="1984" cap="flat">
              <a:noFill/>
              <a:prstDash val="solid"/>
              <a:miter/>
            </a:ln>
          </p:spPr>
          <p:txBody>
            <a:bodyPr rtlCol="0" anchor="ctr"/>
            <a:lstStyle/>
            <a:p>
              <a:endParaRPr lang="en-US"/>
            </a:p>
          </p:txBody>
        </p:sp>
        <p:grpSp>
          <p:nvGrpSpPr>
            <p:cNvPr id="172" name="Group 171">
              <a:extLst>
                <a:ext uri="{FF2B5EF4-FFF2-40B4-BE49-F238E27FC236}">
                  <a16:creationId xmlns:a16="http://schemas.microsoft.com/office/drawing/2014/main" id="{4176F518-4C38-310C-DAC0-5AE1FFF2B2E1}"/>
                </a:ext>
              </a:extLst>
            </p:cNvPr>
            <p:cNvGrpSpPr/>
            <p:nvPr/>
          </p:nvGrpSpPr>
          <p:grpSpPr>
            <a:xfrm flipH="1">
              <a:off x="6767628" y="3458435"/>
              <a:ext cx="133446" cy="438064"/>
              <a:chOff x="14692737" y="2561777"/>
              <a:chExt cx="173622" cy="569956"/>
            </a:xfrm>
          </p:grpSpPr>
          <p:sp>
            <p:nvSpPr>
              <p:cNvPr id="173" name="Arrow: Notched Right 2874">
                <a:extLst>
                  <a:ext uri="{FF2B5EF4-FFF2-40B4-BE49-F238E27FC236}">
                    <a16:creationId xmlns:a16="http://schemas.microsoft.com/office/drawing/2014/main" id="{F7D4F879-3207-3339-21F0-706249E6D038}"/>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Arrow: Notched Right 2874">
                <a:extLst>
                  <a:ext uri="{FF2B5EF4-FFF2-40B4-BE49-F238E27FC236}">
                    <a16:creationId xmlns:a16="http://schemas.microsoft.com/office/drawing/2014/main" id="{C4A2DE7A-03E3-5721-A9A7-F093C9AC3BE2}"/>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Arrow: Notched Right 2874">
                <a:extLst>
                  <a:ext uri="{FF2B5EF4-FFF2-40B4-BE49-F238E27FC236}">
                    <a16:creationId xmlns:a16="http://schemas.microsoft.com/office/drawing/2014/main" id="{39E9EC24-37CE-CA47-E266-7EA61C816574}"/>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76" name="Group 175">
            <a:extLst>
              <a:ext uri="{FF2B5EF4-FFF2-40B4-BE49-F238E27FC236}">
                <a16:creationId xmlns:a16="http://schemas.microsoft.com/office/drawing/2014/main" id="{82BBF220-49B3-82AE-B3E6-1693B7F16EAB}"/>
              </a:ext>
            </a:extLst>
          </p:cNvPr>
          <p:cNvGrpSpPr/>
          <p:nvPr/>
        </p:nvGrpSpPr>
        <p:grpSpPr>
          <a:xfrm>
            <a:off x="3524376" y="7312210"/>
            <a:ext cx="863963" cy="1557567"/>
            <a:chOff x="2873099" y="1609635"/>
            <a:chExt cx="2339031" cy="4216846"/>
          </a:xfrm>
        </p:grpSpPr>
        <p:sp>
          <p:nvSpPr>
            <p:cNvPr id="177" name="Freeform: Shape 176">
              <a:extLst>
                <a:ext uri="{FF2B5EF4-FFF2-40B4-BE49-F238E27FC236}">
                  <a16:creationId xmlns:a16="http://schemas.microsoft.com/office/drawing/2014/main" id="{ECBA6A70-9DB0-49D4-F6F3-66DC6C08D593}"/>
                </a:ext>
              </a:extLst>
            </p:cNvPr>
            <p:cNvSpPr/>
            <p:nvPr/>
          </p:nvSpPr>
          <p:spPr>
            <a:xfrm>
              <a:off x="3489285" y="4447032"/>
              <a:ext cx="302764" cy="1237627"/>
            </a:xfrm>
            <a:custGeom>
              <a:avLst/>
              <a:gdLst>
                <a:gd name="connsiteX0" fmla="*/ 4387 w 302764"/>
                <a:gd name="connsiteY0" fmla="*/ 1125824 h 1237627"/>
                <a:gd name="connsiteX1" fmla="*/ 7126 w 302764"/>
                <a:gd name="connsiteY1" fmla="*/ 251936 h 1237627"/>
                <a:gd name="connsiteX2" fmla="*/ 280595 w 302764"/>
                <a:gd name="connsiteY2" fmla="*/ 71594 h 1237627"/>
                <a:gd name="connsiteX3" fmla="*/ 259144 w 302764"/>
                <a:gd name="connsiteY3" fmla="*/ 706680 h 1237627"/>
                <a:gd name="connsiteX4" fmla="*/ 220805 w 302764"/>
                <a:gd name="connsiteY4" fmla="*/ 1125824 h 1237627"/>
                <a:gd name="connsiteX5" fmla="*/ 37983 w 302764"/>
                <a:gd name="connsiteY5" fmla="*/ 1226750 h 1237627"/>
                <a:gd name="connsiteX6" fmla="*/ 4387 w 302764"/>
                <a:gd name="connsiteY6" fmla="*/ 1125824 h 1237627"/>
                <a:gd name="connsiteX7" fmla="*/ 4387 w 302764"/>
                <a:gd name="connsiteY7" fmla="*/ 1125824 h 123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64" h="1237627">
                  <a:moveTo>
                    <a:pt x="4387" y="1125824"/>
                  </a:moveTo>
                  <a:cubicBezTo>
                    <a:pt x="4387" y="1125824"/>
                    <a:pt x="17564" y="544237"/>
                    <a:pt x="7126" y="251936"/>
                  </a:cubicBezTo>
                  <a:cubicBezTo>
                    <a:pt x="-3312" y="-40365"/>
                    <a:pt x="228068" y="-45743"/>
                    <a:pt x="280595" y="71594"/>
                  </a:cubicBezTo>
                  <a:cubicBezTo>
                    <a:pt x="333122" y="188932"/>
                    <a:pt x="278333" y="503974"/>
                    <a:pt x="259144" y="706680"/>
                  </a:cubicBezTo>
                  <a:cubicBezTo>
                    <a:pt x="239974" y="909405"/>
                    <a:pt x="220805" y="1125824"/>
                    <a:pt x="220805" y="1125824"/>
                  </a:cubicBezTo>
                  <a:cubicBezTo>
                    <a:pt x="242098" y="1229647"/>
                    <a:pt x="93844" y="1255305"/>
                    <a:pt x="37983" y="1226750"/>
                  </a:cubicBezTo>
                  <a:cubicBezTo>
                    <a:pt x="-17898" y="1198194"/>
                    <a:pt x="4387" y="1125824"/>
                    <a:pt x="4387" y="1125824"/>
                  </a:cubicBezTo>
                  <a:lnTo>
                    <a:pt x="4387" y="1125824"/>
                  </a:lnTo>
                  <a:close/>
                </a:path>
              </a:pathLst>
            </a:custGeom>
            <a:solidFill>
              <a:srgbClr val="FFB685"/>
            </a:solidFill>
            <a:ln w="198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B27062E2-345B-F16D-B25E-43D495F461AA}"/>
                </a:ext>
              </a:extLst>
            </p:cNvPr>
            <p:cNvSpPr/>
            <p:nvPr/>
          </p:nvSpPr>
          <p:spPr>
            <a:xfrm>
              <a:off x="3496068" y="4447032"/>
              <a:ext cx="295985" cy="628455"/>
            </a:xfrm>
            <a:custGeom>
              <a:avLst/>
              <a:gdLst>
                <a:gd name="connsiteX0" fmla="*/ 4291 w 295985"/>
                <a:gd name="connsiteY0" fmla="*/ 598808 h 628455"/>
                <a:gd name="connsiteX1" fmla="*/ 342 w 295985"/>
                <a:gd name="connsiteY1" fmla="*/ 251936 h 628455"/>
                <a:gd name="connsiteX2" fmla="*/ 273811 w 295985"/>
                <a:gd name="connsiteY2" fmla="*/ 71594 h 628455"/>
                <a:gd name="connsiteX3" fmla="*/ 260675 w 295985"/>
                <a:gd name="connsiteY3" fmla="*/ 628455 h 628455"/>
                <a:gd name="connsiteX4" fmla="*/ 4291 w 295985"/>
                <a:gd name="connsiteY4" fmla="*/ 598808 h 628455"/>
                <a:gd name="connsiteX5" fmla="*/ 4291 w 295985"/>
                <a:gd name="connsiteY5" fmla="*/ 598808 h 62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5" h="628455">
                  <a:moveTo>
                    <a:pt x="4291" y="598808"/>
                  </a:moveTo>
                  <a:cubicBezTo>
                    <a:pt x="4628" y="472541"/>
                    <a:pt x="3735" y="346949"/>
                    <a:pt x="342" y="251936"/>
                  </a:cubicBezTo>
                  <a:cubicBezTo>
                    <a:pt x="-10096" y="-40365"/>
                    <a:pt x="221285" y="-45743"/>
                    <a:pt x="273811" y="71594"/>
                  </a:cubicBezTo>
                  <a:cubicBezTo>
                    <a:pt x="319969" y="174684"/>
                    <a:pt x="283277" y="430393"/>
                    <a:pt x="260675" y="628455"/>
                  </a:cubicBezTo>
                  <a:cubicBezTo>
                    <a:pt x="166634" y="625121"/>
                    <a:pt x="80869" y="614029"/>
                    <a:pt x="4291" y="598808"/>
                  </a:cubicBezTo>
                  <a:lnTo>
                    <a:pt x="4291" y="598808"/>
                  </a:lnTo>
                  <a:close/>
                </a:path>
              </a:pathLst>
            </a:custGeom>
            <a:solidFill>
              <a:srgbClr val="FAA66E"/>
            </a:solidFill>
            <a:ln w="1984"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5CEDD85B-F841-F1ED-3D38-7338B8A351E0}"/>
                </a:ext>
              </a:extLst>
            </p:cNvPr>
            <p:cNvSpPr/>
            <p:nvPr/>
          </p:nvSpPr>
          <p:spPr>
            <a:xfrm>
              <a:off x="3487065" y="5395411"/>
              <a:ext cx="248305" cy="290894"/>
            </a:xfrm>
            <a:custGeom>
              <a:avLst/>
              <a:gdLst>
                <a:gd name="connsiteX0" fmla="*/ 3034 w 248305"/>
                <a:gd name="connsiteY0" fmla="*/ 187783 h 290894"/>
                <a:gd name="connsiteX1" fmla="*/ 375 w 248305"/>
                <a:gd name="connsiteY1" fmla="*/ 0 h 290894"/>
                <a:gd name="connsiteX2" fmla="*/ 248306 w 248305"/>
                <a:gd name="connsiteY2" fmla="*/ 2996 h 290894"/>
                <a:gd name="connsiteX3" fmla="*/ 224513 w 248305"/>
                <a:gd name="connsiteY3" fmla="*/ 186970 h 290894"/>
                <a:gd name="connsiteX4" fmla="*/ 40182 w 248305"/>
                <a:gd name="connsiteY4" fmla="*/ 278371 h 290894"/>
                <a:gd name="connsiteX5" fmla="*/ 3034 w 248305"/>
                <a:gd name="connsiteY5" fmla="*/ 187783 h 290894"/>
                <a:gd name="connsiteX6" fmla="*/ 3034 w 248305"/>
                <a:gd name="connsiteY6" fmla="*/ 187783 h 2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05" h="290894">
                  <a:moveTo>
                    <a:pt x="3034" y="187783"/>
                  </a:moveTo>
                  <a:cubicBezTo>
                    <a:pt x="3034" y="187783"/>
                    <a:pt x="-1272" y="105689"/>
                    <a:pt x="375" y="0"/>
                  </a:cubicBezTo>
                  <a:cubicBezTo>
                    <a:pt x="61435" y="1131"/>
                    <a:pt x="165179" y="3195"/>
                    <a:pt x="248306" y="2996"/>
                  </a:cubicBezTo>
                  <a:cubicBezTo>
                    <a:pt x="239058" y="104617"/>
                    <a:pt x="224513" y="186970"/>
                    <a:pt x="224513" y="186970"/>
                  </a:cubicBezTo>
                  <a:cubicBezTo>
                    <a:pt x="245805" y="290793"/>
                    <a:pt x="96043" y="306906"/>
                    <a:pt x="40182" y="278371"/>
                  </a:cubicBezTo>
                  <a:cubicBezTo>
                    <a:pt x="-15678" y="249815"/>
                    <a:pt x="3034" y="187783"/>
                    <a:pt x="3034" y="187783"/>
                  </a:cubicBezTo>
                  <a:lnTo>
                    <a:pt x="3034" y="187783"/>
                  </a:lnTo>
                  <a:close/>
                </a:path>
              </a:pathLst>
            </a:custGeom>
            <a:solidFill>
              <a:srgbClr val="FFE0DA"/>
            </a:solidFill>
            <a:ln w="1984"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A737F665-1ACD-67D9-5E3C-E9F297321B07}"/>
                </a:ext>
              </a:extLst>
            </p:cNvPr>
            <p:cNvSpPr/>
            <p:nvPr/>
          </p:nvSpPr>
          <p:spPr>
            <a:xfrm>
              <a:off x="3397508" y="5572856"/>
              <a:ext cx="395718" cy="213977"/>
            </a:xfrm>
            <a:custGeom>
              <a:avLst/>
              <a:gdLst>
                <a:gd name="connsiteX0" fmla="*/ 96164 w 395718"/>
                <a:gd name="connsiteY0" fmla="*/ 0 h 213977"/>
                <a:gd name="connsiteX1" fmla="*/ 794 w 395718"/>
                <a:gd name="connsiteY1" fmla="*/ 213977 h 213977"/>
                <a:gd name="connsiteX2" fmla="*/ 395549 w 395718"/>
                <a:gd name="connsiteY2" fmla="*/ 213977 h 213977"/>
                <a:gd name="connsiteX3" fmla="*/ 312562 w 395718"/>
                <a:gd name="connsiteY3" fmla="*/ 0 h 213977"/>
                <a:gd name="connsiteX4" fmla="*/ 114162 w 395718"/>
                <a:gd name="connsiteY4" fmla="*/ 77947 h 213977"/>
                <a:gd name="connsiteX5" fmla="*/ 96164 w 395718"/>
                <a:gd name="connsiteY5" fmla="*/ 0 h 213977"/>
                <a:gd name="connsiteX6" fmla="*/ 96164 w 395718"/>
                <a:gd name="connsiteY6" fmla="*/ 0 h 2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18" h="213977">
                  <a:moveTo>
                    <a:pt x="96164" y="0"/>
                  </a:moveTo>
                  <a:cubicBezTo>
                    <a:pt x="75149" y="4346"/>
                    <a:pt x="-9029" y="129581"/>
                    <a:pt x="794" y="213977"/>
                  </a:cubicBezTo>
                  <a:lnTo>
                    <a:pt x="395549" y="213977"/>
                  </a:lnTo>
                  <a:cubicBezTo>
                    <a:pt x="395549" y="213977"/>
                    <a:pt x="403368" y="117496"/>
                    <a:pt x="312562" y="0"/>
                  </a:cubicBezTo>
                  <a:cubicBezTo>
                    <a:pt x="289464" y="92215"/>
                    <a:pt x="151013" y="99101"/>
                    <a:pt x="114162" y="77947"/>
                  </a:cubicBezTo>
                  <a:cubicBezTo>
                    <a:pt x="77332" y="56774"/>
                    <a:pt x="96164" y="0"/>
                    <a:pt x="96164" y="0"/>
                  </a:cubicBezTo>
                  <a:lnTo>
                    <a:pt x="96164" y="0"/>
                  </a:lnTo>
                  <a:close/>
                </a:path>
              </a:pathLst>
            </a:custGeom>
            <a:solidFill>
              <a:srgbClr val="0070C0"/>
            </a:solidFill>
            <a:ln w="1984"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6455C04-8CC9-54DE-9D41-4BF8A0784B98}"/>
                </a:ext>
              </a:extLst>
            </p:cNvPr>
            <p:cNvSpPr/>
            <p:nvPr/>
          </p:nvSpPr>
          <p:spPr>
            <a:xfrm>
              <a:off x="3383399" y="5781773"/>
              <a:ext cx="425811" cy="44708"/>
            </a:xfrm>
            <a:custGeom>
              <a:avLst/>
              <a:gdLst>
                <a:gd name="connsiteX0" fmla="*/ 22344 w 425811"/>
                <a:gd name="connsiteY0" fmla="*/ 0 h 44708"/>
                <a:gd name="connsiteX1" fmla="*/ 403467 w 425811"/>
                <a:gd name="connsiteY1" fmla="*/ 0 h 44708"/>
                <a:gd name="connsiteX2" fmla="*/ 425811 w 425811"/>
                <a:gd name="connsiteY2" fmla="*/ 22344 h 44708"/>
                <a:gd name="connsiteX3" fmla="*/ 425811 w 425811"/>
                <a:gd name="connsiteY3" fmla="*/ 22364 h 44708"/>
                <a:gd name="connsiteX4" fmla="*/ 403467 w 425811"/>
                <a:gd name="connsiteY4" fmla="*/ 44708 h 44708"/>
                <a:gd name="connsiteX5" fmla="*/ 22344 w 425811"/>
                <a:gd name="connsiteY5" fmla="*/ 44708 h 44708"/>
                <a:gd name="connsiteX6" fmla="*/ 0 w 425811"/>
                <a:gd name="connsiteY6" fmla="*/ 22364 h 44708"/>
                <a:gd name="connsiteX7" fmla="*/ 0 w 425811"/>
                <a:gd name="connsiteY7" fmla="*/ 22344 h 44708"/>
                <a:gd name="connsiteX8" fmla="*/ 22344 w 425811"/>
                <a:gd name="connsiteY8" fmla="*/ 0 h 44708"/>
                <a:gd name="connsiteX9" fmla="*/ 22344 w 425811"/>
                <a:gd name="connsiteY9" fmla="*/ 0 h 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811" h="44708">
                  <a:moveTo>
                    <a:pt x="22344" y="0"/>
                  </a:moveTo>
                  <a:lnTo>
                    <a:pt x="403467" y="0"/>
                  </a:lnTo>
                  <a:cubicBezTo>
                    <a:pt x="415770" y="0"/>
                    <a:pt x="425811" y="10041"/>
                    <a:pt x="425811" y="22344"/>
                  </a:cubicBezTo>
                  <a:lnTo>
                    <a:pt x="425811" y="22364"/>
                  </a:lnTo>
                  <a:cubicBezTo>
                    <a:pt x="425811" y="34667"/>
                    <a:pt x="415770" y="44708"/>
                    <a:pt x="403467" y="44708"/>
                  </a:cubicBezTo>
                  <a:lnTo>
                    <a:pt x="22344" y="44708"/>
                  </a:lnTo>
                  <a:cubicBezTo>
                    <a:pt x="10041" y="44708"/>
                    <a:pt x="0" y="34667"/>
                    <a:pt x="0" y="22364"/>
                  </a:cubicBezTo>
                  <a:lnTo>
                    <a:pt x="0" y="22344"/>
                  </a:lnTo>
                  <a:cubicBezTo>
                    <a:pt x="2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1617409A-8E6B-E2F2-DE2B-BB7DF83DE7A2}"/>
                </a:ext>
              </a:extLst>
            </p:cNvPr>
            <p:cNvSpPr/>
            <p:nvPr/>
          </p:nvSpPr>
          <p:spPr>
            <a:xfrm>
              <a:off x="3468962" y="5538018"/>
              <a:ext cx="268241" cy="55263"/>
            </a:xfrm>
            <a:custGeom>
              <a:avLst/>
              <a:gdLst>
                <a:gd name="connsiteX0" fmla="*/ 21138 w 268241"/>
                <a:gd name="connsiteY0" fmla="*/ 45177 h 55263"/>
                <a:gd name="connsiteX1" fmla="*/ 1711 w 268241"/>
                <a:gd name="connsiteY1" fmla="*/ 39343 h 55263"/>
                <a:gd name="connsiteX2" fmla="*/ 7565 w 268241"/>
                <a:gd name="connsiteY2" fmla="*/ 19915 h 55263"/>
                <a:gd name="connsiteX3" fmla="*/ 136213 w 268241"/>
                <a:gd name="connsiteY3" fmla="*/ 250 h 55263"/>
                <a:gd name="connsiteX4" fmla="*/ 260337 w 268241"/>
                <a:gd name="connsiteY4" fmla="*/ 28171 h 55263"/>
                <a:gd name="connsiteX5" fmla="*/ 266727 w 268241"/>
                <a:gd name="connsiteY5" fmla="*/ 47360 h 55263"/>
                <a:gd name="connsiteX6" fmla="*/ 247538 w 268241"/>
                <a:gd name="connsiteY6" fmla="*/ 53749 h 55263"/>
                <a:gd name="connsiteX7" fmla="*/ 135301 w 268241"/>
                <a:gd name="connsiteY7" fmla="*/ 28885 h 55263"/>
                <a:gd name="connsiteX8" fmla="*/ 21138 w 268241"/>
                <a:gd name="connsiteY8" fmla="*/ 45177 h 55263"/>
                <a:gd name="connsiteX9" fmla="*/ 21138 w 268241"/>
                <a:gd name="connsiteY9" fmla="*/ 45177 h 5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1" h="55263">
                  <a:moveTo>
                    <a:pt x="21138" y="45177"/>
                  </a:moveTo>
                  <a:cubicBezTo>
                    <a:pt x="14173" y="48908"/>
                    <a:pt x="5482" y="46308"/>
                    <a:pt x="1711" y="39343"/>
                  </a:cubicBezTo>
                  <a:cubicBezTo>
                    <a:pt x="-2039" y="32377"/>
                    <a:pt x="580" y="23666"/>
                    <a:pt x="7565" y="19915"/>
                  </a:cubicBezTo>
                  <a:cubicBezTo>
                    <a:pt x="30584" y="7553"/>
                    <a:pt x="81682" y="-1655"/>
                    <a:pt x="136213" y="250"/>
                  </a:cubicBezTo>
                  <a:cubicBezTo>
                    <a:pt x="178600" y="1719"/>
                    <a:pt x="223725" y="9835"/>
                    <a:pt x="260337" y="28171"/>
                  </a:cubicBezTo>
                  <a:cubicBezTo>
                    <a:pt x="267402" y="31683"/>
                    <a:pt x="270259" y="40315"/>
                    <a:pt x="266727" y="47360"/>
                  </a:cubicBezTo>
                  <a:cubicBezTo>
                    <a:pt x="263195" y="54424"/>
                    <a:pt x="254583" y="57282"/>
                    <a:pt x="247538" y="53749"/>
                  </a:cubicBezTo>
                  <a:cubicBezTo>
                    <a:pt x="214974" y="37458"/>
                    <a:pt x="174056" y="30234"/>
                    <a:pt x="135301" y="28885"/>
                  </a:cubicBezTo>
                  <a:cubicBezTo>
                    <a:pt x="85651" y="27139"/>
                    <a:pt x="40466" y="34798"/>
                    <a:pt x="21138" y="45177"/>
                  </a:cubicBezTo>
                  <a:lnTo>
                    <a:pt x="21138" y="45177"/>
                  </a:lnTo>
                  <a:close/>
                </a:path>
              </a:pathLst>
            </a:custGeom>
            <a:solidFill>
              <a:srgbClr val="002060"/>
            </a:solidFill>
            <a:ln w="198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4DA9088A-039F-EC2A-69F8-C66B2D03D24D}"/>
                </a:ext>
              </a:extLst>
            </p:cNvPr>
            <p:cNvSpPr/>
            <p:nvPr/>
          </p:nvSpPr>
          <p:spPr>
            <a:xfrm>
              <a:off x="3890785" y="4447032"/>
              <a:ext cx="449648" cy="1235434"/>
            </a:xfrm>
            <a:custGeom>
              <a:avLst/>
              <a:gdLst>
                <a:gd name="connsiteX0" fmla="*/ 298358 w 449648"/>
                <a:gd name="connsiteY0" fmla="*/ 1104670 h 1235434"/>
                <a:gd name="connsiteX1" fmla="*/ 295639 w 449648"/>
                <a:gd name="connsiteY1" fmla="*/ 251936 h 1235434"/>
                <a:gd name="connsiteX2" fmla="*/ 22170 w 449648"/>
                <a:gd name="connsiteY2" fmla="*/ 71594 h 1235434"/>
                <a:gd name="connsiteX3" fmla="*/ 43601 w 449648"/>
                <a:gd name="connsiteY3" fmla="*/ 706680 h 1235434"/>
                <a:gd name="connsiteX4" fmla="*/ 81960 w 449648"/>
                <a:gd name="connsiteY4" fmla="*/ 1125824 h 1235434"/>
                <a:gd name="connsiteX5" fmla="*/ 355032 w 449648"/>
                <a:gd name="connsiteY5" fmla="*/ 1233120 h 1235434"/>
                <a:gd name="connsiteX6" fmla="*/ 449648 w 449648"/>
                <a:gd name="connsiteY6" fmla="*/ 1200020 h 1235434"/>
                <a:gd name="connsiteX7" fmla="*/ 298358 w 449648"/>
                <a:gd name="connsiteY7" fmla="*/ 1104670 h 1235434"/>
                <a:gd name="connsiteX8" fmla="*/ 298358 w 449648"/>
                <a:gd name="connsiteY8" fmla="*/ 1104670 h 12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648" h="1235434">
                  <a:moveTo>
                    <a:pt x="298358" y="1104670"/>
                  </a:moveTo>
                  <a:cubicBezTo>
                    <a:pt x="298358" y="1104670"/>
                    <a:pt x="285201" y="544237"/>
                    <a:pt x="295639" y="251936"/>
                  </a:cubicBezTo>
                  <a:cubicBezTo>
                    <a:pt x="306077" y="-40365"/>
                    <a:pt x="74697" y="-45743"/>
                    <a:pt x="22170" y="71594"/>
                  </a:cubicBezTo>
                  <a:cubicBezTo>
                    <a:pt x="-30357" y="188932"/>
                    <a:pt x="24432" y="503974"/>
                    <a:pt x="43601" y="706680"/>
                  </a:cubicBezTo>
                  <a:cubicBezTo>
                    <a:pt x="62791" y="909405"/>
                    <a:pt x="81960" y="1125824"/>
                    <a:pt x="81960" y="1125824"/>
                  </a:cubicBezTo>
                  <a:cubicBezTo>
                    <a:pt x="127938" y="1216669"/>
                    <a:pt x="244164" y="1244193"/>
                    <a:pt x="355032" y="1233120"/>
                  </a:cubicBezTo>
                  <a:cubicBezTo>
                    <a:pt x="422541" y="1226373"/>
                    <a:pt x="448239" y="1210359"/>
                    <a:pt x="449648" y="1200020"/>
                  </a:cubicBezTo>
                  <a:cubicBezTo>
                    <a:pt x="429764" y="1174203"/>
                    <a:pt x="349734" y="1135110"/>
                    <a:pt x="298358" y="1104670"/>
                  </a:cubicBezTo>
                  <a:lnTo>
                    <a:pt x="298358" y="1104670"/>
                  </a:lnTo>
                  <a:close/>
                </a:path>
              </a:pathLst>
            </a:custGeom>
            <a:solidFill>
              <a:srgbClr val="FFB685"/>
            </a:solidFill>
            <a:ln w="1984"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EE7EA73-EDDE-58C4-0C74-90EB4A221C1A}"/>
                </a:ext>
              </a:extLst>
            </p:cNvPr>
            <p:cNvSpPr/>
            <p:nvPr/>
          </p:nvSpPr>
          <p:spPr>
            <a:xfrm>
              <a:off x="3890779" y="4447032"/>
              <a:ext cx="295986" cy="625875"/>
            </a:xfrm>
            <a:custGeom>
              <a:avLst/>
              <a:gdLst>
                <a:gd name="connsiteX0" fmla="*/ 291676 w 295986"/>
                <a:gd name="connsiteY0" fmla="*/ 589898 h 625875"/>
                <a:gd name="connsiteX1" fmla="*/ 295645 w 295986"/>
                <a:gd name="connsiteY1" fmla="*/ 251936 h 625875"/>
                <a:gd name="connsiteX2" fmla="*/ 22175 w 295986"/>
                <a:gd name="connsiteY2" fmla="*/ 71594 h 625875"/>
                <a:gd name="connsiteX3" fmla="*/ 35014 w 295986"/>
                <a:gd name="connsiteY3" fmla="*/ 625875 h 625875"/>
                <a:gd name="connsiteX4" fmla="*/ 291676 w 295986"/>
                <a:gd name="connsiteY4" fmla="*/ 589898 h 625875"/>
                <a:gd name="connsiteX5" fmla="*/ 291676 w 295986"/>
                <a:gd name="connsiteY5" fmla="*/ 589898 h 62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6" h="625875">
                  <a:moveTo>
                    <a:pt x="291676" y="589898"/>
                  </a:moveTo>
                  <a:cubicBezTo>
                    <a:pt x="291358" y="467878"/>
                    <a:pt x="292271" y="345996"/>
                    <a:pt x="295645" y="251936"/>
                  </a:cubicBezTo>
                  <a:cubicBezTo>
                    <a:pt x="306083" y="-40365"/>
                    <a:pt x="74702" y="-45743"/>
                    <a:pt x="22175" y="71594"/>
                  </a:cubicBezTo>
                  <a:cubicBezTo>
                    <a:pt x="-23783" y="174247"/>
                    <a:pt x="12392" y="428170"/>
                    <a:pt x="35014" y="625875"/>
                  </a:cubicBezTo>
                  <a:cubicBezTo>
                    <a:pt x="116017" y="620557"/>
                    <a:pt x="201723" y="609127"/>
                    <a:pt x="291676" y="589898"/>
                  </a:cubicBezTo>
                  <a:lnTo>
                    <a:pt x="291676" y="589898"/>
                  </a:lnTo>
                  <a:close/>
                </a:path>
              </a:pathLst>
            </a:custGeom>
            <a:solidFill>
              <a:srgbClr val="FAA66E"/>
            </a:solidFill>
            <a:ln w="1984"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B1CD323-6538-BCA6-C6C5-1A133E4F42C8}"/>
                </a:ext>
              </a:extLst>
            </p:cNvPr>
            <p:cNvSpPr/>
            <p:nvPr/>
          </p:nvSpPr>
          <p:spPr>
            <a:xfrm>
              <a:off x="3949467" y="5401245"/>
              <a:ext cx="390965" cy="281540"/>
            </a:xfrm>
            <a:custGeom>
              <a:avLst/>
              <a:gdLst>
                <a:gd name="connsiteX0" fmla="*/ 249200 w 390965"/>
                <a:gd name="connsiteY0" fmla="*/ 151310 h 281540"/>
                <a:gd name="connsiteX1" fmla="*/ 246263 w 390965"/>
                <a:gd name="connsiteY1" fmla="*/ 0 h 281540"/>
                <a:gd name="connsiteX2" fmla="*/ 0 w 390965"/>
                <a:gd name="connsiteY2" fmla="*/ 278 h 281540"/>
                <a:gd name="connsiteX3" fmla="*/ 16808 w 390965"/>
                <a:gd name="connsiteY3" fmla="*/ 177286 h 281540"/>
                <a:gd name="connsiteX4" fmla="*/ 296349 w 390965"/>
                <a:gd name="connsiteY4" fmla="*/ 278907 h 281540"/>
                <a:gd name="connsiteX5" fmla="*/ 390965 w 390965"/>
                <a:gd name="connsiteY5" fmla="*/ 245807 h 281540"/>
                <a:gd name="connsiteX6" fmla="*/ 249200 w 390965"/>
                <a:gd name="connsiteY6" fmla="*/ 151310 h 281540"/>
                <a:gd name="connsiteX7" fmla="*/ 249200 w 390965"/>
                <a:gd name="connsiteY7" fmla="*/ 151310 h 2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965" h="281540">
                  <a:moveTo>
                    <a:pt x="249200" y="151310"/>
                  </a:moveTo>
                  <a:cubicBezTo>
                    <a:pt x="249200" y="151310"/>
                    <a:pt x="247791" y="91163"/>
                    <a:pt x="246263" y="0"/>
                  </a:cubicBezTo>
                  <a:cubicBezTo>
                    <a:pt x="168793" y="536"/>
                    <a:pt x="75089" y="675"/>
                    <a:pt x="0" y="278"/>
                  </a:cubicBezTo>
                  <a:cubicBezTo>
                    <a:pt x="9089" y="100311"/>
                    <a:pt x="16808" y="177286"/>
                    <a:pt x="16808" y="177286"/>
                  </a:cubicBezTo>
                  <a:cubicBezTo>
                    <a:pt x="62786" y="268112"/>
                    <a:pt x="185481" y="289960"/>
                    <a:pt x="296349" y="278907"/>
                  </a:cubicBezTo>
                  <a:cubicBezTo>
                    <a:pt x="363839" y="272159"/>
                    <a:pt x="389557" y="256146"/>
                    <a:pt x="390965" y="245807"/>
                  </a:cubicBezTo>
                  <a:cubicBezTo>
                    <a:pt x="371082" y="219990"/>
                    <a:pt x="300556" y="181771"/>
                    <a:pt x="249200" y="151310"/>
                  </a:cubicBezTo>
                  <a:lnTo>
                    <a:pt x="249200" y="151310"/>
                  </a:lnTo>
                  <a:close/>
                </a:path>
              </a:pathLst>
            </a:custGeom>
            <a:solidFill>
              <a:srgbClr val="FFE0DA"/>
            </a:solidFill>
            <a:ln w="1984"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6A5ADA7C-52E3-D293-9F38-4AAF9D5F6C4A}"/>
                </a:ext>
              </a:extLst>
            </p:cNvPr>
            <p:cNvSpPr/>
            <p:nvPr/>
          </p:nvSpPr>
          <p:spPr>
            <a:xfrm>
              <a:off x="3923942" y="5572856"/>
              <a:ext cx="524060" cy="232293"/>
            </a:xfrm>
            <a:custGeom>
              <a:avLst/>
              <a:gdLst>
                <a:gd name="connsiteX0" fmla="*/ 48783 w 524060"/>
                <a:gd name="connsiteY0" fmla="*/ 0 h 232293"/>
                <a:gd name="connsiteX1" fmla="*/ 2467 w 524060"/>
                <a:gd name="connsiteY1" fmla="*/ 94199 h 232293"/>
                <a:gd name="connsiteX2" fmla="*/ 11059 w 524060"/>
                <a:gd name="connsiteY2" fmla="*/ 215029 h 232293"/>
                <a:gd name="connsiteX3" fmla="*/ 464871 w 524060"/>
                <a:gd name="connsiteY3" fmla="*/ 232293 h 232293"/>
                <a:gd name="connsiteX4" fmla="*/ 516723 w 524060"/>
                <a:gd name="connsiteY4" fmla="*/ 208937 h 232293"/>
                <a:gd name="connsiteX5" fmla="*/ 502415 w 524060"/>
                <a:gd name="connsiteY5" fmla="*/ 135018 h 232293"/>
                <a:gd name="connsiteX6" fmla="*/ 416471 w 524060"/>
                <a:gd name="connsiteY6" fmla="*/ 74197 h 232293"/>
                <a:gd name="connsiteX7" fmla="*/ 321855 w 524060"/>
                <a:gd name="connsiteY7" fmla="*/ 107296 h 232293"/>
                <a:gd name="connsiteX8" fmla="*/ 48783 w 524060"/>
                <a:gd name="connsiteY8" fmla="*/ 0 h 232293"/>
                <a:gd name="connsiteX9" fmla="*/ 48783 w 524060"/>
                <a:gd name="connsiteY9" fmla="*/ 0 h 23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060" h="232293">
                  <a:moveTo>
                    <a:pt x="48783" y="0"/>
                  </a:moveTo>
                  <a:cubicBezTo>
                    <a:pt x="48783" y="0"/>
                    <a:pt x="11218" y="26710"/>
                    <a:pt x="2467" y="94199"/>
                  </a:cubicBezTo>
                  <a:cubicBezTo>
                    <a:pt x="-6284" y="161669"/>
                    <a:pt x="11059" y="215029"/>
                    <a:pt x="11059" y="215029"/>
                  </a:cubicBezTo>
                  <a:lnTo>
                    <a:pt x="464871" y="232293"/>
                  </a:lnTo>
                  <a:lnTo>
                    <a:pt x="516723" y="208937"/>
                  </a:lnTo>
                  <a:cubicBezTo>
                    <a:pt x="516723" y="208937"/>
                    <a:pt x="540516" y="179370"/>
                    <a:pt x="502415" y="135018"/>
                  </a:cubicBezTo>
                  <a:cubicBezTo>
                    <a:pt x="464295" y="90667"/>
                    <a:pt x="416471" y="74197"/>
                    <a:pt x="416471" y="74197"/>
                  </a:cubicBezTo>
                  <a:cubicBezTo>
                    <a:pt x="415062" y="84535"/>
                    <a:pt x="389364" y="100569"/>
                    <a:pt x="321855" y="107296"/>
                  </a:cubicBezTo>
                  <a:cubicBezTo>
                    <a:pt x="211007" y="118369"/>
                    <a:pt x="94761" y="90846"/>
                    <a:pt x="48783" y="0"/>
                  </a:cubicBezTo>
                  <a:lnTo>
                    <a:pt x="48783" y="0"/>
                  </a:lnTo>
                  <a:close/>
                </a:path>
              </a:pathLst>
            </a:custGeom>
            <a:solidFill>
              <a:srgbClr val="0070C0"/>
            </a:solidFill>
            <a:ln w="1984"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59024EC3-099E-C0B8-5DB5-B813FF8819E9}"/>
                </a:ext>
              </a:extLst>
            </p:cNvPr>
            <p:cNvSpPr/>
            <p:nvPr/>
          </p:nvSpPr>
          <p:spPr>
            <a:xfrm>
              <a:off x="3943716" y="5525562"/>
              <a:ext cx="275790" cy="63975"/>
            </a:xfrm>
            <a:custGeom>
              <a:avLst/>
              <a:gdLst>
                <a:gd name="connsiteX0" fmla="*/ 21686 w 275790"/>
                <a:gd name="connsiteY0" fmla="*/ 61939 h 63975"/>
                <a:gd name="connsiteX1" fmla="*/ 2040 w 275790"/>
                <a:gd name="connsiteY1" fmla="*/ 57018 h 63975"/>
                <a:gd name="connsiteX2" fmla="*/ 6981 w 275790"/>
                <a:gd name="connsiteY2" fmla="*/ 37352 h 63975"/>
                <a:gd name="connsiteX3" fmla="*/ 138249 w 275790"/>
                <a:gd name="connsiteY3" fmla="*/ 3439 h 63975"/>
                <a:gd name="connsiteX4" fmla="*/ 267532 w 275790"/>
                <a:gd name="connsiteY4" fmla="*/ 9690 h 63975"/>
                <a:gd name="connsiteX5" fmla="*/ 274438 w 275790"/>
                <a:gd name="connsiteY5" fmla="*/ 28740 h 63975"/>
                <a:gd name="connsiteX6" fmla="*/ 255408 w 275790"/>
                <a:gd name="connsiteY6" fmla="*/ 35646 h 63975"/>
                <a:gd name="connsiteX7" fmla="*/ 141265 w 275790"/>
                <a:gd name="connsiteY7" fmla="*/ 31955 h 63975"/>
                <a:gd name="connsiteX8" fmla="*/ 21686 w 275790"/>
                <a:gd name="connsiteY8" fmla="*/ 61939 h 63975"/>
                <a:gd name="connsiteX9" fmla="*/ 21686 w 275790"/>
                <a:gd name="connsiteY9" fmla="*/ 61939 h 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0" h="63975">
                  <a:moveTo>
                    <a:pt x="21686" y="61939"/>
                  </a:moveTo>
                  <a:cubicBezTo>
                    <a:pt x="14899" y="66007"/>
                    <a:pt x="6108" y="63785"/>
                    <a:pt x="2040" y="57018"/>
                  </a:cubicBezTo>
                  <a:cubicBezTo>
                    <a:pt x="-2028" y="50231"/>
                    <a:pt x="175" y="41420"/>
                    <a:pt x="6981" y="37352"/>
                  </a:cubicBezTo>
                  <a:cubicBezTo>
                    <a:pt x="33949" y="21200"/>
                    <a:pt x="86774" y="9035"/>
                    <a:pt x="138249" y="3439"/>
                  </a:cubicBezTo>
                  <a:cubicBezTo>
                    <a:pt x="191371" y="-2355"/>
                    <a:pt x="244354" y="-1185"/>
                    <a:pt x="267532" y="9690"/>
                  </a:cubicBezTo>
                  <a:cubicBezTo>
                    <a:pt x="274696" y="13024"/>
                    <a:pt x="277791" y="21576"/>
                    <a:pt x="274438" y="28740"/>
                  </a:cubicBezTo>
                  <a:cubicBezTo>
                    <a:pt x="271104" y="35904"/>
                    <a:pt x="262551" y="38999"/>
                    <a:pt x="255408" y="35646"/>
                  </a:cubicBezTo>
                  <a:cubicBezTo>
                    <a:pt x="237012" y="27014"/>
                    <a:pt x="189962" y="26637"/>
                    <a:pt x="141265" y="31955"/>
                  </a:cubicBezTo>
                  <a:cubicBezTo>
                    <a:pt x="93342" y="37154"/>
                    <a:pt x="45022" y="47969"/>
                    <a:pt x="21686" y="61939"/>
                  </a:cubicBezTo>
                  <a:lnTo>
                    <a:pt x="21686" y="61939"/>
                  </a:lnTo>
                  <a:close/>
                </a:path>
              </a:pathLst>
            </a:custGeom>
            <a:solidFill>
              <a:srgbClr val="002060"/>
            </a:solidFill>
            <a:ln w="1984"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25978260-AABB-C242-26A0-3B2DF80EBE69}"/>
                </a:ext>
              </a:extLst>
            </p:cNvPr>
            <p:cNvSpPr/>
            <p:nvPr/>
          </p:nvSpPr>
          <p:spPr>
            <a:xfrm>
              <a:off x="3912677" y="5781773"/>
              <a:ext cx="545192" cy="44688"/>
            </a:xfrm>
            <a:custGeom>
              <a:avLst/>
              <a:gdLst>
                <a:gd name="connsiteX0" fmla="*/ 22344 w 545192"/>
                <a:gd name="connsiteY0" fmla="*/ 0 h 44688"/>
                <a:gd name="connsiteX1" fmla="*/ 522828 w 545192"/>
                <a:gd name="connsiteY1" fmla="*/ 0 h 44688"/>
                <a:gd name="connsiteX2" fmla="*/ 545193 w 545192"/>
                <a:gd name="connsiteY2" fmla="*/ 22344 h 44688"/>
                <a:gd name="connsiteX3" fmla="*/ 545193 w 545192"/>
                <a:gd name="connsiteY3" fmla="*/ 22344 h 44688"/>
                <a:gd name="connsiteX4" fmla="*/ 522828 w 545192"/>
                <a:gd name="connsiteY4" fmla="*/ 44689 h 44688"/>
                <a:gd name="connsiteX5" fmla="*/ 22344 w 545192"/>
                <a:gd name="connsiteY5" fmla="*/ 44689 h 44688"/>
                <a:gd name="connsiteX6" fmla="*/ 0 w 545192"/>
                <a:gd name="connsiteY6" fmla="*/ 22344 h 44688"/>
                <a:gd name="connsiteX7" fmla="*/ 0 w 545192"/>
                <a:gd name="connsiteY7" fmla="*/ 22344 h 44688"/>
                <a:gd name="connsiteX8" fmla="*/ 22344 w 545192"/>
                <a:gd name="connsiteY8" fmla="*/ 0 h 44688"/>
                <a:gd name="connsiteX9" fmla="*/ 22344 w 545192"/>
                <a:gd name="connsiteY9" fmla="*/ 0 h 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92" h="44688">
                  <a:moveTo>
                    <a:pt x="22344" y="0"/>
                  </a:moveTo>
                  <a:lnTo>
                    <a:pt x="522828" y="0"/>
                  </a:lnTo>
                  <a:cubicBezTo>
                    <a:pt x="535132" y="0"/>
                    <a:pt x="545193" y="10061"/>
                    <a:pt x="545193" y="22344"/>
                  </a:cubicBezTo>
                  <a:lnTo>
                    <a:pt x="545193" y="22344"/>
                  </a:lnTo>
                  <a:cubicBezTo>
                    <a:pt x="545193" y="34647"/>
                    <a:pt x="535092" y="44689"/>
                    <a:pt x="522828" y="44689"/>
                  </a:cubicBezTo>
                  <a:lnTo>
                    <a:pt x="22344" y="44689"/>
                  </a:lnTo>
                  <a:cubicBezTo>
                    <a:pt x="10081" y="44689"/>
                    <a:pt x="0" y="34628"/>
                    <a:pt x="0" y="22344"/>
                  </a:cubicBezTo>
                  <a:lnTo>
                    <a:pt x="0" y="22344"/>
                  </a:lnTo>
                  <a:cubicBezTo>
                    <a:pt x="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9B2FF38A-60E9-CD16-0D20-4753547E8B85}"/>
                </a:ext>
              </a:extLst>
            </p:cNvPr>
            <p:cNvSpPr/>
            <p:nvPr/>
          </p:nvSpPr>
          <p:spPr>
            <a:xfrm>
              <a:off x="2875512" y="3523002"/>
              <a:ext cx="724517" cy="1171415"/>
            </a:xfrm>
            <a:custGeom>
              <a:avLst/>
              <a:gdLst>
                <a:gd name="connsiteX0" fmla="*/ 534002 w 724517"/>
                <a:gd name="connsiteY0" fmla="*/ 28372 h 1171415"/>
                <a:gd name="connsiteX1" fmla="*/ 307186 w 724517"/>
                <a:gd name="connsiteY1" fmla="*/ 327618 h 1171415"/>
                <a:gd name="connsiteX2" fmla="*/ 169112 w 724517"/>
                <a:gd name="connsiteY2" fmla="*/ 837211 h 1171415"/>
                <a:gd name="connsiteX3" fmla="*/ 11035 w 724517"/>
                <a:gd name="connsiteY3" fmla="*/ 1024656 h 1171415"/>
                <a:gd name="connsiteX4" fmla="*/ 29331 w 724517"/>
                <a:gd name="connsiteY4" fmla="*/ 1062003 h 1171415"/>
                <a:gd name="connsiteX5" fmla="*/ 80568 w 724517"/>
                <a:gd name="connsiteY5" fmla="*/ 999375 h 1171415"/>
                <a:gd name="connsiteX6" fmla="*/ 39769 w 724517"/>
                <a:gd name="connsiteY6" fmla="*/ 1128024 h 1171415"/>
                <a:gd name="connsiteX7" fmla="*/ 129622 w 724517"/>
                <a:gd name="connsiteY7" fmla="*/ 1026561 h 1171415"/>
                <a:gd name="connsiteX8" fmla="*/ 87553 w 724517"/>
                <a:gd name="connsiteY8" fmla="*/ 1165449 h 1171415"/>
                <a:gd name="connsiteX9" fmla="*/ 169846 w 724517"/>
                <a:gd name="connsiteY9" fmla="*/ 1053271 h 1171415"/>
                <a:gd name="connsiteX10" fmla="*/ 166234 w 724517"/>
                <a:gd name="connsiteY10" fmla="*/ 1171402 h 1171415"/>
                <a:gd name="connsiteX11" fmla="*/ 233644 w 724517"/>
                <a:gd name="connsiteY11" fmla="*/ 1062340 h 1171415"/>
                <a:gd name="connsiteX12" fmla="*/ 295180 w 724517"/>
                <a:gd name="connsiteY12" fmla="*/ 994097 h 1171415"/>
                <a:gd name="connsiteX13" fmla="*/ 325502 w 724517"/>
                <a:gd name="connsiteY13" fmla="*/ 1067261 h 1171415"/>
                <a:gd name="connsiteX14" fmla="*/ 357193 w 724517"/>
                <a:gd name="connsiteY14" fmla="*/ 1039976 h 1171415"/>
                <a:gd name="connsiteX15" fmla="*/ 333896 w 724517"/>
                <a:gd name="connsiteY15" fmla="*/ 897477 h 1171415"/>
                <a:gd name="connsiteX16" fmla="*/ 669417 w 724517"/>
                <a:gd name="connsiteY16" fmla="*/ 251199 h 1171415"/>
                <a:gd name="connsiteX17" fmla="*/ 701644 w 724517"/>
                <a:gd name="connsiteY17" fmla="*/ 54049 h 1171415"/>
                <a:gd name="connsiteX18" fmla="*/ 534002 w 724517"/>
                <a:gd name="connsiteY18" fmla="*/ 28372 h 1171415"/>
                <a:gd name="connsiteX19" fmla="*/ 534002 w 724517"/>
                <a:gd name="connsiteY19" fmla="*/ 28372 h 117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4517" h="1171415">
                  <a:moveTo>
                    <a:pt x="534002" y="28372"/>
                  </a:moveTo>
                  <a:cubicBezTo>
                    <a:pt x="534002" y="28372"/>
                    <a:pt x="396781" y="133187"/>
                    <a:pt x="307186" y="327618"/>
                  </a:cubicBezTo>
                  <a:cubicBezTo>
                    <a:pt x="217591" y="522049"/>
                    <a:pt x="169112" y="837211"/>
                    <a:pt x="169112" y="837211"/>
                  </a:cubicBezTo>
                  <a:cubicBezTo>
                    <a:pt x="169112" y="837211"/>
                    <a:pt x="41992" y="962327"/>
                    <a:pt x="11035" y="1024656"/>
                  </a:cubicBezTo>
                  <a:cubicBezTo>
                    <a:pt x="-10476" y="1067996"/>
                    <a:pt x="1510" y="1092046"/>
                    <a:pt x="29331" y="1062003"/>
                  </a:cubicBezTo>
                  <a:cubicBezTo>
                    <a:pt x="41118" y="1049263"/>
                    <a:pt x="63641" y="1013048"/>
                    <a:pt x="80568" y="999375"/>
                  </a:cubicBezTo>
                  <a:cubicBezTo>
                    <a:pt x="68444" y="1019060"/>
                    <a:pt x="13734" y="1113141"/>
                    <a:pt x="39769" y="1128024"/>
                  </a:cubicBezTo>
                  <a:cubicBezTo>
                    <a:pt x="65804" y="1142907"/>
                    <a:pt x="69376" y="1097166"/>
                    <a:pt x="129622" y="1026561"/>
                  </a:cubicBezTo>
                  <a:cubicBezTo>
                    <a:pt x="98190" y="1079485"/>
                    <a:pt x="64018" y="1148106"/>
                    <a:pt x="87553" y="1165449"/>
                  </a:cubicBezTo>
                  <a:cubicBezTo>
                    <a:pt x="111108" y="1182813"/>
                    <a:pt x="149407" y="1075477"/>
                    <a:pt x="169846" y="1053271"/>
                  </a:cubicBezTo>
                  <a:cubicBezTo>
                    <a:pt x="156848" y="1086034"/>
                    <a:pt x="134008" y="1170172"/>
                    <a:pt x="166234" y="1171402"/>
                  </a:cubicBezTo>
                  <a:cubicBezTo>
                    <a:pt x="198481" y="1172653"/>
                    <a:pt x="213463" y="1087244"/>
                    <a:pt x="233644" y="1062340"/>
                  </a:cubicBezTo>
                  <a:lnTo>
                    <a:pt x="295180" y="994097"/>
                  </a:lnTo>
                  <a:cubicBezTo>
                    <a:pt x="301491" y="1000804"/>
                    <a:pt x="316136" y="1059979"/>
                    <a:pt x="325502" y="1067261"/>
                  </a:cubicBezTo>
                  <a:cubicBezTo>
                    <a:pt x="334610" y="1074346"/>
                    <a:pt x="347807" y="1072341"/>
                    <a:pt x="357193" y="1039976"/>
                  </a:cubicBezTo>
                  <a:cubicBezTo>
                    <a:pt x="372056" y="986655"/>
                    <a:pt x="333896" y="897477"/>
                    <a:pt x="333896" y="897477"/>
                  </a:cubicBezTo>
                  <a:cubicBezTo>
                    <a:pt x="362253" y="585728"/>
                    <a:pt x="456651" y="434636"/>
                    <a:pt x="669417" y="251199"/>
                  </a:cubicBezTo>
                  <a:cubicBezTo>
                    <a:pt x="705355" y="220203"/>
                    <a:pt x="753794" y="122650"/>
                    <a:pt x="701644" y="54049"/>
                  </a:cubicBezTo>
                  <a:cubicBezTo>
                    <a:pt x="649514" y="-14571"/>
                    <a:pt x="578889" y="-11694"/>
                    <a:pt x="534002" y="28372"/>
                  </a:cubicBezTo>
                  <a:lnTo>
                    <a:pt x="534002" y="28372"/>
                  </a:lnTo>
                  <a:close/>
                </a:path>
              </a:pathLst>
            </a:custGeom>
            <a:solidFill>
              <a:srgbClr val="FFB685"/>
            </a:solidFill>
            <a:ln w="1984"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0FF62FA7-0CBC-341D-6AFD-1D9274F89A43}"/>
                </a:ext>
              </a:extLst>
            </p:cNvPr>
            <p:cNvSpPr/>
            <p:nvPr/>
          </p:nvSpPr>
          <p:spPr>
            <a:xfrm>
              <a:off x="3182698" y="3523000"/>
              <a:ext cx="417327" cy="389651"/>
            </a:xfrm>
            <a:custGeom>
              <a:avLst/>
              <a:gdLst>
                <a:gd name="connsiteX0" fmla="*/ 226816 w 417327"/>
                <a:gd name="connsiteY0" fmla="*/ 28373 h 389651"/>
                <a:gd name="connsiteX1" fmla="*/ 0 w 417327"/>
                <a:gd name="connsiteY1" fmla="*/ 327620 h 389651"/>
                <a:gd name="connsiteX2" fmla="*/ 220605 w 417327"/>
                <a:gd name="connsiteY2" fmla="*/ 389652 h 389651"/>
                <a:gd name="connsiteX3" fmla="*/ 362231 w 417327"/>
                <a:gd name="connsiteY3" fmla="*/ 251181 h 389651"/>
                <a:gd name="connsiteX4" fmla="*/ 394458 w 417327"/>
                <a:gd name="connsiteY4" fmla="*/ 54031 h 389651"/>
                <a:gd name="connsiteX5" fmla="*/ 226816 w 417327"/>
                <a:gd name="connsiteY5" fmla="*/ 28373 h 389651"/>
                <a:gd name="connsiteX6" fmla="*/ 226816 w 417327"/>
                <a:gd name="connsiteY6" fmla="*/ 28373 h 38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327" h="389651">
                  <a:moveTo>
                    <a:pt x="226816" y="28373"/>
                  </a:moveTo>
                  <a:cubicBezTo>
                    <a:pt x="226816" y="28373"/>
                    <a:pt x="89595" y="133189"/>
                    <a:pt x="0" y="327620"/>
                  </a:cubicBezTo>
                  <a:cubicBezTo>
                    <a:pt x="111523" y="281145"/>
                    <a:pt x="193320" y="357207"/>
                    <a:pt x="220605" y="389652"/>
                  </a:cubicBezTo>
                  <a:cubicBezTo>
                    <a:pt x="260571" y="343436"/>
                    <a:pt x="307482" y="298370"/>
                    <a:pt x="362231" y="251181"/>
                  </a:cubicBezTo>
                  <a:cubicBezTo>
                    <a:pt x="398149" y="220205"/>
                    <a:pt x="446608" y="122632"/>
                    <a:pt x="394458" y="54031"/>
                  </a:cubicBezTo>
                  <a:cubicBezTo>
                    <a:pt x="342328" y="-14569"/>
                    <a:pt x="271703" y="-11692"/>
                    <a:pt x="226816" y="28373"/>
                  </a:cubicBezTo>
                  <a:lnTo>
                    <a:pt x="226816" y="28373"/>
                  </a:lnTo>
                  <a:close/>
                </a:path>
              </a:pathLst>
            </a:custGeom>
            <a:solidFill>
              <a:srgbClr val="FAA66E"/>
            </a:solidFill>
            <a:ln w="1984"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CA11CFD3-D3FE-D862-4C65-D213A4B9EE2A}"/>
                </a:ext>
              </a:extLst>
            </p:cNvPr>
            <p:cNvSpPr/>
            <p:nvPr/>
          </p:nvSpPr>
          <p:spPr>
            <a:xfrm>
              <a:off x="3238300" y="3650276"/>
              <a:ext cx="308533" cy="246223"/>
            </a:xfrm>
            <a:custGeom>
              <a:avLst/>
              <a:gdLst>
                <a:gd name="connsiteX0" fmla="*/ 41593 w 308533"/>
                <a:gd name="connsiteY0" fmla="*/ 0 h 246223"/>
                <a:gd name="connsiteX1" fmla="*/ 308534 w 308533"/>
                <a:gd name="connsiteY1" fmla="*/ 185620 h 246223"/>
                <a:gd name="connsiteX2" fmla="*/ 262516 w 308533"/>
                <a:gd name="connsiteY2" fmla="*/ 246224 h 246223"/>
                <a:gd name="connsiteX3" fmla="*/ 0 w 308533"/>
                <a:gd name="connsiteY3" fmla="*/ 74474 h 246223"/>
                <a:gd name="connsiteX4" fmla="*/ 41593 w 308533"/>
                <a:gd name="connsiteY4" fmla="*/ 0 h 246223"/>
                <a:gd name="connsiteX5" fmla="*/ 41593 w 308533"/>
                <a:gd name="connsiteY5" fmla="*/ 0 h 24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533" h="246223">
                  <a:moveTo>
                    <a:pt x="41593" y="0"/>
                  </a:moveTo>
                  <a:cubicBezTo>
                    <a:pt x="105054" y="80348"/>
                    <a:pt x="211040" y="158970"/>
                    <a:pt x="308534" y="185620"/>
                  </a:cubicBezTo>
                  <a:lnTo>
                    <a:pt x="262516" y="246224"/>
                  </a:lnTo>
                  <a:cubicBezTo>
                    <a:pt x="167463" y="203063"/>
                    <a:pt x="78503" y="163494"/>
                    <a:pt x="0" y="74474"/>
                  </a:cubicBezTo>
                  <a:cubicBezTo>
                    <a:pt x="7243" y="55404"/>
                    <a:pt x="25916" y="22801"/>
                    <a:pt x="41593" y="0"/>
                  </a:cubicBezTo>
                  <a:lnTo>
                    <a:pt x="41593" y="0"/>
                  </a:lnTo>
                  <a:close/>
                </a:path>
              </a:pathLst>
            </a:custGeom>
            <a:solidFill>
              <a:srgbClr val="0070C0"/>
            </a:solidFill>
            <a:ln w="1984"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C6EA37B9-E902-1FA6-46AA-89E0A24DE6F7}"/>
                </a:ext>
              </a:extLst>
            </p:cNvPr>
            <p:cNvSpPr/>
            <p:nvPr/>
          </p:nvSpPr>
          <p:spPr>
            <a:xfrm>
              <a:off x="3279893" y="3451540"/>
              <a:ext cx="408240" cy="379573"/>
            </a:xfrm>
            <a:custGeom>
              <a:avLst/>
              <a:gdLst>
                <a:gd name="connsiteX0" fmla="*/ 0 w 408240"/>
                <a:gd name="connsiteY0" fmla="*/ 198736 h 379573"/>
                <a:gd name="connsiteX1" fmla="*/ 252554 w 408240"/>
                <a:gd name="connsiteY1" fmla="*/ 379574 h 379573"/>
                <a:gd name="connsiteX2" fmla="*/ 315856 w 408240"/>
                <a:gd name="connsiteY2" fmla="*/ 3948 h 379573"/>
                <a:gd name="connsiteX3" fmla="*/ 0 w 408240"/>
                <a:gd name="connsiteY3" fmla="*/ 198736 h 379573"/>
                <a:gd name="connsiteX4" fmla="*/ 0 w 408240"/>
                <a:gd name="connsiteY4" fmla="*/ 198736 h 37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0" h="379573">
                  <a:moveTo>
                    <a:pt x="0" y="198736"/>
                  </a:moveTo>
                  <a:cubicBezTo>
                    <a:pt x="31413" y="265630"/>
                    <a:pt x="157859" y="350026"/>
                    <a:pt x="252554" y="379574"/>
                  </a:cubicBezTo>
                  <a:cubicBezTo>
                    <a:pt x="398050" y="274441"/>
                    <a:pt x="484133" y="46850"/>
                    <a:pt x="315856" y="3948"/>
                  </a:cubicBezTo>
                  <a:cubicBezTo>
                    <a:pt x="220149" y="-20460"/>
                    <a:pt x="75883" y="71219"/>
                    <a:pt x="0" y="198736"/>
                  </a:cubicBezTo>
                  <a:lnTo>
                    <a:pt x="0" y="198736"/>
                  </a:lnTo>
                  <a:close/>
                </a:path>
              </a:pathLst>
            </a:custGeom>
            <a:solidFill>
              <a:schemeClr val="bg1"/>
            </a:solidFill>
            <a:ln w="1984"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E4F32513-5501-BAFC-05D6-AB70165C4D5C}"/>
                </a:ext>
              </a:extLst>
            </p:cNvPr>
            <p:cNvSpPr/>
            <p:nvPr/>
          </p:nvSpPr>
          <p:spPr>
            <a:xfrm>
              <a:off x="3693322" y="3194718"/>
              <a:ext cx="219652" cy="251660"/>
            </a:xfrm>
            <a:custGeom>
              <a:avLst/>
              <a:gdLst>
                <a:gd name="connsiteX0" fmla="*/ 15935 w 219652"/>
                <a:gd name="connsiteY0" fmla="*/ 0 h 251660"/>
                <a:gd name="connsiteX1" fmla="*/ 211199 w 219652"/>
                <a:gd name="connsiteY1" fmla="*/ 34330 h 251660"/>
                <a:gd name="connsiteX2" fmla="*/ 219652 w 219652"/>
                <a:gd name="connsiteY2" fmla="*/ 229713 h 251660"/>
                <a:gd name="connsiteX3" fmla="*/ 111801 w 219652"/>
                <a:gd name="connsiteY3" fmla="*/ 251661 h 251660"/>
                <a:gd name="connsiteX4" fmla="*/ 0 w 219652"/>
                <a:gd name="connsiteY4" fmla="*/ 248744 h 251660"/>
                <a:gd name="connsiteX5" fmla="*/ 15935 w 219652"/>
                <a:gd name="connsiteY5" fmla="*/ 0 h 2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52" h="251660">
                  <a:moveTo>
                    <a:pt x="15935" y="0"/>
                  </a:moveTo>
                  <a:lnTo>
                    <a:pt x="211199" y="34330"/>
                  </a:lnTo>
                  <a:lnTo>
                    <a:pt x="219652" y="229713"/>
                  </a:lnTo>
                  <a:lnTo>
                    <a:pt x="111801" y="251661"/>
                  </a:lnTo>
                  <a:lnTo>
                    <a:pt x="0" y="248744"/>
                  </a:lnTo>
                  <a:lnTo>
                    <a:pt x="15935" y="0"/>
                  </a:lnTo>
                  <a:close/>
                </a:path>
              </a:pathLst>
            </a:custGeom>
            <a:solidFill>
              <a:srgbClr val="E8935A"/>
            </a:solidFill>
            <a:ln w="1984"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129419F-5D25-378C-518F-A27704DFA7AF}"/>
                </a:ext>
              </a:extLst>
            </p:cNvPr>
            <p:cNvSpPr/>
            <p:nvPr/>
          </p:nvSpPr>
          <p:spPr>
            <a:xfrm>
              <a:off x="3238360" y="3404946"/>
              <a:ext cx="1227129" cy="1617730"/>
            </a:xfrm>
            <a:custGeom>
              <a:avLst/>
              <a:gdLst>
                <a:gd name="connsiteX0" fmla="*/ 301727 w 1227129"/>
                <a:gd name="connsiteY0" fmla="*/ 93028 h 1617730"/>
                <a:gd name="connsiteX1" fmla="*/ 584940 w 1227129"/>
                <a:gd name="connsiteY1" fmla="*/ 2281 h 1617730"/>
                <a:gd name="connsiteX2" fmla="*/ 937983 w 1227129"/>
                <a:gd name="connsiteY2" fmla="*/ 192227 h 1617730"/>
                <a:gd name="connsiteX3" fmla="*/ 1227129 w 1227129"/>
                <a:gd name="connsiteY3" fmla="*/ 1489843 h 1617730"/>
                <a:gd name="connsiteX4" fmla="*/ 0 w 1227129"/>
                <a:gd name="connsiteY4" fmla="*/ 1502900 h 1617730"/>
                <a:gd name="connsiteX5" fmla="*/ 301727 w 1227129"/>
                <a:gd name="connsiteY5" fmla="*/ 93028 h 1617730"/>
                <a:gd name="connsiteX6" fmla="*/ 301727 w 1227129"/>
                <a:gd name="connsiteY6" fmla="*/ 93028 h 16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129" h="1617730">
                  <a:moveTo>
                    <a:pt x="301727" y="93028"/>
                  </a:moveTo>
                  <a:cubicBezTo>
                    <a:pt x="364374" y="35520"/>
                    <a:pt x="478735" y="9485"/>
                    <a:pt x="584940" y="2281"/>
                  </a:cubicBezTo>
                  <a:cubicBezTo>
                    <a:pt x="759646" y="-9565"/>
                    <a:pt x="869621" y="20557"/>
                    <a:pt x="937983" y="192227"/>
                  </a:cubicBezTo>
                  <a:cubicBezTo>
                    <a:pt x="1061949" y="503579"/>
                    <a:pt x="1181409" y="1187897"/>
                    <a:pt x="1227129" y="1489843"/>
                  </a:cubicBezTo>
                  <a:cubicBezTo>
                    <a:pt x="1023531" y="1649487"/>
                    <a:pt x="167086" y="1666195"/>
                    <a:pt x="0" y="1502900"/>
                  </a:cubicBezTo>
                  <a:cubicBezTo>
                    <a:pt x="11053" y="1309183"/>
                    <a:pt x="198082" y="188120"/>
                    <a:pt x="301727" y="93028"/>
                  </a:cubicBezTo>
                  <a:lnTo>
                    <a:pt x="301727" y="93028"/>
                  </a:lnTo>
                  <a:close/>
                </a:path>
              </a:pathLst>
            </a:custGeom>
            <a:solidFill>
              <a:srgbClr val="90CAF9"/>
            </a:solidFill>
            <a:ln w="1984"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E46B4DD9-861C-A43C-FE25-16C87AD69E0F}"/>
                </a:ext>
              </a:extLst>
            </p:cNvPr>
            <p:cNvSpPr/>
            <p:nvPr/>
          </p:nvSpPr>
          <p:spPr>
            <a:xfrm>
              <a:off x="3235185" y="4828371"/>
              <a:ext cx="1231812" cy="196232"/>
            </a:xfrm>
            <a:custGeom>
              <a:avLst/>
              <a:gdLst>
                <a:gd name="connsiteX0" fmla="*/ 1231813 w 1231812"/>
                <a:gd name="connsiteY0" fmla="*/ 77113 h 196232"/>
                <a:gd name="connsiteX1" fmla="*/ 0 w 1231812"/>
                <a:gd name="connsiteY1" fmla="*/ 96957 h 196232"/>
                <a:gd name="connsiteX2" fmla="*/ 7620 w 1231812"/>
                <a:gd name="connsiteY2" fmla="*/ 29151 h 196232"/>
                <a:gd name="connsiteX3" fmla="*/ 1220005 w 1231812"/>
                <a:gd name="connsiteY3" fmla="*/ 0 h 196232"/>
                <a:gd name="connsiteX4" fmla="*/ 1231813 w 1231812"/>
                <a:gd name="connsiteY4" fmla="*/ 77113 h 196232"/>
                <a:gd name="connsiteX5" fmla="*/ 1231813 w 1231812"/>
                <a:gd name="connsiteY5" fmla="*/ 77113 h 19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812" h="196232">
                  <a:moveTo>
                    <a:pt x="1231813" y="77113"/>
                  </a:moveTo>
                  <a:cubicBezTo>
                    <a:pt x="1006385" y="219692"/>
                    <a:pt x="217370" y="243902"/>
                    <a:pt x="0" y="96957"/>
                  </a:cubicBezTo>
                  <a:lnTo>
                    <a:pt x="7620" y="29151"/>
                  </a:lnTo>
                  <a:cubicBezTo>
                    <a:pt x="309387" y="172722"/>
                    <a:pt x="939611" y="152024"/>
                    <a:pt x="1220005" y="0"/>
                  </a:cubicBezTo>
                  <a:lnTo>
                    <a:pt x="1231813" y="77113"/>
                  </a:lnTo>
                  <a:lnTo>
                    <a:pt x="1231813" y="77113"/>
                  </a:lnTo>
                  <a:close/>
                </a:path>
              </a:pathLst>
            </a:custGeom>
            <a:solidFill>
              <a:srgbClr val="0070C0"/>
            </a:solidFill>
            <a:ln w="1984"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0DD92D05-8A18-1F40-DC64-09504F4716CA}"/>
                </a:ext>
              </a:extLst>
            </p:cNvPr>
            <p:cNvSpPr/>
            <p:nvPr/>
          </p:nvSpPr>
          <p:spPr>
            <a:xfrm>
              <a:off x="2873099" y="1609635"/>
              <a:ext cx="1068688" cy="1663584"/>
            </a:xfrm>
            <a:custGeom>
              <a:avLst/>
              <a:gdLst>
                <a:gd name="connsiteX0" fmla="*/ 1068689 w 1068688"/>
                <a:gd name="connsiteY0" fmla="*/ 204858 h 1663584"/>
                <a:gd name="connsiteX1" fmla="*/ 635555 w 1068688"/>
                <a:gd name="connsiteY1" fmla="*/ 2033 h 1663584"/>
                <a:gd name="connsiteX2" fmla="*/ 33391 w 1068688"/>
                <a:gd name="connsiteY2" fmla="*/ 735465 h 1663584"/>
                <a:gd name="connsiteX3" fmla="*/ 127550 w 1068688"/>
                <a:gd name="connsiteY3" fmla="*/ 1285380 h 1663584"/>
                <a:gd name="connsiteX4" fmla="*/ 54346 w 1068688"/>
                <a:gd name="connsiteY4" fmla="*/ 1580301 h 1663584"/>
                <a:gd name="connsiteX5" fmla="*/ 62581 w 1068688"/>
                <a:gd name="connsiteY5" fmla="*/ 1661502 h 1663584"/>
                <a:gd name="connsiteX6" fmla="*/ 154220 w 1068688"/>
                <a:gd name="connsiteY6" fmla="*/ 1660629 h 1663584"/>
                <a:gd name="connsiteX7" fmla="*/ 553064 w 1068688"/>
                <a:gd name="connsiteY7" fmla="*/ 1401804 h 1663584"/>
                <a:gd name="connsiteX8" fmla="*/ 1068689 w 1068688"/>
                <a:gd name="connsiteY8" fmla="*/ 204858 h 1663584"/>
                <a:gd name="connsiteX9" fmla="*/ 1068689 w 1068688"/>
                <a:gd name="connsiteY9" fmla="*/ 204858 h 16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688" h="1663584">
                  <a:moveTo>
                    <a:pt x="1068689" y="204858"/>
                  </a:moveTo>
                  <a:cubicBezTo>
                    <a:pt x="1068689" y="204858"/>
                    <a:pt x="996834" y="-23784"/>
                    <a:pt x="635555" y="2033"/>
                  </a:cubicBezTo>
                  <a:cubicBezTo>
                    <a:pt x="274256" y="27869"/>
                    <a:pt x="42142" y="365732"/>
                    <a:pt x="33391" y="735465"/>
                  </a:cubicBezTo>
                  <a:cubicBezTo>
                    <a:pt x="27537" y="983196"/>
                    <a:pt x="115743" y="1120060"/>
                    <a:pt x="127550" y="1285380"/>
                  </a:cubicBezTo>
                  <a:cubicBezTo>
                    <a:pt x="136043" y="1404225"/>
                    <a:pt x="107488" y="1507235"/>
                    <a:pt x="54346" y="1580301"/>
                  </a:cubicBezTo>
                  <a:cubicBezTo>
                    <a:pt x="7574" y="1644615"/>
                    <a:pt x="-43663" y="1650965"/>
                    <a:pt x="62581" y="1661502"/>
                  </a:cubicBezTo>
                  <a:cubicBezTo>
                    <a:pt x="93161" y="1664538"/>
                    <a:pt x="123720" y="1664260"/>
                    <a:pt x="154220" y="1660629"/>
                  </a:cubicBezTo>
                  <a:cubicBezTo>
                    <a:pt x="289913" y="1644377"/>
                    <a:pt x="424435" y="1561012"/>
                    <a:pt x="553064" y="1401804"/>
                  </a:cubicBezTo>
                  <a:cubicBezTo>
                    <a:pt x="773986" y="1128395"/>
                    <a:pt x="1068689" y="204858"/>
                    <a:pt x="1068689" y="204858"/>
                  </a:cubicBezTo>
                  <a:lnTo>
                    <a:pt x="1068689" y="204858"/>
                  </a:lnTo>
                  <a:close/>
                </a:path>
              </a:pathLst>
            </a:custGeom>
            <a:solidFill>
              <a:srgbClr val="733D2D"/>
            </a:solidFill>
            <a:ln w="1984"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84D393A-013B-3580-3F58-8B2196613FC2}"/>
                </a:ext>
              </a:extLst>
            </p:cNvPr>
            <p:cNvSpPr/>
            <p:nvPr/>
          </p:nvSpPr>
          <p:spPr>
            <a:xfrm>
              <a:off x="3471824" y="1736779"/>
              <a:ext cx="508191" cy="184573"/>
            </a:xfrm>
            <a:custGeom>
              <a:avLst/>
              <a:gdLst>
                <a:gd name="connsiteX0" fmla="*/ 0 w 508191"/>
                <a:gd name="connsiteY0" fmla="*/ 86287 h 184573"/>
                <a:gd name="connsiteX1" fmla="*/ 482128 w 508191"/>
                <a:gd name="connsiteY1" fmla="*/ 5244 h 184573"/>
                <a:gd name="connsiteX2" fmla="*/ 508064 w 508191"/>
                <a:gd name="connsiteY2" fmla="*/ 80532 h 184573"/>
                <a:gd name="connsiteX3" fmla="*/ 493836 w 508191"/>
                <a:gd name="connsiteY3" fmla="*/ 90097 h 184573"/>
                <a:gd name="connsiteX4" fmla="*/ 21987 w 508191"/>
                <a:gd name="connsiteY4" fmla="*/ 184574 h 184573"/>
                <a:gd name="connsiteX5" fmla="*/ 0 w 508191"/>
                <a:gd name="connsiteY5" fmla="*/ 86287 h 184573"/>
                <a:gd name="connsiteX6" fmla="*/ 0 w 508191"/>
                <a:gd name="connsiteY6" fmla="*/ 86287 h 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191" h="184573">
                  <a:moveTo>
                    <a:pt x="0" y="86287"/>
                  </a:moveTo>
                  <a:cubicBezTo>
                    <a:pt x="60306" y="49694"/>
                    <a:pt x="393208" y="-19561"/>
                    <a:pt x="482128" y="5244"/>
                  </a:cubicBezTo>
                  <a:lnTo>
                    <a:pt x="508064" y="80532"/>
                  </a:lnTo>
                  <a:cubicBezTo>
                    <a:pt x="504135" y="84917"/>
                    <a:pt x="517054" y="80373"/>
                    <a:pt x="493836" y="90097"/>
                  </a:cubicBezTo>
                  <a:cubicBezTo>
                    <a:pt x="470599" y="99840"/>
                    <a:pt x="99577" y="170723"/>
                    <a:pt x="21987" y="184574"/>
                  </a:cubicBezTo>
                  <a:lnTo>
                    <a:pt x="0" y="86287"/>
                  </a:lnTo>
                  <a:lnTo>
                    <a:pt x="0" y="86287"/>
                  </a:lnTo>
                  <a:close/>
                </a:path>
              </a:pathLst>
            </a:custGeom>
            <a:solidFill>
              <a:srgbClr val="219487"/>
            </a:solidFill>
            <a:ln w="1984"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B12DE4B-E348-809B-1C2C-6952D0E8DA56}"/>
                </a:ext>
              </a:extLst>
            </p:cNvPr>
            <p:cNvSpPr/>
            <p:nvPr/>
          </p:nvSpPr>
          <p:spPr>
            <a:xfrm>
              <a:off x="3105404" y="1898324"/>
              <a:ext cx="1469897" cy="1440405"/>
            </a:xfrm>
            <a:custGeom>
              <a:avLst/>
              <a:gdLst>
                <a:gd name="connsiteX0" fmla="*/ 126189 w 1469897"/>
                <a:gd name="connsiteY0" fmla="*/ 999847 h 1440405"/>
                <a:gd name="connsiteX1" fmla="*/ 91343 w 1469897"/>
                <a:gd name="connsiteY1" fmla="*/ 739971 h 1440405"/>
                <a:gd name="connsiteX2" fmla="*/ 744666 w 1469897"/>
                <a:gd name="connsiteY2" fmla="*/ 1101 h 1440405"/>
                <a:gd name="connsiteX3" fmla="*/ 1454940 w 1469897"/>
                <a:gd name="connsiteY3" fmla="*/ 552227 h 1440405"/>
                <a:gd name="connsiteX4" fmla="*/ 1358419 w 1469897"/>
                <a:gd name="connsiteY4" fmla="*/ 1219559 h 1440405"/>
                <a:gd name="connsiteX5" fmla="*/ 126189 w 1469897"/>
                <a:gd name="connsiteY5" fmla="*/ 999847 h 1440405"/>
                <a:gd name="connsiteX6" fmla="*/ 126189 w 1469897"/>
                <a:gd name="connsiteY6" fmla="*/ 999847 h 144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897" h="1440405">
                  <a:moveTo>
                    <a:pt x="126189" y="999847"/>
                  </a:moveTo>
                  <a:cubicBezTo>
                    <a:pt x="-31034" y="985083"/>
                    <a:pt x="-39825" y="762652"/>
                    <a:pt x="91343" y="739971"/>
                  </a:cubicBezTo>
                  <a:cubicBezTo>
                    <a:pt x="25481" y="376370"/>
                    <a:pt x="281429" y="25966"/>
                    <a:pt x="744666" y="1101"/>
                  </a:cubicBezTo>
                  <a:cubicBezTo>
                    <a:pt x="1065225" y="-16103"/>
                    <a:pt x="1403127" y="168326"/>
                    <a:pt x="1454940" y="552227"/>
                  </a:cubicBezTo>
                  <a:cubicBezTo>
                    <a:pt x="1489726" y="809940"/>
                    <a:pt x="1466330" y="1061819"/>
                    <a:pt x="1358419" y="1219559"/>
                  </a:cubicBezTo>
                  <a:cubicBezTo>
                    <a:pt x="1095546" y="1603996"/>
                    <a:pt x="244182" y="1458420"/>
                    <a:pt x="126189" y="999847"/>
                  </a:cubicBezTo>
                  <a:lnTo>
                    <a:pt x="126189" y="999847"/>
                  </a:lnTo>
                  <a:close/>
                </a:path>
              </a:pathLst>
            </a:custGeom>
            <a:solidFill>
              <a:srgbClr val="FFB685"/>
            </a:solidFill>
            <a:ln w="1984"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C4EB1585-DBD9-0FC1-A445-FBA500519C88}"/>
                </a:ext>
              </a:extLst>
            </p:cNvPr>
            <p:cNvSpPr/>
            <p:nvPr/>
          </p:nvSpPr>
          <p:spPr>
            <a:xfrm>
              <a:off x="3230265" y="1934152"/>
              <a:ext cx="1339068" cy="745616"/>
            </a:xfrm>
            <a:custGeom>
              <a:avLst/>
              <a:gdLst>
                <a:gd name="connsiteX0" fmla="*/ 37682 w 1339068"/>
                <a:gd name="connsiteY0" fmla="*/ 288809 h 745616"/>
                <a:gd name="connsiteX1" fmla="*/ 416900 w 1339068"/>
                <a:gd name="connsiteY1" fmla="*/ 0 h 745616"/>
                <a:gd name="connsiteX2" fmla="*/ 458473 w 1339068"/>
                <a:gd name="connsiteY2" fmla="*/ 25519 h 745616"/>
                <a:gd name="connsiteX3" fmla="*/ 1150947 w 1339068"/>
                <a:gd name="connsiteY3" fmla="*/ 189351 h 745616"/>
                <a:gd name="connsiteX4" fmla="*/ 1332320 w 1339068"/>
                <a:gd name="connsiteY4" fmla="*/ 639491 h 745616"/>
                <a:gd name="connsiteX5" fmla="*/ 656674 w 1339068"/>
                <a:gd name="connsiteY5" fmla="*/ 330064 h 745616"/>
                <a:gd name="connsiteX6" fmla="*/ 439720 w 1339068"/>
                <a:gd name="connsiteY6" fmla="*/ 230686 h 745616"/>
                <a:gd name="connsiteX7" fmla="*/ 186690 w 1339068"/>
                <a:gd name="connsiteY7" fmla="*/ 534219 h 745616"/>
                <a:gd name="connsiteX8" fmla="*/ 41035 w 1339068"/>
                <a:gd name="connsiteY8" fmla="*/ 745616 h 745616"/>
                <a:gd name="connsiteX9" fmla="*/ 37682 w 1339068"/>
                <a:gd name="connsiteY9" fmla="*/ 288809 h 745616"/>
                <a:gd name="connsiteX10" fmla="*/ 37682 w 1339068"/>
                <a:gd name="connsiteY10" fmla="*/ 288809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068" h="745616">
                  <a:moveTo>
                    <a:pt x="37682" y="288809"/>
                  </a:moveTo>
                  <a:cubicBezTo>
                    <a:pt x="114776" y="157184"/>
                    <a:pt x="244357" y="52249"/>
                    <a:pt x="416900" y="0"/>
                  </a:cubicBezTo>
                  <a:cubicBezTo>
                    <a:pt x="428032" y="12462"/>
                    <a:pt x="440673" y="22701"/>
                    <a:pt x="458473" y="25519"/>
                  </a:cubicBezTo>
                  <a:cubicBezTo>
                    <a:pt x="538781" y="38180"/>
                    <a:pt x="984496" y="89496"/>
                    <a:pt x="1150947" y="189351"/>
                  </a:cubicBezTo>
                  <a:cubicBezTo>
                    <a:pt x="1317418" y="289206"/>
                    <a:pt x="1357086" y="851067"/>
                    <a:pt x="1332320" y="639491"/>
                  </a:cubicBezTo>
                  <a:cubicBezTo>
                    <a:pt x="1304479" y="401622"/>
                    <a:pt x="842731" y="386262"/>
                    <a:pt x="656674" y="330064"/>
                  </a:cubicBezTo>
                  <a:cubicBezTo>
                    <a:pt x="535249" y="293373"/>
                    <a:pt x="439720" y="230686"/>
                    <a:pt x="439720" y="230686"/>
                  </a:cubicBezTo>
                  <a:cubicBezTo>
                    <a:pt x="369473" y="404717"/>
                    <a:pt x="349410" y="431070"/>
                    <a:pt x="186690" y="534219"/>
                  </a:cubicBezTo>
                  <a:cubicBezTo>
                    <a:pt x="97571" y="590695"/>
                    <a:pt x="60939" y="633954"/>
                    <a:pt x="41035" y="745616"/>
                  </a:cubicBezTo>
                  <a:cubicBezTo>
                    <a:pt x="-11174" y="665030"/>
                    <a:pt x="-14944" y="467107"/>
                    <a:pt x="37682" y="288809"/>
                  </a:cubicBezTo>
                  <a:lnTo>
                    <a:pt x="37682" y="288809"/>
                  </a:lnTo>
                  <a:close/>
                </a:path>
              </a:pathLst>
            </a:custGeom>
            <a:solidFill>
              <a:srgbClr val="FAA66E"/>
            </a:solidFill>
            <a:ln w="1984"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D5AC5366-2AB2-76D8-2BDC-B4E99C5E1E85}"/>
                </a:ext>
              </a:extLst>
            </p:cNvPr>
            <p:cNvSpPr/>
            <p:nvPr/>
          </p:nvSpPr>
          <p:spPr>
            <a:xfrm>
              <a:off x="3140529" y="2847291"/>
              <a:ext cx="1236694" cy="491408"/>
            </a:xfrm>
            <a:custGeom>
              <a:avLst/>
              <a:gdLst>
                <a:gd name="connsiteX0" fmla="*/ 91064 w 1236694"/>
                <a:gd name="connsiteY0" fmla="*/ 50880 h 491408"/>
                <a:gd name="connsiteX1" fmla="*/ 0 w 1236694"/>
                <a:gd name="connsiteY1" fmla="*/ 6291 h 491408"/>
                <a:gd name="connsiteX2" fmla="*/ 139304 w 1236694"/>
                <a:gd name="connsiteY2" fmla="*/ 0 h 491408"/>
                <a:gd name="connsiteX3" fmla="*/ 1236694 w 1236694"/>
                <a:gd name="connsiteY3" fmla="*/ 363442 h 491408"/>
                <a:gd name="connsiteX4" fmla="*/ 91064 w 1236694"/>
                <a:gd name="connsiteY4" fmla="*/ 50880 h 491408"/>
                <a:gd name="connsiteX5" fmla="*/ 91064 w 1236694"/>
                <a:gd name="connsiteY5" fmla="*/ 50880 h 4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694" h="491408">
                  <a:moveTo>
                    <a:pt x="91064" y="50880"/>
                  </a:moveTo>
                  <a:cubicBezTo>
                    <a:pt x="49332" y="54234"/>
                    <a:pt x="20558" y="26651"/>
                    <a:pt x="0" y="6291"/>
                  </a:cubicBezTo>
                  <a:cubicBezTo>
                    <a:pt x="43796" y="23833"/>
                    <a:pt x="88802" y="28079"/>
                    <a:pt x="139304" y="0"/>
                  </a:cubicBezTo>
                  <a:cubicBezTo>
                    <a:pt x="218025" y="432777"/>
                    <a:pt x="938995" y="591965"/>
                    <a:pt x="1236694" y="363442"/>
                  </a:cubicBezTo>
                  <a:cubicBezTo>
                    <a:pt x="909805" y="625521"/>
                    <a:pt x="198181" y="467226"/>
                    <a:pt x="91064" y="50880"/>
                  </a:cubicBezTo>
                  <a:lnTo>
                    <a:pt x="91064" y="50880"/>
                  </a:lnTo>
                  <a:close/>
                </a:path>
              </a:pathLst>
            </a:custGeom>
            <a:solidFill>
              <a:srgbClr val="FAA66E"/>
            </a:solidFill>
            <a:ln w="1984"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5136B680-0C9C-6BFB-DCD2-068E14160C60}"/>
                </a:ext>
              </a:extLst>
            </p:cNvPr>
            <p:cNvSpPr/>
            <p:nvPr/>
          </p:nvSpPr>
          <p:spPr>
            <a:xfrm>
              <a:off x="4266820" y="2579753"/>
              <a:ext cx="248464" cy="248849"/>
            </a:xfrm>
            <a:custGeom>
              <a:avLst/>
              <a:gdLst>
                <a:gd name="connsiteX0" fmla="*/ 139554 w 248464"/>
                <a:gd name="connsiteY0" fmla="*/ 954 h 248849"/>
                <a:gd name="connsiteX1" fmla="*/ 247505 w 248464"/>
                <a:gd name="connsiteY1" fmla="*/ 139723 h 248849"/>
                <a:gd name="connsiteX2" fmla="*/ 108915 w 248464"/>
                <a:gd name="connsiteY2" fmla="*/ 247892 h 248849"/>
                <a:gd name="connsiteX3" fmla="*/ 964 w 248464"/>
                <a:gd name="connsiteY3" fmla="*/ 109123 h 248849"/>
                <a:gd name="connsiteX4" fmla="*/ 139554 w 248464"/>
                <a:gd name="connsiteY4" fmla="*/ 954 h 248849"/>
                <a:gd name="connsiteX5" fmla="*/ 139554 w 248464"/>
                <a:gd name="connsiteY5" fmla="*/ 954 h 2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49">
                  <a:moveTo>
                    <a:pt x="139554" y="954"/>
                  </a:moveTo>
                  <a:cubicBezTo>
                    <a:pt x="207638" y="9408"/>
                    <a:pt x="255958" y="71519"/>
                    <a:pt x="247505" y="139723"/>
                  </a:cubicBezTo>
                  <a:cubicBezTo>
                    <a:pt x="239051" y="207907"/>
                    <a:pt x="176999" y="256345"/>
                    <a:pt x="108915" y="247892"/>
                  </a:cubicBezTo>
                  <a:cubicBezTo>
                    <a:pt x="40830" y="239458"/>
                    <a:pt x="-7510" y="177327"/>
                    <a:pt x="964" y="109123"/>
                  </a:cubicBezTo>
                  <a:cubicBezTo>
                    <a:pt x="9417" y="40940"/>
                    <a:pt x="71450" y="-7480"/>
                    <a:pt x="139554" y="954"/>
                  </a:cubicBezTo>
                  <a:lnTo>
                    <a:pt x="139554" y="954"/>
                  </a:lnTo>
                  <a:close/>
                </a:path>
              </a:pathLst>
            </a:custGeom>
            <a:solidFill>
              <a:srgbClr val="E8935A"/>
            </a:solidFill>
            <a:ln w="1984"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8705A532-D21D-BB41-E0BF-9E9BE4BAA3E4}"/>
                </a:ext>
              </a:extLst>
            </p:cNvPr>
            <p:cNvSpPr/>
            <p:nvPr/>
          </p:nvSpPr>
          <p:spPr>
            <a:xfrm>
              <a:off x="3501886" y="2508653"/>
              <a:ext cx="265459" cy="249141"/>
            </a:xfrm>
            <a:custGeom>
              <a:avLst/>
              <a:gdLst>
                <a:gd name="connsiteX0" fmla="*/ 148057 w 265459"/>
                <a:gd name="connsiteY0" fmla="*/ 1092 h 249141"/>
                <a:gd name="connsiteX1" fmla="*/ 264561 w 265459"/>
                <a:gd name="connsiteY1" fmla="*/ 140932 h 249141"/>
                <a:gd name="connsiteX2" fmla="*/ 117418 w 265459"/>
                <a:gd name="connsiteY2" fmla="*/ 248050 h 249141"/>
                <a:gd name="connsiteX3" fmla="*/ 894 w 265459"/>
                <a:gd name="connsiteY3" fmla="*/ 108230 h 249141"/>
                <a:gd name="connsiteX4" fmla="*/ 148057 w 265459"/>
                <a:gd name="connsiteY4" fmla="*/ 1092 h 249141"/>
                <a:gd name="connsiteX5" fmla="*/ 148057 w 265459"/>
                <a:gd name="connsiteY5" fmla="*/ 1092 h 2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59" h="249141">
                  <a:moveTo>
                    <a:pt x="148057" y="1092"/>
                  </a:moveTo>
                  <a:cubicBezTo>
                    <a:pt x="220845" y="10121"/>
                    <a:pt x="273014" y="72709"/>
                    <a:pt x="264561" y="140932"/>
                  </a:cubicBezTo>
                  <a:cubicBezTo>
                    <a:pt x="256107" y="209116"/>
                    <a:pt x="190226" y="257079"/>
                    <a:pt x="117418" y="248050"/>
                  </a:cubicBezTo>
                  <a:cubicBezTo>
                    <a:pt x="44611" y="239021"/>
                    <a:pt x="-7539" y="176413"/>
                    <a:pt x="894" y="108230"/>
                  </a:cubicBezTo>
                  <a:cubicBezTo>
                    <a:pt x="9368" y="40006"/>
                    <a:pt x="75230" y="-7937"/>
                    <a:pt x="148057" y="1092"/>
                  </a:cubicBezTo>
                  <a:lnTo>
                    <a:pt x="148057" y="1092"/>
                  </a:lnTo>
                  <a:close/>
                </a:path>
              </a:pathLst>
            </a:custGeom>
            <a:solidFill>
              <a:srgbClr val="E8935A"/>
            </a:solidFill>
            <a:ln w="1984"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01426DC3-1BC8-C198-C109-D796A7B1C227}"/>
                </a:ext>
              </a:extLst>
            </p:cNvPr>
            <p:cNvSpPr/>
            <p:nvPr/>
          </p:nvSpPr>
          <p:spPr>
            <a:xfrm>
              <a:off x="3514483" y="2522985"/>
              <a:ext cx="265443" cy="249137"/>
            </a:xfrm>
            <a:custGeom>
              <a:avLst/>
              <a:gdLst>
                <a:gd name="connsiteX0" fmla="*/ 148041 w 265443"/>
                <a:gd name="connsiteY0" fmla="*/ 1088 h 249137"/>
                <a:gd name="connsiteX1" fmla="*/ 264545 w 265443"/>
                <a:gd name="connsiteY1" fmla="*/ 140928 h 249137"/>
                <a:gd name="connsiteX2" fmla="*/ 117402 w 265443"/>
                <a:gd name="connsiteY2" fmla="*/ 248046 h 249137"/>
                <a:gd name="connsiteX3" fmla="*/ 898 w 265443"/>
                <a:gd name="connsiteY3" fmla="*/ 108225 h 249137"/>
                <a:gd name="connsiteX4" fmla="*/ 148041 w 265443"/>
                <a:gd name="connsiteY4" fmla="*/ 1088 h 249137"/>
                <a:gd name="connsiteX5" fmla="*/ 148041 w 265443"/>
                <a:gd name="connsiteY5" fmla="*/ 1088 h 24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43" h="249137">
                  <a:moveTo>
                    <a:pt x="148041" y="1088"/>
                  </a:moveTo>
                  <a:cubicBezTo>
                    <a:pt x="220849" y="10117"/>
                    <a:pt x="272999" y="72724"/>
                    <a:pt x="264545" y="140928"/>
                  </a:cubicBezTo>
                  <a:cubicBezTo>
                    <a:pt x="256091" y="209132"/>
                    <a:pt x="190210" y="257074"/>
                    <a:pt x="117402" y="248046"/>
                  </a:cubicBezTo>
                  <a:cubicBezTo>
                    <a:pt x="44595" y="239017"/>
                    <a:pt x="-7555" y="176429"/>
                    <a:pt x="898" y="108225"/>
                  </a:cubicBezTo>
                  <a:cubicBezTo>
                    <a:pt x="9372" y="40022"/>
                    <a:pt x="75234" y="-7921"/>
                    <a:pt x="148041" y="1088"/>
                  </a:cubicBezTo>
                  <a:lnTo>
                    <a:pt x="148041" y="1088"/>
                  </a:lnTo>
                  <a:close/>
                </a:path>
              </a:pathLst>
            </a:custGeom>
            <a:solidFill>
              <a:srgbClr val="FEFEFE"/>
            </a:solidFill>
            <a:ln w="1984"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15ECAD4-AF81-8D41-1B4D-A5AE7B688F07}"/>
                </a:ext>
              </a:extLst>
            </p:cNvPr>
            <p:cNvSpPr/>
            <p:nvPr/>
          </p:nvSpPr>
          <p:spPr>
            <a:xfrm>
              <a:off x="3601013" y="2555750"/>
              <a:ext cx="178643" cy="178623"/>
            </a:xfrm>
            <a:custGeom>
              <a:avLst/>
              <a:gdLst>
                <a:gd name="connsiteX0" fmla="*/ 100325 w 178643"/>
                <a:gd name="connsiteY0" fmla="*/ 689 h 178623"/>
                <a:gd name="connsiteX1" fmla="*/ 177955 w 178643"/>
                <a:gd name="connsiteY1" fmla="*/ 100305 h 178623"/>
                <a:gd name="connsiteX2" fmla="*/ 78318 w 178643"/>
                <a:gd name="connsiteY2" fmla="*/ 177935 h 178623"/>
                <a:gd name="connsiteX3" fmla="*/ 689 w 178643"/>
                <a:gd name="connsiteY3" fmla="*/ 78318 h 178623"/>
                <a:gd name="connsiteX4" fmla="*/ 100325 w 178643"/>
                <a:gd name="connsiteY4" fmla="*/ 689 h 178623"/>
                <a:gd name="connsiteX5" fmla="*/ 100325 w 178643"/>
                <a:gd name="connsiteY5" fmla="*/ 689 h 17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 h="178623">
                  <a:moveTo>
                    <a:pt x="100325" y="689"/>
                  </a:moveTo>
                  <a:cubicBezTo>
                    <a:pt x="149280" y="6761"/>
                    <a:pt x="184027" y="51370"/>
                    <a:pt x="177955" y="100305"/>
                  </a:cubicBezTo>
                  <a:cubicBezTo>
                    <a:pt x="171883" y="149260"/>
                    <a:pt x="127273" y="184007"/>
                    <a:pt x="78318" y="177935"/>
                  </a:cubicBezTo>
                  <a:cubicBezTo>
                    <a:pt x="29363" y="171862"/>
                    <a:pt x="-5383" y="127253"/>
                    <a:pt x="689" y="78318"/>
                  </a:cubicBezTo>
                  <a:cubicBezTo>
                    <a:pt x="6761" y="29383"/>
                    <a:pt x="51370" y="-5384"/>
                    <a:pt x="100325" y="689"/>
                  </a:cubicBezTo>
                  <a:lnTo>
                    <a:pt x="100325" y="689"/>
                  </a:lnTo>
                  <a:close/>
                </a:path>
              </a:pathLst>
            </a:custGeom>
            <a:solidFill>
              <a:srgbClr val="401B0F"/>
            </a:solidFill>
            <a:ln w="1984"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B98E3E82-9F67-BA52-D8BA-80024D6C7E96}"/>
                </a:ext>
              </a:extLst>
            </p:cNvPr>
            <p:cNvSpPr/>
            <p:nvPr/>
          </p:nvSpPr>
          <p:spPr>
            <a:xfrm>
              <a:off x="4253644" y="2595684"/>
              <a:ext cx="248464" cy="248853"/>
            </a:xfrm>
            <a:custGeom>
              <a:avLst/>
              <a:gdLst>
                <a:gd name="connsiteX0" fmla="*/ 139554 w 248464"/>
                <a:gd name="connsiteY0" fmla="*/ 958 h 248853"/>
                <a:gd name="connsiteX1" fmla="*/ 247505 w 248464"/>
                <a:gd name="connsiteY1" fmla="*/ 139727 h 248853"/>
                <a:gd name="connsiteX2" fmla="*/ 108915 w 248464"/>
                <a:gd name="connsiteY2" fmla="*/ 247896 h 248853"/>
                <a:gd name="connsiteX3" fmla="*/ 964 w 248464"/>
                <a:gd name="connsiteY3" fmla="*/ 109127 h 248853"/>
                <a:gd name="connsiteX4" fmla="*/ 139554 w 248464"/>
                <a:gd name="connsiteY4" fmla="*/ 958 h 248853"/>
                <a:gd name="connsiteX5" fmla="*/ 139554 w 248464"/>
                <a:gd name="connsiteY5" fmla="*/ 958 h 24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53">
                  <a:moveTo>
                    <a:pt x="139554" y="958"/>
                  </a:moveTo>
                  <a:cubicBezTo>
                    <a:pt x="207638" y="9411"/>
                    <a:pt x="255958" y="71523"/>
                    <a:pt x="247505" y="139727"/>
                  </a:cubicBezTo>
                  <a:cubicBezTo>
                    <a:pt x="239051" y="207910"/>
                    <a:pt x="176979" y="256349"/>
                    <a:pt x="108915" y="247896"/>
                  </a:cubicBezTo>
                  <a:cubicBezTo>
                    <a:pt x="40830" y="239442"/>
                    <a:pt x="-7510" y="177331"/>
                    <a:pt x="964" y="109127"/>
                  </a:cubicBezTo>
                  <a:cubicBezTo>
                    <a:pt x="9437" y="40943"/>
                    <a:pt x="71469" y="-7496"/>
                    <a:pt x="139554" y="958"/>
                  </a:cubicBezTo>
                  <a:lnTo>
                    <a:pt x="139554" y="958"/>
                  </a:lnTo>
                  <a:close/>
                </a:path>
              </a:pathLst>
            </a:custGeom>
            <a:solidFill>
              <a:srgbClr val="FEFEFE"/>
            </a:solidFill>
            <a:ln w="1984"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CF91E762-6DBC-0387-0B34-64DD8A984BC8}"/>
                </a:ext>
              </a:extLst>
            </p:cNvPr>
            <p:cNvSpPr/>
            <p:nvPr/>
          </p:nvSpPr>
          <p:spPr>
            <a:xfrm>
              <a:off x="4333770" y="2633005"/>
              <a:ext cx="165246" cy="178437"/>
            </a:xfrm>
            <a:custGeom>
              <a:avLst/>
              <a:gdLst>
                <a:gd name="connsiteX0" fmla="*/ 93619 w 165246"/>
                <a:gd name="connsiteY0" fmla="*/ 586 h 178437"/>
                <a:gd name="connsiteX1" fmla="*/ 164501 w 165246"/>
                <a:gd name="connsiteY1" fmla="*/ 99369 h 178437"/>
                <a:gd name="connsiteX2" fmla="*/ 71612 w 165246"/>
                <a:gd name="connsiteY2" fmla="*/ 177852 h 178437"/>
                <a:gd name="connsiteX3" fmla="*/ 749 w 165246"/>
                <a:gd name="connsiteY3" fmla="*/ 79069 h 178437"/>
                <a:gd name="connsiteX4" fmla="*/ 93619 w 165246"/>
                <a:gd name="connsiteY4" fmla="*/ 586 h 178437"/>
                <a:gd name="connsiteX5" fmla="*/ 93619 w 165246"/>
                <a:gd name="connsiteY5" fmla="*/ 586 h 1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46" h="178437">
                  <a:moveTo>
                    <a:pt x="93619" y="586"/>
                  </a:moveTo>
                  <a:cubicBezTo>
                    <a:pt x="138843" y="6202"/>
                    <a:pt x="170574" y="50434"/>
                    <a:pt x="164501" y="99369"/>
                  </a:cubicBezTo>
                  <a:cubicBezTo>
                    <a:pt x="158429" y="148324"/>
                    <a:pt x="116856" y="183448"/>
                    <a:pt x="71612" y="177852"/>
                  </a:cubicBezTo>
                  <a:cubicBezTo>
                    <a:pt x="26387" y="172236"/>
                    <a:pt x="-5343" y="128004"/>
                    <a:pt x="749" y="79069"/>
                  </a:cubicBezTo>
                  <a:cubicBezTo>
                    <a:pt x="6821" y="30114"/>
                    <a:pt x="48395" y="-5010"/>
                    <a:pt x="93619" y="586"/>
                  </a:cubicBezTo>
                  <a:lnTo>
                    <a:pt x="93619" y="586"/>
                  </a:lnTo>
                  <a:close/>
                </a:path>
              </a:pathLst>
            </a:custGeom>
            <a:solidFill>
              <a:srgbClr val="401B0F"/>
            </a:solidFill>
            <a:ln w="1984"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70BF647F-6E23-BD14-57F9-5821F10B0542}"/>
                </a:ext>
              </a:extLst>
            </p:cNvPr>
            <p:cNvSpPr/>
            <p:nvPr/>
          </p:nvSpPr>
          <p:spPr>
            <a:xfrm>
              <a:off x="3509240" y="2520945"/>
              <a:ext cx="271862" cy="128820"/>
            </a:xfrm>
            <a:custGeom>
              <a:avLst/>
              <a:gdLst>
                <a:gd name="connsiteX0" fmla="*/ 25608 w 271862"/>
                <a:gd name="connsiteY0" fmla="*/ 99430 h 128820"/>
                <a:gd name="connsiteX1" fmla="*/ 255083 w 271862"/>
                <a:gd name="connsiteY1" fmla="*/ 93318 h 128820"/>
                <a:gd name="connsiteX2" fmla="*/ 267287 w 271862"/>
                <a:gd name="connsiteY2" fmla="*/ 87464 h 128820"/>
                <a:gd name="connsiteX3" fmla="*/ 109448 w 271862"/>
                <a:gd name="connsiteY3" fmla="*/ 2076 h 128820"/>
                <a:gd name="connsiteX4" fmla="*/ 426 w 271862"/>
                <a:gd name="connsiteY4" fmla="*/ 115107 h 128820"/>
                <a:gd name="connsiteX5" fmla="*/ 25608 w 271862"/>
                <a:gd name="connsiteY5" fmla="*/ 99430 h 128820"/>
                <a:gd name="connsiteX6" fmla="*/ 25608 w 271862"/>
                <a:gd name="connsiteY6" fmla="*/ 99430 h 12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862" h="128820">
                  <a:moveTo>
                    <a:pt x="25608" y="99430"/>
                  </a:moveTo>
                  <a:cubicBezTo>
                    <a:pt x="88910" y="28666"/>
                    <a:pt x="192952" y="21959"/>
                    <a:pt x="255083" y="93318"/>
                  </a:cubicBezTo>
                  <a:cubicBezTo>
                    <a:pt x="269013" y="109312"/>
                    <a:pt x="277666" y="127132"/>
                    <a:pt x="267287" y="87464"/>
                  </a:cubicBezTo>
                  <a:cubicBezTo>
                    <a:pt x="249745" y="20511"/>
                    <a:pt x="171619" y="-8343"/>
                    <a:pt x="109448" y="2076"/>
                  </a:cubicBezTo>
                  <a:cubicBezTo>
                    <a:pt x="60890" y="10212"/>
                    <a:pt x="5962" y="56488"/>
                    <a:pt x="426" y="115107"/>
                  </a:cubicBezTo>
                  <a:cubicBezTo>
                    <a:pt x="-2531" y="146500"/>
                    <a:pt x="10348" y="116496"/>
                    <a:pt x="25608" y="99430"/>
                  </a:cubicBezTo>
                  <a:lnTo>
                    <a:pt x="25608" y="99430"/>
                  </a:lnTo>
                  <a:close/>
                </a:path>
              </a:pathLst>
            </a:custGeom>
            <a:solidFill>
              <a:srgbClr val="401B0F"/>
            </a:solidFill>
            <a:ln w="1984"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F333D8B-7EA0-D0A7-0AB9-7D720714A23B}"/>
                </a:ext>
              </a:extLst>
            </p:cNvPr>
            <p:cNvSpPr/>
            <p:nvPr/>
          </p:nvSpPr>
          <p:spPr>
            <a:xfrm>
              <a:off x="3636474" y="2589309"/>
              <a:ext cx="50175" cy="50171"/>
            </a:xfrm>
            <a:custGeom>
              <a:avLst/>
              <a:gdLst>
                <a:gd name="connsiteX0" fmla="*/ 28174 w 50175"/>
                <a:gd name="connsiteY0" fmla="*/ 189 h 50171"/>
                <a:gd name="connsiteX1" fmla="*/ 49982 w 50175"/>
                <a:gd name="connsiteY1" fmla="*/ 28169 h 50171"/>
                <a:gd name="connsiteX2" fmla="*/ 22002 w 50175"/>
                <a:gd name="connsiteY2" fmla="*/ 49978 h 50171"/>
                <a:gd name="connsiteX3" fmla="*/ 194 w 50175"/>
                <a:gd name="connsiteY3" fmla="*/ 21998 h 50171"/>
                <a:gd name="connsiteX4" fmla="*/ 28174 w 50175"/>
                <a:gd name="connsiteY4" fmla="*/ 189 h 50171"/>
                <a:gd name="connsiteX5" fmla="*/ 28174 w 50175"/>
                <a:gd name="connsiteY5" fmla="*/ 189 h 5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1">
                  <a:moveTo>
                    <a:pt x="28174" y="189"/>
                  </a:moveTo>
                  <a:cubicBezTo>
                    <a:pt x="41925" y="1896"/>
                    <a:pt x="51689" y="14437"/>
                    <a:pt x="49982" y="28169"/>
                  </a:cubicBezTo>
                  <a:cubicBezTo>
                    <a:pt x="48295" y="41921"/>
                    <a:pt x="35734" y="51685"/>
                    <a:pt x="22002" y="49978"/>
                  </a:cubicBezTo>
                  <a:cubicBezTo>
                    <a:pt x="8250" y="48271"/>
                    <a:pt x="-1513" y="35730"/>
                    <a:pt x="194" y="21998"/>
                  </a:cubicBezTo>
                  <a:cubicBezTo>
                    <a:pt x="1900" y="8266"/>
                    <a:pt x="14422" y="-1497"/>
                    <a:pt x="28174" y="189"/>
                  </a:cubicBezTo>
                  <a:lnTo>
                    <a:pt x="28174" y="189"/>
                  </a:lnTo>
                  <a:close/>
                </a:path>
              </a:pathLst>
            </a:custGeom>
            <a:solidFill>
              <a:srgbClr val="FEFEFE"/>
            </a:solidFill>
            <a:ln w="1984"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464317C-FD14-02A1-581D-5B252F38EDC4}"/>
                </a:ext>
              </a:extLst>
            </p:cNvPr>
            <p:cNvSpPr/>
            <p:nvPr/>
          </p:nvSpPr>
          <p:spPr>
            <a:xfrm>
              <a:off x="4359746" y="2668597"/>
              <a:ext cx="50175" cy="50179"/>
            </a:xfrm>
            <a:custGeom>
              <a:avLst/>
              <a:gdLst>
                <a:gd name="connsiteX0" fmla="*/ 28174 w 50175"/>
                <a:gd name="connsiteY0" fmla="*/ 198 h 50179"/>
                <a:gd name="connsiteX1" fmla="*/ 49982 w 50175"/>
                <a:gd name="connsiteY1" fmla="*/ 28177 h 50179"/>
                <a:gd name="connsiteX2" fmla="*/ 22002 w 50175"/>
                <a:gd name="connsiteY2" fmla="*/ 49986 h 50179"/>
                <a:gd name="connsiteX3" fmla="*/ 194 w 50175"/>
                <a:gd name="connsiteY3" fmla="*/ 22006 h 50179"/>
                <a:gd name="connsiteX4" fmla="*/ 28174 w 50175"/>
                <a:gd name="connsiteY4" fmla="*/ 198 h 50179"/>
                <a:gd name="connsiteX5" fmla="*/ 28174 w 50175"/>
                <a:gd name="connsiteY5" fmla="*/ 198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9">
                  <a:moveTo>
                    <a:pt x="28174" y="198"/>
                  </a:moveTo>
                  <a:cubicBezTo>
                    <a:pt x="41925" y="1904"/>
                    <a:pt x="51689" y="14445"/>
                    <a:pt x="49982" y="28177"/>
                  </a:cubicBezTo>
                  <a:cubicBezTo>
                    <a:pt x="48276" y="41910"/>
                    <a:pt x="35754" y="51693"/>
                    <a:pt x="22002" y="49986"/>
                  </a:cubicBezTo>
                  <a:cubicBezTo>
                    <a:pt x="8250" y="48279"/>
                    <a:pt x="-1513" y="35758"/>
                    <a:pt x="194" y="22006"/>
                  </a:cubicBezTo>
                  <a:cubicBezTo>
                    <a:pt x="1881" y="8254"/>
                    <a:pt x="14422" y="-1529"/>
                    <a:pt x="28174" y="198"/>
                  </a:cubicBezTo>
                  <a:lnTo>
                    <a:pt x="28174" y="198"/>
                  </a:lnTo>
                  <a:close/>
                </a:path>
              </a:pathLst>
            </a:custGeom>
            <a:solidFill>
              <a:srgbClr val="FEFEFE"/>
            </a:solidFill>
            <a:ln w="1984"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E35F1AE-EDB4-A7F5-431F-8ACCDC147972}"/>
                </a:ext>
              </a:extLst>
            </p:cNvPr>
            <p:cNvSpPr/>
            <p:nvPr/>
          </p:nvSpPr>
          <p:spPr>
            <a:xfrm>
              <a:off x="4258197" y="2594856"/>
              <a:ext cx="249391" cy="140515"/>
            </a:xfrm>
            <a:custGeom>
              <a:avLst/>
              <a:gdLst>
                <a:gd name="connsiteX0" fmla="*/ 24549 w 249391"/>
                <a:gd name="connsiteY0" fmla="*/ 67807 h 140515"/>
                <a:gd name="connsiteX1" fmla="*/ 8336 w 249391"/>
                <a:gd name="connsiteY1" fmla="*/ 61496 h 140515"/>
                <a:gd name="connsiteX2" fmla="*/ 162365 w 249391"/>
                <a:gd name="connsiteY2" fmla="*/ 7858 h 140515"/>
                <a:gd name="connsiteX3" fmla="*/ 247972 w 249391"/>
                <a:gd name="connsiteY3" fmla="*/ 135475 h 140515"/>
                <a:gd name="connsiteX4" fmla="*/ 238883 w 249391"/>
                <a:gd name="connsiteY4" fmla="*/ 131565 h 140515"/>
                <a:gd name="connsiteX5" fmla="*/ 24549 w 249391"/>
                <a:gd name="connsiteY5" fmla="*/ 67807 h 140515"/>
                <a:gd name="connsiteX6" fmla="*/ 24549 w 249391"/>
                <a:gd name="connsiteY6" fmla="*/ 67807 h 14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91" h="140515">
                  <a:moveTo>
                    <a:pt x="24549" y="67807"/>
                  </a:moveTo>
                  <a:cubicBezTo>
                    <a:pt x="6670" y="78403"/>
                    <a:pt x="-10833" y="97692"/>
                    <a:pt x="8336" y="61496"/>
                  </a:cubicBezTo>
                  <a:cubicBezTo>
                    <a:pt x="39233" y="3056"/>
                    <a:pt x="107020" y="-11013"/>
                    <a:pt x="162365" y="7858"/>
                  </a:cubicBezTo>
                  <a:cubicBezTo>
                    <a:pt x="219059" y="27166"/>
                    <a:pt x="257378" y="79038"/>
                    <a:pt x="247972" y="135475"/>
                  </a:cubicBezTo>
                  <a:cubicBezTo>
                    <a:pt x="246285" y="145674"/>
                    <a:pt x="242138" y="138332"/>
                    <a:pt x="238883" y="131565"/>
                  </a:cubicBezTo>
                  <a:cubicBezTo>
                    <a:pt x="201954" y="54491"/>
                    <a:pt x="125277" y="8116"/>
                    <a:pt x="24549" y="67807"/>
                  </a:cubicBezTo>
                  <a:lnTo>
                    <a:pt x="24549" y="67807"/>
                  </a:lnTo>
                  <a:close/>
                </a:path>
              </a:pathLst>
            </a:custGeom>
            <a:solidFill>
              <a:srgbClr val="401B0F"/>
            </a:solidFill>
            <a:ln w="1984"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4E282863-4349-8D3F-3AD5-EE5170B6D433}"/>
                </a:ext>
              </a:extLst>
            </p:cNvPr>
            <p:cNvSpPr/>
            <p:nvPr/>
          </p:nvSpPr>
          <p:spPr>
            <a:xfrm>
              <a:off x="3966910" y="2863047"/>
              <a:ext cx="169963" cy="66639"/>
            </a:xfrm>
            <a:custGeom>
              <a:avLst/>
              <a:gdLst>
                <a:gd name="connsiteX0" fmla="*/ 169963 w 169963"/>
                <a:gd name="connsiteY0" fmla="*/ 0 h 66639"/>
                <a:gd name="connsiteX1" fmla="*/ 0 w 169963"/>
                <a:gd name="connsiteY1" fmla="*/ 5080 h 66639"/>
                <a:gd name="connsiteX2" fmla="*/ 71260 w 169963"/>
                <a:gd name="connsiteY2" fmla="*/ 26710 h 66639"/>
                <a:gd name="connsiteX3" fmla="*/ 169963 w 169963"/>
                <a:gd name="connsiteY3" fmla="*/ 0 h 66639"/>
                <a:gd name="connsiteX4" fmla="*/ 169963 w 169963"/>
                <a:gd name="connsiteY4" fmla="*/ 0 h 6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63" h="66639">
                  <a:moveTo>
                    <a:pt x="169963" y="0"/>
                  </a:moveTo>
                  <a:cubicBezTo>
                    <a:pt x="154624" y="98168"/>
                    <a:pt x="655" y="77490"/>
                    <a:pt x="0" y="5080"/>
                  </a:cubicBezTo>
                  <a:cubicBezTo>
                    <a:pt x="17205" y="12998"/>
                    <a:pt x="37485" y="24626"/>
                    <a:pt x="71260" y="26710"/>
                  </a:cubicBezTo>
                  <a:cubicBezTo>
                    <a:pt x="100311" y="28516"/>
                    <a:pt x="142043" y="23455"/>
                    <a:pt x="169963" y="0"/>
                  </a:cubicBezTo>
                  <a:lnTo>
                    <a:pt x="169963" y="0"/>
                  </a:lnTo>
                  <a:close/>
                </a:path>
              </a:pathLst>
            </a:custGeom>
            <a:solidFill>
              <a:srgbClr val="E8935A"/>
            </a:solidFill>
            <a:ln w="1984"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B14A8AB4-FED8-35E9-F128-BA3EA383F25D}"/>
                </a:ext>
              </a:extLst>
            </p:cNvPr>
            <p:cNvSpPr/>
            <p:nvPr/>
          </p:nvSpPr>
          <p:spPr>
            <a:xfrm>
              <a:off x="3201318" y="2739726"/>
              <a:ext cx="50797" cy="54923"/>
            </a:xfrm>
            <a:custGeom>
              <a:avLst/>
              <a:gdLst>
                <a:gd name="connsiteX0" fmla="*/ 3228 w 50797"/>
                <a:gd name="connsiteY0" fmla="*/ 38428 h 54923"/>
                <a:gd name="connsiteX1" fmla="*/ 20750 w 50797"/>
                <a:gd name="connsiteY1" fmla="*/ 149 h 54923"/>
                <a:gd name="connsiteX2" fmla="*/ 48452 w 50797"/>
                <a:gd name="connsiteY2" fmla="*/ 28447 h 54923"/>
                <a:gd name="connsiteX3" fmla="*/ 50139 w 50797"/>
                <a:gd name="connsiteY3" fmla="*/ 54899 h 54923"/>
                <a:gd name="connsiteX4" fmla="*/ 41110 w 50797"/>
                <a:gd name="connsiteY4" fmla="*/ 41127 h 54923"/>
                <a:gd name="connsiteX5" fmla="*/ 3228 w 50797"/>
                <a:gd name="connsiteY5" fmla="*/ 38428 h 54923"/>
                <a:gd name="connsiteX6" fmla="*/ 3228 w 50797"/>
                <a:gd name="connsiteY6" fmla="*/ 38428 h 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7" h="54923">
                  <a:moveTo>
                    <a:pt x="3228" y="38428"/>
                  </a:moveTo>
                  <a:cubicBezTo>
                    <a:pt x="3228" y="38428"/>
                    <a:pt x="-11139" y="3661"/>
                    <a:pt x="20750" y="149"/>
                  </a:cubicBezTo>
                  <a:cubicBezTo>
                    <a:pt x="37320" y="-1677"/>
                    <a:pt x="45078" y="13583"/>
                    <a:pt x="48452" y="28447"/>
                  </a:cubicBezTo>
                  <a:cubicBezTo>
                    <a:pt x="51567" y="42179"/>
                    <a:pt x="50952" y="55573"/>
                    <a:pt x="50139" y="54899"/>
                  </a:cubicBezTo>
                  <a:cubicBezTo>
                    <a:pt x="50139" y="54899"/>
                    <a:pt x="46527" y="48191"/>
                    <a:pt x="41110" y="41127"/>
                  </a:cubicBezTo>
                  <a:cubicBezTo>
                    <a:pt x="31009" y="27970"/>
                    <a:pt x="14618" y="13544"/>
                    <a:pt x="3228" y="38428"/>
                  </a:cubicBezTo>
                  <a:lnTo>
                    <a:pt x="3228" y="38428"/>
                  </a:lnTo>
                  <a:close/>
                </a:path>
              </a:pathLst>
            </a:custGeom>
            <a:solidFill>
              <a:srgbClr val="FAA66E"/>
            </a:solidFill>
            <a:ln w="1984"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FE38E037-2DF4-362A-5A71-6CAC254BB7E8}"/>
                </a:ext>
              </a:extLst>
            </p:cNvPr>
            <p:cNvSpPr/>
            <p:nvPr/>
          </p:nvSpPr>
          <p:spPr>
            <a:xfrm>
              <a:off x="3774892" y="3020369"/>
              <a:ext cx="409202" cy="206736"/>
            </a:xfrm>
            <a:custGeom>
              <a:avLst/>
              <a:gdLst>
                <a:gd name="connsiteX0" fmla="*/ 61663 w 409202"/>
                <a:gd name="connsiteY0" fmla="*/ 17960 h 206736"/>
                <a:gd name="connsiteX1" fmla="*/ 390616 w 409202"/>
                <a:gd name="connsiteY1" fmla="*/ 43816 h 206736"/>
                <a:gd name="connsiteX2" fmla="*/ 387481 w 409202"/>
                <a:gd name="connsiteY2" fmla="*/ 111345 h 206736"/>
                <a:gd name="connsiteX3" fmla="*/ 137328 w 409202"/>
                <a:gd name="connsiteY3" fmla="*/ 197627 h 206736"/>
                <a:gd name="connsiteX4" fmla="*/ 6913 w 409202"/>
                <a:gd name="connsiteY4" fmla="*/ 60822 h 206736"/>
                <a:gd name="connsiteX5" fmla="*/ 61663 w 409202"/>
                <a:gd name="connsiteY5" fmla="*/ 17960 h 206736"/>
                <a:gd name="connsiteX6" fmla="*/ 61663 w 409202"/>
                <a:gd name="connsiteY6" fmla="*/ 17960 h 20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02" h="206736">
                  <a:moveTo>
                    <a:pt x="61663" y="17960"/>
                  </a:moveTo>
                  <a:cubicBezTo>
                    <a:pt x="173662" y="79515"/>
                    <a:pt x="293619" y="64533"/>
                    <a:pt x="390616" y="43816"/>
                  </a:cubicBezTo>
                  <a:cubicBezTo>
                    <a:pt x="429431" y="35541"/>
                    <a:pt x="396887" y="95907"/>
                    <a:pt x="387481" y="111345"/>
                  </a:cubicBezTo>
                  <a:cubicBezTo>
                    <a:pt x="339299" y="190542"/>
                    <a:pt x="225455" y="224575"/>
                    <a:pt x="137328" y="197627"/>
                  </a:cubicBezTo>
                  <a:cubicBezTo>
                    <a:pt x="63449" y="175044"/>
                    <a:pt x="19376" y="111921"/>
                    <a:pt x="6913" y="60822"/>
                  </a:cubicBezTo>
                  <a:cubicBezTo>
                    <a:pt x="-7374" y="2323"/>
                    <a:pt x="-4139" y="-18196"/>
                    <a:pt x="61663" y="17960"/>
                  </a:cubicBezTo>
                  <a:lnTo>
                    <a:pt x="61663" y="17960"/>
                  </a:lnTo>
                  <a:close/>
                </a:path>
              </a:pathLst>
            </a:custGeom>
            <a:solidFill>
              <a:srgbClr val="8F2F23"/>
            </a:solidFill>
            <a:ln w="1984"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63941B77-CE56-4AB0-520C-B5D6AA5DB6C9}"/>
                </a:ext>
              </a:extLst>
            </p:cNvPr>
            <p:cNvSpPr/>
            <p:nvPr/>
          </p:nvSpPr>
          <p:spPr>
            <a:xfrm>
              <a:off x="3784167" y="3085368"/>
              <a:ext cx="291208" cy="141734"/>
            </a:xfrm>
            <a:custGeom>
              <a:avLst/>
              <a:gdLst>
                <a:gd name="connsiteX0" fmla="*/ 291190 w 291208"/>
                <a:gd name="connsiteY0" fmla="*/ 120305 h 141734"/>
                <a:gd name="connsiteX1" fmla="*/ 128053 w 291208"/>
                <a:gd name="connsiteY1" fmla="*/ 132628 h 141734"/>
                <a:gd name="connsiteX2" fmla="*/ 0 w 291208"/>
                <a:gd name="connsiteY2" fmla="*/ 4456 h 141734"/>
                <a:gd name="connsiteX3" fmla="*/ 291190 w 291208"/>
                <a:gd name="connsiteY3" fmla="*/ 120305 h 141734"/>
                <a:gd name="connsiteX4" fmla="*/ 291190 w 291208"/>
                <a:gd name="connsiteY4" fmla="*/ 120305 h 14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08" h="141734">
                  <a:moveTo>
                    <a:pt x="291190" y="120305"/>
                  </a:moveTo>
                  <a:cubicBezTo>
                    <a:pt x="240250" y="143264"/>
                    <a:pt x="179726" y="148424"/>
                    <a:pt x="128053" y="132628"/>
                  </a:cubicBezTo>
                  <a:cubicBezTo>
                    <a:pt x="58262" y="111296"/>
                    <a:pt x="15081" y="53828"/>
                    <a:pt x="0" y="4456"/>
                  </a:cubicBezTo>
                  <a:cubicBezTo>
                    <a:pt x="66636" y="-11896"/>
                    <a:pt x="293591" y="14576"/>
                    <a:pt x="291190" y="120305"/>
                  </a:cubicBezTo>
                  <a:lnTo>
                    <a:pt x="291190" y="120305"/>
                  </a:lnTo>
                  <a:close/>
                </a:path>
              </a:pathLst>
            </a:custGeom>
            <a:solidFill>
              <a:srgbClr val="B13B32"/>
            </a:solidFill>
            <a:ln w="1984"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B5BC4AA0-DA1A-865C-AFC1-A947C08A8CA6}"/>
                </a:ext>
              </a:extLst>
            </p:cNvPr>
            <p:cNvSpPr/>
            <p:nvPr/>
          </p:nvSpPr>
          <p:spPr>
            <a:xfrm>
              <a:off x="3842112" y="3041325"/>
              <a:ext cx="307164" cy="99984"/>
            </a:xfrm>
            <a:custGeom>
              <a:avLst/>
              <a:gdLst>
                <a:gd name="connsiteX0" fmla="*/ 0 w 307164"/>
                <a:gd name="connsiteY0" fmla="*/ 0 h 99984"/>
                <a:gd name="connsiteX1" fmla="*/ 307164 w 307164"/>
                <a:gd name="connsiteY1" fmla="*/ 26214 h 99984"/>
                <a:gd name="connsiteX2" fmla="*/ 136526 w 307164"/>
                <a:gd name="connsiteY2" fmla="*/ 99299 h 99984"/>
                <a:gd name="connsiteX3" fmla="*/ 0 w 307164"/>
                <a:gd name="connsiteY3" fmla="*/ 0 h 99984"/>
                <a:gd name="connsiteX4" fmla="*/ 0 w 307164"/>
                <a:gd name="connsiteY4" fmla="*/ 0 h 99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64" h="99984">
                  <a:moveTo>
                    <a:pt x="0" y="0"/>
                  </a:moveTo>
                  <a:cubicBezTo>
                    <a:pt x="105748" y="51574"/>
                    <a:pt x="216081" y="42069"/>
                    <a:pt x="307164" y="26214"/>
                  </a:cubicBezTo>
                  <a:cubicBezTo>
                    <a:pt x="299306" y="84079"/>
                    <a:pt x="220923" y="104101"/>
                    <a:pt x="136526" y="99299"/>
                  </a:cubicBezTo>
                  <a:cubicBezTo>
                    <a:pt x="62608" y="95092"/>
                    <a:pt x="8057" y="66199"/>
                    <a:pt x="0" y="0"/>
                  </a:cubicBezTo>
                  <a:lnTo>
                    <a:pt x="0" y="0"/>
                  </a:lnTo>
                  <a:close/>
                </a:path>
              </a:pathLst>
            </a:custGeom>
            <a:solidFill>
              <a:srgbClr val="FEFEFE"/>
            </a:solidFill>
            <a:ln w="1984"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A970917-8644-DD0D-59AA-832776AC3FF8}"/>
                </a:ext>
              </a:extLst>
            </p:cNvPr>
            <p:cNvSpPr/>
            <p:nvPr/>
          </p:nvSpPr>
          <p:spPr>
            <a:xfrm>
              <a:off x="3842112" y="3041325"/>
              <a:ext cx="307164" cy="57555"/>
            </a:xfrm>
            <a:custGeom>
              <a:avLst/>
              <a:gdLst>
                <a:gd name="connsiteX0" fmla="*/ 0 w 307164"/>
                <a:gd name="connsiteY0" fmla="*/ 0 h 57555"/>
                <a:gd name="connsiteX1" fmla="*/ 307164 w 307164"/>
                <a:gd name="connsiteY1" fmla="*/ 26234 h 57555"/>
                <a:gd name="connsiteX2" fmla="*/ 301310 w 307164"/>
                <a:gd name="connsiteY2" fmla="*/ 45601 h 57555"/>
                <a:gd name="connsiteX3" fmla="*/ 4624 w 307164"/>
                <a:gd name="connsiteY3" fmla="*/ 21491 h 57555"/>
                <a:gd name="connsiteX4" fmla="*/ 0 w 307164"/>
                <a:gd name="connsiteY4" fmla="*/ 0 h 57555"/>
                <a:gd name="connsiteX5" fmla="*/ 0 w 307164"/>
                <a:gd name="connsiteY5" fmla="*/ 0 h 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64" h="57555">
                  <a:moveTo>
                    <a:pt x="0" y="0"/>
                  </a:moveTo>
                  <a:cubicBezTo>
                    <a:pt x="105748" y="51594"/>
                    <a:pt x="216081" y="42089"/>
                    <a:pt x="307164" y="26234"/>
                  </a:cubicBezTo>
                  <a:cubicBezTo>
                    <a:pt x="306192" y="33219"/>
                    <a:pt x="304227" y="39688"/>
                    <a:pt x="301310" y="45601"/>
                  </a:cubicBezTo>
                  <a:cubicBezTo>
                    <a:pt x="168396" y="73681"/>
                    <a:pt x="65048" y="46772"/>
                    <a:pt x="4624" y="21491"/>
                  </a:cubicBezTo>
                  <a:cubicBezTo>
                    <a:pt x="2500" y="14784"/>
                    <a:pt x="933" y="7660"/>
                    <a:pt x="0" y="0"/>
                  </a:cubicBezTo>
                  <a:lnTo>
                    <a:pt x="0" y="0"/>
                  </a:lnTo>
                  <a:close/>
                </a:path>
              </a:pathLst>
            </a:custGeom>
            <a:solidFill>
              <a:srgbClr val="F2F2F2"/>
            </a:solidFill>
            <a:ln w="1984"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A2AA7248-E7AD-45E1-3964-DC4C49B89AFB}"/>
                </a:ext>
              </a:extLst>
            </p:cNvPr>
            <p:cNvSpPr/>
            <p:nvPr/>
          </p:nvSpPr>
          <p:spPr>
            <a:xfrm>
              <a:off x="3483168" y="2368899"/>
              <a:ext cx="281552" cy="117664"/>
            </a:xfrm>
            <a:custGeom>
              <a:avLst/>
              <a:gdLst>
                <a:gd name="connsiteX0" fmla="*/ 45211 w 281552"/>
                <a:gd name="connsiteY0" fmla="*/ 97488 h 117664"/>
                <a:gd name="connsiteX1" fmla="*/ 230593 w 281552"/>
                <a:gd name="connsiteY1" fmla="*/ 53732 h 117664"/>
                <a:gd name="connsiteX2" fmla="*/ 240554 w 281552"/>
                <a:gd name="connsiteY2" fmla="*/ 2018 h 117664"/>
                <a:gd name="connsiteX3" fmla="*/ 29097 w 281552"/>
                <a:gd name="connsiteY3" fmla="*/ 67583 h 117664"/>
                <a:gd name="connsiteX4" fmla="*/ 45211 w 281552"/>
                <a:gd name="connsiteY4" fmla="*/ 97488 h 117664"/>
                <a:gd name="connsiteX5" fmla="*/ 45211 w 281552"/>
                <a:gd name="connsiteY5" fmla="*/ 97488 h 11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52" h="117664">
                  <a:moveTo>
                    <a:pt x="45211" y="97488"/>
                  </a:moveTo>
                  <a:cubicBezTo>
                    <a:pt x="95773" y="59586"/>
                    <a:pt x="187154" y="51470"/>
                    <a:pt x="230593" y="53732"/>
                  </a:cubicBezTo>
                  <a:cubicBezTo>
                    <a:pt x="312866" y="58018"/>
                    <a:pt x="279825" y="7595"/>
                    <a:pt x="240554" y="2018"/>
                  </a:cubicBezTo>
                  <a:cubicBezTo>
                    <a:pt x="166437" y="-8459"/>
                    <a:pt x="77774" y="23113"/>
                    <a:pt x="29097" y="67583"/>
                  </a:cubicBezTo>
                  <a:cubicBezTo>
                    <a:pt x="-9380" y="102707"/>
                    <a:pt x="-15115" y="142692"/>
                    <a:pt x="45211" y="97488"/>
                  </a:cubicBezTo>
                  <a:lnTo>
                    <a:pt x="45211" y="97488"/>
                  </a:lnTo>
                  <a:close/>
                </a:path>
              </a:pathLst>
            </a:custGeom>
            <a:solidFill>
              <a:srgbClr val="733D2D"/>
            </a:solidFill>
            <a:ln w="1984"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CC93E994-DFA8-1498-F792-022159017305}"/>
                </a:ext>
              </a:extLst>
            </p:cNvPr>
            <p:cNvSpPr/>
            <p:nvPr/>
          </p:nvSpPr>
          <p:spPr>
            <a:xfrm>
              <a:off x="3335954" y="2754024"/>
              <a:ext cx="401756" cy="299275"/>
            </a:xfrm>
            <a:custGeom>
              <a:avLst/>
              <a:gdLst>
                <a:gd name="connsiteX0" fmla="*/ 240586 w 401756"/>
                <a:gd name="connsiteY0" fmla="*/ 10854 h 299275"/>
                <a:gd name="connsiteX1" fmla="*/ 397750 w 401756"/>
                <a:gd name="connsiteY1" fmla="*/ 205484 h 299275"/>
                <a:gd name="connsiteX2" fmla="*/ 161171 w 401756"/>
                <a:gd name="connsiteY2" fmla="*/ 288432 h 299275"/>
                <a:gd name="connsiteX3" fmla="*/ 4007 w 401756"/>
                <a:gd name="connsiteY3" fmla="*/ 93802 h 299275"/>
                <a:gd name="connsiteX4" fmla="*/ 240586 w 401756"/>
                <a:gd name="connsiteY4" fmla="*/ 10854 h 299275"/>
                <a:gd name="connsiteX5" fmla="*/ 240586 w 401756"/>
                <a:gd name="connsiteY5" fmla="*/ 10854 h 29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56" h="299275">
                  <a:moveTo>
                    <a:pt x="240586" y="10854"/>
                  </a:moveTo>
                  <a:cubicBezTo>
                    <a:pt x="349271" y="41692"/>
                    <a:pt x="419698" y="128807"/>
                    <a:pt x="397750" y="205484"/>
                  </a:cubicBezTo>
                  <a:cubicBezTo>
                    <a:pt x="375803" y="282141"/>
                    <a:pt x="269836" y="319249"/>
                    <a:pt x="161171" y="288432"/>
                  </a:cubicBezTo>
                  <a:cubicBezTo>
                    <a:pt x="52485" y="257614"/>
                    <a:pt x="-17941" y="170459"/>
                    <a:pt x="4007" y="93802"/>
                  </a:cubicBezTo>
                  <a:cubicBezTo>
                    <a:pt x="25934" y="17125"/>
                    <a:pt x="131921" y="-19983"/>
                    <a:pt x="240586" y="10854"/>
                  </a:cubicBezTo>
                  <a:lnTo>
                    <a:pt x="240586" y="10854"/>
                  </a:lnTo>
                  <a:close/>
                </a:path>
              </a:pathLst>
            </a:custGeom>
            <a:solidFill>
              <a:srgbClr val="FFB685"/>
            </a:solidFill>
            <a:ln w="1984"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61601652-6A97-B64D-A4D5-F439B9976389}"/>
                </a:ext>
              </a:extLst>
            </p:cNvPr>
            <p:cNvSpPr/>
            <p:nvPr/>
          </p:nvSpPr>
          <p:spPr>
            <a:xfrm>
              <a:off x="3338574" y="2755494"/>
              <a:ext cx="392905" cy="292596"/>
            </a:xfrm>
            <a:custGeom>
              <a:avLst/>
              <a:gdLst>
                <a:gd name="connsiteX0" fmla="*/ 235248 w 392905"/>
                <a:gd name="connsiteY0" fmla="*/ 10595 h 292596"/>
                <a:gd name="connsiteX1" fmla="*/ 388999 w 392905"/>
                <a:gd name="connsiteY1" fmla="*/ 200879 h 292596"/>
                <a:gd name="connsiteX2" fmla="*/ 157658 w 392905"/>
                <a:gd name="connsiteY2" fmla="*/ 282001 h 292596"/>
                <a:gd name="connsiteX3" fmla="*/ 3907 w 392905"/>
                <a:gd name="connsiteY3" fmla="*/ 91737 h 292596"/>
                <a:gd name="connsiteX4" fmla="*/ 235248 w 392905"/>
                <a:gd name="connsiteY4" fmla="*/ 10595 h 292596"/>
                <a:gd name="connsiteX5" fmla="*/ 235248 w 392905"/>
                <a:gd name="connsiteY5" fmla="*/ 10595 h 29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05" h="292596">
                  <a:moveTo>
                    <a:pt x="235248" y="10595"/>
                  </a:moveTo>
                  <a:cubicBezTo>
                    <a:pt x="341532" y="40719"/>
                    <a:pt x="410430" y="125889"/>
                    <a:pt x="388999" y="200879"/>
                  </a:cubicBezTo>
                  <a:cubicBezTo>
                    <a:pt x="367567" y="275830"/>
                    <a:pt x="263942" y="312124"/>
                    <a:pt x="157658" y="282001"/>
                  </a:cubicBezTo>
                  <a:cubicBezTo>
                    <a:pt x="51374" y="251878"/>
                    <a:pt x="-17525" y="166688"/>
                    <a:pt x="3907" y="91737"/>
                  </a:cubicBezTo>
                  <a:cubicBezTo>
                    <a:pt x="25319" y="16767"/>
                    <a:pt x="128963" y="-19528"/>
                    <a:pt x="235248" y="10595"/>
                  </a:cubicBezTo>
                  <a:lnTo>
                    <a:pt x="235248" y="10595"/>
                  </a:lnTo>
                  <a:close/>
                </a:path>
              </a:pathLst>
            </a:custGeom>
            <a:solidFill>
              <a:srgbClr val="FFB584"/>
            </a:solidFill>
            <a:ln w="1984"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E93E168-DB43-CA2F-6A25-726C4390ED49}"/>
                </a:ext>
              </a:extLst>
            </p:cNvPr>
            <p:cNvSpPr/>
            <p:nvPr/>
          </p:nvSpPr>
          <p:spPr>
            <a:xfrm>
              <a:off x="3341168" y="2756972"/>
              <a:ext cx="384061" cy="285909"/>
            </a:xfrm>
            <a:custGeom>
              <a:avLst/>
              <a:gdLst>
                <a:gd name="connsiteX0" fmla="*/ 229916 w 384061"/>
                <a:gd name="connsiteY0" fmla="*/ 10347 h 285909"/>
                <a:gd name="connsiteX1" fmla="*/ 380253 w 384061"/>
                <a:gd name="connsiteY1" fmla="*/ 196245 h 285909"/>
                <a:gd name="connsiteX2" fmla="*/ 154151 w 384061"/>
                <a:gd name="connsiteY2" fmla="*/ 275581 h 285909"/>
                <a:gd name="connsiteX3" fmla="*/ 3814 w 384061"/>
                <a:gd name="connsiteY3" fmla="*/ 89683 h 285909"/>
                <a:gd name="connsiteX4" fmla="*/ 229916 w 384061"/>
                <a:gd name="connsiteY4" fmla="*/ 10347 h 285909"/>
                <a:gd name="connsiteX5" fmla="*/ 229916 w 384061"/>
                <a:gd name="connsiteY5" fmla="*/ 10347 h 28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61" h="285909">
                  <a:moveTo>
                    <a:pt x="229916" y="10347"/>
                  </a:moveTo>
                  <a:cubicBezTo>
                    <a:pt x="333818" y="39776"/>
                    <a:pt x="401169" y="122982"/>
                    <a:pt x="380253" y="196245"/>
                  </a:cubicBezTo>
                  <a:cubicBezTo>
                    <a:pt x="359318" y="269509"/>
                    <a:pt x="258054" y="304970"/>
                    <a:pt x="154151" y="275581"/>
                  </a:cubicBezTo>
                  <a:cubicBezTo>
                    <a:pt x="50248" y="246173"/>
                    <a:pt x="-17122" y="162947"/>
                    <a:pt x="3814" y="89683"/>
                  </a:cubicBezTo>
                  <a:cubicBezTo>
                    <a:pt x="24749" y="16400"/>
                    <a:pt x="126032" y="-19081"/>
                    <a:pt x="229916" y="10347"/>
                  </a:cubicBezTo>
                  <a:lnTo>
                    <a:pt x="229916" y="10347"/>
                  </a:lnTo>
                  <a:close/>
                </a:path>
              </a:pathLst>
            </a:custGeom>
            <a:solidFill>
              <a:srgbClr val="FFB384"/>
            </a:solidFill>
            <a:ln w="1984"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5035330-ACC5-F627-DDCE-F672E04F2C6A}"/>
                </a:ext>
              </a:extLst>
            </p:cNvPr>
            <p:cNvSpPr/>
            <p:nvPr/>
          </p:nvSpPr>
          <p:spPr>
            <a:xfrm>
              <a:off x="3343793" y="2758444"/>
              <a:ext cx="375209" cy="279206"/>
            </a:xfrm>
            <a:custGeom>
              <a:avLst/>
              <a:gdLst>
                <a:gd name="connsiteX0" fmla="*/ 224571 w 375209"/>
                <a:gd name="connsiteY0" fmla="*/ 10086 h 279206"/>
                <a:gd name="connsiteX1" fmla="*/ 371496 w 375209"/>
                <a:gd name="connsiteY1" fmla="*/ 191618 h 279206"/>
                <a:gd name="connsiteX2" fmla="*/ 150653 w 375209"/>
                <a:gd name="connsiteY2" fmla="*/ 269129 h 279206"/>
                <a:gd name="connsiteX3" fmla="*/ 3708 w 375209"/>
                <a:gd name="connsiteY3" fmla="*/ 87596 h 279206"/>
                <a:gd name="connsiteX4" fmla="*/ 224571 w 375209"/>
                <a:gd name="connsiteY4" fmla="*/ 10086 h 279206"/>
                <a:gd name="connsiteX5" fmla="*/ 224571 w 375209"/>
                <a:gd name="connsiteY5" fmla="*/ 10086 h 27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09" h="279206">
                  <a:moveTo>
                    <a:pt x="224571" y="10086"/>
                  </a:moveTo>
                  <a:cubicBezTo>
                    <a:pt x="326073" y="38820"/>
                    <a:pt x="391915" y="120081"/>
                    <a:pt x="371496" y="191618"/>
                  </a:cubicBezTo>
                  <a:cubicBezTo>
                    <a:pt x="351076" y="263156"/>
                    <a:pt x="252154" y="297823"/>
                    <a:pt x="150653" y="269129"/>
                  </a:cubicBezTo>
                  <a:cubicBezTo>
                    <a:pt x="49131" y="240415"/>
                    <a:pt x="-16691" y="159134"/>
                    <a:pt x="3708" y="87596"/>
                  </a:cubicBezTo>
                  <a:cubicBezTo>
                    <a:pt x="24147" y="16059"/>
                    <a:pt x="123069" y="-18628"/>
                    <a:pt x="224571" y="10086"/>
                  </a:cubicBezTo>
                  <a:lnTo>
                    <a:pt x="224571" y="10086"/>
                  </a:lnTo>
                  <a:close/>
                </a:path>
              </a:pathLst>
            </a:custGeom>
            <a:solidFill>
              <a:srgbClr val="FEB283"/>
            </a:solidFill>
            <a:ln w="1984"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DAE126E-CC10-FD7B-E984-86D517318B94}"/>
                </a:ext>
              </a:extLst>
            </p:cNvPr>
            <p:cNvSpPr/>
            <p:nvPr/>
          </p:nvSpPr>
          <p:spPr>
            <a:xfrm>
              <a:off x="3346427" y="2759931"/>
              <a:ext cx="366344" cy="272510"/>
            </a:xfrm>
            <a:custGeom>
              <a:avLst/>
              <a:gdLst>
                <a:gd name="connsiteX0" fmla="*/ 219219 w 366344"/>
                <a:gd name="connsiteY0" fmla="*/ 9830 h 272510"/>
                <a:gd name="connsiteX1" fmla="*/ 362731 w 366344"/>
                <a:gd name="connsiteY1" fmla="*/ 186996 h 272510"/>
                <a:gd name="connsiteX2" fmla="*/ 147126 w 366344"/>
                <a:gd name="connsiteY2" fmla="*/ 262681 h 272510"/>
                <a:gd name="connsiteX3" fmla="*/ 3615 w 366344"/>
                <a:gd name="connsiteY3" fmla="*/ 85534 h 272510"/>
                <a:gd name="connsiteX4" fmla="*/ 219219 w 366344"/>
                <a:gd name="connsiteY4" fmla="*/ 9830 h 272510"/>
                <a:gd name="connsiteX5" fmla="*/ 219219 w 366344"/>
                <a:gd name="connsiteY5" fmla="*/ 9830 h 2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44" h="272510">
                  <a:moveTo>
                    <a:pt x="219219" y="9830"/>
                  </a:moveTo>
                  <a:cubicBezTo>
                    <a:pt x="318320" y="37849"/>
                    <a:pt x="382634" y="117145"/>
                    <a:pt x="362731" y="186996"/>
                  </a:cubicBezTo>
                  <a:cubicBezTo>
                    <a:pt x="342807" y="256827"/>
                    <a:pt x="246227" y="290681"/>
                    <a:pt x="147126" y="262681"/>
                  </a:cubicBezTo>
                  <a:cubicBezTo>
                    <a:pt x="48006" y="234681"/>
                    <a:pt x="-16289" y="155365"/>
                    <a:pt x="3615" y="85534"/>
                  </a:cubicBezTo>
                  <a:cubicBezTo>
                    <a:pt x="23518" y="15683"/>
                    <a:pt x="120119" y="-18170"/>
                    <a:pt x="219219" y="9830"/>
                  </a:cubicBezTo>
                  <a:lnTo>
                    <a:pt x="219219" y="9830"/>
                  </a:lnTo>
                  <a:close/>
                </a:path>
              </a:pathLst>
            </a:custGeom>
            <a:solidFill>
              <a:srgbClr val="FEB182"/>
            </a:solidFill>
            <a:ln w="1984"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12BB8319-1607-E214-AC4D-CE4AAB1056EA}"/>
                </a:ext>
              </a:extLst>
            </p:cNvPr>
            <p:cNvSpPr/>
            <p:nvPr/>
          </p:nvSpPr>
          <p:spPr>
            <a:xfrm>
              <a:off x="3349021" y="2761409"/>
              <a:ext cx="357486" cy="265823"/>
            </a:xfrm>
            <a:custGeom>
              <a:avLst/>
              <a:gdLst>
                <a:gd name="connsiteX0" fmla="*/ 213886 w 357486"/>
                <a:gd name="connsiteY0" fmla="*/ 9582 h 265823"/>
                <a:gd name="connsiteX1" fmla="*/ 353965 w 357486"/>
                <a:gd name="connsiteY1" fmla="*/ 182383 h 265823"/>
                <a:gd name="connsiteX2" fmla="*/ 143619 w 357486"/>
                <a:gd name="connsiteY2" fmla="*/ 256242 h 265823"/>
                <a:gd name="connsiteX3" fmla="*/ 3521 w 357486"/>
                <a:gd name="connsiteY3" fmla="*/ 83441 h 265823"/>
                <a:gd name="connsiteX4" fmla="*/ 213886 w 357486"/>
                <a:gd name="connsiteY4" fmla="*/ 9582 h 265823"/>
                <a:gd name="connsiteX5" fmla="*/ 213886 w 357486"/>
                <a:gd name="connsiteY5" fmla="*/ 9582 h 26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486" h="265823">
                  <a:moveTo>
                    <a:pt x="213886" y="9582"/>
                  </a:moveTo>
                  <a:cubicBezTo>
                    <a:pt x="310606" y="36887"/>
                    <a:pt x="373372" y="114239"/>
                    <a:pt x="353965" y="182383"/>
                  </a:cubicBezTo>
                  <a:cubicBezTo>
                    <a:pt x="334557" y="250507"/>
                    <a:pt x="240338" y="283547"/>
                    <a:pt x="143619" y="256242"/>
                  </a:cubicBezTo>
                  <a:cubicBezTo>
                    <a:pt x="46900" y="228957"/>
                    <a:pt x="-15887" y="151585"/>
                    <a:pt x="3521" y="83441"/>
                  </a:cubicBezTo>
                  <a:cubicBezTo>
                    <a:pt x="22928" y="15317"/>
                    <a:pt x="117167" y="-17723"/>
                    <a:pt x="213886" y="9582"/>
                  </a:cubicBezTo>
                  <a:lnTo>
                    <a:pt x="213886" y="9582"/>
                  </a:lnTo>
                  <a:close/>
                </a:path>
              </a:pathLst>
            </a:custGeom>
            <a:solidFill>
              <a:srgbClr val="FEAF81"/>
            </a:solidFill>
            <a:ln w="1984"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F9C503F-0C23-2BD2-A62A-F317503B3A35}"/>
                </a:ext>
              </a:extLst>
            </p:cNvPr>
            <p:cNvSpPr/>
            <p:nvPr/>
          </p:nvSpPr>
          <p:spPr>
            <a:xfrm>
              <a:off x="3351634" y="2762878"/>
              <a:ext cx="348628" cy="259134"/>
            </a:xfrm>
            <a:custGeom>
              <a:avLst/>
              <a:gdLst>
                <a:gd name="connsiteX0" fmla="*/ 208535 w 348628"/>
                <a:gd name="connsiteY0" fmla="*/ 9323 h 259134"/>
                <a:gd name="connsiteX1" fmla="*/ 345200 w 348628"/>
                <a:gd name="connsiteY1" fmla="*/ 177758 h 259134"/>
                <a:gd name="connsiteX2" fmla="*/ 140093 w 348628"/>
                <a:gd name="connsiteY2" fmla="*/ 249812 h 259134"/>
                <a:gd name="connsiteX3" fmla="*/ 3428 w 348628"/>
                <a:gd name="connsiteY3" fmla="*/ 81396 h 259134"/>
                <a:gd name="connsiteX4" fmla="*/ 208535 w 348628"/>
                <a:gd name="connsiteY4" fmla="*/ 9323 h 259134"/>
                <a:gd name="connsiteX5" fmla="*/ 208535 w 348628"/>
                <a:gd name="connsiteY5" fmla="*/ 9323 h 25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628" h="259134">
                  <a:moveTo>
                    <a:pt x="208535" y="9323"/>
                  </a:moveTo>
                  <a:cubicBezTo>
                    <a:pt x="302873" y="35933"/>
                    <a:pt x="364112" y="111340"/>
                    <a:pt x="345200" y="177758"/>
                  </a:cubicBezTo>
                  <a:cubicBezTo>
                    <a:pt x="326289" y="244176"/>
                    <a:pt x="234412" y="276402"/>
                    <a:pt x="140093" y="249812"/>
                  </a:cubicBezTo>
                  <a:cubicBezTo>
                    <a:pt x="45755" y="223221"/>
                    <a:pt x="-15483" y="147814"/>
                    <a:pt x="3428" y="81396"/>
                  </a:cubicBezTo>
                  <a:cubicBezTo>
                    <a:pt x="22339" y="14958"/>
                    <a:pt x="114217" y="-17268"/>
                    <a:pt x="208535" y="9323"/>
                  </a:cubicBezTo>
                  <a:lnTo>
                    <a:pt x="208535" y="9323"/>
                  </a:lnTo>
                  <a:close/>
                </a:path>
              </a:pathLst>
            </a:custGeom>
            <a:solidFill>
              <a:srgbClr val="FEAE81"/>
            </a:solidFill>
            <a:ln w="1984"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BC3815A-B9D8-7962-25C9-BB7EFC3BD28A}"/>
                </a:ext>
              </a:extLst>
            </p:cNvPr>
            <p:cNvSpPr/>
            <p:nvPr/>
          </p:nvSpPr>
          <p:spPr>
            <a:xfrm>
              <a:off x="3354293" y="2764359"/>
              <a:ext cx="339757" cy="252453"/>
            </a:xfrm>
            <a:custGeom>
              <a:avLst/>
              <a:gdLst>
                <a:gd name="connsiteX0" fmla="*/ 203177 w 339757"/>
                <a:gd name="connsiteY0" fmla="*/ 9072 h 252453"/>
                <a:gd name="connsiteX1" fmla="*/ 336429 w 339757"/>
                <a:gd name="connsiteY1" fmla="*/ 173142 h 252453"/>
                <a:gd name="connsiteX2" fmla="*/ 136581 w 339757"/>
                <a:gd name="connsiteY2" fmla="*/ 243389 h 252453"/>
                <a:gd name="connsiteX3" fmla="*/ 3328 w 339757"/>
                <a:gd name="connsiteY3" fmla="*/ 79320 h 252453"/>
                <a:gd name="connsiteX4" fmla="*/ 203177 w 339757"/>
                <a:gd name="connsiteY4" fmla="*/ 9072 h 252453"/>
                <a:gd name="connsiteX5" fmla="*/ 203177 w 339757"/>
                <a:gd name="connsiteY5" fmla="*/ 9072 h 25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757" h="252453">
                  <a:moveTo>
                    <a:pt x="203177" y="9072"/>
                  </a:moveTo>
                  <a:cubicBezTo>
                    <a:pt x="295134" y="34969"/>
                    <a:pt x="354824" y="108411"/>
                    <a:pt x="336429" y="173142"/>
                  </a:cubicBezTo>
                  <a:cubicBezTo>
                    <a:pt x="318033" y="237853"/>
                    <a:pt x="228498" y="269266"/>
                    <a:pt x="136581" y="243389"/>
                  </a:cubicBezTo>
                  <a:cubicBezTo>
                    <a:pt x="44644" y="217493"/>
                    <a:pt x="-15067" y="144051"/>
                    <a:pt x="3328" y="79320"/>
                  </a:cubicBezTo>
                  <a:cubicBezTo>
                    <a:pt x="21704" y="14609"/>
                    <a:pt x="111240" y="-16824"/>
                    <a:pt x="203177" y="9072"/>
                  </a:cubicBezTo>
                  <a:lnTo>
                    <a:pt x="203177" y="9072"/>
                  </a:lnTo>
                  <a:close/>
                </a:path>
              </a:pathLst>
            </a:custGeom>
            <a:solidFill>
              <a:srgbClr val="FEAC80"/>
            </a:solidFill>
            <a:ln w="1984"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DFE3704-1901-7172-5542-908E6D894486}"/>
                </a:ext>
              </a:extLst>
            </p:cNvPr>
            <p:cNvSpPr/>
            <p:nvPr/>
          </p:nvSpPr>
          <p:spPr>
            <a:xfrm>
              <a:off x="3356887" y="2765838"/>
              <a:ext cx="330918" cy="245766"/>
            </a:xfrm>
            <a:custGeom>
              <a:avLst/>
              <a:gdLst>
                <a:gd name="connsiteX0" fmla="*/ 197845 w 330918"/>
                <a:gd name="connsiteY0" fmla="*/ 8824 h 245766"/>
                <a:gd name="connsiteX1" fmla="*/ 327684 w 330918"/>
                <a:gd name="connsiteY1" fmla="*/ 168528 h 245766"/>
                <a:gd name="connsiteX2" fmla="*/ 133074 w 330918"/>
                <a:gd name="connsiteY2" fmla="*/ 236950 h 245766"/>
                <a:gd name="connsiteX3" fmla="*/ 3235 w 330918"/>
                <a:gd name="connsiteY3" fmla="*/ 77266 h 245766"/>
                <a:gd name="connsiteX4" fmla="*/ 197845 w 330918"/>
                <a:gd name="connsiteY4" fmla="*/ 8824 h 245766"/>
                <a:gd name="connsiteX5" fmla="*/ 197845 w 330918"/>
                <a:gd name="connsiteY5" fmla="*/ 8824 h 24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18" h="245766">
                  <a:moveTo>
                    <a:pt x="197845" y="8824"/>
                  </a:moveTo>
                  <a:cubicBezTo>
                    <a:pt x="287400" y="34026"/>
                    <a:pt x="345583" y="105524"/>
                    <a:pt x="327684" y="168528"/>
                  </a:cubicBezTo>
                  <a:cubicBezTo>
                    <a:pt x="309784" y="231533"/>
                    <a:pt x="222610" y="262132"/>
                    <a:pt x="133074" y="236950"/>
                  </a:cubicBezTo>
                  <a:cubicBezTo>
                    <a:pt x="43518" y="211768"/>
                    <a:pt x="-14664" y="140250"/>
                    <a:pt x="3235" y="77266"/>
                  </a:cubicBezTo>
                  <a:cubicBezTo>
                    <a:pt x="21115" y="14241"/>
                    <a:pt x="108309" y="-16378"/>
                    <a:pt x="197845" y="8824"/>
                  </a:cubicBezTo>
                  <a:lnTo>
                    <a:pt x="197845" y="8824"/>
                  </a:lnTo>
                  <a:close/>
                </a:path>
              </a:pathLst>
            </a:custGeom>
            <a:solidFill>
              <a:srgbClr val="FEAB7F"/>
            </a:solidFill>
            <a:ln w="1984"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035D83B7-DDF7-C0E0-BB4A-A7223BC97FC3}"/>
                </a:ext>
              </a:extLst>
            </p:cNvPr>
            <p:cNvSpPr/>
            <p:nvPr/>
          </p:nvSpPr>
          <p:spPr>
            <a:xfrm>
              <a:off x="3359507" y="2767307"/>
              <a:ext cx="322067" cy="239065"/>
            </a:xfrm>
            <a:custGeom>
              <a:avLst/>
              <a:gdLst>
                <a:gd name="connsiteX0" fmla="*/ 192506 w 322067"/>
                <a:gd name="connsiteY0" fmla="*/ 8566 h 239065"/>
                <a:gd name="connsiteX1" fmla="*/ 318932 w 322067"/>
                <a:gd name="connsiteY1" fmla="*/ 163884 h 239065"/>
                <a:gd name="connsiteX2" fmla="*/ 129561 w 322067"/>
                <a:gd name="connsiteY2" fmla="*/ 230500 h 239065"/>
                <a:gd name="connsiteX3" fmla="*/ 3135 w 322067"/>
                <a:gd name="connsiteY3" fmla="*/ 75162 h 239065"/>
                <a:gd name="connsiteX4" fmla="*/ 192506 w 322067"/>
                <a:gd name="connsiteY4" fmla="*/ 8566 h 239065"/>
                <a:gd name="connsiteX5" fmla="*/ 192506 w 322067"/>
                <a:gd name="connsiteY5" fmla="*/ 8566 h 2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067" h="239065">
                  <a:moveTo>
                    <a:pt x="192506" y="8566"/>
                  </a:moveTo>
                  <a:cubicBezTo>
                    <a:pt x="279661" y="33053"/>
                    <a:pt x="336315" y="102586"/>
                    <a:pt x="318932" y="163884"/>
                  </a:cubicBezTo>
                  <a:cubicBezTo>
                    <a:pt x="301529" y="225182"/>
                    <a:pt x="216716" y="254988"/>
                    <a:pt x="129561" y="230500"/>
                  </a:cubicBezTo>
                  <a:cubicBezTo>
                    <a:pt x="42407" y="206013"/>
                    <a:pt x="-14248" y="136480"/>
                    <a:pt x="3135" y="75162"/>
                  </a:cubicBezTo>
                  <a:cubicBezTo>
                    <a:pt x="20519" y="13884"/>
                    <a:pt x="105352" y="-15922"/>
                    <a:pt x="192506" y="8566"/>
                  </a:cubicBezTo>
                  <a:lnTo>
                    <a:pt x="192506" y="8566"/>
                  </a:lnTo>
                  <a:close/>
                </a:path>
              </a:pathLst>
            </a:custGeom>
            <a:solidFill>
              <a:srgbClr val="FDAA7E"/>
            </a:solidFill>
            <a:ln w="1984"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F09C44DB-E3A0-4BF8-9B10-898E90241585}"/>
                </a:ext>
              </a:extLst>
            </p:cNvPr>
            <p:cNvSpPr/>
            <p:nvPr/>
          </p:nvSpPr>
          <p:spPr>
            <a:xfrm>
              <a:off x="3362120" y="2768794"/>
              <a:ext cx="313203" cy="232390"/>
            </a:xfrm>
            <a:custGeom>
              <a:avLst/>
              <a:gdLst>
                <a:gd name="connsiteX0" fmla="*/ 187154 w 313203"/>
                <a:gd name="connsiteY0" fmla="*/ 8309 h 232390"/>
                <a:gd name="connsiteX1" fmla="*/ 310167 w 313203"/>
                <a:gd name="connsiteY1" fmla="*/ 159282 h 232390"/>
                <a:gd name="connsiteX2" fmla="*/ 126035 w 313203"/>
                <a:gd name="connsiteY2" fmla="*/ 224092 h 232390"/>
                <a:gd name="connsiteX3" fmla="*/ 3042 w 313203"/>
                <a:gd name="connsiteY3" fmla="*/ 73119 h 232390"/>
                <a:gd name="connsiteX4" fmla="*/ 187154 w 313203"/>
                <a:gd name="connsiteY4" fmla="*/ 8309 h 232390"/>
                <a:gd name="connsiteX5" fmla="*/ 187154 w 313203"/>
                <a:gd name="connsiteY5" fmla="*/ 8309 h 2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203" h="232390">
                  <a:moveTo>
                    <a:pt x="187154" y="8309"/>
                  </a:moveTo>
                  <a:cubicBezTo>
                    <a:pt x="271928" y="32102"/>
                    <a:pt x="327034" y="99671"/>
                    <a:pt x="310167" y="159282"/>
                  </a:cubicBezTo>
                  <a:cubicBezTo>
                    <a:pt x="293280" y="218873"/>
                    <a:pt x="210808" y="247845"/>
                    <a:pt x="126035" y="224092"/>
                  </a:cubicBezTo>
                  <a:cubicBezTo>
                    <a:pt x="41281" y="200319"/>
                    <a:pt x="-13845" y="132711"/>
                    <a:pt x="3042" y="73119"/>
                  </a:cubicBezTo>
                  <a:cubicBezTo>
                    <a:pt x="19929" y="13508"/>
                    <a:pt x="102401" y="-15464"/>
                    <a:pt x="187154" y="8309"/>
                  </a:cubicBezTo>
                  <a:lnTo>
                    <a:pt x="187154" y="8309"/>
                  </a:lnTo>
                  <a:close/>
                </a:path>
              </a:pathLst>
            </a:custGeom>
            <a:solidFill>
              <a:srgbClr val="FDA87E"/>
            </a:solidFill>
            <a:ln w="1984"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791C263-ED3D-2B24-078A-9F881734E8BE}"/>
                </a:ext>
              </a:extLst>
            </p:cNvPr>
            <p:cNvSpPr/>
            <p:nvPr/>
          </p:nvSpPr>
          <p:spPr>
            <a:xfrm>
              <a:off x="3364754" y="2770263"/>
              <a:ext cx="304344" cy="225683"/>
            </a:xfrm>
            <a:custGeom>
              <a:avLst/>
              <a:gdLst>
                <a:gd name="connsiteX0" fmla="*/ 181802 w 304344"/>
                <a:gd name="connsiteY0" fmla="*/ 8050 h 225683"/>
                <a:gd name="connsiteX1" fmla="*/ 301402 w 304344"/>
                <a:gd name="connsiteY1" fmla="*/ 154657 h 225683"/>
                <a:gd name="connsiteX2" fmla="*/ 122528 w 304344"/>
                <a:gd name="connsiteY2" fmla="*/ 217622 h 225683"/>
                <a:gd name="connsiteX3" fmla="*/ 2949 w 304344"/>
                <a:gd name="connsiteY3" fmla="*/ 71035 h 225683"/>
                <a:gd name="connsiteX4" fmla="*/ 181802 w 304344"/>
                <a:gd name="connsiteY4" fmla="*/ 8050 h 225683"/>
                <a:gd name="connsiteX5" fmla="*/ 181802 w 304344"/>
                <a:gd name="connsiteY5" fmla="*/ 8050 h 2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44" h="225683">
                  <a:moveTo>
                    <a:pt x="181802" y="8050"/>
                  </a:moveTo>
                  <a:cubicBezTo>
                    <a:pt x="264194" y="31129"/>
                    <a:pt x="317773" y="96753"/>
                    <a:pt x="301402" y="154657"/>
                  </a:cubicBezTo>
                  <a:cubicBezTo>
                    <a:pt x="285011" y="212542"/>
                    <a:pt x="204901" y="240701"/>
                    <a:pt x="122528" y="217622"/>
                  </a:cubicBezTo>
                  <a:cubicBezTo>
                    <a:pt x="40156" y="194544"/>
                    <a:pt x="-13442" y="128920"/>
                    <a:pt x="2949" y="71035"/>
                  </a:cubicBezTo>
                  <a:cubicBezTo>
                    <a:pt x="19300" y="13150"/>
                    <a:pt x="99430" y="-15008"/>
                    <a:pt x="181802" y="8050"/>
                  </a:cubicBezTo>
                  <a:lnTo>
                    <a:pt x="181802" y="8050"/>
                  </a:lnTo>
                  <a:close/>
                </a:path>
              </a:pathLst>
            </a:custGeom>
            <a:solidFill>
              <a:srgbClr val="FDA77D"/>
            </a:solidFill>
            <a:ln w="1984"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A0BEF7BD-2357-9B64-7109-57C69473D0C1}"/>
                </a:ext>
              </a:extLst>
            </p:cNvPr>
            <p:cNvSpPr/>
            <p:nvPr/>
          </p:nvSpPr>
          <p:spPr>
            <a:xfrm>
              <a:off x="3367353" y="2771744"/>
              <a:ext cx="295494" cy="218999"/>
            </a:xfrm>
            <a:custGeom>
              <a:avLst/>
              <a:gdLst>
                <a:gd name="connsiteX0" fmla="*/ 176484 w 295494"/>
                <a:gd name="connsiteY0" fmla="*/ 7800 h 218999"/>
                <a:gd name="connsiteX1" fmla="*/ 292651 w 295494"/>
                <a:gd name="connsiteY1" fmla="*/ 150021 h 218999"/>
                <a:gd name="connsiteX2" fmla="*/ 119016 w 295494"/>
                <a:gd name="connsiteY2" fmla="*/ 211200 h 218999"/>
                <a:gd name="connsiteX3" fmla="*/ 2850 w 295494"/>
                <a:gd name="connsiteY3" fmla="*/ 68979 h 218999"/>
                <a:gd name="connsiteX4" fmla="*/ 176484 w 295494"/>
                <a:gd name="connsiteY4" fmla="*/ 7800 h 218999"/>
                <a:gd name="connsiteX5" fmla="*/ 176484 w 295494"/>
                <a:gd name="connsiteY5" fmla="*/ 7800 h 21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494" h="218999">
                  <a:moveTo>
                    <a:pt x="176484" y="7800"/>
                  </a:moveTo>
                  <a:cubicBezTo>
                    <a:pt x="256456" y="30164"/>
                    <a:pt x="308506" y="93843"/>
                    <a:pt x="292651" y="150021"/>
                  </a:cubicBezTo>
                  <a:cubicBezTo>
                    <a:pt x="276776" y="206200"/>
                    <a:pt x="198988" y="233564"/>
                    <a:pt x="119016" y="211200"/>
                  </a:cubicBezTo>
                  <a:cubicBezTo>
                    <a:pt x="39025" y="188816"/>
                    <a:pt x="-13025" y="125157"/>
                    <a:pt x="2850" y="68979"/>
                  </a:cubicBezTo>
                  <a:cubicBezTo>
                    <a:pt x="18705" y="12800"/>
                    <a:pt x="96494" y="-14564"/>
                    <a:pt x="176484" y="7800"/>
                  </a:cubicBezTo>
                  <a:lnTo>
                    <a:pt x="176484" y="7800"/>
                  </a:lnTo>
                  <a:close/>
                </a:path>
              </a:pathLst>
            </a:custGeom>
            <a:solidFill>
              <a:srgbClr val="FDA67C"/>
            </a:solidFill>
            <a:ln w="1984"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0C7EAC0B-835C-7699-CE28-04AE38E44775}"/>
                </a:ext>
              </a:extLst>
            </p:cNvPr>
            <p:cNvSpPr/>
            <p:nvPr/>
          </p:nvSpPr>
          <p:spPr>
            <a:xfrm>
              <a:off x="3369973" y="2773222"/>
              <a:ext cx="286630" cy="212312"/>
            </a:xfrm>
            <a:custGeom>
              <a:avLst/>
              <a:gdLst>
                <a:gd name="connsiteX0" fmla="*/ 171126 w 286630"/>
                <a:gd name="connsiteY0" fmla="*/ 7552 h 212312"/>
                <a:gd name="connsiteX1" fmla="*/ 283880 w 286630"/>
                <a:gd name="connsiteY1" fmla="*/ 145408 h 212312"/>
                <a:gd name="connsiteX2" fmla="*/ 115504 w 286630"/>
                <a:gd name="connsiteY2" fmla="*/ 204761 h 212312"/>
                <a:gd name="connsiteX3" fmla="*/ 2750 w 286630"/>
                <a:gd name="connsiteY3" fmla="*/ 66905 h 212312"/>
                <a:gd name="connsiteX4" fmla="*/ 171126 w 286630"/>
                <a:gd name="connsiteY4" fmla="*/ 7552 h 212312"/>
                <a:gd name="connsiteX5" fmla="*/ 171126 w 286630"/>
                <a:gd name="connsiteY5" fmla="*/ 7552 h 2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30" h="212312">
                  <a:moveTo>
                    <a:pt x="171126" y="7552"/>
                  </a:moveTo>
                  <a:cubicBezTo>
                    <a:pt x="248736" y="29221"/>
                    <a:pt x="299239" y="90936"/>
                    <a:pt x="283880" y="145408"/>
                  </a:cubicBezTo>
                  <a:cubicBezTo>
                    <a:pt x="268520" y="199879"/>
                    <a:pt x="193094" y="226430"/>
                    <a:pt x="115504" y="204761"/>
                  </a:cubicBezTo>
                  <a:cubicBezTo>
                    <a:pt x="37914" y="183091"/>
                    <a:pt x="-12609" y="121377"/>
                    <a:pt x="2750" y="66905"/>
                  </a:cubicBezTo>
                  <a:cubicBezTo>
                    <a:pt x="18110" y="12434"/>
                    <a:pt x="93536" y="-14118"/>
                    <a:pt x="171126" y="7552"/>
                  </a:cubicBezTo>
                  <a:lnTo>
                    <a:pt x="171126" y="7552"/>
                  </a:lnTo>
                  <a:close/>
                </a:path>
              </a:pathLst>
            </a:custGeom>
            <a:solidFill>
              <a:srgbClr val="FDA47B"/>
            </a:solidFill>
            <a:ln w="1984"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E77B6FD9-F6F5-96A3-4C77-71D847A3D62B}"/>
                </a:ext>
              </a:extLst>
            </p:cNvPr>
            <p:cNvSpPr/>
            <p:nvPr/>
          </p:nvSpPr>
          <p:spPr>
            <a:xfrm>
              <a:off x="3372573" y="2774692"/>
              <a:ext cx="277785" cy="205634"/>
            </a:xfrm>
            <a:custGeom>
              <a:avLst/>
              <a:gdLst>
                <a:gd name="connsiteX0" fmla="*/ 165788 w 277785"/>
                <a:gd name="connsiteY0" fmla="*/ 7293 h 205634"/>
                <a:gd name="connsiteX1" fmla="*/ 275128 w 277785"/>
                <a:gd name="connsiteY1" fmla="*/ 140803 h 205634"/>
                <a:gd name="connsiteX2" fmla="*/ 112011 w 277785"/>
                <a:gd name="connsiteY2" fmla="*/ 198350 h 205634"/>
                <a:gd name="connsiteX3" fmla="*/ 2651 w 277785"/>
                <a:gd name="connsiteY3" fmla="*/ 64860 h 205634"/>
                <a:gd name="connsiteX4" fmla="*/ 165788 w 277785"/>
                <a:gd name="connsiteY4" fmla="*/ 7293 h 205634"/>
                <a:gd name="connsiteX5" fmla="*/ 165788 w 277785"/>
                <a:gd name="connsiteY5" fmla="*/ 7293 h 20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85" h="205634">
                  <a:moveTo>
                    <a:pt x="165788" y="7293"/>
                  </a:moveTo>
                  <a:cubicBezTo>
                    <a:pt x="240996" y="28268"/>
                    <a:pt x="289991" y="88018"/>
                    <a:pt x="275128" y="140803"/>
                  </a:cubicBezTo>
                  <a:cubicBezTo>
                    <a:pt x="260265" y="193568"/>
                    <a:pt x="187199" y="219286"/>
                    <a:pt x="112011" y="198350"/>
                  </a:cubicBezTo>
                  <a:cubicBezTo>
                    <a:pt x="36802" y="177375"/>
                    <a:pt x="-12192" y="117625"/>
                    <a:pt x="2651" y="64860"/>
                  </a:cubicBezTo>
                  <a:cubicBezTo>
                    <a:pt x="17514" y="12075"/>
                    <a:pt x="90599" y="-13663"/>
                    <a:pt x="165788" y="7293"/>
                  </a:cubicBezTo>
                  <a:lnTo>
                    <a:pt x="165788" y="7293"/>
                  </a:lnTo>
                  <a:close/>
                </a:path>
              </a:pathLst>
            </a:custGeom>
            <a:solidFill>
              <a:srgbClr val="FDA37B"/>
            </a:solidFill>
            <a:ln w="1984"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F2500C1E-B8C0-073F-D8EA-32B58468D1EB}"/>
                </a:ext>
              </a:extLst>
            </p:cNvPr>
            <p:cNvSpPr/>
            <p:nvPr/>
          </p:nvSpPr>
          <p:spPr>
            <a:xfrm>
              <a:off x="3375205" y="2776169"/>
              <a:ext cx="268927" cy="198925"/>
            </a:xfrm>
            <a:custGeom>
              <a:avLst/>
              <a:gdLst>
                <a:gd name="connsiteX0" fmla="*/ 160457 w 268927"/>
                <a:gd name="connsiteY0" fmla="*/ 7045 h 198925"/>
                <a:gd name="connsiteX1" fmla="*/ 266364 w 268927"/>
                <a:gd name="connsiteY1" fmla="*/ 136170 h 198925"/>
                <a:gd name="connsiteX2" fmla="*/ 108485 w 268927"/>
                <a:gd name="connsiteY2" fmla="*/ 191891 h 198925"/>
                <a:gd name="connsiteX3" fmla="*/ 2558 w 268927"/>
                <a:gd name="connsiteY3" fmla="*/ 62767 h 198925"/>
                <a:gd name="connsiteX4" fmla="*/ 160457 w 268927"/>
                <a:gd name="connsiteY4" fmla="*/ 7045 h 198925"/>
                <a:gd name="connsiteX5" fmla="*/ 160457 w 268927"/>
                <a:gd name="connsiteY5" fmla="*/ 7045 h 1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27" h="198925">
                  <a:moveTo>
                    <a:pt x="160457" y="7045"/>
                  </a:moveTo>
                  <a:cubicBezTo>
                    <a:pt x="233264" y="27306"/>
                    <a:pt x="280731" y="85111"/>
                    <a:pt x="266364" y="136170"/>
                  </a:cubicBezTo>
                  <a:cubicBezTo>
                    <a:pt x="252017" y="187208"/>
                    <a:pt x="181293" y="212132"/>
                    <a:pt x="108485" y="191891"/>
                  </a:cubicBezTo>
                  <a:cubicBezTo>
                    <a:pt x="35658" y="171631"/>
                    <a:pt x="-11789" y="113825"/>
                    <a:pt x="2558" y="62767"/>
                  </a:cubicBezTo>
                  <a:cubicBezTo>
                    <a:pt x="16906" y="11708"/>
                    <a:pt x="87629" y="-13216"/>
                    <a:pt x="160457" y="7045"/>
                  </a:cubicBezTo>
                  <a:lnTo>
                    <a:pt x="160457" y="7045"/>
                  </a:lnTo>
                  <a:close/>
                </a:path>
              </a:pathLst>
            </a:custGeom>
            <a:solidFill>
              <a:srgbClr val="FCA27A"/>
            </a:solidFill>
            <a:ln w="1984"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D6FE8EC-2C42-415C-445E-E3AE144A8E2E}"/>
                </a:ext>
              </a:extLst>
            </p:cNvPr>
            <p:cNvSpPr/>
            <p:nvPr/>
          </p:nvSpPr>
          <p:spPr>
            <a:xfrm>
              <a:off x="3377838" y="2777659"/>
              <a:ext cx="260057" cy="192247"/>
            </a:xfrm>
            <a:custGeom>
              <a:avLst/>
              <a:gdLst>
                <a:gd name="connsiteX0" fmla="*/ 155085 w 260057"/>
                <a:gd name="connsiteY0" fmla="*/ 6786 h 192247"/>
                <a:gd name="connsiteX1" fmla="*/ 257599 w 260057"/>
                <a:gd name="connsiteY1" fmla="*/ 131545 h 192247"/>
                <a:gd name="connsiteX2" fmla="*/ 104959 w 260057"/>
                <a:gd name="connsiteY2" fmla="*/ 185461 h 192247"/>
                <a:gd name="connsiteX3" fmla="*/ 2465 w 260057"/>
                <a:gd name="connsiteY3" fmla="*/ 60702 h 192247"/>
                <a:gd name="connsiteX4" fmla="*/ 155085 w 260057"/>
                <a:gd name="connsiteY4" fmla="*/ 6786 h 192247"/>
                <a:gd name="connsiteX5" fmla="*/ 155085 w 260057"/>
                <a:gd name="connsiteY5" fmla="*/ 6786 h 19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57" h="192247">
                  <a:moveTo>
                    <a:pt x="155085" y="6786"/>
                  </a:moveTo>
                  <a:cubicBezTo>
                    <a:pt x="225511" y="26352"/>
                    <a:pt x="271430" y="82193"/>
                    <a:pt x="257599" y="131545"/>
                  </a:cubicBezTo>
                  <a:cubicBezTo>
                    <a:pt x="243748" y="180897"/>
                    <a:pt x="175366" y="205008"/>
                    <a:pt x="104959" y="185461"/>
                  </a:cubicBezTo>
                  <a:cubicBezTo>
                    <a:pt x="34533" y="165915"/>
                    <a:pt x="-11386" y="110054"/>
                    <a:pt x="2465" y="60702"/>
                  </a:cubicBezTo>
                  <a:cubicBezTo>
                    <a:pt x="16277" y="11350"/>
                    <a:pt x="84679" y="-12760"/>
                    <a:pt x="155085" y="6786"/>
                  </a:cubicBezTo>
                  <a:lnTo>
                    <a:pt x="155085" y="6786"/>
                  </a:lnTo>
                  <a:close/>
                </a:path>
              </a:pathLst>
            </a:custGeom>
            <a:solidFill>
              <a:srgbClr val="FCA079"/>
            </a:solidFill>
            <a:ln w="1984"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ED36D9F5-4C78-CF57-DECB-BF5E750CE356}"/>
                </a:ext>
              </a:extLst>
            </p:cNvPr>
            <p:cNvSpPr/>
            <p:nvPr/>
          </p:nvSpPr>
          <p:spPr>
            <a:xfrm>
              <a:off x="3380432" y="2779129"/>
              <a:ext cx="251218" cy="185577"/>
            </a:xfrm>
            <a:custGeom>
              <a:avLst/>
              <a:gdLst>
                <a:gd name="connsiteX0" fmla="*/ 149772 w 251218"/>
                <a:gd name="connsiteY0" fmla="*/ 6546 h 185577"/>
                <a:gd name="connsiteX1" fmla="*/ 248853 w 251218"/>
                <a:gd name="connsiteY1" fmla="*/ 126940 h 185577"/>
                <a:gd name="connsiteX2" fmla="*/ 101452 w 251218"/>
                <a:gd name="connsiteY2" fmla="*/ 179050 h 185577"/>
                <a:gd name="connsiteX3" fmla="*/ 2371 w 251218"/>
                <a:gd name="connsiteY3" fmla="*/ 58657 h 185577"/>
                <a:gd name="connsiteX4" fmla="*/ 149772 w 251218"/>
                <a:gd name="connsiteY4" fmla="*/ 6546 h 185577"/>
                <a:gd name="connsiteX5" fmla="*/ 149772 w 251218"/>
                <a:gd name="connsiteY5" fmla="*/ 6546 h 18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18" h="185577">
                  <a:moveTo>
                    <a:pt x="149772" y="6546"/>
                  </a:moveTo>
                  <a:cubicBezTo>
                    <a:pt x="217797" y="25398"/>
                    <a:pt x="262188" y="79294"/>
                    <a:pt x="248853" y="126940"/>
                  </a:cubicBezTo>
                  <a:cubicBezTo>
                    <a:pt x="235498" y="174585"/>
                    <a:pt x="169477" y="197882"/>
                    <a:pt x="101452" y="179050"/>
                  </a:cubicBezTo>
                  <a:cubicBezTo>
                    <a:pt x="33427" y="160198"/>
                    <a:pt x="-10984" y="106302"/>
                    <a:pt x="2371" y="58657"/>
                  </a:cubicBezTo>
                  <a:cubicBezTo>
                    <a:pt x="15707" y="10992"/>
                    <a:pt x="81747" y="-12325"/>
                    <a:pt x="149772" y="6546"/>
                  </a:cubicBezTo>
                  <a:lnTo>
                    <a:pt x="149772" y="6546"/>
                  </a:lnTo>
                  <a:close/>
                </a:path>
              </a:pathLst>
            </a:custGeom>
            <a:solidFill>
              <a:srgbClr val="FC9F79"/>
            </a:solidFill>
            <a:ln w="1984"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544AFCCB-51E1-6B35-57AD-48654338FB22}"/>
                </a:ext>
              </a:extLst>
            </p:cNvPr>
            <p:cNvSpPr/>
            <p:nvPr/>
          </p:nvSpPr>
          <p:spPr>
            <a:xfrm>
              <a:off x="3383051" y="2780606"/>
              <a:ext cx="242355" cy="178862"/>
            </a:xfrm>
            <a:custGeom>
              <a:avLst/>
              <a:gdLst>
                <a:gd name="connsiteX0" fmla="*/ 144415 w 242355"/>
                <a:gd name="connsiteY0" fmla="*/ 6280 h 178862"/>
                <a:gd name="connsiteX1" fmla="*/ 240083 w 242355"/>
                <a:gd name="connsiteY1" fmla="*/ 122307 h 178862"/>
                <a:gd name="connsiteX2" fmla="*/ 97940 w 242355"/>
                <a:gd name="connsiteY2" fmla="*/ 172572 h 178862"/>
                <a:gd name="connsiteX3" fmla="*/ 2273 w 242355"/>
                <a:gd name="connsiteY3" fmla="*/ 56564 h 178862"/>
                <a:gd name="connsiteX4" fmla="*/ 144415 w 242355"/>
                <a:gd name="connsiteY4" fmla="*/ 6280 h 178862"/>
                <a:gd name="connsiteX5" fmla="*/ 144415 w 242355"/>
                <a:gd name="connsiteY5" fmla="*/ 6280 h 17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55" h="178862">
                  <a:moveTo>
                    <a:pt x="144415" y="6280"/>
                  </a:moveTo>
                  <a:cubicBezTo>
                    <a:pt x="210059" y="24437"/>
                    <a:pt x="252921" y="76369"/>
                    <a:pt x="240083" y="122307"/>
                  </a:cubicBezTo>
                  <a:cubicBezTo>
                    <a:pt x="227244" y="168246"/>
                    <a:pt x="163564" y="190729"/>
                    <a:pt x="97940" y="172572"/>
                  </a:cubicBezTo>
                  <a:cubicBezTo>
                    <a:pt x="32297" y="154435"/>
                    <a:pt x="-10566" y="102483"/>
                    <a:pt x="2273" y="56564"/>
                  </a:cubicBezTo>
                  <a:cubicBezTo>
                    <a:pt x="15112" y="10626"/>
                    <a:pt x="78791" y="-11858"/>
                    <a:pt x="144415" y="6280"/>
                  </a:cubicBezTo>
                  <a:lnTo>
                    <a:pt x="144415" y="6280"/>
                  </a:lnTo>
                  <a:close/>
                </a:path>
              </a:pathLst>
            </a:custGeom>
            <a:solidFill>
              <a:srgbClr val="FC9D78"/>
            </a:solidFill>
            <a:ln w="1984"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8A835C3B-BA6A-571E-A5D2-6E7D7F857C7B}"/>
                </a:ext>
              </a:extLst>
            </p:cNvPr>
            <p:cNvSpPr/>
            <p:nvPr/>
          </p:nvSpPr>
          <p:spPr>
            <a:xfrm>
              <a:off x="3385665" y="2782075"/>
              <a:ext cx="233516" cy="172174"/>
            </a:xfrm>
            <a:custGeom>
              <a:avLst/>
              <a:gdLst>
                <a:gd name="connsiteX0" fmla="*/ 139082 w 233516"/>
                <a:gd name="connsiteY0" fmla="*/ 6021 h 172174"/>
                <a:gd name="connsiteX1" fmla="*/ 231336 w 233516"/>
                <a:gd name="connsiteY1" fmla="*/ 117683 h 172174"/>
                <a:gd name="connsiteX2" fmla="*/ 94433 w 233516"/>
                <a:gd name="connsiteY2" fmla="*/ 166142 h 172174"/>
                <a:gd name="connsiteX3" fmla="*/ 2179 w 233516"/>
                <a:gd name="connsiteY3" fmla="*/ 54480 h 172174"/>
                <a:gd name="connsiteX4" fmla="*/ 139082 w 233516"/>
                <a:gd name="connsiteY4" fmla="*/ 6021 h 172174"/>
                <a:gd name="connsiteX5" fmla="*/ 139082 w 233516"/>
                <a:gd name="connsiteY5" fmla="*/ 6021 h 1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516" h="172174">
                  <a:moveTo>
                    <a:pt x="139082" y="6021"/>
                  </a:moveTo>
                  <a:cubicBezTo>
                    <a:pt x="202345" y="23464"/>
                    <a:pt x="243680" y="73451"/>
                    <a:pt x="231336" y="117683"/>
                  </a:cubicBezTo>
                  <a:cubicBezTo>
                    <a:pt x="218994" y="161915"/>
                    <a:pt x="157676" y="183585"/>
                    <a:pt x="94433" y="166142"/>
                  </a:cubicBezTo>
                  <a:cubicBezTo>
                    <a:pt x="31191" y="148699"/>
                    <a:pt x="-10164" y="98712"/>
                    <a:pt x="2179" y="54480"/>
                  </a:cubicBezTo>
                  <a:cubicBezTo>
                    <a:pt x="14502" y="10268"/>
                    <a:pt x="75840" y="-11402"/>
                    <a:pt x="139082" y="6021"/>
                  </a:cubicBezTo>
                  <a:lnTo>
                    <a:pt x="139082" y="6021"/>
                  </a:lnTo>
                  <a:close/>
                </a:path>
              </a:pathLst>
            </a:custGeom>
            <a:solidFill>
              <a:srgbClr val="FC9C77"/>
            </a:solidFill>
            <a:ln w="1984"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83997426-A2EC-B607-F1BD-54A7B3DFB343}"/>
                </a:ext>
              </a:extLst>
            </p:cNvPr>
            <p:cNvSpPr/>
            <p:nvPr/>
          </p:nvSpPr>
          <p:spPr>
            <a:xfrm>
              <a:off x="3388279" y="2783562"/>
              <a:ext cx="224671" cy="165486"/>
            </a:xfrm>
            <a:custGeom>
              <a:avLst/>
              <a:gdLst>
                <a:gd name="connsiteX0" fmla="*/ 133750 w 224671"/>
                <a:gd name="connsiteY0" fmla="*/ 5784 h 165486"/>
                <a:gd name="connsiteX1" fmla="*/ 222592 w 224671"/>
                <a:gd name="connsiteY1" fmla="*/ 113060 h 165486"/>
                <a:gd name="connsiteX2" fmla="*/ 90927 w 224671"/>
                <a:gd name="connsiteY2" fmla="*/ 159713 h 165486"/>
                <a:gd name="connsiteX3" fmla="*/ 2086 w 224671"/>
                <a:gd name="connsiteY3" fmla="*/ 52437 h 165486"/>
                <a:gd name="connsiteX4" fmla="*/ 133750 w 224671"/>
                <a:gd name="connsiteY4" fmla="*/ 5784 h 165486"/>
                <a:gd name="connsiteX5" fmla="*/ 133750 w 224671"/>
                <a:gd name="connsiteY5" fmla="*/ 5784 h 1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71" h="165486">
                  <a:moveTo>
                    <a:pt x="133750" y="5784"/>
                  </a:moveTo>
                  <a:cubicBezTo>
                    <a:pt x="194612" y="22512"/>
                    <a:pt x="234419" y="70555"/>
                    <a:pt x="222592" y="113060"/>
                  </a:cubicBezTo>
                  <a:cubicBezTo>
                    <a:pt x="210765" y="155586"/>
                    <a:pt x="151769" y="176442"/>
                    <a:pt x="90927" y="159713"/>
                  </a:cubicBezTo>
                  <a:cubicBezTo>
                    <a:pt x="30066" y="142985"/>
                    <a:pt x="-9761" y="94943"/>
                    <a:pt x="2086" y="52437"/>
                  </a:cubicBezTo>
                  <a:cubicBezTo>
                    <a:pt x="13913" y="9892"/>
                    <a:pt x="72889" y="-10964"/>
                    <a:pt x="133750" y="5784"/>
                  </a:cubicBezTo>
                  <a:lnTo>
                    <a:pt x="133750" y="5784"/>
                  </a:lnTo>
                  <a:close/>
                </a:path>
              </a:pathLst>
            </a:custGeom>
            <a:solidFill>
              <a:srgbClr val="FC9B76"/>
            </a:solidFill>
            <a:ln w="1984"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97D233BF-6435-50BC-CF61-9CD3E09F3926}"/>
                </a:ext>
              </a:extLst>
            </p:cNvPr>
            <p:cNvSpPr/>
            <p:nvPr/>
          </p:nvSpPr>
          <p:spPr>
            <a:xfrm>
              <a:off x="3390917" y="2785034"/>
              <a:ext cx="215783" cy="158815"/>
            </a:xfrm>
            <a:custGeom>
              <a:avLst/>
              <a:gdLst>
                <a:gd name="connsiteX0" fmla="*/ 128373 w 215783"/>
                <a:gd name="connsiteY0" fmla="*/ 5523 h 158815"/>
                <a:gd name="connsiteX1" fmla="*/ 213801 w 215783"/>
                <a:gd name="connsiteY1" fmla="*/ 108453 h 158815"/>
                <a:gd name="connsiteX2" fmla="*/ 87395 w 215783"/>
                <a:gd name="connsiteY2" fmla="*/ 153301 h 158815"/>
                <a:gd name="connsiteX3" fmla="*/ 1987 w 215783"/>
                <a:gd name="connsiteY3" fmla="*/ 50370 h 158815"/>
                <a:gd name="connsiteX4" fmla="*/ 128373 w 215783"/>
                <a:gd name="connsiteY4" fmla="*/ 5523 h 158815"/>
                <a:gd name="connsiteX5" fmla="*/ 128373 w 215783"/>
                <a:gd name="connsiteY5" fmla="*/ 5523 h 1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3" h="158815">
                  <a:moveTo>
                    <a:pt x="128373" y="5523"/>
                  </a:moveTo>
                  <a:cubicBezTo>
                    <a:pt x="186853" y="21557"/>
                    <a:pt x="225112" y="67635"/>
                    <a:pt x="213801" y="108453"/>
                  </a:cubicBezTo>
                  <a:cubicBezTo>
                    <a:pt x="202490" y="149273"/>
                    <a:pt x="145856" y="169315"/>
                    <a:pt x="87395" y="153301"/>
                  </a:cubicBezTo>
                  <a:cubicBezTo>
                    <a:pt x="28935" y="137267"/>
                    <a:pt x="-9344" y="91189"/>
                    <a:pt x="1987" y="50370"/>
                  </a:cubicBezTo>
                  <a:cubicBezTo>
                    <a:pt x="13278" y="9551"/>
                    <a:pt x="69913" y="-10511"/>
                    <a:pt x="128373" y="5523"/>
                  </a:cubicBezTo>
                  <a:lnTo>
                    <a:pt x="128373" y="5523"/>
                  </a:lnTo>
                  <a:close/>
                </a:path>
              </a:pathLst>
            </a:custGeom>
            <a:solidFill>
              <a:srgbClr val="FB9976"/>
            </a:solidFill>
            <a:ln w="1984"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C243A216-EF82-DC4A-9FBF-67881336EFE0}"/>
                </a:ext>
              </a:extLst>
            </p:cNvPr>
            <p:cNvSpPr/>
            <p:nvPr/>
          </p:nvSpPr>
          <p:spPr>
            <a:xfrm>
              <a:off x="3393497" y="2786520"/>
              <a:ext cx="206958" cy="152120"/>
            </a:xfrm>
            <a:custGeom>
              <a:avLst/>
              <a:gdLst>
                <a:gd name="connsiteX0" fmla="*/ 123075 w 206958"/>
                <a:gd name="connsiteY0" fmla="*/ 5267 h 152120"/>
                <a:gd name="connsiteX1" fmla="*/ 205070 w 206958"/>
                <a:gd name="connsiteY1" fmla="*/ 103832 h 152120"/>
                <a:gd name="connsiteX2" fmla="*/ 83903 w 206958"/>
                <a:gd name="connsiteY2" fmla="*/ 146854 h 152120"/>
                <a:gd name="connsiteX3" fmla="*/ 1888 w 206958"/>
                <a:gd name="connsiteY3" fmla="*/ 48289 h 152120"/>
                <a:gd name="connsiteX4" fmla="*/ 123075 w 206958"/>
                <a:gd name="connsiteY4" fmla="*/ 5267 h 152120"/>
                <a:gd name="connsiteX5" fmla="*/ 123075 w 206958"/>
                <a:gd name="connsiteY5" fmla="*/ 5267 h 15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8" h="152120">
                  <a:moveTo>
                    <a:pt x="123075" y="5267"/>
                  </a:moveTo>
                  <a:cubicBezTo>
                    <a:pt x="179154" y="20606"/>
                    <a:pt x="215885" y="64719"/>
                    <a:pt x="205070" y="103832"/>
                  </a:cubicBezTo>
                  <a:cubicBezTo>
                    <a:pt x="194255" y="142944"/>
                    <a:pt x="139982" y="162173"/>
                    <a:pt x="83903" y="146854"/>
                  </a:cubicBezTo>
                  <a:cubicBezTo>
                    <a:pt x="27824" y="131534"/>
                    <a:pt x="-8927" y="87401"/>
                    <a:pt x="1888" y="48289"/>
                  </a:cubicBezTo>
                  <a:cubicBezTo>
                    <a:pt x="12723" y="9176"/>
                    <a:pt x="66996" y="-10052"/>
                    <a:pt x="123075" y="5267"/>
                  </a:cubicBezTo>
                  <a:lnTo>
                    <a:pt x="123075" y="5267"/>
                  </a:lnTo>
                  <a:close/>
                </a:path>
              </a:pathLst>
            </a:custGeom>
            <a:solidFill>
              <a:srgbClr val="FB9875"/>
            </a:solidFill>
            <a:ln w="1984"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FD30EC18-0877-B4D3-8B5C-0B540061964C}"/>
                </a:ext>
              </a:extLst>
            </p:cNvPr>
            <p:cNvSpPr/>
            <p:nvPr/>
          </p:nvSpPr>
          <p:spPr>
            <a:xfrm>
              <a:off x="3396110" y="2787981"/>
              <a:ext cx="198100" cy="145420"/>
            </a:xfrm>
            <a:custGeom>
              <a:avLst/>
              <a:gdLst>
                <a:gd name="connsiteX0" fmla="*/ 117723 w 198100"/>
                <a:gd name="connsiteY0" fmla="*/ 5017 h 145420"/>
                <a:gd name="connsiteX1" fmla="*/ 196305 w 198100"/>
                <a:gd name="connsiteY1" fmla="*/ 99196 h 145420"/>
                <a:gd name="connsiteX2" fmla="*/ 80377 w 198100"/>
                <a:gd name="connsiteY2" fmla="*/ 140412 h 145420"/>
                <a:gd name="connsiteX3" fmla="*/ 1795 w 198100"/>
                <a:gd name="connsiteY3" fmla="*/ 46213 h 145420"/>
                <a:gd name="connsiteX4" fmla="*/ 117723 w 198100"/>
                <a:gd name="connsiteY4" fmla="*/ 5017 h 145420"/>
                <a:gd name="connsiteX5" fmla="*/ 117723 w 198100"/>
                <a:gd name="connsiteY5" fmla="*/ 5017 h 1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00" h="145420">
                  <a:moveTo>
                    <a:pt x="117723" y="5017"/>
                  </a:moveTo>
                  <a:cubicBezTo>
                    <a:pt x="171401" y="19642"/>
                    <a:pt x="206624" y="61810"/>
                    <a:pt x="196305" y="99196"/>
                  </a:cubicBezTo>
                  <a:cubicBezTo>
                    <a:pt x="185986" y="136602"/>
                    <a:pt x="134075" y="155017"/>
                    <a:pt x="80377" y="140412"/>
                  </a:cubicBezTo>
                  <a:cubicBezTo>
                    <a:pt x="26699" y="125787"/>
                    <a:pt x="-8524" y="83619"/>
                    <a:pt x="1795" y="46213"/>
                  </a:cubicBezTo>
                  <a:cubicBezTo>
                    <a:pt x="12114" y="8827"/>
                    <a:pt x="64065" y="-9608"/>
                    <a:pt x="117723" y="5017"/>
                  </a:cubicBezTo>
                  <a:lnTo>
                    <a:pt x="117723" y="5017"/>
                  </a:lnTo>
                  <a:close/>
                </a:path>
              </a:pathLst>
            </a:custGeom>
            <a:solidFill>
              <a:srgbClr val="FB9774"/>
            </a:solidFill>
            <a:ln w="1984"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4A811B91-9FFD-F540-A0D4-312359257623}"/>
                </a:ext>
              </a:extLst>
            </p:cNvPr>
            <p:cNvSpPr/>
            <p:nvPr/>
          </p:nvSpPr>
          <p:spPr>
            <a:xfrm>
              <a:off x="3398763" y="2789467"/>
              <a:ext cx="189236" cy="138745"/>
            </a:xfrm>
            <a:custGeom>
              <a:avLst/>
              <a:gdLst>
                <a:gd name="connsiteX0" fmla="*/ 112352 w 189236"/>
                <a:gd name="connsiteY0" fmla="*/ 4761 h 138745"/>
                <a:gd name="connsiteX1" fmla="*/ 187541 w 189236"/>
                <a:gd name="connsiteY1" fmla="*/ 94594 h 138745"/>
                <a:gd name="connsiteX2" fmla="*/ 76871 w 189236"/>
                <a:gd name="connsiteY2" fmla="*/ 133984 h 138745"/>
                <a:gd name="connsiteX3" fmla="*/ 1702 w 189236"/>
                <a:gd name="connsiteY3" fmla="*/ 44171 h 138745"/>
                <a:gd name="connsiteX4" fmla="*/ 112352 w 189236"/>
                <a:gd name="connsiteY4" fmla="*/ 4761 h 138745"/>
                <a:gd name="connsiteX5" fmla="*/ 112352 w 189236"/>
                <a:gd name="connsiteY5" fmla="*/ 4761 h 13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36" h="138745">
                  <a:moveTo>
                    <a:pt x="112352" y="4761"/>
                  </a:moveTo>
                  <a:cubicBezTo>
                    <a:pt x="163649" y="18671"/>
                    <a:pt x="197344" y="58895"/>
                    <a:pt x="187541" y="94594"/>
                  </a:cubicBezTo>
                  <a:cubicBezTo>
                    <a:pt x="177738" y="130294"/>
                    <a:pt x="128148" y="147895"/>
                    <a:pt x="76871" y="133984"/>
                  </a:cubicBezTo>
                  <a:cubicBezTo>
                    <a:pt x="25574" y="120074"/>
                    <a:pt x="-8121" y="79850"/>
                    <a:pt x="1702" y="44171"/>
                  </a:cubicBezTo>
                  <a:cubicBezTo>
                    <a:pt x="11485" y="8452"/>
                    <a:pt x="61075" y="-9150"/>
                    <a:pt x="112352" y="4761"/>
                  </a:cubicBezTo>
                  <a:lnTo>
                    <a:pt x="112352" y="4761"/>
                  </a:lnTo>
                  <a:close/>
                </a:path>
              </a:pathLst>
            </a:custGeom>
            <a:solidFill>
              <a:srgbClr val="FB9573"/>
            </a:solidFill>
            <a:ln w="1984"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51E0285C-A6AE-40B4-8462-FF9DE5E3254A}"/>
                </a:ext>
              </a:extLst>
            </p:cNvPr>
            <p:cNvSpPr/>
            <p:nvPr/>
          </p:nvSpPr>
          <p:spPr>
            <a:xfrm>
              <a:off x="3401362" y="2790945"/>
              <a:ext cx="180388" cy="132039"/>
            </a:xfrm>
            <a:custGeom>
              <a:avLst/>
              <a:gdLst>
                <a:gd name="connsiteX0" fmla="*/ 107034 w 180388"/>
                <a:gd name="connsiteY0" fmla="*/ 4513 h 132039"/>
                <a:gd name="connsiteX1" fmla="*/ 178790 w 180388"/>
                <a:gd name="connsiteY1" fmla="*/ 89961 h 132039"/>
                <a:gd name="connsiteX2" fmla="*/ 73359 w 180388"/>
                <a:gd name="connsiteY2" fmla="*/ 127526 h 132039"/>
                <a:gd name="connsiteX3" fmla="*/ 1603 w 180388"/>
                <a:gd name="connsiteY3" fmla="*/ 42078 h 132039"/>
                <a:gd name="connsiteX4" fmla="*/ 107034 w 180388"/>
                <a:gd name="connsiteY4" fmla="*/ 4513 h 132039"/>
                <a:gd name="connsiteX5" fmla="*/ 107034 w 180388"/>
                <a:gd name="connsiteY5" fmla="*/ 4513 h 13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88" h="132039">
                  <a:moveTo>
                    <a:pt x="107034" y="4513"/>
                  </a:moveTo>
                  <a:cubicBezTo>
                    <a:pt x="155949" y="17729"/>
                    <a:pt x="188077" y="55989"/>
                    <a:pt x="178790" y="89961"/>
                  </a:cubicBezTo>
                  <a:cubicBezTo>
                    <a:pt x="169483" y="123954"/>
                    <a:pt x="122254" y="140742"/>
                    <a:pt x="73359" y="127526"/>
                  </a:cubicBezTo>
                  <a:cubicBezTo>
                    <a:pt x="24463" y="114310"/>
                    <a:pt x="-7704" y="76051"/>
                    <a:pt x="1603" y="42078"/>
                  </a:cubicBezTo>
                  <a:cubicBezTo>
                    <a:pt x="10910" y="8085"/>
                    <a:pt x="58139" y="-8703"/>
                    <a:pt x="107034" y="4513"/>
                  </a:cubicBezTo>
                  <a:lnTo>
                    <a:pt x="107034" y="4513"/>
                  </a:lnTo>
                  <a:close/>
                </a:path>
              </a:pathLst>
            </a:custGeom>
            <a:solidFill>
              <a:srgbClr val="FB9473"/>
            </a:solidFill>
            <a:ln w="1984"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94BC7398-EF40-19F8-5F24-EFEA86C53A74}"/>
                </a:ext>
              </a:extLst>
            </p:cNvPr>
            <p:cNvSpPr/>
            <p:nvPr/>
          </p:nvSpPr>
          <p:spPr>
            <a:xfrm>
              <a:off x="3403974" y="2792416"/>
              <a:ext cx="171530" cy="125356"/>
            </a:xfrm>
            <a:custGeom>
              <a:avLst/>
              <a:gdLst>
                <a:gd name="connsiteX0" fmla="*/ 101683 w 171530"/>
                <a:gd name="connsiteY0" fmla="*/ 4253 h 125356"/>
                <a:gd name="connsiteX1" fmla="*/ 170026 w 171530"/>
                <a:gd name="connsiteY1" fmla="*/ 85335 h 125356"/>
                <a:gd name="connsiteX2" fmla="*/ 69834 w 171530"/>
                <a:gd name="connsiteY2" fmla="*/ 121094 h 125356"/>
                <a:gd name="connsiteX3" fmla="*/ 1511 w 171530"/>
                <a:gd name="connsiteY3" fmla="*/ 40011 h 125356"/>
                <a:gd name="connsiteX4" fmla="*/ 101683 w 171530"/>
                <a:gd name="connsiteY4" fmla="*/ 4253 h 125356"/>
                <a:gd name="connsiteX5" fmla="*/ 101683 w 171530"/>
                <a:gd name="connsiteY5" fmla="*/ 4253 h 12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30" h="125356">
                  <a:moveTo>
                    <a:pt x="101683" y="4253"/>
                  </a:moveTo>
                  <a:cubicBezTo>
                    <a:pt x="148198" y="16774"/>
                    <a:pt x="178817" y="53069"/>
                    <a:pt x="170026" y="85335"/>
                  </a:cubicBezTo>
                  <a:cubicBezTo>
                    <a:pt x="161235" y="117621"/>
                    <a:pt x="116348" y="133615"/>
                    <a:pt x="69834" y="121094"/>
                  </a:cubicBezTo>
                  <a:cubicBezTo>
                    <a:pt x="23320" y="108592"/>
                    <a:pt x="-7300" y="72278"/>
                    <a:pt x="1511" y="40011"/>
                  </a:cubicBezTo>
                  <a:cubicBezTo>
                    <a:pt x="10302" y="7745"/>
                    <a:pt x="55189" y="-8249"/>
                    <a:pt x="101683" y="4253"/>
                  </a:cubicBezTo>
                  <a:lnTo>
                    <a:pt x="101683" y="4253"/>
                  </a:lnTo>
                  <a:close/>
                </a:path>
              </a:pathLst>
            </a:custGeom>
            <a:solidFill>
              <a:srgbClr val="FB9272"/>
            </a:solidFill>
            <a:ln w="1984"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9C7526E8-7EE3-32F5-FE05-54E75F1FB9C8}"/>
                </a:ext>
              </a:extLst>
            </p:cNvPr>
            <p:cNvSpPr/>
            <p:nvPr/>
          </p:nvSpPr>
          <p:spPr>
            <a:xfrm>
              <a:off x="3406573" y="2793894"/>
              <a:ext cx="162687" cy="118671"/>
            </a:xfrm>
            <a:custGeom>
              <a:avLst/>
              <a:gdLst>
                <a:gd name="connsiteX0" fmla="*/ 96366 w 162687"/>
                <a:gd name="connsiteY0" fmla="*/ 4005 h 118671"/>
                <a:gd name="connsiteX1" fmla="*/ 161275 w 162687"/>
                <a:gd name="connsiteY1" fmla="*/ 80722 h 118671"/>
                <a:gd name="connsiteX2" fmla="*/ 66322 w 162687"/>
                <a:gd name="connsiteY2" fmla="*/ 114675 h 118671"/>
                <a:gd name="connsiteX3" fmla="*/ 1412 w 162687"/>
                <a:gd name="connsiteY3" fmla="*/ 37958 h 118671"/>
                <a:gd name="connsiteX4" fmla="*/ 96366 w 162687"/>
                <a:gd name="connsiteY4" fmla="*/ 4005 h 118671"/>
                <a:gd name="connsiteX5" fmla="*/ 96366 w 162687"/>
                <a:gd name="connsiteY5" fmla="*/ 4005 h 1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687" h="118671">
                  <a:moveTo>
                    <a:pt x="96366" y="4005"/>
                  </a:moveTo>
                  <a:cubicBezTo>
                    <a:pt x="140479" y="15812"/>
                    <a:pt x="169570" y="50142"/>
                    <a:pt x="161275" y="80722"/>
                  </a:cubicBezTo>
                  <a:cubicBezTo>
                    <a:pt x="152980" y="111301"/>
                    <a:pt x="110455" y="126462"/>
                    <a:pt x="66322" y="114675"/>
                  </a:cubicBezTo>
                  <a:cubicBezTo>
                    <a:pt x="22209" y="102868"/>
                    <a:pt x="-6882" y="68518"/>
                    <a:pt x="1412" y="37958"/>
                  </a:cubicBezTo>
                  <a:cubicBezTo>
                    <a:pt x="9727" y="7379"/>
                    <a:pt x="52253" y="-7802"/>
                    <a:pt x="96366" y="4005"/>
                  </a:cubicBezTo>
                  <a:lnTo>
                    <a:pt x="96366" y="4005"/>
                  </a:lnTo>
                  <a:close/>
                </a:path>
              </a:pathLst>
            </a:custGeom>
            <a:solidFill>
              <a:srgbClr val="FA9171"/>
            </a:solidFill>
            <a:ln w="198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8E93BE24-78A3-2891-DFDC-D34FEA8EFC06}"/>
                </a:ext>
              </a:extLst>
            </p:cNvPr>
            <p:cNvSpPr/>
            <p:nvPr/>
          </p:nvSpPr>
          <p:spPr>
            <a:xfrm>
              <a:off x="3409226" y="2795372"/>
              <a:ext cx="153819" cy="111985"/>
            </a:xfrm>
            <a:custGeom>
              <a:avLst/>
              <a:gdLst>
                <a:gd name="connsiteX0" fmla="*/ 90995 w 153819"/>
                <a:gd name="connsiteY0" fmla="*/ 3758 h 111985"/>
                <a:gd name="connsiteX1" fmla="*/ 152511 w 153819"/>
                <a:gd name="connsiteY1" fmla="*/ 76109 h 111985"/>
                <a:gd name="connsiteX2" fmla="*/ 62816 w 153819"/>
                <a:gd name="connsiteY2" fmla="*/ 108236 h 111985"/>
                <a:gd name="connsiteX3" fmla="*/ 1320 w 153819"/>
                <a:gd name="connsiteY3" fmla="*/ 35885 h 111985"/>
                <a:gd name="connsiteX4" fmla="*/ 90995 w 153819"/>
                <a:gd name="connsiteY4" fmla="*/ 3758 h 111985"/>
                <a:gd name="connsiteX5" fmla="*/ 90995 w 153819"/>
                <a:gd name="connsiteY5" fmla="*/ 3758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19" h="111985">
                  <a:moveTo>
                    <a:pt x="90995" y="3758"/>
                  </a:moveTo>
                  <a:cubicBezTo>
                    <a:pt x="132726" y="14870"/>
                    <a:pt x="160270" y="47256"/>
                    <a:pt x="152511" y="76109"/>
                  </a:cubicBezTo>
                  <a:cubicBezTo>
                    <a:pt x="144712" y="104982"/>
                    <a:pt x="104528" y="119329"/>
                    <a:pt x="62816" y="108236"/>
                  </a:cubicBezTo>
                  <a:cubicBezTo>
                    <a:pt x="21084" y="97143"/>
                    <a:pt x="-6479" y="64738"/>
                    <a:pt x="1320" y="35885"/>
                  </a:cubicBezTo>
                  <a:cubicBezTo>
                    <a:pt x="9079" y="7012"/>
                    <a:pt x="49263" y="-7355"/>
                    <a:pt x="90995" y="3758"/>
                  </a:cubicBezTo>
                  <a:lnTo>
                    <a:pt x="90995" y="3758"/>
                  </a:lnTo>
                  <a:close/>
                </a:path>
              </a:pathLst>
            </a:custGeom>
            <a:solidFill>
              <a:srgbClr val="FA9071"/>
            </a:solidFill>
            <a:ln w="198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BE9575BD-CB60-7665-5ECD-C0B7718E97C9}"/>
                </a:ext>
              </a:extLst>
            </p:cNvPr>
            <p:cNvSpPr/>
            <p:nvPr/>
          </p:nvSpPr>
          <p:spPr>
            <a:xfrm>
              <a:off x="3411819" y="2796843"/>
              <a:ext cx="144968" cy="105293"/>
            </a:xfrm>
            <a:custGeom>
              <a:avLst/>
              <a:gdLst>
                <a:gd name="connsiteX0" fmla="*/ 85663 w 144968"/>
                <a:gd name="connsiteY0" fmla="*/ 3497 h 105293"/>
                <a:gd name="connsiteX1" fmla="*/ 143747 w 144968"/>
                <a:gd name="connsiteY1" fmla="*/ 71483 h 105293"/>
                <a:gd name="connsiteX2" fmla="*/ 59311 w 144968"/>
                <a:gd name="connsiteY2" fmla="*/ 101804 h 105293"/>
                <a:gd name="connsiteX3" fmla="*/ 1227 w 144968"/>
                <a:gd name="connsiteY3" fmla="*/ 33819 h 105293"/>
                <a:gd name="connsiteX4" fmla="*/ 85663 w 144968"/>
                <a:gd name="connsiteY4" fmla="*/ 3497 h 105293"/>
                <a:gd name="connsiteX5" fmla="*/ 85663 w 144968"/>
                <a:gd name="connsiteY5" fmla="*/ 3497 h 10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968" h="105293">
                  <a:moveTo>
                    <a:pt x="85663" y="3497"/>
                  </a:moveTo>
                  <a:cubicBezTo>
                    <a:pt x="125014" y="13895"/>
                    <a:pt x="151029" y="44336"/>
                    <a:pt x="143747" y="71483"/>
                  </a:cubicBezTo>
                  <a:cubicBezTo>
                    <a:pt x="136464" y="98629"/>
                    <a:pt x="98641" y="112182"/>
                    <a:pt x="59311" y="101804"/>
                  </a:cubicBezTo>
                  <a:cubicBezTo>
                    <a:pt x="19960" y="91406"/>
                    <a:pt x="-6075" y="60965"/>
                    <a:pt x="1227" y="33819"/>
                  </a:cubicBezTo>
                  <a:cubicBezTo>
                    <a:pt x="8510" y="6672"/>
                    <a:pt x="46333" y="-6901"/>
                    <a:pt x="85663" y="3497"/>
                  </a:cubicBezTo>
                  <a:lnTo>
                    <a:pt x="85663" y="3497"/>
                  </a:lnTo>
                  <a:close/>
                </a:path>
              </a:pathLst>
            </a:custGeom>
            <a:solidFill>
              <a:srgbClr val="FA8E70"/>
            </a:solidFill>
            <a:ln w="198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6B0541FA-FB51-0A91-322B-698C5ACD3E0A}"/>
                </a:ext>
              </a:extLst>
            </p:cNvPr>
            <p:cNvSpPr/>
            <p:nvPr/>
          </p:nvSpPr>
          <p:spPr>
            <a:xfrm>
              <a:off x="3414442" y="2798328"/>
              <a:ext cx="136120" cy="98599"/>
            </a:xfrm>
            <a:custGeom>
              <a:avLst/>
              <a:gdLst>
                <a:gd name="connsiteX0" fmla="*/ 80321 w 136120"/>
                <a:gd name="connsiteY0" fmla="*/ 3242 h 98599"/>
                <a:gd name="connsiteX1" fmla="*/ 134991 w 136120"/>
                <a:gd name="connsiteY1" fmla="*/ 66842 h 98599"/>
                <a:gd name="connsiteX2" fmla="*/ 55794 w 136120"/>
                <a:gd name="connsiteY2" fmla="*/ 95357 h 98599"/>
                <a:gd name="connsiteX3" fmla="*/ 1124 w 136120"/>
                <a:gd name="connsiteY3" fmla="*/ 31738 h 98599"/>
                <a:gd name="connsiteX4" fmla="*/ 80321 w 136120"/>
                <a:gd name="connsiteY4" fmla="*/ 3242 h 98599"/>
                <a:gd name="connsiteX5" fmla="*/ 80321 w 136120"/>
                <a:gd name="connsiteY5" fmla="*/ 3242 h 9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0" h="98599">
                  <a:moveTo>
                    <a:pt x="80321" y="3242"/>
                  </a:moveTo>
                  <a:cubicBezTo>
                    <a:pt x="117270" y="12926"/>
                    <a:pt x="141778" y="41422"/>
                    <a:pt x="134991" y="66842"/>
                  </a:cubicBezTo>
                  <a:cubicBezTo>
                    <a:pt x="128204" y="92302"/>
                    <a:pt x="92723" y="105041"/>
                    <a:pt x="55794" y="95357"/>
                  </a:cubicBezTo>
                  <a:cubicBezTo>
                    <a:pt x="18844" y="85674"/>
                    <a:pt x="-5643" y="57178"/>
                    <a:pt x="1124" y="31738"/>
                  </a:cubicBezTo>
                  <a:cubicBezTo>
                    <a:pt x="7910" y="6298"/>
                    <a:pt x="43372" y="-6442"/>
                    <a:pt x="80321" y="3242"/>
                  </a:cubicBezTo>
                  <a:lnTo>
                    <a:pt x="80321" y="3242"/>
                  </a:lnTo>
                  <a:close/>
                </a:path>
              </a:pathLst>
            </a:custGeom>
            <a:solidFill>
              <a:srgbClr val="FA8D6F"/>
            </a:solidFill>
            <a:ln w="198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B81C6DF-4289-B12B-E277-333B321ED9A2}"/>
                </a:ext>
              </a:extLst>
            </p:cNvPr>
            <p:cNvSpPr/>
            <p:nvPr/>
          </p:nvSpPr>
          <p:spPr>
            <a:xfrm>
              <a:off x="3417074" y="2799796"/>
              <a:ext cx="127259" cy="91912"/>
            </a:xfrm>
            <a:custGeom>
              <a:avLst/>
              <a:gdLst>
                <a:gd name="connsiteX0" fmla="*/ 74970 w 127259"/>
                <a:gd name="connsiteY0" fmla="*/ 2984 h 91912"/>
                <a:gd name="connsiteX1" fmla="*/ 126227 w 127259"/>
                <a:gd name="connsiteY1" fmla="*/ 62238 h 91912"/>
                <a:gd name="connsiteX2" fmla="*/ 52289 w 127259"/>
                <a:gd name="connsiteY2" fmla="*/ 88928 h 91912"/>
                <a:gd name="connsiteX3" fmla="*/ 1032 w 127259"/>
                <a:gd name="connsiteY3" fmla="*/ 29674 h 91912"/>
                <a:gd name="connsiteX4" fmla="*/ 74970 w 127259"/>
                <a:gd name="connsiteY4" fmla="*/ 2984 h 91912"/>
                <a:gd name="connsiteX5" fmla="*/ 74970 w 127259"/>
                <a:gd name="connsiteY5" fmla="*/ 2984 h 9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59" h="91912">
                  <a:moveTo>
                    <a:pt x="74970" y="2984"/>
                  </a:moveTo>
                  <a:cubicBezTo>
                    <a:pt x="109538" y="11974"/>
                    <a:pt x="132498" y="38505"/>
                    <a:pt x="126227" y="62238"/>
                  </a:cubicBezTo>
                  <a:cubicBezTo>
                    <a:pt x="119957" y="85972"/>
                    <a:pt x="86837" y="97898"/>
                    <a:pt x="52289" y="88928"/>
                  </a:cubicBezTo>
                  <a:cubicBezTo>
                    <a:pt x="17721" y="79939"/>
                    <a:pt x="-5239" y="53428"/>
                    <a:pt x="1032" y="29674"/>
                  </a:cubicBezTo>
                  <a:cubicBezTo>
                    <a:pt x="7283" y="5941"/>
                    <a:pt x="40422" y="-5985"/>
                    <a:pt x="74970" y="2984"/>
                  </a:cubicBezTo>
                  <a:lnTo>
                    <a:pt x="74970" y="2984"/>
                  </a:lnTo>
                  <a:close/>
                </a:path>
              </a:pathLst>
            </a:custGeom>
            <a:solidFill>
              <a:srgbClr val="FA8C6E"/>
            </a:solidFill>
            <a:ln w="198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5A13A572-4CFB-905A-7EEC-FCE60D6C0B15}"/>
                </a:ext>
              </a:extLst>
            </p:cNvPr>
            <p:cNvSpPr/>
            <p:nvPr/>
          </p:nvSpPr>
          <p:spPr>
            <a:xfrm>
              <a:off x="3419672" y="2801273"/>
              <a:ext cx="118411" cy="85228"/>
            </a:xfrm>
            <a:custGeom>
              <a:avLst/>
              <a:gdLst>
                <a:gd name="connsiteX0" fmla="*/ 69634 w 118411"/>
                <a:gd name="connsiteY0" fmla="*/ 2738 h 85228"/>
                <a:gd name="connsiteX1" fmla="*/ 117478 w 118411"/>
                <a:gd name="connsiteY1" fmla="*/ 57626 h 85228"/>
                <a:gd name="connsiteX2" fmla="*/ 48778 w 118411"/>
                <a:gd name="connsiteY2" fmla="*/ 82490 h 85228"/>
                <a:gd name="connsiteX3" fmla="*/ 934 w 118411"/>
                <a:gd name="connsiteY3" fmla="*/ 27602 h 85228"/>
                <a:gd name="connsiteX4" fmla="*/ 69634 w 118411"/>
                <a:gd name="connsiteY4" fmla="*/ 2738 h 85228"/>
                <a:gd name="connsiteX5" fmla="*/ 69634 w 118411"/>
                <a:gd name="connsiteY5" fmla="*/ 2738 h 8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11" h="85228">
                  <a:moveTo>
                    <a:pt x="69634" y="2738"/>
                  </a:moveTo>
                  <a:cubicBezTo>
                    <a:pt x="101801" y="11032"/>
                    <a:pt x="123232" y="35599"/>
                    <a:pt x="117478" y="57626"/>
                  </a:cubicBezTo>
                  <a:cubicBezTo>
                    <a:pt x="111723" y="79653"/>
                    <a:pt x="80925" y="90765"/>
                    <a:pt x="48778" y="82490"/>
                  </a:cubicBezTo>
                  <a:cubicBezTo>
                    <a:pt x="16611" y="74196"/>
                    <a:pt x="-4821" y="49649"/>
                    <a:pt x="934" y="27602"/>
                  </a:cubicBezTo>
                  <a:cubicBezTo>
                    <a:pt x="6689" y="5575"/>
                    <a:pt x="37487" y="-5537"/>
                    <a:pt x="69634" y="2738"/>
                  </a:cubicBezTo>
                  <a:lnTo>
                    <a:pt x="69634" y="2738"/>
                  </a:lnTo>
                  <a:close/>
                </a:path>
              </a:pathLst>
            </a:custGeom>
            <a:solidFill>
              <a:srgbClr val="FA8A6E"/>
            </a:solidFill>
            <a:ln w="198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49704888-84FC-8E44-BB14-DFC7E09B9A7F}"/>
                </a:ext>
              </a:extLst>
            </p:cNvPr>
            <p:cNvSpPr/>
            <p:nvPr/>
          </p:nvSpPr>
          <p:spPr>
            <a:xfrm>
              <a:off x="3422284" y="2802750"/>
              <a:ext cx="109556" cy="78543"/>
            </a:xfrm>
            <a:custGeom>
              <a:avLst/>
              <a:gdLst>
                <a:gd name="connsiteX0" fmla="*/ 64303 w 109556"/>
                <a:gd name="connsiteY0" fmla="*/ 2491 h 78543"/>
                <a:gd name="connsiteX1" fmla="*/ 108714 w 109556"/>
                <a:gd name="connsiteY1" fmla="*/ 52994 h 78543"/>
                <a:gd name="connsiteX2" fmla="*/ 45273 w 109556"/>
                <a:gd name="connsiteY2" fmla="*/ 76052 h 78543"/>
                <a:gd name="connsiteX3" fmla="*/ 843 w 109556"/>
                <a:gd name="connsiteY3" fmla="*/ 25530 h 78543"/>
                <a:gd name="connsiteX4" fmla="*/ 64303 w 109556"/>
                <a:gd name="connsiteY4" fmla="*/ 2491 h 78543"/>
                <a:gd name="connsiteX5" fmla="*/ 64303 w 109556"/>
                <a:gd name="connsiteY5" fmla="*/ 2491 h 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56" h="78543">
                  <a:moveTo>
                    <a:pt x="64303" y="2491"/>
                  </a:moveTo>
                  <a:cubicBezTo>
                    <a:pt x="94069" y="10071"/>
                    <a:pt x="113973" y="32674"/>
                    <a:pt x="108714" y="52994"/>
                  </a:cubicBezTo>
                  <a:cubicBezTo>
                    <a:pt x="103455" y="73334"/>
                    <a:pt x="75019" y="83633"/>
                    <a:pt x="45273" y="76052"/>
                  </a:cubicBezTo>
                  <a:cubicBezTo>
                    <a:pt x="15487" y="68472"/>
                    <a:pt x="-4416" y="45870"/>
                    <a:pt x="843" y="25530"/>
                  </a:cubicBezTo>
                  <a:cubicBezTo>
                    <a:pt x="6101" y="5210"/>
                    <a:pt x="34538" y="-5089"/>
                    <a:pt x="64303" y="2491"/>
                  </a:cubicBezTo>
                  <a:lnTo>
                    <a:pt x="64303" y="2491"/>
                  </a:lnTo>
                  <a:close/>
                </a:path>
              </a:pathLst>
            </a:custGeom>
            <a:solidFill>
              <a:srgbClr val="F9896D"/>
            </a:solidFill>
            <a:ln w="1984"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992317C8-F1B4-9860-9EDA-04C1B6F040AB}"/>
                </a:ext>
              </a:extLst>
            </p:cNvPr>
            <p:cNvSpPr/>
            <p:nvPr/>
          </p:nvSpPr>
          <p:spPr>
            <a:xfrm>
              <a:off x="3424895" y="2804220"/>
              <a:ext cx="100716" cy="71855"/>
            </a:xfrm>
            <a:custGeom>
              <a:avLst/>
              <a:gdLst>
                <a:gd name="connsiteX0" fmla="*/ 58954 w 100716"/>
                <a:gd name="connsiteY0" fmla="*/ 2232 h 71855"/>
                <a:gd name="connsiteX1" fmla="*/ 99971 w 100716"/>
                <a:gd name="connsiteY1" fmla="*/ 48369 h 71855"/>
                <a:gd name="connsiteX2" fmla="*/ 41749 w 100716"/>
                <a:gd name="connsiteY2" fmla="*/ 69622 h 71855"/>
                <a:gd name="connsiteX3" fmla="*/ 751 w 100716"/>
                <a:gd name="connsiteY3" fmla="*/ 23485 h 71855"/>
                <a:gd name="connsiteX4" fmla="*/ 58954 w 100716"/>
                <a:gd name="connsiteY4" fmla="*/ 2232 h 71855"/>
                <a:gd name="connsiteX5" fmla="*/ 58954 w 100716"/>
                <a:gd name="connsiteY5" fmla="*/ 2232 h 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16" h="71855">
                  <a:moveTo>
                    <a:pt x="58954" y="2232"/>
                  </a:moveTo>
                  <a:cubicBezTo>
                    <a:pt x="86338" y="9118"/>
                    <a:pt x="104714" y="29775"/>
                    <a:pt x="99971" y="48369"/>
                  </a:cubicBezTo>
                  <a:cubicBezTo>
                    <a:pt x="95209" y="67002"/>
                    <a:pt x="69134" y="76488"/>
                    <a:pt x="41749" y="69622"/>
                  </a:cubicBezTo>
                  <a:cubicBezTo>
                    <a:pt x="14364" y="62756"/>
                    <a:pt x="-4011" y="42078"/>
                    <a:pt x="751" y="23485"/>
                  </a:cubicBezTo>
                  <a:cubicBezTo>
                    <a:pt x="5494" y="4871"/>
                    <a:pt x="31589" y="-4634"/>
                    <a:pt x="58954" y="2232"/>
                  </a:cubicBezTo>
                  <a:lnTo>
                    <a:pt x="58954" y="2232"/>
                  </a:lnTo>
                  <a:close/>
                </a:path>
              </a:pathLst>
            </a:custGeom>
            <a:solidFill>
              <a:srgbClr val="F9886C"/>
            </a:solidFill>
            <a:ln w="198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B650CFA3-99AA-22EC-D541-B523420EFF6D}"/>
                </a:ext>
              </a:extLst>
            </p:cNvPr>
            <p:cNvSpPr/>
            <p:nvPr/>
          </p:nvSpPr>
          <p:spPr>
            <a:xfrm>
              <a:off x="3427506" y="2805696"/>
              <a:ext cx="91878" cy="65170"/>
            </a:xfrm>
            <a:custGeom>
              <a:avLst/>
              <a:gdLst>
                <a:gd name="connsiteX0" fmla="*/ 53624 w 91878"/>
                <a:gd name="connsiteY0" fmla="*/ 1986 h 65170"/>
                <a:gd name="connsiteX1" fmla="*/ 91228 w 91878"/>
                <a:gd name="connsiteY1" fmla="*/ 43758 h 65170"/>
                <a:gd name="connsiteX2" fmla="*/ 38245 w 91878"/>
                <a:gd name="connsiteY2" fmla="*/ 63185 h 65170"/>
                <a:gd name="connsiteX3" fmla="*/ 661 w 91878"/>
                <a:gd name="connsiteY3" fmla="*/ 21394 h 65170"/>
                <a:gd name="connsiteX4" fmla="*/ 53624 w 91878"/>
                <a:gd name="connsiteY4" fmla="*/ 1986 h 65170"/>
                <a:gd name="connsiteX5" fmla="*/ 53624 w 91878"/>
                <a:gd name="connsiteY5" fmla="*/ 1986 h 6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8" h="65170">
                  <a:moveTo>
                    <a:pt x="53624" y="1986"/>
                  </a:moveTo>
                  <a:cubicBezTo>
                    <a:pt x="78627" y="8158"/>
                    <a:pt x="95455" y="26851"/>
                    <a:pt x="91228" y="43758"/>
                  </a:cubicBezTo>
                  <a:cubicBezTo>
                    <a:pt x="86982" y="60665"/>
                    <a:pt x="63248" y="69356"/>
                    <a:pt x="38245" y="63185"/>
                  </a:cubicBezTo>
                  <a:cubicBezTo>
                    <a:pt x="13242" y="57013"/>
                    <a:pt x="-3606" y="38301"/>
                    <a:pt x="661" y="21394"/>
                  </a:cubicBezTo>
                  <a:cubicBezTo>
                    <a:pt x="4907" y="4506"/>
                    <a:pt x="28641" y="-4185"/>
                    <a:pt x="53624" y="1986"/>
                  </a:cubicBezTo>
                  <a:lnTo>
                    <a:pt x="53624" y="1986"/>
                  </a:lnTo>
                  <a:close/>
                </a:path>
              </a:pathLst>
            </a:custGeom>
            <a:solidFill>
              <a:srgbClr val="F9866B"/>
            </a:solidFill>
            <a:ln w="198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22A4DEE5-CB2A-E3B6-C10D-5DF64E611AFF}"/>
                </a:ext>
              </a:extLst>
            </p:cNvPr>
            <p:cNvSpPr/>
            <p:nvPr/>
          </p:nvSpPr>
          <p:spPr>
            <a:xfrm>
              <a:off x="3430142" y="2807180"/>
              <a:ext cx="83001" cy="58492"/>
            </a:xfrm>
            <a:custGeom>
              <a:avLst/>
              <a:gdLst>
                <a:gd name="connsiteX0" fmla="*/ 48270 w 83001"/>
                <a:gd name="connsiteY0" fmla="*/ 1733 h 58492"/>
                <a:gd name="connsiteX1" fmla="*/ 82442 w 83001"/>
                <a:gd name="connsiteY1" fmla="*/ 39138 h 58492"/>
                <a:gd name="connsiteX2" fmla="*/ 34717 w 83001"/>
                <a:gd name="connsiteY2" fmla="*/ 56760 h 58492"/>
                <a:gd name="connsiteX3" fmla="*/ 566 w 83001"/>
                <a:gd name="connsiteY3" fmla="*/ 19334 h 58492"/>
                <a:gd name="connsiteX4" fmla="*/ 48270 w 83001"/>
                <a:gd name="connsiteY4" fmla="*/ 1733 h 58492"/>
                <a:gd name="connsiteX5" fmla="*/ 48270 w 83001"/>
                <a:gd name="connsiteY5" fmla="*/ 1733 h 5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01" h="58492">
                  <a:moveTo>
                    <a:pt x="48270" y="1733"/>
                  </a:moveTo>
                  <a:cubicBezTo>
                    <a:pt x="70873" y="7210"/>
                    <a:pt x="86172" y="23958"/>
                    <a:pt x="82442" y="39138"/>
                  </a:cubicBezTo>
                  <a:cubicBezTo>
                    <a:pt x="78691" y="54359"/>
                    <a:pt x="57319" y="62217"/>
                    <a:pt x="34717" y="56760"/>
                  </a:cubicBezTo>
                  <a:cubicBezTo>
                    <a:pt x="12115" y="51283"/>
                    <a:pt x="-3185" y="34535"/>
                    <a:pt x="566" y="19334"/>
                  </a:cubicBezTo>
                  <a:cubicBezTo>
                    <a:pt x="4276" y="4134"/>
                    <a:pt x="25668" y="-3724"/>
                    <a:pt x="48270" y="1733"/>
                  </a:cubicBezTo>
                  <a:lnTo>
                    <a:pt x="48270" y="1733"/>
                  </a:lnTo>
                  <a:close/>
                </a:path>
              </a:pathLst>
            </a:custGeom>
            <a:solidFill>
              <a:srgbClr val="F9856B"/>
            </a:solidFill>
            <a:ln w="198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33DF162B-8AA8-12C2-31B3-300684D55F1C}"/>
                </a:ext>
              </a:extLst>
            </p:cNvPr>
            <p:cNvSpPr/>
            <p:nvPr/>
          </p:nvSpPr>
          <p:spPr>
            <a:xfrm>
              <a:off x="3432737" y="2808637"/>
              <a:ext cx="74165" cy="51817"/>
            </a:xfrm>
            <a:custGeom>
              <a:avLst/>
              <a:gdLst>
                <a:gd name="connsiteX0" fmla="*/ 42937 w 74165"/>
                <a:gd name="connsiteY0" fmla="*/ 1486 h 51817"/>
                <a:gd name="connsiteX1" fmla="*/ 73695 w 74165"/>
                <a:gd name="connsiteY1" fmla="*/ 34526 h 51817"/>
                <a:gd name="connsiteX2" fmla="*/ 31229 w 74165"/>
                <a:gd name="connsiteY2" fmla="*/ 50342 h 51817"/>
                <a:gd name="connsiteX3" fmla="*/ 471 w 74165"/>
                <a:gd name="connsiteY3" fmla="*/ 17281 h 51817"/>
                <a:gd name="connsiteX4" fmla="*/ 42937 w 74165"/>
                <a:gd name="connsiteY4" fmla="*/ 1486 h 51817"/>
                <a:gd name="connsiteX5" fmla="*/ 42937 w 74165"/>
                <a:gd name="connsiteY5" fmla="*/ 1486 h 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65" h="51817">
                  <a:moveTo>
                    <a:pt x="42937" y="1486"/>
                  </a:moveTo>
                  <a:cubicBezTo>
                    <a:pt x="63158" y="6248"/>
                    <a:pt x="76930" y="21052"/>
                    <a:pt x="73695" y="34526"/>
                  </a:cubicBezTo>
                  <a:cubicBezTo>
                    <a:pt x="70460" y="48020"/>
                    <a:pt x="51430" y="55084"/>
                    <a:pt x="31229" y="50342"/>
                  </a:cubicBezTo>
                  <a:cubicBezTo>
                    <a:pt x="11008" y="45579"/>
                    <a:pt x="-2764" y="30775"/>
                    <a:pt x="471" y="17281"/>
                  </a:cubicBezTo>
                  <a:cubicBezTo>
                    <a:pt x="3705" y="3788"/>
                    <a:pt x="22736" y="-3277"/>
                    <a:pt x="42937" y="1486"/>
                  </a:cubicBezTo>
                  <a:lnTo>
                    <a:pt x="42937" y="1486"/>
                  </a:lnTo>
                  <a:close/>
                </a:path>
              </a:pathLst>
            </a:custGeom>
            <a:solidFill>
              <a:srgbClr val="F9836A"/>
            </a:solidFill>
            <a:ln w="198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3B6E0B93-0A78-066E-C773-F957928BD172}"/>
                </a:ext>
              </a:extLst>
            </p:cNvPr>
            <p:cNvSpPr/>
            <p:nvPr/>
          </p:nvSpPr>
          <p:spPr>
            <a:xfrm>
              <a:off x="3435345" y="2810121"/>
              <a:ext cx="65332" cy="45128"/>
            </a:xfrm>
            <a:custGeom>
              <a:avLst/>
              <a:gdLst>
                <a:gd name="connsiteX0" fmla="*/ 37610 w 65332"/>
                <a:gd name="connsiteY0" fmla="*/ 1232 h 45128"/>
                <a:gd name="connsiteX1" fmla="*/ 64955 w 65332"/>
                <a:gd name="connsiteY1" fmla="*/ 29907 h 45128"/>
                <a:gd name="connsiteX2" fmla="*/ 27708 w 65332"/>
                <a:gd name="connsiteY2" fmla="*/ 43897 h 45128"/>
                <a:gd name="connsiteX3" fmla="*/ 383 w 65332"/>
                <a:gd name="connsiteY3" fmla="*/ 15222 h 45128"/>
                <a:gd name="connsiteX4" fmla="*/ 37610 w 65332"/>
                <a:gd name="connsiteY4" fmla="*/ 1232 h 45128"/>
                <a:gd name="connsiteX5" fmla="*/ 37610 w 65332"/>
                <a:gd name="connsiteY5" fmla="*/ 1232 h 4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32" h="45128">
                  <a:moveTo>
                    <a:pt x="37610" y="1232"/>
                  </a:moveTo>
                  <a:cubicBezTo>
                    <a:pt x="55430" y="5280"/>
                    <a:pt x="67674" y="18139"/>
                    <a:pt x="64955" y="29907"/>
                  </a:cubicBezTo>
                  <a:cubicBezTo>
                    <a:pt x="62217" y="41694"/>
                    <a:pt x="45548" y="47945"/>
                    <a:pt x="27708" y="43897"/>
                  </a:cubicBezTo>
                  <a:cubicBezTo>
                    <a:pt x="9888" y="39849"/>
                    <a:pt x="-2356" y="27009"/>
                    <a:pt x="383" y="15222"/>
                  </a:cubicBezTo>
                  <a:cubicBezTo>
                    <a:pt x="3102" y="3435"/>
                    <a:pt x="19810" y="-2816"/>
                    <a:pt x="37610" y="1232"/>
                  </a:cubicBezTo>
                  <a:lnTo>
                    <a:pt x="37610" y="1232"/>
                  </a:lnTo>
                  <a:close/>
                </a:path>
              </a:pathLst>
            </a:custGeom>
            <a:solidFill>
              <a:srgbClr val="F98269"/>
            </a:solidFill>
            <a:ln w="198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F4683B1C-4C15-E01A-F67B-75C941CD9D2A}"/>
                </a:ext>
              </a:extLst>
            </p:cNvPr>
            <p:cNvSpPr/>
            <p:nvPr/>
          </p:nvSpPr>
          <p:spPr>
            <a:xfrm>
              <a:off x="3437951" y="2811593"/>
              <a:ext cx="56488" cy="38454"/>
            </a:xfrm>
            <a:custGeom>
              <a:avLst/>
              <a:gdLst>
                <a:gd name="connsiteX0" fmla="*/ 32265 w 56488"/>
                <a:gd name="connsiteY0" fmla="*/ 991 h 38454"/>
                <a:gd name="connsiteX1" fmla="*/ 56197 w 56488"/>
                <a:gd name="connsiteY1" fmla="*/ 25299 h 38454"/>
                <a:gd name="connsiteX2" fmla="*/ 24209 w 56488"/>
                <a:gd name="connsiteY2" fmla="*/ 37464 h 38454"/>
                <a:gd name="connsiteX3" fmla="*/ 297 w 56488"/>
                <a:gd name="connsiteY3" fmla="*/ 13135 h 38454"/>
                <a:gd name="connsiteX4" fmla="*/ 32265 w 56488"/>
                <a:gd name="connsiteY4" fmla="*/ 991 h 38454"/>
                <a:gd name="connsiteX5" fmla="*/ 32265 w 56488"/>
                <a:gd name="connsiteY5" fmla="*/ 991 h 3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88" h="38454">
                  <a:moveTo>
                    <a:pt x="32265" y="991"/>
                  </a:moveTo>
                  <a:cubicBezTo>
                    <a:pt x="47704" y="4344"/>
                    <a:pt x="58420" y="15219"/>
                    <a:pt x="56197" y="25299"/>
                  </a:cubicBezTo>
                  <a:cubicBezTo>
                    <a:pt x="53975" y="35380"/>
                    <a:pt x="39627" y="40817"/>
                    <a:pt x="24209" y="37464"/>
                  </a:cubicBezTo>
                  <a:cubicBezTo>
                    <a:pt x="8770" y="34110"/>
                    <a:pt x="-1946" y="23216"/>
                    <a:pt x="297" y="13135"/>
                  </a:cubicBezTo>
                  <a:cubicBezTo>
                    <a:pt x="2519" y="3074"/>
                    <a:pt x="16846" y="-2363"/>
                    <a:pt x="32265" y="991"/>
                  </a:cubicBezTo>
                  <a:lnTo>
                    <a:pt x="32265" y="991"/>
                  </a:lnTo>
                  <a:close/>
                </a:path>
              </a:pathLst>
            </a:custGeom>
            <a:solidFill>
              <a:srgbClr val="F88168"/>
            </a:solidFill>
            <a:ln w="198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27D1525C-57BF-CEC8-31CD-6D275CC0634F}"/>
                </a:ext>
              </a:extLst>
            </p:cNvPr>
            <p:cNvSpPr/>
            <p:nvPr/>
          </p:nvSpPr>
          <p:spPr>
            <a:xfrm>
              <a:off x="3440560" y="2813063"/>
              <a:ext cx="47645" cy="31794"/>
            </a:xfrm>
            <a:custGeom>
              <a:avLst/>
              <a:gdLst>
                <a:gd name="connsiteX0" fmla="*/ 26938 w 47645"/>
                <a:gd name="connsiteY0" fmla="*/ 751 h 31794"/>
                <a:gd name="connsiteX1" fmla="*/ 47437 w 47645"/>
                <a:gd name="connsiteY1" fmla="*/ 20694 h 31794"/>
                <a:gd name="connsiteX2" fmla="*/ 20707 w 47645"/>
                <a:gd name="connsiteY2" fmla="*/ 31053 h 31794"/>
                <a:gd name="connsiteX3" fmla="*/ 208 w 47645"/>
                <a:gd name="connsiteY3" fmla="*/ 11110 h 31794"/>
                <a:gd name="connsiteX4" fmla="*/ 26938 w 47645"/>
                <a:gd name="connsiteY4" fmla="*/ 751 h 31794"/>
                <a:gd name="connsiteX5" fmla="*/ 26938 w 47645"/>
                <a:gd name="connsiteY5" fmla="*/ 751 h 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5" h="31794">
                  <a:moveTo>
                    <a:pt x="26938" y="751"/>
                  </a:moveTo>
                  <a:cubicBezTo>
                    <a:pt x="39976" y="3410"/>
                    <a:pt x="49164" y="12340"/>
                    <a:pt x="47437" y="20694"/>
                  </a:cubicBezTo>
                  <a:cubicBezTo>
                    <a:pt x="45730" y="29068"/>
                    <a:pt x="33725" y="33692"/>
                    <a:pt x="20707" y="31053"/>
                  </a:cubicBezTo>
                  <a:cubicBezTo>
                    <a:pt x="7670" y="28394"/>
                    <a:pt x="-1518" y="19464"/>
                    <a:pt x="208" y="11110"/>
                  </a:cubicBezTo>
                  <a:cubicBezTo>
                    <a:pt x="1935" y="2716"/>
                    <a:pt x="13921" y="-1908"/>
                    <a:pt x="26938" y="751"/>
                  </a:cubicBezTo>
                  <a:lnTo>
                    <a:pt x="26938" y="751"/>
                  </a:lnTo>
                  <a:close/>
                </a:path>
              </a:pathLst>
            </a:custGeom>
            <a:solidFill>
              <a:srgbClr val="F87F68"/>
            </a:solidFill>
            <a:ln w="198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A649D35-EAE4-7496-AFCF-CF2A469BA8FE}"/>
                </a:ext>
              </a:extLst>
            </p:cNvPr>
            <p:cNvSpPr/>
            <p:nvPr/>
          </p:nvSpPr>
          <p:spPr>
            <a:xfrm>
              <a:off x="3443178" y="2814516"/>
              <a:ext cx="38832" cy="25126"/>
            </a:xfrm>
            <a:custGeom>
              <a:avLst/>
              <a:gdLst>
                <a:gd name="connsiteX0" fmla="*/ 21601 w 38832"/>
                <a:gd name="connsiteY0" fmla="*/ 508 h 25126"/>
                <a:gd name="connsiteX1" fmla="*/ 38706 w 38832"/>
                <a:gd name="connsiteY1" fmla="*/ 16085 h 25126"/>
                <a:gd name="connsiteX2" fmla="*/ 17215 w 38832"/>
                <a:gd name="connsiteY2" fmla="*/ 24618 h 25126"/>
                <a:gd name="connsiteX3" fmla="*/ 130 w 38832"/>
                <a:gd name="connsiteY3" fmla="*/ 9041 h 25126"/>
                <a:gd name="connsiteX4" fmla="*/ 21601 w 38832"/>
                <a:gd name="connsiteY4" fmla="*/ 508 h 25126"/>
                <a:gd name="connsiteX5" fmla="*/ 21601 w 38832"/>
                <a:gd name="connsiteY5" fmla="*/ 508 h 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 h="25126">
                  <a:moveTo>
                    <a:pt x="21601" y="508"/>
                  </a:moveTo>
                  <a:cubicBezTo>
                    <a:pt x="32257" y="2453"/>
                    <a:pt x="39917" y="9418"/>
                    <a:pt x="38706" y="16085"/>
                  </a:cubicBezTo>
                  <a:cubicBezTo>
                    <a:pt x="37496" y="22753"/>
                    <a:pt x="27852" y="26563"/>
                    <a:pt x="17215" y="24618"/>
                  </a:cubicBezTo>
                  <a:cubicBezTo>
                    <a:pt x="6559" y="22674"/>
                    <a:pt x="-1101" y="15708"/>
                    <a:pt x="130" y="9041"/>
                  </a:cubicBezTo>
                  <a:cubicBezTo>
                    <a:pt x="1320" y="2373"/>
                    <a:pt x="10965" y="-1437"/>
                    <a:pt x="21601" y="508"/>
                  </a:cubicBezTo>
                  <a:lnTo>
                    <a:pt x="21601" y="508"/>
                  </a:lnTo>
                  <a:close/>
                </a:path>
              </a:pathLst>
            </a:custGeom>
            <a:solidFill>
              <a:srgbClr val="F87E67"/>
            </a:solidFill>
            <a:ln w="198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B5B4A158-B960-1B00-6557-D1655DD73FA8}"/>
                </a:ext>
              </a:extLst>
            </p:cNvPr>
            <p:cNvSpPr/>
            <p:nvPr/>
          </p:nvSpPr>
          <p:spPr>
            <a:xfrm>
              <a:off x="4298468" y="2443566"/>
              <a:ext cx="243671" cy="146874"/>
            </a:xfrm>
            <a:custGeom>
              <a:avLst/>
              <a:gdLst>
                <a:gd name="connsiteX0" fmla="*/ 204565 w 243671"/>
                <a:gd name="connsiteY0" fmla="*/ 121465 h 146874"/>
                <a:gd name="connsiteX1" fmla="*/ 43175 w 243671"/>
                <a:gd name="connsiteY1" fmla="*/ 52210 h 146874"/>
                <a:gd name="connsiteX2" fmla="*/ 46310 w 243671"/>
                <a:gd name="connsiteY2" fmla="*/ 0 h 146874"/>
                <a:gd name="connsiteX3" fmla="*/ 226672 w 243671"/>
                <a:gd name="connsiteY3" fmla="*/ 94378 h 146874"/>
                <a:gd name="connsiteX4" fmla="*/ 204565 w 243671"/>
                <a:gd name="connsiteY4" fmla="*/ 121465 h 146874"/>
                <a:gd name="connsiteX5" fmla="*/ 204565 w 243671"/>
                <a:gd name="connsiteY5" fmla="*/ 121465 h 14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671" h="146874">
                  <a:moveTo>
                    <a:pt x="204565" y="121465"/>
                  </a:moveTo>
                  <a:cubicBezTo>
                    <a:pt x="166743" y="77074"/>
                    <a:pt x="83974" y="56139"/>
                    <a:pt x="43175" y="52210"/>
                  </a:cubicBezTo>
                  <a:cubicBezTo>
                    <a:pt x="-34117" y="44768"/>
                    <a:pt x="8567" y="-79"/>
                    <a:pt x="46310" y="0"/>
                  </a:cubicBezTo>
                  <a:cubicBezTo>
                    <a:pt x="117530" y="218"/>
                    <a:pt x="192163" y="43776"/>
                    <a:pt x="226672" y="94378"/>
                  </a:cubicBezTo>
                  <a:cubicBezTo>
                    <a:pt x="253937" y="134344"/>
                    <a:pt x="249691" y="174409"/>
                    <a:pt x="204565" y="121465"/>
                  </a:cubicBezTo>
                  <a:lnTo>
                    <a:pt x="204565" y="121465"/>
                  </a:lnTo>
                  <a:close/>
                </a:path>
              </a:pathLst>
            </a:custGeom>
            <a:solidFill>
              <a:srgbClr val="733D2D"/>
            </a:solidFill>
            <a:ln w="198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09E403B9-599E-53D7-9213-BBBC03184646}"/>
                </a:ext>
              </a:extLst>
            </p:cNvPr>
            <p:cNvSpPr/>
            <p:nvPr/>
          </p:nvSpPr>
          <p:spPr>
            <a:xfrm>
              <a:off x="4184221" y="2857752"/>
              <a:ext cx="324150" cy="288324"/>
            </a:xfrm>
            <a:custGeom>
              <a:avLst/>
              <a:gdLst>
                <a:gd name="connsiteX0" fmla="*/ 162185 w 324150"/>
                <a:gd name="connsiteY0" fmla="*/ 452 h 288324"/>
                <a:gd name="connsiteX1" fmla="*/ 0 w 324150"/>
                <a:gd name="connsiteY1" fmla="*/ 155473 h 288324"/>
                <a:gd name="connsiteX2" fmla="*/ 161986 w 324150"/>
                <a:gd name="connsiteY2" fmla="*/ 287872 h 288324"/>
                <a:gd name="connsiteX3" fmla="*/ 324151 w 324150"/>
                <a:gd name="connsiteY3" fmla="*/ 132851 h 288324"/>
                <a:gd name="connsiteX4" fmla="*/ 162185 w 324150"/>
                <a:gd name="connsiteY4" fmla="*/ 452 h 288324"/>
                <a:gd name="connsiteX5" fmla="*/ 162185 w 324150"/>
                <a:gd name="connsiteY5" fmla="*/ 452 h 2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50" h="288324">
                  <a:moveTo>
                    <a:pt x="162185" y="452"/>
                  </a:moveTo>
                  <a:cubicBezTo>
                    <a:pt x="72728" y="6703"/>
                    <a:pt x="60" y="76078"/>
                    <a:pt x="0" y="155473"/>
                  </a:cubicBezTo>
                  <a:cubicBezTo>
                    <a:pt x="-40" y="234869"/>
                    <a:pt x="72510" y="294123"/>
                    <a:pt x="161986" y="287872"/>
                  </a:cubicBezTo>
                  <a:cubicBezTo>
                    <a:pt x="251443" y="281621"/>
                    <a:pt x="324111" y="212247"/>
                    <a:pt x="324151" y="132851"/>
                  </a:cubicBezTo>
                  <a:cubicBezTo>
                    <a:pt x="324190" y="53456"/>
                    <a:pt x="251621" y="-5798"/>
                    <a:pt x="162185" y="452"/>
                  </a:cubicBezTo>
                  <a:lnTo>
                    <a:pt x="162185" y="452"/>
                  </a:lnTo>
                  <a:close/>
                </a:path>
              </a:pathLst>
            </a:custGeom>
            <a:solidFill>
              <a:srgbClr val="FFB685"/>
            </a:solidFill>
            <a:ln w="198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FE945D1D-2558-C782-E62D-9D796F6F3B96}"/>
                </a:ext>
              </a:extLst>
            </p:cNvPr>
            <p:cNvSpPr/>
            <p:nvPr/>
          </p:nvSpPr>
          <p:spPr>
            <a:xfrm>
              <a:off x="4189599" y="2859551"/>
              <a:ext cx="316987" cy="281869"/>
            </a:xfrm>
            <a:custGeom>
              <a:avLst/>
              <a:gdLst>
                <a:gd name="connsiteX0" fmla="*/ 158613 w 316987"/>
                <a:gd name="connsiteY0" fmla="*/ 439 h 281869"/>
                <a:gd name="connsiteX1" fmla="*/ 0 w 316987"/>
                <a:gd name="connsiteY1" fmla="*/ 151948 h 281869"/>
                <a:gd name="connsiteX2" fmla="*/ 158375 w 316987"/>
                <a:gd name="connsiteY2" fmla="*/ 281430 h 281869"/>
                <a:gd name="connsiteX3" fmla="*/ 316987 w 316987"/>
                <a:gd name="connsiteY3" fmla="*/ 129921 h 281869"/>
                <a:gd name="connsiteX4" fmla="*/ 158613 w 316987"/>
                <a:gd name="connsiteY4" fmla="*/ 439 h 281869"/>
                <a:gd name="connsiteX5" fmla="*/ 158613 w 316987"/>
                <a:gd name="connsiteY5" fmla="*/ 439 h 28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7" h="281869">
                  <a:moveTo>
                    <a:pt x="158613" y="439"/>
                  </a:moveTo>
                  <a:cubicBezTo>
                    <a:pt x="71121" y="6512"/>
                    <a:pt x="60" y="74338"/>
                    <a:pt x="0" y="151948"/>
                  </a:cubicBezTo>
                  <a:cubicBezTo>
                    <a:pt x="-79" y="229557"/>
                    <a:pt x="70883" y="287522"/>
                    <a:pt x="158375" y="281430"/>
                  </a:cubicBezTo>
                  <a:cubicBezTo>
                    <a:pt x="245847" y="275338"/>
                    <a:pt x="316928" y="207531"/>
                    <a:pt x="316987" y="129921"/>
                  </a:cubicBezTo>
                  <a:cubicBezTo>
                    <a:pt x="317047" y="52312"/>
                    <a:pt x="246085" y="-5653"/>
                    <a:pt x="158613" y="439"/>
                  </a:cubicBezTo>
                  <a:lnTo>
                    <a:pt x="158613" y="439"/>
                  </a:lnTo>
                  <a:close/>
                </a:path>
              </a:pathLst>
            </a:custGeom>
            <a:solidFill>
              <a:srgbClr val="FFB584"/>
            </a:solidFill>
            <a:ln w="198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EF319ADA-A793-A865-CEEB-631EBED28534}"/>
                </a:ext>
              </a:extLst>
            </p:cNvPr>
            <p:cNvSpPr/>
            <p:nvPr/>
          </p:nvSpPr>
          <p:spPr>
            <a:xfrm>
              <a:off x="4194937" y="2861353"/>
              <a:ext cx="309843" cy="275428"/>
            </a:xfrm>
            <a:custGeom>
              <a:avLst/>
              <a:gdLst>
                <a:gd name="connsiteX0" fmla="*/ 155060 w 309843"/>
                <a:gd name="connsiteY0" fmla="*/ 424 h 275428"/>
                <a:gd name="connsiteX1" fmla="*/ 0 w 309843"/>
                <a:gd name="connsiteY1" fmla="*/ 148440 h 275428"/>
                <a:gd name="connsiteX2" fmla="*/ 154783 w 309843"/>
                <a:gd name="connsiteY2" fmla="*/ 275005 h 275428"/>
                <a:gd name="connsiteX3" fmla="*/ 309843 w 309843"/>
                <a:gd name="connsiteY3" fmla="*/ 126989 h 275428"/>
                <a:gd name="connsiteX4" fmla="*/ 155060 w 309843"/>
                <a:gd name="connsiteY4" fmla="*/ 424 h 275428"/>
                <a:gd name="connsiteX5" fmla="*/ 155060 w 309843"/>
                <a:gd name="connsiteY5" fmla="*/ 424 h 27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43" h="275428">
                  <a:moveTo>
                    <a:pt x="155060" y="424"/>
                  </a:moveTo>
                  <a:cubicBezTo>
                    <a:pt x="69553" y="6337"/>
                    <a:pt x="99" y="72596"/>
                    <a:pt x="0" y="148440"/>
                  </a:cubicBezTo>
                  <a:cubicBezTo>
                    <a:pt x="-79" y="224264"/>
                    <a:pt x="69255" y="280918"/>
                    <a:pt x="154783" y="275005"/>
                  </a:cubicBezTo>
                  <a:cubicBezTo>
                    <a:pt x="240290" y="269091"/>
                    <a:pt x="309764" y="202832"/>
                    <a:pt x="309843" y="126989"/>
                  </a:cubicBezTo>
                  <a:cubicBezTo>
                    <a:pt x="309923" y="51145"/>
                    <a:pt x="240568" y="-5489"/>
                    <a:pt x="155060" y="424"/>
                  </a:cubicBezTo>
                  <a:lnTo>
                    <a:pt x="155060" y="424"/>
                  </a:lnTo>
                  <a:close/>
                </a:path>
              </a:pathLst>
            </a:custGeom>
            <a:solidFill>
              <a:srgbClr val="FFB384"/>
            </a:solidFill>
            <a:ln w="198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5030C526-29E1-CECE-2AD4-222FF27878BE}"/>
                </a:ext>
              </a:extLst>
            </p:cNvPr>
            <p:cNvSpPr/>
            <p:nvPr/>
          </p:nvSpPr>
          <p:spPr>
            <a:xfrm>
              <a:off x="4200315" y="2863152"/>
              <a:ext cx="302679" cy="268973"/>
            </a:xfrm>
            <a:custGeom>
              <a:avLst/>
              <a:gdLst>
                <a:gd name="connsiteX0" fmla="*/ 151489 w 302679"/>
                <a:gd name="connsiteY0" fmla="*/ 411 h 268973"/>
                <a:gd name="connsiteX1" fmla="*/ 0 w 302679"/>
                <a:gd name="connsiteY1" fmla="*/ 144915 h 268973"/>
                <a:gd name="connsiteX2" fmla="*/ 151191 w 302679"/>
                <a:gd name="connsiteY2" fmla="*/ 268562 h 268973"/>
                <a:gd name="connsiteX3" fmla="*/ 302680 w 302679"/>
                <a:gd name="connsiteY3" fmla="*/ 124059 h 268973"/>
                <a:gd name="connsiteX4" fmla="*/ 151489 w 302679"/>
                <a:gd name="connsiteY4" fmla="*/ 411 h 268973"/>
                <a:gd name="connsiteX5" fmla="*/ 151489 w 302679"/>
                <a:gd name="connsiteY5" fmla="*/ 411 h 2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79" h="268973">
                  <a:moveTo>
                    <a:pt x="151489" y="411"/>
                  </a:moveTo>
                  <a:cubicBezTo>
                    <a:pt x="67966" y="6146"/>
                    <a:pt x="80" y="70837"/>
                    <a:pt x="0" y="144915"/>
                  </a:cubicBezTo>
                  <a:cubicBezTo>
                    <a:pt x="-99" y="218972"/>
                    <a:pt x="67648" y="274317"/>
                    <a:pt x="151191" y="268562"/>
                  </a:cubicBezTo>
                  <a:cubicBezTo>
                    <a:pt x="234734" y="262807"/>
                    <a:pt x="302600" y="198136"/>
                    <a:pt x="302680" y="124059"/>
                  </a:cubicBezTo>
                  <a:cubicBezTo>
                    <a:pt x="302779" y="50001"/>
                    <a:pt x="235051" y="-5344"/>
                    <a:pt x="151489" y="411"/>
                  </a:cubicBezTo>
                  <a:lnTo>
                    <a:pt x="151489" y="411"/>
                  </a:lnTo>
                  <a:close/>
                </a:path>
              </a:pathLst>
            </a:custGeom>
            <a:solidFill>
              <a:srgbClr val="FEB283"/>
            </a:solidFill>
            <a:ln w="1984"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C9869155-F5D6-C81B-CB1D-65BA88FB988E}"/>
                </a:ext>
              </a:extLst>
            </p:cNvPr>
            <p:cNvSpPr/>
            <p:nvPr/>
          </p:nvSpPr>
          <p:spPr>
            <a:xfrm>
              <a:off x="4205672" y="2864951"/>
              <a:ext cx="295516" cy="262557"/>
            </a:xfrm>
            <a:custGeom>
              <a:avLst/>
              <a:gdLst>
                <a:gd name="connsiteX0" fmla="*/ 147937 w 295516"/>
                <a:gd name="connsiteY0" fmla="*/ 398 h 262557"/>
                <a:gd name="connsiteX1" fmla="*/ 0 w 295516"/>
                <a:gd name="connsiteY1" fmla="*/ 141409 h 262557"/>
                <a:gd name="connsiteX2" fmla="*/ 147579 w 295516"/>
                <a:gd name="connsiteY2" fmla="*/ 262159 h 262557"/>
                <a:gd name="connsiteX3" fmla="*/ 295516 w 295516"/>
                <a:gd name="connsiteY3" fmla="*/ 121148 h 262557"/>
                <a:gd name="connsiteX4" fmla="*/ 147937 w 295516"/>
                <a:gd name="connsiteY4" fmla="*/ 398 h 262557"/>
                <a:gd name="connsiteX5" fmla="*/ 147937 w 295516"/>
                <a:gd name="connsiteY5" fmla="*/ 398 h 2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516" h="262557">
                  <a:moveTo>
                    <a:pt x="147937" y="398"/>
                  </a:moveTo>
                  <a:cubicBezTo>
                    <a:pt x="66378" y="5994"/>
                    <a:pt x="99" y="69098"/>
                    <a:pt x="0" y="141409"/>
                  </a:cubicBezTo>
                  <a:cubicBezTo>
                    <a:pt x="-99" y="213720"/>
                    <a:pt x="66021" y="267756"/>
                    <a:pt x="147579" y="262159"/>
                  </a:cubicBezTo>
                  <a:cubicBezTo>
                    <a:pt x="229138" y="256563"/>
                    <a:pt x="295417" y="193460"/>
                    <a:pt x="295516" y="121148"/>
                  </a:cubicBezTo>
                  <a:cubicBezTo>
                    <a:pt x="295635" y="48857"/>
                    <a:pt x="229515" y="-5198"/>
                    <a:pt x="147937" y="398"/>
                  </a:cubicBezTo>
                  <a:lnTo>
                    <a:pt x="147937" y="398"/>
                  </a:lnTo>
                  <a:close/>
                </a:path>
              </a:pathLst>
            </a:custGeom>
            <a:solidFill>
              <a:srgbClr val="FEB182"/>
            </a:solidFill>
            <a:ln w="1984"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4B1A8613-E000-E644-8D6E-BDF232DC2AF0}"/>
                </a:ext>
              </a:extLst>
            </p:cNvPr>
            <p:cNvSpPr/>
            <p:nvPr/>
          </p:nvSpPr>
          <p:spPr>
            <a:xfrm>
              <a:off x="4211030" y="2866749"/>
              <a:ext cx="288392" cy="256122"/>
            </a:xfrm>
            <a:custGeom>
              <a:avLst/>
              <a:gdLst>
                <a:gd name="connsiteX0" fmla="*/ 144405 w 288392"/>
                <a:gd name="connsiteY0" fmla="*/ 385 h 256122"/>
                <a:gd name="connsiteX1" fmla="*/ 0 w 288392"/>
                <a:gd name="connsiteY1" fmla="*/ 137904 h 256122"/>
                <a:gd name="connsiteX2" fmla="*/ 144008 w 288392"/>
                <a:gd name="connsiteY2" fmla="*/ 255737 h 256122"/>
                <a:gd name="connsiteX3" fmla="*/ 288392 w 288392"/>
                <a:gd name="connsiteY3" fmla="*/ 118239 h 256122"/>
                <a:gd name="connsiteX4" fmla="*/ 144405 w 288392"/>
                <a:gd name="connsiteY4" fmla="*/ 385 h 256122"/>
                <a:gd name="connsiteX5" fmla="*/ 144405 w 288392"/>
                <a:gd name="connsiteY5" fmla="*/ 385 h 25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92" h="256122">
                  <a:moveTo>
                    <a:pt x="144405" y="385"/>
                  </a:moveTo>
                  <a:cubicBezTo>
                    <a:pt x="64810" y="5803"/>
                    <a:pt x="139" y="67359"/>
                    <a:pt x="0" y="137904"/>
                  </a:cubicBezTo>
                  <a:cubicBezTo>
                    <a:pt x="-119" y="208429"/>
                    <a:pt x="64414" y="261174"/>
                    <a:pt x="144008" y="255737"/>
                  </a:cubicBezTo>
                  <a:cubicBezTo>
                    <a:pt x="223582" y="250300"/>
                    <a:pt x="288293" y="188764"/>
                    <a:pt x="288392" y="118239"/>
                  </a:cubicBezTo>
                  <a:cubicBezTo>
                    <a:pt x="288491" y="47693"/>
                    <a:pt x="223979" y="-5052"/>
                    <a:pt x="144405" y="385"/>
                  </a:cubicBezTo>
                  <a:lnTo>
                    <a:pt x="144405" y="385"/>
                  </a:lnTo>
                  <a:close/>
                </a:path>
              </a:pathLst>
            </a:custGeom>
            <a:solidFill>
              <a:srgbClr val="FEAF81"/>
            </a:solidFill>
            <a:ln w="1984"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439312F2-3BE8-19B5-FDD6-5DAF541D2D1D}"/>
                </a:ext>
              </a:extLst>
            </p:cNvPr>
            <p:cNvSpPr/>
            <p:nvPr/>
          </p:nvSpPr>
          <p:spPr>
            <a:xfrm>
              <a:off x="4216408" y="2868551"/>
              <a:ext cx="281228" cy="249645"/>
            </a:xfrm>
            <a:custGeom>
              <a:avLst/>
              <a:gdLst>
                <a:gd name="connsiteX0" fmla="*/ 140833 w 281228"/>
                <a:gd name="connsiteY0" fmla="*/ 370 h 249645"/>
                <a:gd name="connsiteX1" fmla="*/ 0 w 281228"/>
                <a:gd name="connsiteY1" fmla="*/ 134356 h 249645"/>
                <a:gd name="connsiteX2" fmla="*/ 140376 w 281228"/>
                <a:gd name="connsiteY2" fmla="*/ 249273 h 249645"/>
                <a:gd name="connsiteX3" fmla="*/ 281228 w 281228"/>
                <a:gd name="connsiteY3" fmla="*/ 115286 h 249645"/>
                <a:gd name="connsiteX4" fmla="*/ 140833 w 281228"/>
                <a:gd name="connsiteY4" fmla="*/ 370 h 249645"/>
                <a:gd name="connsiteX5" fmla="*/ 140833 w 281228"/>
                <a:gd name="connsiteY5" fmla="*/ 370 h 24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28" h="249645">
                  <a:moveTo>
                    <a:pt x="140833" y="370"/>
                  </a:moveTo>
                  <a:cubicBezTo>
                    <a:pt x="63223" y="5629"/>
                    <a:pt x="119" y="65617"/>
                    <a:pt x="0" y="134356"/>
                  </a:cubicBezTo>
                  <a:cubicBezTo>
                    <a:pt x="-119" y="203135"/>
                    <a:pt x="62786" y="254551"/>
                    <a:pt x="140376" y="249273"/>
                  </a:cubicBezTo>
                  <a:cubicBezTo>
                    <a:pt x="217986" y="244014"/>
                    <a:pt x="281090" y="184046"/>
                    <a:pt x="281228" y="115286"/>
                  </a:cubicBezTo>
                  <a:cubicBezTo>
                    <a:pt x="281348" y="46527"/>
                    <a:pt x="218442" y="-4889"/>
                    <a:pt x="140833" y="370"/>
                  </a:cubicBezTo>
                  <a:lnTo>
                    <a:pt x="140833" y="370"/>
                  </a:lnTo>
                  <a:close/>
                </a:path>
              </a:pathLst>
            </a:custGeom>
            <a:solidFill>
              <a:srgbClr val="FEAE81"/>
            </a:solidFill>
            <a:ln w="1984"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F8D086DD-1FE1-F6D7-1BB6-BF194785C334}"/>
                </a:ext>
              </a:extLst>
            </p:cNvPr>
            <p:cNvSpPr/>
            <p:nvPr/>
          </p:nvSpPr>
          <p:spPr>
            <a:xfrm>
              <a:off x="4221766" y="2870347"/>
              <a:ext cx="274084" cy="243229"/>
            </a:xfrm>
            <a:custGeom>
              <a:avLst/>
              <a:gdLst>
                <a:gd name="connsiteX0" fmla="*/ 137281 w 274084"/>
                <a:gd name="connsiteY0" fmla="*/ 360 h 243229"/>
                <a:gd name="connsiteX1" fmla="*/ 0 w 274084"/>
                <a:gd name="connsiteY1" fmla="*/ 130853 h 243229"/>
                <a:gd name="connsiteX2" fmla="*/ 136804 w 274084"/>
                <a:gd name="connsiteY2" fmla="*/ 242872 h 243229"/>
                <a:gd name="connsiteX3" fmla="*/ 274085 w 274084"/>
                <a:gd name="connsiteY3" fmla="*/ 112379 h 243229"/>
                <a:gd name="connsiteX4" fmla="*/ 137281 w 274084"/>
                <a:gd name="connsiteY4" fmla="*/ 360 h 243229"/>
                <a:gd name="connsiteX5" fmla="*/ 137281 w 274084"/>
                <a:gd name="connsiteY5" fmla="*/ 360 h 2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084" h="243229">
                  <a:moveTo>
                    <a:pt x="137281" y="360"/>
                  </a:moveTo>
                  <a:cubicBezTo>
                    <a:pt x="61655" y="5459"/>
                    <a:pt x="139" y="63880"/>
                    <a:pt x="0" y="130853"/>
                  </a:cubicBezTo>
                  <a:cubicBezTo>
                    <a:pt x="-139" y="197847"/>
                    <a:pt x="61159" y="247972"/>
                    <a:pt x="136804" y="242872"/>
                  </a:cubicBezTo>
                  <a:cubicBezTo>
                    <a:pt x="212450" y="237773"/>
                    <a:pt x="273946" y="179352"/>
                    <a:pt x="274085" y="112379"/>
                  </a:cubicBezTo>
                  <a:cubicBezTo>
                    <a:pt x="274204" y="45385"/>
                    <a:pt x="212926" y="-4760"/>
                    <a:pt x="137281" y="360"/>
                  </a:cubicBezTo>
                  <a:lnTo>
                    <a:pt x="137281" y="360"/>
                  </a:lnTo>
                  <a:close/>
                </a:path>
              </a:pathLst>
            </a:custGeom>
            <a:solidFill>
              <a:srgbClr val="FEAC80"/>
            </a:solidFill>
            <a:ln w="1984"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D541971-DCBC-7B54-5417-5AAEBD5E8390}"/>
                </a:ext>
              </a:extLst>
            </p:cNvPr>
            <p:cNvSpPr/>
            <p:nvPr/>
          </p:nvSpPr>
          <p:spPr>
            <a:xfrm>
              <a:off x="4227124" y="2872148"/>
              <a:ext cx="266921" cy="236774"/>
            </a:xfrm>
            <a:custGeom>
              <a:avLst/>
              <a:gdLst>
                <a:gd name="connsiteX0" fmla="*/ 133729 w 266921"/>
                <a:gd name="connsiteY0" fmla="*/ 344 h 236774"/>
                <a:gd name="connsiteX1" fmla="*/ 0 w 266921"/>
                <a:gd name="connsiteY1" fmla="*/ 127345 h 236774"/>
                <a:gd name="connsiteX2" fmla="*/ 133193 w 266921"/>
                <a:gd name="connsiteY2" fmla="*/ 236428 h 236774"/>
                <a:gd name="connsiteX3" fmla="*/ 266921 w 266921"/>
                <a:gd name="connsiteY3" fmla="*/ 109426 h 236774"/>
                <a:gd name="connsiteX4" fmla="*/ 133729 w 266921"/>
                <a:gd name="connsiteY4" fmla="*/ 344 h 236774"/>
                <a:gd name="connsiteX5" fmla="*/ 133729 w 266921"/>
                <a:gd name="connsiteY5" fmla="*/ 344 h 23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21" h="236774">
                  <a:moveTo>
                    <a:pt x="133729" y="344"/>
                  </a:moveTo>
                  <a:cubicBezTo>
                    <a:pt x="60048" y="5285"/>
                    <a:pt x="139" y="62118"/>
                    <a:pt x="0" y="127345"/>
                  </a:cubicBezTo>
                  <a:cubicBezTo>
                    <a:pt x="-159" y="192553"/>
                    <a:pt x="59512" y="241389"/>
                    <a:pt x="133193" y="236428"/>
                  </a:cubicBezTo>
                  <a:cubicBezTo>
                    <a:pt x="206873" y="231506"/>
                    <a:pt x="266782" y="174653"/>
                    <a:pt x="266921" y="109426"/>
                  </a:cubicBezTo>
                  <a:cubicBezTo>
                    <a:pt x="267080" y="44239"/>
                    <a:pt x="207409" y="-4597"/>
                    <a:pt x="133729" y="344"/>
                  </a:cubicBezTo>
                  <a:lnTo>
                    <a:pt x="133729" y="344"/>
                  </a:lnTo>
                  <a:close/>
                </a:path>
              </a:pathLst>
            </a:custGeom>
            <a:solidFill>
              <a:srgbClr val="FEAB7F"/>
            </a:solidFill>
            <a:ln w="1984"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0C7C03F5-028B-4924-3B1F-EBFB5A1242E9}"/>
                </a:ext>
              </a:extLst>
            </p:cNvPr>
            <p:cNvSpPr/>
            <p:nvPr/>
          </p:nvSpPr>
          <p:spPr>
            <a:xfrm>
              <a:off x="4232481" y="2873947"/>
              <a:ext cx="259777" cy="230353"/>
            </a:xfrm>
            <a:custGeom>
              <a:avLst/>
              <a:gdLst>
                <a:gd name="connsiteX0" fmla="*/ 130177 w 259777"/>
                <a:gd name="connsiteY0" fmla="*/ 331 h 230353"/>
                <a:gd name="connsiteX1" fmla="*/ 0 w 259777"/>
                <a:gd name="connsiteY1" fmla="*/ 123820 h 230353"/>
                <a:gd name="connsiteX2" fmla="*/ 129601 w 259777"/>
                <a:gd name="connsiteY2" fmla="*/ 230025 h 230353"/>
                <a:gd name="connsiteX3" fmla="*/ 259777 w 259777"/>
                <a:gd name="connsiteY3" fmla="*/ 106516 h 230353"/>
                <a:gd name="connsiteX4" fmla="*/ 130177 w 259777"/>
                <a:gd name="connsiteY4" fmla="*/ 331 h 230353"/>
                <a:gd name="connsiteX5" fmla="*/ 130177 w 259777"/>
                <a:gd name="connsiteY5" fmla="*/ 331 h 23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777" h="230353">
                  <a:moveTo>
                    <a:pt x="130177" y="331"/>
                  </a:moveTo>
                  <a:cubicBezTo>
                    <a:pt x="58480" y="5094"/>
                    <a:pt x="179" y="60379"/>
                    <a:pt x="0" y="123820"/>
                  </a:cubicBezTo>
                  <a:cubicBezTo>
                    <a:pt x="-158" y="187261"/>
                    <a:pt x="57905" y="234787"/>
                    <a:pt x="129601" y="230025"/>
                  </a:cubicBezTo>
                  <a:cubicBezTo>
                    <a:pt x="201297" y="225243"/>
                    <a:pt x="259619" y="169957"/>
                    <a:pt x="259777" y="106516"/>
                  </a:cubicBezTo>
                  <a:cubicBezTo>
                    <a:pt x="259956" y="43075"/>
                    <a:pt x="201873" y="-4451"/>
                    <a:pt x="130177" y="331"/>
                  </a:cubicBezTo>
                  <a:lnTo>
                    <a:pt x="130177" y="331"/>
                  </a:lnTo>
                  <a:close/>
                </a:path>
              </a:pathLst>
            </a:custGeom>
            <a:solidFill>
              <a:srgbClr val="FDAA7E"/>
            </a:solidFill>
            <a:ln w="198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5FB1E590-6E68-4488-4A39-C1FF4C4D0B80}"/>
                </a:ext>
              </a:extLst>
            </p:cNvPr>
            <p:cNvSpPr/>
            <p:nvPr/>
          </p:nvSpPr>
          <p:spPr>
            <a:xfrm>
              <a:off x="4237859" y="2875746"/>
              <a:ext cx="252614" cy="223918"/>
            </a:xfrm>
            <a:custGeom>
              <a:avLst/>
              <a:gdLst>
                <a:gd name="connsiteX0" fmla="*/ 126605 w 252614"/>
                <a:gd name="connsiteY0" fmla="*/ 319 h 223918"/>
                <a:gd name="connsiteX1" fmla="*/ 0 w 252614"/>
                <a:gd name="connsiteY1" fmla="*/ 120315 h 223918"/>
                <a:gd name="connsiteX2" fmla="*/ 125990 w 252614"/>
                <a:gd name="connsiteY2" fmla="*/ 223603 h 223918"/>
                <a:gd name="connsiteX3" fmla="*/ 252614 w 252614"/>
                <a:gd name="connsiteY3" fmla="*/ 103606 h 223918"/>
                <a:gd name="connsiteX4" fmla="*/ 126605 w 252614"/>
                <a:gd name="connsiteY4" fmla="*/ 319 h 223918"/>
                <a:gd name="connsiteX5" fmla="*/ 126605 w 252614"/>
                <a:gd name="connsiteY5" fmla="*/ 319 h 2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14" h="223918">
                  <a:moveTo>
                    <a:pt x="126605" y="319"/>
                  </a:moveTo>
                  <a:cubicBezTo>
                    <a:pt x="56873" y="4942"/>
                    <a:pt x="159" y="58640"/>
                    <a:pt x="0" y="120315"/>
                  </a:cubicBezTo>
                  <a:cubicBezTo>
                    <a:pt x="-178" y="181990"/>
                    <a:pt x="56278" y="228207"/>
                    <a:pt x="125990" y="223603"/>
                  </a:cubicBezTo>
                  <a:cubicBezTo>
                    <a:pt x="195701" y="218979"/>
                    <a:pt x="252435" y="165261"/>
                    <a:pt x="252614" y="103606"/>
                  </a:cubicBezTo>
                  <a:cubicBezTo>
                    <a:pt x="252792" y="41932"/>
                    <a:pt x="196336" y="-4305"/>
                    <a:pt x="126605" y="319"/>
                  </a:cubicBezTo>
                  <a:lnTo>
                    <a:pt x="126605" y="319"/>
                  </a:lnTo>
                  <a:close/>
                </a:path>
              </a:pathLst>
            </a:custGeom>
            <a:solidFill>
              <a:srgbClr val="FDA87E"/>
            </a:solidFill>
            <a:ln w="198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B3939B91-EE47-1925-0998-7968E0B6AE8A}"/>
                </a:ext>
              </a:extLst>
            </p:cNvPr>
            <p:cNvSpPr/>
            <p:nvPr/>
          </p:nvSpPr>
          <p:spPr>
            <a:xfrm>
              <a:off x="4243217" y="2877547"/>
              <a:ext cx="245470" cy="217461"/>
            </a:xfrm>
            <a:custGeom>
              <a:avLst/>
              <a:gdLst>
                <a:gd name="connsiteX0" fmla="*/ 123053 w 245470"/>
                <a:gd name="connsiteY0" fmla="*/ 304 h 217461"/>
                <a:gd name="connsiteX1" fmla="*/ 0 w 245470"/>
                <a:gd name="connsiteY1" fmla="*/ 116788 h 217461"/>
                <a:gd name="connsiteX2" fmla="*/ 122418 w 245470"/>
                <a:gd name="connsiteY2" fmla="*/ 217158 h 217461"/>
                <a:gd name="connsiteX3" fmla="*/ 245470 w 245470"/>
                <a:gd name="connsiteY3" fmla="*/ 100674 h 217461"/>
                <a:gd name="connsiteX4" fmla="*/ 123053 w 245470"/>
                <a:gd name="connsiteY4" fmla="*/ 304 h 217461"/>
                <a:gd name="connsiteX5" fmla="*/ 123053 w 245470"/>
                <a:gd name="connsiteY5" fmla="*/ 304 h 2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70" h="217461">
                  <a:moveTo>
                    <a:pt x="123053" y="304"/>
                  </a:moveTo>
                  <a:cubicBezTo>
                    <a:pt x="55305" y="4749"/>
                    <a:pt x="179" y="56899"/>
                    <a:pt x="0" y="116788"/>
                  </a:cubicBezTo>
                  <a:cubicBezTo>
                    <a:pt x="-178" y="176677"/>
                    <a:pt x="54671" y="221603"/>
                    <a:pt x="122418" y="217158"/>
                  </a:cubicBezTo>
                  <a:cubicBezTo>
                    <a:pt x="190145" y="212713"/>
                    <a:pt x="245291" y="160563"/>
                    <a:pt x="245470" y="100674"/>
                  </a:cubicBezTo>
                  <a:cubicBezTo>
                    <a:pt x="245649" y="40746"/>
                    <a:pt x="190800" y="-4141"/>
                    <a:pt x="123053" y="304"/>
                  </a:cubicBezTo>
                  <a:lnTo>
                    <a:pt x="123053" y="304"/>
                  </a:lnTo>
                  <a:close/>
                </a:path>
              </a:pathLst>
            </a:custGeom>
            <a:solidFill>
              <a:srgbClr val="FDA77D"/>
            </a:solidFill>
            <a:ln w="198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F949D48E-F4C5-0F12-006C-1AB2CE80B05F}"/>
                </a:ext>
              </a:extLst>
            </p:cNvPr>
            <p:cNvSpPr/>
            <p:nvPr/>
          </p:nvSpPr>
          <p:spPr>
            <a:xfrm>
              <a:off x="4248574" y="2879345"/>
              <a:ext cx="238327" cy="211026"/>
            </a:xfrm>
            <a:custGeom>
              <a:avLst/>
              <a:gdLst>
                <a:gd name="connsiteX0" fmla="*/ 119521 w 238327"/>
                <a:gd name="connsiteY0" fmla="*/ 291 h 211026"/>
                <a:gd name="connsiteX1" fmla="*/ 1 w 238327"/>
                <a:gd name="connsiteY1" fmla="*/ 113282 h 211026"/>
                <a:gd name="connsiteX2" fmla="*/ 118806 w 238327"/>
                <a:gd name="connsiteY2" fmla="*/ 210736 h 211026"/>
                <a:gd name="connsiteX3" fmla="*/ 238326 w 238327"/>
                <a:gd name="connsiteY3" fmla="*/ 97764 h 211026"/>
                <a:gd name="connsiteX4" fmla="*/ 119521 w 238327"/>
                <a:gd name="connsiteY4" fmla="*/ 291 h 211026"/>
                <a:gd name="connsiteX5" fmla="*/ 119521 w 238327"/>
                <a:gd name="connsiteY5" fmla="*/ 291 h 21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27" h="211026">
                  <a:moveTo>
                    <a:pt x="119521" y="291"/>
                  </a:moveTo>
                  <a:cubicBezTo>
                    <a:pt x="53738" y="4577"/>
                    <a:pt x="219" y="55159"/>
                    <a:pt x="1" y="113282"/>
                  </a:cubicBezTo>
                  <a:cubicBezTo>
                    <a:pt x="-198" y="171405"/>
                    <a:pt x="53043" y="215022"/>
                    <a:pt x="118806" y="210736"/>
                  </a:cubicBezTo>
                  <a:cubicBezTo>
                    <a:pt x="184569" y="206450"/>
                    <a:pt x="238128" y="155887"/>
                    <a:pt x="238326" y="97764"/>
                  </a:cubicBezTo>
                  <a:cubicBezTo>
                    <a:pt x="238525" y="39602"/>
                    <a:pt x="185283" y="-3996"/>
                    <a:pt x="119521" y="291"/>
                  </a:cubicBezTo>
                  <a:lnTo>
                    <a:pt x="119521" y="291"/>
                  </a:lnTo>
                  <a:close/>
                </a:path>
              </a:pathLst>
            </a:custGeom>
            <a:solidFill>
              <a:srgbClr val="FDA67C"/>
            </a:solidFill>
            <a:ln w="198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7315129-76C4-B1E8-989E-41C7F199E740}"/>
                </a:ext>
              </a:extLst>
            </p:cNvPr>
            <p:cNvSpPr/>
            <p:nvPr/>
          </p:nvSpPr>
          <p:spPr>
            <a:xfrm>
              <a:off x="4253952" y="2881144"/>
              <a:ext cx="231163" cy="204573"/>
            </a:xfrm>
            <a:custGeom>
              <a:avLst/>
              <a:gdLst>
                <a:gd name="connsiteX0" fmla="*/ 115949 w 231163"/>
                <a:gd name="connsiteY0" fmla="*/ 278 h 204573"/>
                <a:gd name="connsiteX1" fmla="*/ 1 w 231163"/>
                <a:gd name="connsiteY1" fmla="*/ 109757 h 204573"/>
                <a:gd name="connsiteX2" fmla="*/ 115214 w 231163"/>
                <a:gd name="connsiteY2" fmla="*/ 204293 h 204573"/>
                <a:gd name="connsiteX3" fmla="*/ 231163 w 231163"/>
                <a:gd name="connsiteY3" fmla="*/ 94795 h 204573"/>
                <a:gd name="connsiteX4" fmla="*/ 115949 w 231163"/>
                <a:gd name="connsiteY4" fmla="*/ 278 h 204573"/>
                <a:gd name="connsiteX5" fmla="*/ 115949 w 231163"/>
                <a:gd name="connsiteY5" fmla="*/ 278 h 20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63" h="204573">
                  <a:moveTo>
                    <a:pt x="115949" y="278"/>
                  </a:moveTo>
                  <a:cubicBezTo>
                    <a:pt x="52150" y="4405"/>
                    <a:pt x="199" y="53420"/>
                    <a:pt x="1" y="109757"/>
                  </a:cubicBezTo>
                  <a:cubicBezTo>
                    <a:pt x="-218" y="166114"/>
                    <a:pt x="51416" y="208441"/>
                    <a:pt x="115214" y="204293"/>
                  </a:cubicBezTo>
                  <a:cubicBezTo>
                    <a:pt x="178993" y="200166"/>
                    <a:pt x="230944" y="151151"/>
                    <a:pt x="231163" y="94795"/>
                  </a:cubicBezTo>
                  <a:cubicBezTo>
                    <a:pt x="231361" y="38478"/>
                    <a:pt x="179727" y="-3850"/>
                    <a:pt x="115949" y="278"/>
                  </a:cubicBezTo>
                  <a:lnTo>
                    <a:pt x="115949" y="278"/>
                  </a:lnTo>
                  <a:close/>
                </a:path>
              </a:pathLst>
            </a:custGeom>
            <a:solidFill>
              <a:srgbClr val="FDA47B"/>
            </a:solidFill>
            <a:ln w="198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4294E38A-D785-E113-B8A6-E52BCEEB95E6}"/>
                </a:ext>
              </a:extLst>
            </p:cNvPr>
            <p:cNvSpPr/>
            <p:nvPr/>
          </p:nvSpPr>
          <p:spPr>
            <a:xfrm>
              <a:off x="4259310" y="2882943"/>
              <a:ext cx="223999" cy="198116"/>
            </a:xfrm>
            <a:custGeom>
              <a:avLst/>
              <a:gdLst>
                <a:gd name="connsiteX0" fmla="*/ 112397 w 223999"/>
                <a:gd name="connsiteY0" fmla="*/ 265 h 198116"/>
                <a:gd name="connsiteX1" fmla="*/ 1 w 223999"/>
                <a:gd name="connsiteY1" fmla="*/ 106232 h 198116"/>
                <a:gd name="connsiteX2" fmla="*/ 111603 w 223999"/>
                <a:gd name="connsiteY2" fmla="*/ 197851 h 198116"/>
                <a:gd name="connsiteX3" fmla="*/ 223999 w 223999"/>
                <a:gd name="connsiteY3" fmla="*/ 91885 h 198116"/>
                <a:gd name="connsiteX4" fmla="*/ 112397 w 223999"/>
                <a:gd name="connsiteY4" fmla="*/ 265 h 198116"/>
                <a:gd name="connsiteX5" fmla="*/ 112397 w 223999"/>
                <a:gd name="connsiteY5" fmla="*/ 265 h 19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9" h="198116">
                  <a:moveTo>
                    <a:pt x="112397" y="265"/>
                  </a:moveTo>
                  <a:cubicBezTo>
                    <a:pt x="50563" y="4214"/>
                    <a:pt x="219" y="51661"/>
                    <a:pt x="1" y="106232"/>
                  </a:cubicBezTo>
                  <a:cubicBezTo>
                    <a:pt x="-218" y="160823"/>
                    <a:pt x="49789" y="201820"/>
                    <a:pt x="111603" y="197851"/>
                  </a:cubicBezTo>
                  <a:cubicBezTo>
                    <a:pt x="173437" y="193883"/>
                    <a:pt x="223781" y="146456"/>
                    <a:pt x="223999" y="91885"/>
                  </a:cubicBezTo>
                  <a:cubicBezTo>
                    <a:pt x="224217" y="37314"/>
                    <a:pt x="174231" y="-3703"/>
                    <a:pt x="112397" y="265"/>
                  </a:cubicBezTo>
                  <a:lnTo>
                    <a:pt x="112397" y="265"/>
                  </a:lnTo>
                  <a:close/>
                </a:path>
              </a:pathLst>
            </a:custGeom>
            <a:solidFill>
              <a:srgbClr val="FDA37B"/>
            </a:solidFill>
            <a:ln w="198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49E837A3-8500-5818-4E74-D688D04BDD55}"/>
                </a:ext>
              </a:extLst>
            </p:cNvPr>
            <p:cNvSpPr/>
            <p:nvPr/>
          </p:nvSpPr>
          <p:spPr>
            <a:xfrm>
              <a:off x="4264668" y="2884724"/>
              <a:ext cx="216856" cy="191699"/>
            </a:xfrm>
            <a:custGeom>
              <a:avLst/>
              <a:gdLst>
                <a:gd name="connsiteX0" fmla="*/ 108845 w 216856"/>
                <a:gd name="connsiteY0" fmla="*/ 250 h 191699"/>
                <a:gd name="connsiteX1" fmla="*/ 1 w 216856"/>
                <a:gd name="connsiteY1" fmla="*/ 102744 h 191699"/>
                <a:gd name="connsiteX2" fmla="*/ 108012 w 216856"/>
                <a:gd name="connsiteY2" fmla="*/ 191447 h 191699"/>
                <a:gd name="connsiteX3" fmla="*/ 216856 w 216856"/>
                <a:gd name="connsiteY3" fmla="*/ 88973 h 191699"/>
                <a:gd name="connsiteX4" fmla="*/ 108845 w 216856"/>
                <a:gd name="connsiteY4" fmla="*/ 250 h 191699"/>
                <a:gd name="connsiteX5" fmla="*/ 108845 w 216856"/>
                <a:gd name="connsiteY5" fmla="*/ 250 h 1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856" h="191699">
                  <a:moveTo>
                    <a:pt x="108845" y="250"/>
                  </a:moveTo>
                  <a:cubicBezTo>
                    <a:pt x="48976" y="4041"/>
                    <a:pt x="219" y="49920"/>
                    <a:pt x="1" y="102744"/>
                  </a:cubicBezTo>
                  <a:cubicBezTo>
                    <a:pt x="-237" y="155549"/>
                    <a:pt x="48162" y="195257"/>
                    <a:pt x="108012" y="191447"/>
                  </a:cubicBezTo>
                  <a:cubicBezTo>
                    <a:pt x="167861" y="187657"/>
                    <a:pt x="216637" y="141777"/>
                    <a:pt x="216856" y="88973"/>
                  </a:cubicBezTo>
                  <a:cubicBezTo>
                    <a:pt x="217074" y="36168"/>
                    <a:pt x="168694" y="-3540"/>
                    <a:pt x="108845" y="250"/>
                  </a:cubicBezTo>
                  <a:lnTo>
                    <a:pt x="108845" y="250"/>
                  </a:lnTo>
                  <a:close/>
                </a:path>
              </a:pathLst>
            </a:custGeom>
            <a:solidFill>
              <a:srgbClr val="FCA27A"/>
            </a:solidFill>
            <a:ln w="198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823164F0-93B7-E423-3C8C-5E5266762FE2}"/>
                </a:ext>
              </a:extLst>
            </p:cNvPr>
            <p:cNvSpPr/>
            <p:nvPr/>
          </p:nvSpPr>
          <p:spPr>
            <a:xfrm>
              <a:off x="4270045" y="2886523"/>
              <a:ext cx="209712" cy="185264"/>
            </a:xfrm>
            <a:custGeom>
              <a:avLst/>
              <a:gdLst>
                <a:gd name="connsiteX0" fmla="*/ 105273 w 209712"/>
                <a:gd name="connsiteY0" fmla="*/ 238 h 185264"/>
                <a:gd name="connsiteX1" fmla="*/ 1 w 209712"/>
                <a:gd name="connsiteY1" fmla="*/ 99219 h 185264"/>
                <a:gd name="connsiteX2" fmla="*/ 104420 w 209712"/>
                <a:gd name="connsiteY2" fmla="*/ 185024 h 185264"/>
                <a:gd name="connsiteX3" fmla="*/ 209712 w 209712"/>
                <a:gd name="connsiteY3" fmla="*/ 86043 h 185264"/>
                <a:gd name="connsiteX4" fmla="*/ 105273 w 209712"/>
                <a:gd name="connsiteY4" fmla="*/ 238 h 185264"/>
                <a:gd name="connsiteX5" fmla="*/ 105273 w 209712"/>
                <a:gd name="connsiteY5" fmla="*/ 238 h 18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12" h="185264">
                  <a:moveTo>
                    <a:pt x="105273" y="238"/>
                  </a:moveTo>
                  <a:cubicBezTo>
                    <a:pt x="47408" y="3889"/>
                    <a:pt x="239" y="48201"/>
                    <a:pt x="1" y="99219"/>
                  </a:cubicBezTo>
                  <a:cubicBezTo>
                    <a:pt x="-237" y="150258"/>
                    <a:pt x="46535" y="188676"/>
                    <a:pt x="104420" y="185024"/>
                  </a:cubicBezTo>
                  <a:cubicBezTo>
                    <a:pt x="162304" y="181393"/>
                    <a:pt x="209473" y="137101"/>
                    <a:pt x="209712" y="86043"/>
                  </a:cubicBezTo>
                  <a:cubicBezTo>
                    <a:pt x="209930" y="35024"/>
                    <a:pt x="163138" y="-3394"/>
                    <a:pt x="105273" y="238"/>
                  </a:cubicBezTo>
                  <a:lnTo>
                    <a:pt x="105273" y="238"/>
                  </a:lnTo>
                  <a:close/>
                </a:path>
              </a:pathLst>
            </a:custGeom>
            <a:solidFill>
              <a:srgbClr val="FCA079"/>
            </a:solidFill>
            <a:ln w="198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36E36E95-4BB3-6049-2A1F-886D7FAD9576}"/>
                </a:ext>
              </a:extLst>
            </p:cNvPr>
            <p:cNvSpPr/>
            <p:nvPr/>
          </p:nvSpPr>
          <p:spPr>
            <a:xfrm>
              <a:off x="4275403" y="2888341"/>
              <a:ext cx="202568" cy="178807"/>
            </a:xfrm>
            <a:custGeom>
              <a:avLst/>
              <a:gdLst>
                <a:gd name="connsiteX0" fmla="*/ 101721 w 202568"/>
                <a:gd name="connsiteY0" fmla="*/ 225 h 178807"/>
                <a:gd name="connsiteX1" fmla="*/ 1 w 202568"/>
                <a:gd name="connsiteY1" fmla="*/ 95694 h 178807"/>
                <a:gd name="connsiteX2" fmla="*/ 100828 w 202568"/>
                <a:gd name="connsiteY2" fmla="*/ 178583 h 178807"/>
                <a:gd name="connsiteX3" fmla="*/ 202568 w 202568"/>
                <a:gd name="connsiteY3" fmla="*/ 83113 h 178807"/>
                <a:gd name="connsiteX4" fmla="*/ 101721 w 202568"/>
                <a:gd name="connsiteY4" fmla="*/ 225 h 178807"/>
                <a:gd name="connsiteX5" fmla="*/ 101721 w 202568"/>
                <a:gd name="connsiteY5" fmla="*/ 225 h 17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68" h="178807">
                  <a:moveTo>
                    <a:pt x="101721" y="225"/>
                  </a:moveTo>
                  <a:cubicBezTo>
                    <a:pt x="45821" y="3698"/>
                    <a:pt x="239" y="46422"/>
                    <a:pt x="1" y="95694"/>
                  </a:cubicBezTo>
                  <a:cubicBezTo>
                    <a:pt x="-257" y="144967"/>
                    <a:pt x="44908" y="182055"/>
                    <a:pt x="100828" y="178583"/>
                  </a:cubicBezTo>
                  <a:cubicBezTo>
                    <a:pt x="156729" y="175110"/>
                    <a:pt x="202310" y="132366"/>
                    <a:pt x="202568" y="83113"/>
                  </a:cubicBezTo>
                  <a:cubicBezTo>
                    <a:pt x="202786" y="33841"/>
                    <a:pt x="157622" y="-3247"/>
                    <a:pt x="101721" y="225"/>
                  </a:cubicBezTo>
                  <a:lnTo>
                    <a:pt x="101721" y="225"/>
                  </a:lnTo>
                  <a:close/>
                </a:path>
              </a:pathLst>
            </a:custGeom>
            <a:solidFill>
              <a:srgbClr val="FC9F79"/>
            </a:solidFill>
            <a:ln w="198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33019DB-51E8-66B6-85A6-B7743ACCED83}"/>
                </a:ext>
              </a:extLst>
            </p:cNvPr>
            <p:cNvSpPr/>
            <p:nvPr/>
          </p:nvSpPr>
          <p:spPr>
            <a:xfrm>
              <a:off x="4280761" y="2890139"/>
              <a:ext cx="195385" cy="172373"/>
            </a:xfrm>
            <a:custGeom>
              <a:avLst/>
              <a:gdLst>
                <a:gd name="connsiteX0" fmla="*/ 98169 w 195385"/>
                <a:gd name="connsiteY0" fmla="*/ 213 h 172373"/>
                <a:gd name="connsiteX1" fmla="*/ 1 w 195385"/>
                <a:gd name="connsiteY1" fmla="*/ 92189 h 172373"/>
                <a:gd name="connsiteX2" fmla="*/ 97217 w 195385"/>
                <a:gd name="connsiteY2" fmla="*/ 172161 h 172373"/>
                <a:gd name="connsiteX3" fmla="*/ 195385 w 195385"/>
                <a:gd name="connsiteY3" fmla="*/ 80184 h 172373"/>
                <a:gd name="connsiteX4" fmla="*/ 98169 w 195385"/>
                <a:gd name="connsiteY4" fmla="*/ 213 h 172373"/>
                <a:gd name="connsiteX5" fmla="*/ 98169 w 195385"/>
                <a:gd name="connsiteY5" fmla="*/ 213 h 17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385" h="172373">
                  <a:moveTo>
                    <a:pt x="98169" y="213"/>
                  </a:moveTo>
                  <a:cubicBezTo>
                    <a:pt x="44233" y="3527"/>
                    <a:pt x="259" y="44703"/>
                    <a:pt x="1" y="92189"/>
                  </a:cubicBezTo>
                  <a:cubicBezTo>
                    <a:pt x="-257" y="139676"/>
                    <a:pt x="43281" y="175474"/>
                    <a:pt x="97217" y="172161"/>
                  </a:cubicBezTo>
                  <a:cubicBezTo>
                    <a:pt x="151132" y="168847"/>
                    <a:pt x="195127" y="127690"/>
                    <a:pt x="195385" y="80184"/>
                  </a:cubicBezTo>
                  <a:cubicBezTo>
                    <a:pt x="195662" y="32697"/>
                    <a:pt x="152105" y="-3101"/>
                    <a:pt x="98169" y="213"/>
                  </a:cubicBezTo>
                  <a:lnTo>
                    <a:pt x="98169" y="213"/>
                  </a:lnTo>
                  <a:close/>
                </a:path>
              </a:pathLst>
            </a:custGeom>
            <a:solidFill>
              <a:srgbClr val="FC9D78"/>
            </a:solidFill>
            <a:ln w="198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8828A66-23C0-4B21-A9BC-A6582951190A}"/>
                </a:ext>
              </a:extLst>
            </p:cNvPr>
            <p:cNvSpPr/>
            <p:nvPr/>
          </p:nvSpPr>
          <p:spPr>
            <a:xfrm>
              <a:off x="4286119" y="2891940"/>
              <a:ext cx="188262" cy="165953"/>
            </a:xfrm>
            <a:custGeom>
              <a:avLst/>
              <a:gdLst>
                <a:gd name="connsiteX0" fmla="*/ 94617 w 188262"/>
                <a:gd name="connsiteY0" fmla="*/ 198 h 165953"/>
                <a:gd name="connsiteX1" fmla="*/ 1 w 188262"/>
                <a:gd name="connsiteY1" fmla="*/ 88682 h 165953"/>
                <a:gd name="connsiteX2" fmla="*/ 93645 w 188262"/>
                <a:gd name="connsiteY2" fmla="*/ 165756 h 165953"/>
                <a:gd name="connsiteX3" fmla="*/ 188261 w 188262"/>
                <a:gd name="connsiteY3" fmla="*/ 77272 h 165953"/>
                <a:gd name="connsiteX4" fmla="*/ 94617 w 188262"/>
                <a:gd name="connsiteY4" fmla="*/ 198 h 165953"/>
                <a:gd name="connsiteX5" fmla="*/ 94617 w 188262"/>
                <a:gd name="connsiteY5" fmla="*/ 198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2" h="165953">
                  <a:moveTo>
                    <a:pt x="94617" y="198"/>
                  </a:moveTo>
                  <a:cubicBezTo>
                    <a:pt x="42666" y="3353"/>
                    <a:pt x="279" y="42961"/>
                    <a:pt x="1" y="88682"/>
                  </a:cubicBezTo>
                  <a:cubicBezTo>
                    <a:pt x="-257" y="134402"/>
                    <a:pt x="41673" y="168891"/>
                    <a:pt x="93645" y="165756"/>
                  </a:cubicBezTo>
                  <a:cubicBezTo>
                    <a:pt x="145596" y="162621"/>
                    <a:pt x="188003" y="123012"/>
                    <a:pt x="188261" y="77272"/>
                  </a:cubicBezTo>
                  <a:cubicBezTo>
                    <a:pt x="188538" y="31551"/>
                    <a:pt x="146588" y="-2938"/>
                    <a:pt x="94617" y="198"/>
                  </a:cubicBezTo>
                  <a:lnTo>
                    <a:pt x="94617" y="198"/>
                  </a:lnTo>
                  <a:close/>
                </a:path>
              </a:pathLst>
            </a:custGeom>
            <a:solidFill>
              <a:srgbClr val="FC9C77"/>
            </a:solidFill>
            <a:ln w="198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A369239-1292-D521-FFB7-CBCB5259232A}"/>
                </a:ext>
              </a:extLst>
            </p:cNvPr>
            <p:cNvSpPr/>
            <p:nvPr/>
          </p:nvSpPr>
          <p:spPr>
            <a:xfrm>
              <a:off x="4291476" y="2893738"/>
              <a:ext cx="181099" cy="159482"/>
            </a:xfrm>
            <a:custGeom>
              <a:avLst/>
              <a:gdLst>
                <a:gd name="connsiteX0" fmla="*/ 91066 w 181099"/>
                <a:gd name="connsiteY0" fmla="*/ 186 h 159482"/>
                <a:gd name="connsiteX1" fmla="*/ 2 w 181099"/>
                <a:gd name="connsiteY1" fmla="*/ 85138 h 159482"/>
                <a:gd name="connsiteX2" fmla="*/ 90034 w 181099"/>
                <a:gd name="connsiteY2" fmla="*/ 159294 h 159482"/>
                <a:gd name="connsiteX3" fmla="*/ 181097 w 181099"/>
                <a:gd name="connsiteY3" fmla="*/ 74342 h 159482"/>
                <a:gd name="connsiteX4" fmla="*/ 91066 w 181099"/>
                <a:gd name="connsiteY4" fmla="*/ 186 h 159482"/>
                <a:gd name="connsiteX5" fmla="*/ 91066 w 181099"/>
                <a:gd name="connsiteY5" fmla="*/ 186 h 15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99" h="159482">
                  <a:moveTo>
                    <a:pt x="91066" y="186"/>
                  </a:moveTo>
                  <a:cubicBezTo>
                    <a:pt x="41079" y="3162"/>
                    <a:pt x="279" y="41203"/>
                    <a:pt x="2" y="85138"/>
                  </a:cubicBezTo>
                  <a:cubicBezTo>
                    <a:pt x="-296" y="129092"/>
                    <a:pt x="40047" y="162291"/>
                    <a:pt x="90034" y="159294"/>
                  </a:cubicBezTo>
                  <a:cubicBezTo>
                    <a:pt x="140001" y="156318"/>
                    <a:pt x="180820" y="118277"/>
                    <a:pt x="181097" y="74342"/>
                  </a:cubicBezTo>
                  <a:cubicBezTo>
                    <a:pt x="181395" y="30388"/>
                    <a:pt x="141053" y="-2791"/>
                    <a:pt x="91066" y="186"/>
                  </a:cubicBezTo>
                  <a:lnTo>
                    <a:pt x="91066" y="186"/>
                  </a:lnTo>
                  <a:close/>
                </a:path>
              </a:pathLst>
            </a:custGeom>
            <a:solidFill>
              <a:srgbClr val="FC9B76"/>
            </a:solidFill>
            <a:ln w="198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76A2736-D17A-8E01-558E-8E0476EE4568}"/>
                </a:ext>
              </a:extLst>
            </p:cNvPr>
            <p:cNvSpPr/>
            <p:nvPr/>
          </p:nvSpPr>
          <p:spPr>
            <a:xfrm>
              <a:off x="4296814" y="2895514"/>
              <a:ext cx="173955" cy="153067"/>
            </a:xfrm>
            <a:custGeom>
              <a:avLst/>
              <a:gdLst>
                <a:gd name="connsiteX0" fmla="*/ 87533 w 173955"/>
                <a:gd name="connsiteY0" fmla="*/ 175 h 153067"/>
                <a:gd name="connsiteX1" fmla="*/ 2 w 173955"/>
                <a:gd name="connsiteY1" fmla="*/ 81655 h 153067"/>
                <a:gd name="connsiteX2" fmla="*/ 86442 w 173955"/>
                <a:gd name="connsiteY2" fmla="*/ 152895 h 153067"/>
                <a:gd name="connsiteX3" fmla="*/ 173954 w 173955"/>
                <a:gd name="connsiteY3" fmla="*/ 71415 h 153067"/>
                <a:gd name="connsiteX4" fmla="*/ 87533 w 173955"/>
                <a:gd name="connsiteY4" fmla="*/ 175 h 153067"/>
                <a:gd name="connsiteX5" fmla="*/ 87533 w 173955"/>
                <a:gd name="connsiteY5" fmla="*/ 175 h 1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55" h="153067">
                  <a:moveTo>
                    <a:pt x="87533" y="175"/>
                  </a:moveTo>
                  <a:cubicBezTo>
                    <a:pt x="39531" y="3013"/>
                    <a:pt x="319" y="39467"/>
                    <a:pt x="2" y="81655"/>
                  </a:cubicBezTo>
                  <a:cubicBezTo>
                    <a:pt x="-296" y="123843"/>
                    <a:pt x="38439" y="155712"/>
                    <a:pt x="86442" y="152895"/>
                  </a:cubicBezTo>
                  <a:cubicBezTo>
                    <a:pt x="134464" y="150077"/>
                    <a:pt x="173656" y="113604"/>
                    <a:pt x="173954" y="71415"/>
                  </a:cubicBezTo>
                  <a:cubicBezTo>
                    <a:pt x="174271" y="29247"/>
                    <a:pt x="135556" y="-2662"/>
                    <a:pt x="87533" y="175"/>
                  </a:cubicBezTo>
                  <a:lnTo>
                    <a:pt x="87533" y="175"/>
                  </a:lnTo>
                  <a:close/>
                </a:path>
              </a:pathLst>
            </a:custGeom>
            <a:solidFill>
              <a:srgbClr val="FB9976"/>
            </a:solidFill>
            <a:ln w="198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2123DE5E-5C10-D888-6F7D-1230DF1E6E37}"/>
                </a:ext>
              </a:extLst>
            </p:cNvPr>
            <p:cNvSpPr/>
            <p:nvPr/>
          </p:nvSpPr>
          <p:spPr>
            <a:xfrm>
              <a:off x="4302191" y="2897315"/>
              <a:ext cx="166812" cy="146613"/>
            </a:xfrm>
            <a:custGeom>
              <a:avLst/>
              <a:gdLst>
                <a:gd name="connsiteX0" fmla="*/ 83962 w 166812"/>
                <a:gd name="connsiteY0" fmla="*/ 161 h 146613"/>
                <a:gd name="connsiteX1" fmla="*/ 2 w 166812"/>
                <a:gd name="connsiteY1" fmla="*/ 78128 h 146613"/>
                <a:gd name="connsiteX2" fmla="*/ 82850 w 166812"/>
                <a:gd name="connsiteY2" fmla="*/ 146451 h 146613"/>
                <a:gd name="connsiteX3" fmla="*/ 166810 w 166812"/>
                <a:gd name="connsiteY3" fmla="*/ 68484 h 146613"/>
                <a:gd name="connsiteX4" fmla="*/ 83962 w 166812"/>
                <a:gd name="connsiteY4" fmla="*/ 161 h 146613"/>
                <a:gd name="connsiteX5" fmla="*/ 83962 w 166812"/>
                <a:gd name="connsiteY5" fmla="*/ 161 h 14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12" h="146613">
                  <a:moveTo>
                    <a:pt x="83962" y="161"/>
                  </a:moveTo>
                  <a:cubicBezTo>
                    <a:pt x="37924" y="2820"/>
                    <a:pt x="320" y="37706"/>
                    <a:pt x="2" y="78128"/>
                  </a:cubicBezTo>
                  <a:cubicBezTo>
                    <a:pt x="-316" y="118530"/>
                    <a:pt x="36793" y="149129"/>
                    <a:pt x="82850" y="146451"/>
                  </a:cubicBezTo>
                  <a:cubicBezTo>
                    <a:pt x="128889" y="143772"/>
                    <a:pt x="166493" y="108906"/>
                    <a:pt x="166810" y="68484"/>
                  </a:cubicBezTo>
                  <a:cubicBezTo>
                    <a:pt x="167108" y="28081"/>
                    <a:pt x="130020" y="-2498"/>
                    <a:pt x="83962" y="161"/>
                  </a:cubicBezTo>
                  <a:lnTo>
                    <a:pt x="83962" y="161"/>
                  </a:lnTo>
                  <a:close/>
                </a:path>
              </a:pathLst>
            </a:custGeom>
            <a:solidFill>
              <a:srgbClr val="FB9875"/>
            </a:solidFill>
            <a:ln w="198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EB91055-FBF0-7630-4405-455B16CC2A8C}"/>
                </a:ext>
              </a:extLst>
            </p:cNvPr>
            <p:cNvSpPr/>
            <p:nvPr/>
          </p:nvSpPr>
          <p:spPr>
            <a:xfrm>
              <a:off x="4307569" y="2899113"/>
              <a:ext cx="159629" cy="140177"/>
            </a:xfrm>
            <a:custGeom>
              <a:avLst/>
              <a:gdLst>
                <a:gd name="connsiteX0" fmla="*/ 80390 w 159629"/>
                <a:gd name="connsiteY0" fmla="*/ 149 h 140177"/>
                <a:gd name="connsiteX1" fmla="*/ 2 w 159629"/>
                <a:gd name="connsiteY1" fmla="*/ 74603 h 140177"/>
                <a:gd name="connsiteX2" fmla="*/ 79239 w 159629"/>
                <a:gd name="connsiteY2" fmla="*/ 140029 h 140177"/>
                <a:gd name="connsiteX3" fmla="*/ 159627 w 159629"/>
                <a:gd name="connsiteY3" fmla="*/ 65555 h 140177"/>
                <a:gd name="connsiteX4" fmla="*/ 80390 w 159629"/>
                <a:gd name="connsiteY4" fmla="*/ 149 h 140177"/>
                <a:gd name="connsiteX5" fmla="*/ 80390 w 159629"/>
                <a:gd name="connsiteY5" fmla="*/ 149 h 14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29" h="140177">
                  <a:moveTo>
                    <a:pt x="80390" y="149"/>
                  </a:moveTo>
                  <a:cubicBezTo>
                    <a:pt x="36337" y="2649"/>
                    <a:pt x="320" y="35967"/>
                    <a:pt x="2" y="74603"/>
                  </a:cubicBezTo>
                  <a:cubicBezTo>
                    <a:pt x="-335" y="113240"/>
                    <a:pt x="35166" y="142529"/>
                    <a:pt x="79239" y="140029"/>
                  </a:cubicBezTo>
                  <a:cubicBezTo>
                    <a:pt x="123293" y="137509"/>
                    <a:pt x="159310" y="104210"/>
                    <a:pt x="159627" y="65555"/>
                  </a:cubicBezTo>
                  <a:cubicBezTo>
                    <a:pt x="159965" y="26918"/>
                    <a:pt x="124464" y="-2351"/>
                    <a:pt x="80390" y="149"/>
                  </a:cubicBezTo>
                  <a:lnTo>
                    <a:pt x="80390" y="149"/>
                  </a:lnTo>
                  <a:close/>
                </a:path>
              </a:pathLst>
            </a:custGeom>
            <a:solidFill>
              <a:srgbClr val="FB9774"/>
            </a:solidFill>
            <a:ln w="198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400F4141-D507-BFBE-95EA-01368431D030}"/>
                </a:ext>
              </a:extLst>
            </p:cNvPr>
            <p:cNvSpPr/>
            <p:nvPr/>
          </p:nvSpPr>
          <p:spPr>
            <a:xfrm>
              <a:off x="4312946" y="2900913"/>
              <a:ext cx="152466" cy="133724"/>
            </a:xfrm>
            <a:custGeom>
              <a:avLst/>
              <a:gdLst>
                <a:gd name="connsiteX0" fmla="*/ 76838 w 152466"/>
                <a:gd name="connsiteY0" fmla="*/ 135 h 133724"/>
                <a:gd name="connsiteX1" fmla="*/ 3 w 152466"/>
                <a:gd name="connsiteY1" fmla="*/ 71097 h 133724"/>
                <a:gd name="connsiteX2" fmla="*/ 75628 w 152466"/>
                <a:gd name="connsiteY2" fmla="*/ 133585 h 133724"/>
                <a:gd name="connsiteX3" fmla="*/ 152464 w 152466"/>
                <a:gd name="connsiteY3" fmla="*/ 62623 h 133724"/>
                <a:gd name="connsiteX4" fmla="*/ 76838 w 152466"/>
                <a:gd name="connsiteY4" fmla="*/ 135 h 133724"/>
                <a:gd name="connsiteX5" fmla="*/ 76838 w 152466"/>
                <a:gd name="connsiteY5" fmla="*/ 135 h 1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66" h="133724">
                  <a:moveTo>
                    <a:pt x="76838" y="135"/>
                  </a:moveTo>
                  <a:cubicBezTo>
                    <a:pt x="34750" y="2476"/>
                    <a:pt x="320" y="34246"/>
                    <a:pt x="3" y="71097"/>
                  </a:cubicBezTo>
                  <a:cubicBezTo>
                    <a:pt x="-354" y="107967"/>
                    <a:pt x="33559" y="135946"/>
                    <a:pt x="75628" y="133585"/>
                  </a:cubicBezTo>
                  <a:cubicBezTo>
                    <a:pt x="117717" y="131263"/>
                    <a:pt x="152146" y="99493"/>
                    <a:pt x="152464" y="62623"/>
                  </a:cubicBezTo>
                  <a:cubicBezTo>
                    <a:pt x="152801" y="25793"/>
                    <a:pt x="118908" y="-2187"/>
                    <a:pt x="76838" y="135"/>
                  </a:cubicBezTo>
                  <a:lnTo>
                    <a:pt x="76838" y="135"/>
                  </a:lnTo>
                  <a:close/>
                </a:path>
              </a:pathLst>
            </a:custGeom>
            <a:solidFill>
              <a:srgbClr val="FB9573"/>
            </a:solidFill>
            <a:ln w="198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43C2D54A-7701-69BC-29E4-20355E526845}"/>
                </a:ext>
              </a:extLst>
            </p:cNvPr>
            <p:cNvSpPr/>
            <p:nvPr/>
          </p:nvSpPr>
          <p:spPr>
            <a:xfrm>
              <a:off x="4318304" y="2902729"/>
              <a:ext cx="145342" cy="127290"/>
            </a:xfrm>
            <a:custGeom>
              <a:avLst/>
              <a:gdLst>
                <a:gd name="connsiteX0" fmla="*/ 73287 w 145342"/>
                <a:gd name="connsiteY0" fmla="*/ 125 h 127290"/>
                <a:gd name="connsiteX1" fmla="*/ 3 w 145342"/>
                <a:gd name="connsiteY1" fmla="*/ 67575 h 127290"/>
                <a:gd name="connsiteX2" fmla="*/ 72037 w 145342"/>
                <a:gd name="connsiteY2" fmla="*/ 127166 h 127290"/>
                <a:gd name="connsiteX3" fmla="*/ 145340 w 145342"/>
                <a:gd name="connsiteY3" fmla="*/ 59716 h 127290"/>
                <a:gd name="connsiteX4" fmla="*/ 73287 w 145342"/>
                <a:gd name="connsiteY4" fmla="*/ 125 h 127290"/>
                <a:gd name="connsiteX5" fmla="*/ 73287 w 145342"/>
                <a:gd name="connsiteY5" fmla="*/ 125 h 1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42" h="127290">
                  <a:moveTo>
                    <a:pt x="73287" y="125"/>
                  </a:moveTo>
                  <a:cubicBezTo>
                    <a:pt x="33182" y="2288"/>
                    <a:pt x="360" y="32491"/>
                    <a:pt x="3" y="67575"/>
                  </a:cubicBezTo>
                  <a:cubicBezTo>
                    <a:pt x="-354" y="102679"/>
                    <a:pt x="31932" y="129349"/>
                    <a:pt x="72037" y="127166"/>
                  </a:cubicBezTo>
                  <a:cubicBezTo>
                    <a:pt x="112141" y="124983"/>
                    <a:pt x="145003" y="94801"/>
                    <a:pt x="145340" y="59716"/>
                  </a:cubicBezTo>
                  <a:cubicBezTo>
                    <a:pt x="145658" y="24613"/>
                    <a:pt x="113391" y="-2058"/>
                    <a:pt x="73287" y="125"/>
                  </a:cubicBezTo>
                  <a:lnTo>
                    <a:pt x="73287" y="125"/>
                  </a:lnTo>
                  <a:close/>
                </a:path>
              </a:pathLst>
            </a:custGeom>
            <a:solidFill>
              <a:srgbClr val="FB9473"/>
            </a:solidFill>
            <a:ln w="198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D590F02-6219-6EC6-9FCE-C11DE1F5D200}"/>
                </a:ext>
              </a:extLst>
            </p:cNvPr>
            <p:cNvSpPr/>
            <p:nvPr/>
          </p:nvSpPr>
          <p:spPr>
            <a:xfrm>
              <a:off x="4323662" y="2904509"/>
              <a:ext cx="138179" cy="120873"/>
            </a:xfrm>
            <a:custGeom>
              <a:avLst/>
              <a:gdLst>
                <a:gd name="connsiteX0" fmla="*/ 69734 w 138179"/>
                <a:gd name="connsiteY0" fmla="*/ 111 h 120873"/>
                <a:gd name="connsiteX1" fmla="*/ 3 w 138179"/>
                <a:gd name="connsiteY1" fmla="*/ 64068 h 120873"/>
                <a:gd name="connsiteX2" fmla="*/ 68445 w 138179"/>
                <a:gd name="connsiteY2" fmla="*/ 120762 h 120873"/>
                <a:gd name="connsiteX3" fmla="*/ 138176 w 138179"/>
                <a:gd name="connsiteY3" fmla="*/ 56805 h 120873"/>
                <a:gd name="connsiteX4" fmla="*/ 69734 w 138179"/>
                <a:gd name="connsiteY4" fmla="*/ 111 h 120873"/>
                <a:gd name="connsiteX5" fmla="*/ 69734 w 138179"/>
                <a:gd name="connsiteY5" fmla="*/ 111 h 12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79" h="120873">
                  <a:moveTo>
                    <a:pt x="69734" y="111"/>
                  </a:moveTo>
                  <a:cubicBezTo>
                    <a:pt x="31594" y="2135"/>
                    <a:pt x="360" y="30750"/>
                    <a:pt x="3" y="64068"/>
                  </a:cubicBezTo>
                  <a:cubicBezTo>
                    <a:pt x="-354" y="97406"/>
                    <a:pt x="30305" y="122767"/>
                    <a:pt x="68445" y="120762"/>
                  </a:cubicBezTo>
                  <a:cubicBezTo>
                    <a:pt x="106585" y="118738"/>
                    <a:pt x="137839" y="90123"/>
                    <a:pt x="138176" y="56805"/>
                  </a:cubicBezTo>
                  <a:cubicBezTo>
                    <a:pt x="138534" y="23467"/>
                    <a:pt x="107875" y="-1893"/>
                    <a:pt x="69734" y="111"/>
                  </a:cubicBezTo>
                  <a:lnTo>
                    <a:pt x="69734" y="111"/>
                  </a:lnTo>
                  <a:close/>
                </a:path>
              </a:pathLst>
            </a:custGeom>
            <a:solidFill>
              <a:srgbClr val="FB9272"/>
            </a:solidFill>
            <a:ln w="198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E6EC1728-F3FA-5E21-ED0C-4652A84F81C5}"/>
                </a:ext>
              </a:extLst>
            </p:cNvPr>
            <p:cNvSpPr/>
            <p:nvPr/>
          </p:nvSpPr>
          <p:spPr>
            <a:xfrm>
              <a:off x="4329019" y="2906306"/>
              <a:ext cx="131055" cy="114438"/>
            </a:xfrm>
            <a:custGeom>
              <a:avLst/>
              <a:gdLst>
                <a:gd name="connsiteX0" fmla="*/ 66183 w 131055"/>
                <a:gd name="connsiteY0" fmla="*/ 99 h 114438"/>
                <a:gd name="connsiteX1" fmla="*/ 3 w 131055"/>
                <a:gd name="connsiteY1" fmla="*/ 60564 h 114438"/>
                <a:gd name="connsiteX2" fmla="*/ 64853 w 131055"/>
                <a:gd name="connsiteY2" fmla="*/ 114341 h 114438"/>
                <a:gd name="connsiteX3" fmla="*/ 131053 w 131055"/>
                <a:gd name="connsiteY3" fmla="*/ 53876 h 114438"/>
                <a:gd name="connsiteX4" fmla="*/ 66183 w 131055"/>
                <a:gd name="connsiteY4" fmla="*/ 99 h 114438"/>
                <a:gd name="connsiteX5" fmla="*/ 66183 w 131055"/>
                <a:gd name="connsiteY5" fmla="*/ 99 h 11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55" h="114438">
                  <a:moveTo>
                    <a:pt x="66183" y="99"/>
                  </a:moveTo>
                  <a:cubicBezTo>
                    <a:pt x="30027" y="1965"/>
                    <a:pt x="361" y="29012"/>
                    <a:pt x="3" y="60564"/>
                  </a:cubicBezTo>
                  <a:cubicBezTo>
                    <a:pt x="-354" y="92116"/>
                    <a:pt x="28698" y="116167"/>
                    <a:pt x="64853" y="114341"/>
                  </a:cubicBezTo>
                  <a:cubicBezTo>
                    <a:pt x="101009" y="112496"/>
                    <a:pt x="130676" y="85428"/>
                    <a:pt x="131053" y="53876"/>
                  </a:cubicBezTo>
                  <a:cubicBezTo>
                    <a:pt x="131410" y="22325"/>
                    <a:pt x="102338" y="-1746"/>
                    <a:pt x="66183" y="99"/>
                  </a:cubicBezTo>
                  <a:lnTo>
                    <a:pt x="66183" y="99"/>
                  </a:lnTo>
                  <a:close/>
                </a:path>
              </a:pathLst>
            </a:custGeom>
            <a:solidFill>
              <a:srgbClr val="FA9171"/>
            </a:solidFill>
            <a:ln w="198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E71EF95A-ECC7-2A7B-AD4E-E2BC58B313FC}"/>
                </a:ext>
              </a:extLst>
            </p:cNvPr>
            <p:cNvSpPr/>
            <p:nvPr/>
          </p:nvSpPr>
          <p:spPr>
            <a:xfrm>
              <a:off x="4334376" y="2908104"/>
              <a:ext cx="123893" cy="107986"/>
            </a:xfrm>
            <a:custGeom>
              <a:avLst/>
              <a:gdLst>
                <a:gd name="connsiteX0" fmla="*/ 62651 w 123893"/>
                <a:gd name="connsiteY0" fmla="*/ 88 h 107986"/>
                <a:gd name="connsiteX1" fmla="*/ 4 w 123893"/>
                <a:gd name="connsiteY1" fmla="*/ 57040 h 107986"/>
                <a:gd name="connsiteX2" fmla="*/ 61262 w 123893"/>
                <a:gd name="connsiteY2" fmla="*/ 107900 h 107986"/>
                <a:gd name="connsiteX3" fmla="*/ 123890 w 123893"/>
                <a:gd name="connsiteY3" fmla="*/ 50948 h 107986"/>
                <a:gd name="connsiteX4" fmla="*/ 62651 w 123893"/>
                <a:gd name="connsiteY4" fmla="*/ 88 h 107986"/>
                <a:gd name="connsiteX5" fmla="*/ 62651 w 123893"/>
                <a:gd name="connsiteY5" fmla="*/ 88 h 1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93" h="107986">
                  <a:moveTo>
                    <a:pt x="62651" y="88"/>
                  </a:moveTo>
                  <a:cubicBezTo>
                    <a:pt x="28440" y="1775"/>
                    <a:pt x="401" y="27274"/>
                    <a:pt x="4" y="57040"/>
                  </a:cubicBezTo>
                  <a:cubicBezTo>
                    <a:pt x="-373" y="86806"/>
                    <a:pt x="27071" y="109567"/>
                    <a:pt x="61262" y="107900"/>
                  </a:cubicBezTo>
                  <a:cubicBezTo>
                    <a:pt x="95453" y="106213"/>
                    <a:pt x="123513" y="80714"/>
                    <a:pt x="123890" y="50948"/>
                  </a:cubicBezTo>
                  <a:cubicBezTo>
                    <a:pt x="124267" y="21162"/>
                    <a:pt x="96842" y="-1599"/>
                    <a:pt x="62651" y="88"/>
                  </a:cubicBezTo>
                  <a:lnTo>
                    <a:pt x="62651" y="88"/>
                  </a:lnTo>
                  <a:close/>
                </a:path>
              </a:pathLst>
            </a:custGeom>
            <a:solidFill>
              <a:srgbClr val="FA9071"/>
            </a:solidFill>
            <a:ln w="198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D8B4BB1D-2039-1608-7A8D-2D73D5BFAFEF}"/>
                </a:ext>
              </a:extLst>
            </p:cNvPr>
            <p:cNvSpPr/>
            <p:nvPr/>
          </p:nvSpPr>
          <p:spPr>
            <a:xfrm>
              <a:off x="4339734" y="2909903"/>
              <a:ext cx="116730" cy="101534"/>
            </a:xfrm>
            <a:custGeom>
              <a:avLst/>
              <a:gdLst>
                <a:gd name="connsiteX0" fmla="*/ 59080 w 116730"/>
                <a:gd name="connsiteY0" fmla="*/ 75 h 101534"/>
                <a:gd name="connsiteX1" fmla="*/ 4 w 116730"/>
                <a:gd name="connsiteY1" fmla="*/ 53514 h 101534"/>
                <a:gd name="connsiteX2" fmla="*/ 57670 w 116730"/>
                <a:gd name="connsiteY2" fmla="*/ 101458 h 101534"/>
                <a:gd name="connsiteX3" fmla="*/ 116726 w 116730"/>
                <a:gd name="connsiteY3" fmla="*/ 48018 h 101534"/>
                <a:gd name="connsiteX4" fmla="*/ 59080 w 116730"/>
                <a:gd name="connsiteY4" fmla="*/ 75 h 101534"/>
                <a:gd name="connsiteX5" fmla="*/ 59080 w 116730"/>
                <a:gd name="connsiteY5" fmla="*/ 75 h 10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0" h="101534">
                  <a:moveTo>
                    <a:pt x="59080" y="75"/>
                  </a:moveTo>
                  <a:cubicBezTo>
                    <a:pt x="26853" y="1603"/>
                    <a:pt x="401" y="25515"/>
                    <a:pt x="4" y="53514"/>
                  </a:cubicBezTo>
                  <a:cubicBezTo>
                    <a:pt x="-373" y="81514"/>
                    <a:pt x="25444" y="102986"/>
                    <a:pt x="57670" y="101458"/>
                  </a:cubicBezTo>
                  <a:cubicBezTo>
                    <a:pt x="89877" y="99929"/>
                    <a:pt x="116349" y="76017"/>
                    <a:pt x="116726" y="48018"/>
                  </a:cubicBezTo>
                  <a:cubicBezTo>
                    <a:pt x="117123" y="20018"/>
                    <a:pt x="91306" y="-1433"/>
                    <a:pt x="59080" y="75"/>
                  </a:cubicBezTo>
                  <a:lnTo>
                    <a:pt x="59080" y="75"/>
                  </a:lnTo>
                  <a:close/>
                </a:path>
              </a:pathLst>
            </a:custGeom>
            <a:solidFill>
              <a:srgbClr val="FA8E70"/>
            </a:solidFill>
            <a:ln w="198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8B00C16D-A61B-0148-E8FF-652E44257D1E}"/>
                </a:ext>
              </a:extLst>
            </p:cNvPr>
            <p:cNvSpPr/>
            <p:nvPr/>
          </p:nvSpPr>
          <p:spPr>
            <a:xfrm>
              <a:off x="4345111" y="2911700"/>
              <a:ext cx="109588" cy="95101"/>
            </a:xfrm>
            <a:custGeom>
              <a:avLst/>
              <a:gdLst>
                <a:gd name="connsiteX0" fmla="*/ 55529 w 109588"/>
                <a:gd name="connsiteY0" fmla="*/ 64 h 95101"/>
                <a:gd name="connsiteX1" fmla="*/ 5 w 109588"/>
                <a:gd name="connsiteY1" fmla="*/ 50011 h 95101"/>
                <a:gd name="connsiteX2" fmla="*/ 54060 w 109588"/>
                <a:gd name="connsiteY2" fmla="*/ 95037 h 95101"/>
                <a:gd name="connsiteX3" fmla="*/ 109583 w 109588"/>
                <a:gd name="connsiteY3" fmla="*/ 45090 h 95101"/>
                <a:gd name="connsiteX4" fmla="*/ 55529 w 109588"/>
                <a:gd name="connsiteY4" fmla="*/ 64 h 95101"/>
                <a:gd name="connsiteX5" fmla="*/ 55529 w 109588"/>
                <a:gd name="connsiteY5" fmla="*/ 64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88" h="95101">
                  <a:moveTo>
                    <a:pt x="55529" y="64"/>
                  </a:moveTo>
                  <a:cubicBezTo>
                    <a:pt x="25286" y="1433"/>
                    <a:pt x="402" y="23778"/>
                    <a:pt x="5" y="50011"/>
                  </a:cubicBezTo>
                  <a:cubicBezTo>
                    <a:pt x="-411" y="76245"/>
                    <a:pt x="23818" y="96387"/>
                    <a:pt x="54060" y="95037"/>
                  </a:cubicBezTo>
                  <a:cubicBezTo>
                    <a:pt x="84302" y="93688"/>
                    <a:pt x="109167" y="71324"/>
                    <a:pt x="109583" y="45090"/>
                  </a:cubicBezTo>
                  <a:cubicBezTo>
                    <a:pt x="109981" y="18876"/>
                    <a:pt x="85751" y="-1285"/>
                    <a:pt x="55529" y="64"/>
                  </a:cubicBezTo>
                  <a:lnTo>
                    <a:pt x="55529" y="64"/>
                  </a:lnTo>
                  <a:close/>
                </a:path>
              </a:pathLst>
            </a:custGeom>
            <a:solidFill>
              <a:srgbClr val="FA8D6F"/>
            </a:solidFill>
            <a:ln w="198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F5C5F926-E302-5D91-0DCE-82B1B87CAD87}"/>
                </a:ext>
              </a:extLst>
            </p:cNvPr>
            <p:cNvSpPr/>
            <p:nvPr/>
          </p:nvSpPr>
          <p:spPr>
            <a:xfrm>
              <a:off x="4350468" y="2913496"/>
              <a:ext cx="102425" cy="88652"/>
            </a:xfrm>
            <a:custGeom>
              <a:avLst/>
              <a:gdLst>
                <a:gd name="connsiteX0" fmla="*/ 51977 w 102425"/>
                <a:gd name="connsiteY0" fmla="*/ 53 h 88652"/>
                <a:gd name="connsiteX1" fmla="*/ 6 w 102425"/>
                <a:gd name="connsiteY1" fmla="*/ 46488 h 88652"/>
                <a:gd name="connsiteX2" fmla="*/ 50469 w 102425"/>
                <a:gd name="connsiteY2" fmla="*/ 88597 h 88652"/>
                <a:gd name="connsiteX3" fmla="*/ 102420 w 102425"/>
                <a:gd name="connsiteY3" fmla="*/ 42162 h 88652"/>
                <a:gd name="connsiteX4" fmla="*/ 51977 w 102425"/>
                <a:gd name="connsiteY4" fmla="*/ 53 h 88652"/>
                <a:gd name="connsiteX5" fmla="*/ 51977 w 102425"/>
                <a:gd name="connsiteY5" fmla="*/ 53 h 8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25" h="88652">
                  <a:moveTo>
                    <a:pt x="51977" y="53"/>
                  </a:moveTo>
                  <a:cubicBezTo>
                    <a:pt x="23699" y="1244"/>
                    <a:pt x="422" y="22041"/>
                    <a:pt x="6" y="46488"/>
                  </a:cubicBezTo>
                  <a:cubicBezTo>
                    <a:pt x="-411" y="70956"/>
                    <a:pt x="22211" y="89808"/>
                    <a:pt x="50469" y="88597"/>
                  </a:cubicBezTo>
                  <a:cubicBezTo>
                    <a:pt x="78707" y="87406"/>
                    <a:pt x="102003" y="66630"/>
                    <a:pt x="102420" y="42162"/>
                  </a:cubicBezTo>
                  <a:cubicBezTo>
                    <a:pt x="102837" y="17715"/>
                    <a:pt x="80235" y="-1137"/>
                    <a:pt x="51977" y="53"/>
                  </a:cubicBezTo>
                  <a:lnTo>
                    <a:pt x="51977" y="53"/>
                  </a:lnTo>
                  <a:close/>
                </a:path>
              </a:pathLst>
            </a:custGeom>
            <a:solidFill>
              <a:srgbClr val="FA8C6E"/>
            </a:solidFill>
            <a:ln w="198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88E8BDF1-C40C-7205-EBB5-88EEF6DE6C57}"/>
                </a:ext>
              </a:extLst>
            </p:cNvPr>
            <p:cNvSpPr/>
            <p:nvPr/>
          </p:nvSpPr>
          <p:spPr>
            <a:xfrm>
              <a:off x="4355825" y="2915294"/>
              <a:ext cx="95283" cy="82238"/>
            </a:xfrm>
            <a:custGeom>
              <a:avLst/>
              <a:gdLst>
                <a:gd name="connsiteX0" fmla="*/ 48406 w 95283"/>
                <a:gd name="connsiteY0" fmla="*/ 42 h 82238"/>
                <a:gd name="connsiteX1" fmla="*/ 7 w 95283"/>
                <a:gd name="connsiteY1" fmla="*/ 42984 h 82238"/>
                <a:gd name="connsiteX2" fmla="*/ 46858 w 95283"/>
                <a:gd name="connsiteY2" fmla="*/ 82196 h 82238"/>
                <a:gd name="connsiteX3" fmla="*/ 95277 w 95283"/>
                <a:gd name="connsiteY3" fmla="*/ 39273 h 82238"/>
                <a:gd name="connsiteX4" fmla="*/ 48406 w 95283"/>
                <a:gd name="connsiteY4" fmla="*/ 42 h 82238"/>
                <a:gd name="connsiteX5" fmla="*/ 48406 w 95283"/>
                <a:gd name="connsiteY5" fmla="*/ 42 h 8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83" h="82238">
                  <a:moveTo>
                    <a:pt x="48406" y="42"/>
                  </a:moveTo>
                  <a:cubicBezTo>
                    <a:pt x="22113" y="1074"/>
                    <a:pt x="443" y="20302"/>
                    <a:pt x="7" y="42984"/>
                  </a:cubicBezTo>
                  <a:cubicBezTo>
                    <a:pt x="-430" y="65665"/>
                    <a:pt x="20585" y="83228"/>
                    <a:pt x="46858" y="82196"/>
                  </a:cubicBezTo>
                  <a:cubicBezTo>
                    <a:pt x="73151" y="81184"/>
                    <a:pt x="94861" y="61955"/>
                    <a:pt x="95277" y="39273"/>
                  </a:cubicBezTo>
                  <a:cubicBezTo>
                    <a:pt x="95694" y="16572"/>
                    <a:pt x="74719" y="-970"/>
                    <a:pt x="48406" y="42"/>
                  </a:cubicBezTo>
                  <a:lnTo>
                    <a:pt x="48406" y="42"/>
                  </a:lnTo>
                  <a:close/>
                </a:path>
              </a:pathLst>
            </a:custGeom>
            <a:solidFill>
              <a:srgbClr val="FA8A6E"/>
            </a:solidFill>
            <a:ln w="198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F5B1C29A-AE36-7DB9-9664-58E8453E0942}"/>
                </a:ext>
              </a:extLst>
            </p:cNvPr>
            <p:cNvSpPr/>
            <p:nvPr/>
          </p:nvSpPr>
          <p:spPr>
            <a:xfrm>
              <a:off x="4361202" y="2917088"/>
              <a:ext cx="88121" cy="75791"/>
            </a:xfrm>
            <a:custGeom>
              <a:avLst/>
              <a:gdLst>
                <a:gd name="connsiteX0" fmla="*/ 44854 w 88121"/>
                <a:gd name="connsiteY0" fmla="*/ 34 h 75791"/>
                <a:gd name="connsiteX1" fmla="*/ 7 w 88121"/>
                <a:gd name="connsiteY1" fmla="*/ 39464 h 75791"/>
                <a:gd name="connsiteX2" fmla="*/ 43267 w 88121"/>
                <a:gd name="connsiteY2" fmla="*/ 75758 h 75791"/>
                <a:gd name="connsiteX3" fmla="*/ 88114 w 88121"/>
                <a:gd name="connsiteY3" fmla="*/ 36328 h 75791"/>
                <a:gd name="connsiteX4" fmla="*/ 44854 w 88121"/>
                <a:gd name="connsiteY4" fmla="*/ 34 h 75791"/>
                <a:gd name="connsiteX5" fmla="*/ 44854 w 88121"/>
                <a:gd name="connsiteY5" fmla="*/ 34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1" h="75791">
                  <a:moveTo>
                    <a:pt x="44854" y="34"/>
                  </a:moveTo>
                  <a:cubicBezTo>
                    <a:pt x="20526" y="907"/>
                    <a:pt x="444" y="18568"/>
                    <a:pt x="7" y="39464"/>
                  </a:cubicBezTo>
                  <a:cubicBezTo>
                    <a:pt x="-429" y="60399"/>
                    <a:pt x="18958" y="76631"/>
                    <a:pt x="43267" y="75758"/>
                  </a:cubicBezTo>
                  <a:cubicBezTo>
                    <a:pt x="67576" y="74905"/>
                    <a:pt x="87698" y="57244"/>
                    <a:pt x="88114" y="36328"/>
                  </a:cubicBezTo>
                  <a:cubicBezTo>
                    <a:pt x="88551" y="15413"/>
                    <a:pt x="69183" y="-840"/>
                    <a:pt x="44854" y="34"/>
                  </a:cubicBezTo>
                  <a:lnTo>
                    <a:pt x="44854" y="34"/>
                  </a:lnTo>
                  <a:close/>
                </a:path>
              </a:pathLst>
            </a:custGeom>
            <a:solidFill>
              <a:srgbClr val="F9896D"/>
            </a:solidFill>
            <a:ln w="198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A8B4625B-3ADB-C63E-02F9-B097A4499621}"/>
                </a:ext>
              </a:extLst>
            </p:cNvPr>
            <p:cNvSpPr/>
            <p:nvPr/>
          </p:nvSpPr>
          <p:spPr>
            <a:xfrm>
              <a:off x="4366559" y="2918884"/>
              <a:ext cx="80980" cy="69362"/>
            </a:xfrm>
            <a:custGeom>
              <a:avLst/>
              <a:gdLst>
                <a:gd name="connsiteX0" fmla="*/ 41304 w 80980"/>
                <a:gd name="connsiteY0" fmla="*/ 23 h 69362"/>
                <a:gd name="connsiteX1" fmla="*/ 9 w 80980"/>
                <a:gd name="connsiteY1" fmla="*/ 35961 h 69362"/>
                <a:gd name="connsiteX2" fmla="*/ 39677 w 80980"/>
                <a:gd name="connsiteY2" fmla="*/ 69338 h 69362"/>
                <a:gd name="connsiteX3" fmla="*/ 80972 w 80980"/>
                <a:gd name="connsiteY3" fmla="*/ 33421 h 69362"/>
                <a:gd name="connsiteX4" fmla="*/ 41304 w 80980"/>
                <a:gd name="connsiteY4" fmla="*/ 23 h 69362"/>
                <a:gd name="connsiteX5" fmla="*/ 41304 w 80980"/>
                <a:gd name="connsiteY5" fmla="*/ 23 h 6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80" h="69362">
                  <a:moveTo>
                    <a:pt x="41304" y="23"/>
                  </a:moveTo>
                  <a:cubicBezTo>
                    <a:pt x="18940" y="718"/>
                    <a:pt x="445" y="16811"/>
                    <a:pt x="9" y="35961"/>
                  </a:cubicBezTo>
                  <a:cubicBezTo>
                    <a:pt x="-448" y="55110"/>
                    <a:pt x="17332" y="70052"/>
                    <a:pt x="39677" y="69338"/>
                  </a:cubicBezTo>
                  <a:cubicBezTo>
                    <a:pt x="62021" y="68644"/>
                    <a:pt x="80535" y="52550"/>
                    <a:pt x="80972" y="33421"/>
                  </a:cubicBezTo>
                  <a:cubicBezTo>
                    <a:pt x="81428" y="14271"/>
                    <a:pt x="63648" y="-671"/>
                    <a:pt x="41304" y="23"/>
                  </a:cubicBezTo>
                  <a:lnTo>
                    <a:pt x="41304" y="23"/>
                  </a:lnTo>
                  <a:close/>
                </a:path>
              </a:pathLst>
            </a:custGeom>
            <a:solidFill>
              <a:srgbClr val="F9886C"/>
            </a:solidFill>
            <a:ln w="198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5E2CB9AE-71E9-8101-5418-AFDB39F5A368}"/>
                </a:ext>
              </a:extLst>
            </p:cNvPr>
            <p:cNvSpPr/>
            <p:nvPr/>
          </p:nvSpPr>
          <p:spPr>
            <a:xfrm>
              <a:off x="4371896" y="2920678"/>
              <a:ext cx="73839" cy="62937"/>
            </a:xfrm>
            <a:custGeom>
              <a:avLst/>
              <a:gdLst>
                <a:gd name="connsiteX0" fmla="*/ 37753 w 73839"/>
                <a:gd name="connsiteY0" fmla="*/ 15 h 62937"/>
                <a:gd name="connsiteX1" fmla="*/ 9 w 73839"/>
                <a:gd name="connsiteY1" fmla="*/ 32460 h 62937"/>
                <a:gd name="connsiteX2" fmla="*/ 36086 w 73839"/>
                <a:gd name="connsiteY2" fmla="*/ 62921 h 62937"/>
                <a:gd name="connsiteX3" fmla="*/ 73829 w 73839"/>
                <a:gd name="connsiteY3" fmla="*/ 30496 h 62937"/>
                <a:gd name="connsiteX4" fmla="*/ 37753 w 73839"/>
                <a:gd name="connsiteY4" fmla="*/ 15 h 62937"/>
                <a:gd name="connsiteX5" fmla="*/ 37753 w 73839"/>
                <a:gd name="connsiteY5" fmla="*/ 15 h 6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39" h="62937">
                  <a:moveTo>
                    <a:pt x="37753" y="15"/>
                  </a:moveTo>
                  <a:cubicBezTo>
                    <a:pt x="17393" y="571"/>
                    <a:pt x="486" y="15077"/>
                    <a:pt x="9" y="32460"/>
                  </a:cubicBezTo>
                  <a:cubicBezTo>
                    <a:pt x="-447" y="49844"/>
                    <a:pt x="15726" y="63476"/>
                    <a:pt x="36086" y="62921"/>
                  </a:cubicBezTo>
                  <a:cubicBezTo>
                    <a:pt x="56446" y="62405"/>
                    <a:pt x="73372" y="47879"/>
                    <a:pt x="73829" y="30496"/>
                  </a:cubicBezTo>
                  <a:cubicBezTo>
                    <a:pt x="74305" y="13112"/>
                    <a:pt x="58132" y="-520"/>
                    <a:pt x="37753" y="15"/>
                  </a:cubicBezTo>
                  <a:lnTo>
                    <a:pt x="37753" y="15"/>
                  </a:lnTo>
                  <a:close/>
                </a:path>
              </a:pathLst>
            </a:custGeom>
            <a:solidFill>
              <a:srgbClr val="F9866B"/>
            </a:solidFill>
            <a:ln w="198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5DFC2BE0-6CF4-B760-F206-7F9FE372987E}"/>
                </a:ext>
              </a:extLst>
            </p:cNvPr>
            <p:cNvSpPr/>
            <p:nvPr/>
          </p:nvSpPr>
          <p:spPr>
            <a:xfrm>
              <a:off x="4377291" y="2922471"/>
              <a:ext cx="66677" cy="56513"/>
            </a:xfrm>
            <a:custGeom>
              <a:avLst/>
              <a:gdLst>
                <a:gd name="connsiteX0" fmla="*/ 34183 w 66677"/>
                <a:gd name="connsiteY0" fmla="*/ 8 h 56513"/>
                <a:gd name="connsiteX1" fmla="*/ 11 w 66677"/>
                <a:gd name="connsiteY1" fmla="*/ 28941 h 56513"/>
                <a:gd name="connsiteX2" fmla="*/ 32476 w 66677"/>
                <a:gd name="connsiteY2" fmla="*/ 56504 h 56513"/>
                <a:gd name="connsiteX3" fmla="*/ 66667 w 66677"/>
                <a:gd name="connsiteY3" fmla="*/ 27592 h 56513"/>
                <a:gd name="connsiteX4" fmla="*/ 34183 w 66677"/>
                <a:gd name="connsiteY4" fmla="*/ 8 h 56513"/>
                <a:gd name="connsiteX5" fmla="*/ 34183 w 66677"/>
                <a:gd name="connsiteY5" fmla="*/ 8 h 5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7" h="56513">
                  <a:moveTo>
                    <a:pt x="34183" y="8"/>
                  </a:moveTo>
                  <a:cubicBezTo>
                    <a:pt x="15787" y="405"/>
                    <a:pt x="468" y="13343"/>
                    <a:pt x="11" y="28941"/>
                  </a:cubicBezTo>
                  <a:cubicBezTo>
                    <a:pt x="-465" y="44558"/>
                    <a:pt x="14081" y="56901"/>
                    <a:pt x="32476" y="56504"/>
                  </a:cubicBezTo>
                  <a:cubicBezTo>
                    <a:pt x="50871" y="56127"/>
                    <a:pt x="66191" y="43189"/>
                    <a:pt x="66667" y="27592"/>
                  </a:cubicBezTo>
                  <a:cubicBezTo>
                    <a:pt x="67124" y="11974"/>
                    <a:pt x="52578" y="-369"/>
                    <a:pt x="34183" y="8"/>
                  </a:cubicBezTo>
                  <a:lnTo>
                    <a:pt x="34183" y="8"/>
                  </a:lnTo>
                  <a:close/>
                </a:path>
              </a:pathLst>
            </a:custGeom>
            <a:solidFill>
              <a:srgbClr val="F9856B"/>
            </a:solidFill>
            <a:ln w="198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B5D77CC-1251-2719-2467-CA1FBAB0DA3A}"/>
                </a:ext>
              </a:extLst>
            </p:cNvPr>
            <p:cNvSpPr/>
            <p:nvPr/>
          </p:nvSpPr>
          <p:spPr>
            <a:xfrm>
              <a:off x="4382628" y="2924263"/>
              <a:ext cx="59557" cy="50072"/>
            </a:xfrm>
            <a:custGeom>
              <a:avLst/>
              <a:gdLst>
                <a:gd name="connsiteX0" fmla="*/ 30652 w 59557"/>
                <a:gd name="connsiteY0" fmla="*/ 3 h 50072"/>
                <a:gd name="connsiteX1" fmla="*/ 13 w 59557"/>
                <a:gd name="connsiteY1" fmla="*/ 25423 h 50072"/>
                <a:gd name="connsiteX2" fmla="*/ 28905 w 59557"/>
                <a:gd name="connsiteY2" fmla="*/ 50069 h 50072"/>
                <a:gd name="connsiteX3" fmla="*/ 59545 w 59557"/>
                <a:gd name="connsiteY3" fmla="*/ 24649 h 50072"/>
                <a:gd name="connsiteX4" fmla="*/ 30652 w 59557"/>
                <a:gd name="connsiteY4" fmla="*/ 3 h 50072"/>
                <a:gd name="connsiteX5" fmla="*/ 30652 w 59557"/>
                <a:gd name="connsiteY5" fmla="*/ 3 h 5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57" h="50072">
                  <a:moveTo>
                    <a:pt x="30652" y="3"/>
                  </a:moveTo>
                  <a:cubicBezTo>
                    <a:pt x="14201" y="221"/>
                    <a:pt x="489" y="11611"/>
                    <a:pt x="13" y="25423"/>
                  </a:cubicBezTo>
                  <a:cubicBezTo>
                    <a:pt x="-463" y="39254"/>
                    <a:pt x="12475" y="50287"/>
                    <a:pt x="28905" y="50069"/>
                  </a:cubicBezTo>
                  <a:cubicBezTo>
                    <a:pt x="45316" y="49851"/>
                    <a:pt x="59048" y="38480"/>
                    <a:pt x="59545" y="24649"/>
                  </a:cubicBezTo>
                  <a:cubicBezTo>
                    <a:pt x="60021" y="10817"/>
                    <a:pt x="47083" y="-196"/>
                    <a:pt x="30652" y="3"/>
                  </a:cubicBezTo>
                  <a:lnTo>
                    <a:pt x="30652" y="3"/>
                  </a:lnTo>
                  <a:close/>
                </a:path>
              </a:pathLst>
            </a:custGeom>
            <a:solidFill>
              <a:srgbClr val="F9836A"/>
            </a:solidFill>
            <a:ln w="198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6A8E2AA7-8107-33B1-294A-78DAE1CAB474}"/>
                </a:ext>
              </a:extLst>
            </p:cNvPr>
            <p:cNvSpPr/>
            <p:nvPr/>
          </p:nvSpPr>
          <p:spPr>
            <a:xfrm>
              <a:off x="4388004" y="2926051"/>
              <a:ext cx="52397" cy="43677"/>
            </a:xfrm>
            <a:custGeom>
              <a:avLst/>
              <a:gdLst>
                <a:gd name="connsiteX0" fmla="*/ 27082 w 52397"/>
                <a:gd name="connsiteY0" fmla="*/ 0 h 43677"/>
                <a:gd name="connsiteX1" fmla="*/ 15 w 52397"/>
                <a:gd name="connsiteY1" fmla="*/ 21948 h 43677"/>
                <a:gd name="connsiteX2" fmla="*/ 25296 w 52397"/>
                <a:gd name="connsiteY2" fmla="*/ 43677 h 43677"/>
                <a:gd name="connsiteX3" fmla="*/ 52383 w 52397"/>
                <a:gd name="connsiteY3" fmla="*/ 21769 h 43677"/>
                <a:gd name="connsiteX4" fmla="*/ 27082 w 52397"/>
                <a:gd name="connsiteY4" fmla="*/ 0 h 43677"/>
                <a:gd name="connsiteX5" fmla="*/ 27082 w 52397"/>
                <a:gd name="connsiteY5" fmla="*/ 0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7" h="43677">
                  <a:moveTo>
                    <a:pt x="27082" y="0"/>
                  </a:moveTo>
                  <a:cubicBezTo>
                    <a:pt x="12635" y="79"/>
                    <a:pt x="511" y="9883"/>
                    <a:pt x="15" y="21948"/>
                  </a:cubicBezTo>
                  <a:cubicBezTo>
                    <a:pt x="-462" y="34013"/>
                    <a:pt x="10849" y="43756"/>
                    <a:pt x="25296" y="43677"/>
                  </a:cubicBezTo>
                  <a:cubicBezTo>
                    <a:pt x="39742" y="43617"/>
                    <a:pt x="51867" y="33814"/>
                    <a:pt x="52383" y="21769"/>
                  </a:cubicBezTo>
                  <a:cubicBezTo>
                    <a:pt x="52859" y="9684"/>
                    <a:pt x="41548" y="-59"/>
                    <a:pt x="27082" y="0"/>
                  </a:cubicBezTo>
                  <a:lnTo>
                    <a:pt x="27082" y="0"/>
                  </a:lnTo>
                  <a:close/>
                </a:path>
              </a:pathLst>
            </a:custGeom>
            <a:solidFill>
              <a:srgbClr val="F98269"/>
            </a:solidFill>
            <a:ln w="198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F86F24DD-D10E-5570-2AE5-A8D8771A71DC}"/>
                </a:ext>
              </a:extLst>
            </p:cNvPr>
            <p:cNvSpPr/>
            <p:nvPr/>
          </p:nvSpPr>
          <p:spPr>
            <a:xfrm>
              <a:off x="4393357" y="2927836"/>
              <a:ext cx="45260" cy="37229"/>
            </a:xfrm>
            <a:custGeom>
              <a:avLst/>
              <a:gdLst>
                <a:gd name="connsiteX0" fmla="*/ 23535 w 45260"/>
                <a:gd name="connsiteY0" fmla="*/ 1 h 37229"/>
                <a:gd name="connsiteX1" fmla="*/ 20 w 45260"/>
                <a:gd name="connsiteY1" fmla="*/ 18416 h 37229"/>
                <a:gd name="connsiteX2" fmla="*/ 21709 w 45260"/>
                <a:gd name="connsiteY2" fmla="*/ 37228 h 37229"/>
                <a:gd name="connsiteX3" fmla="*/ 45244 w 45260"/>
                <a:gd name="connsiteY3" fmla="*/ 18813 h 37229"/>
                <a:gd name="connsiteX4" fmla="*/ 23535 w 45260"/>
                <a:gd name="connsiteY4" fmla="*/ 1 h 37229"/>
                <a:gd name="connsiteX5" fmla="*/ 23535 w 45260"/>
                <a:gd name="connsiteY5" fmla="*/ 1 h 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60" h="37229">
                  <a:moveTo>
                    <a:pt x="23535" y="1"/>
                  </a:moveTo>
                  <a:cubicBezTo>
                    <a:pt x="11053" y="-98"/>
                    <a:pt x="516" y="8137"/>
                    <a:pt x="20" y="18416"/>
                  </a:cubicBezTo>
                  <a:cubicBezTo>
                    <a:pt x="-496" y="28715"/>
                    <a:pt x="9207" y="37149"/>
                    <a:pt x="21709" y="37228"/>
                  </a:cubicBezTo>
                  <a:cubicBezTo>
                    <a:pt x="34171" y="37347"/>
                    <a:pt x="44728" y="29092"/>
                    <a:pt x="45244" y="18813"/>
                  </a:cubicBezTo>
                  <a:cubicBezTo>
                    <a:pt x="45720" y="8534"/>
                    <a:pt x="36016" y="100"/>
                    <a:pt x="23535" y="1"/>
                  </a:cubicBezTo>
                  <a:lnTo>
                    <a:pt x="23535" y="1"/>
                  </a:lnTo>
                  <a:close/>
                </a:path>
              </a:pathLst>
            </a:custGeom>
            <a:solidFill>
              <a:srgbClr val="F88168"/>
            </a:solidFill>
            <a:ln w="198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731F26B8-3E58-160F-2862-21C78877D29C}"/>
                </a:ext>
              </a:extLst>
            </p:cNvPr>
            <p:cNvSpPr/>
            <p:nvPr/>
          </p:nvSpPr>
          <p:spPr>
            <a:xfrm>
              <a:off x="4398711" y="2929616"/>
              <a:ext cx="38107" cy="30853"/>
            </a:xfrm>
            <a:custGeom>
              <a:avLst/>
              <a:gdLst>
                <a:gd name="connsiteX0" fmla="*/ 19986 w 38107"/>
                <a:gd name="connsiteY0" fmla="*/ 7 h 30853"/>
                <a:gd name="connsiteX1" fmla="*/ 23 w 38107"/>
                <a:gd name="connsiteY1" fmla="*/ 14950 h 30853"/>
                <a:gd name="connsiteX2" fmla="*/ 18121 w 38107"/>
                <a:gd name="connsiteY2" fmla="*/ 30845 h 30853"/>
                <a:gd name="connsiteX3" fmla="*/ 38084 w 38107"/>
                <a:gd name="connsiteY3" fmla="*/ 15942 h 30853"/>
                <a:gd name="connsiteX4" fmla="*/ 19986 w 38107"/>
                <a:gd name="connsiteY4" fmla="*/ 7 h 30853"/>
                <a:gd name="connsiteX5" fmla="*/ 19986 w 38107"/>
                <a:gd name="connsiteY5" fmla="*/ 7 h 3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7" h="30853">
                  <a:moveTo>
                    <a:pt x="19986" y="7"/>
                  </a:moveTo>
                  <a:cubicBezTo>
                    <a:pt x="9489" y="-251"/>
                    <a:pt x="539" y="6417"/>
                    <a:pt x="23" y="14950"/>
                  </a:cubicBezTo>
                  <a:cubicBezTo>
                    <a:pt x="-493" y="23463"/>
                    <a:pt x="7604" y="30587"/>
                    <a:pt x="18121" y="30845"/>
                  </a:cubicBezTo>
                  <a:cubicBezTo>
                    <a:pt x="28619" y="31123"/>
                    <a:pt x="37568" y="24455"/>
                    <a:pt x="38084" y="15942"/>
                  </a:cubicBezTo>
                  <a:cubicBezTo>
                    <a:pt x="38600" y="7409"/>
                    <a:pt x="30504" y="285"/>
                    <a:pt x="19986" y="7"/>
                  </a:cubicBezTo>
                  <a:lnTo>
                    <a:pt x="19986" y="7"/>
                  </a:lnTo>
                  <a:close/>
                </a:path>
              </a:pathLst>
            </a:custGeom>
            <a:solidFill>
              <a:srgbClr val="F87F68"/>
            </a:solidFill>
            <a:ln w="198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31D950A-3F30-88B8-2E8A-F7CD8E572559}"/>
                </a:ext>
              </a:extLst>
            </p:cNvPr>
            <p:cNvSpPr/>
            <p:nvPr/>
          </p:nvSpPr>
          <p:spPr>
            <a:xfrm>
              <a:off x="4404081" y="2931383"/>
              <a:ext cx="30956" cy="24460"/>
            </a:xfrm>
            <a:custGeom>
              <a:avLst/>
              <a:gdLst>
                <a:gd name="connsiteX0" fmla="*/ 16442 w 30956"/>
                <a:gd name="connsiteY0" fmla="*/ 26 h 24460"/>
                <a:gd name="connsiteX1" fmla="*/ 31 w 30956"/>
                <a:gd name="connsiteY1" fmla="*/ 11436 h 24460"/>
                <a:gd name="connsiteX2" fmla="*/ 14517 w 30956"/>
                <a:gd name="connsiteY2" fmla="*/ 24434 h 24460"/>
                <a:gd name="connsiteX3" fmla="*/ 30928 w 30956"/>
                <a:gd name="connsiteY3" fmla="*/ 13004 h 24460"/>
                <a:gd name="connsiteX4" fmla="*/ 16442 w 30956"/>
                <a:gd name="connsiteY4" fmla="*/ 26 h 24460"/>
                <a:gd name="connsiteX5" fmla="*/ 16442 w 30956"/>
                <a:gd name="connsiteY5" fmla="*/ 26 h 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6" h="24460">
                  <a:moveTo>
                    <a:pt x="16442" y="26"/>
                  </a:moveTo>
                  <a:cubicBezTo>
                    <a:pt x="7909" y="-411"/>
                    <a:pt x="547" y="4709"/>
                    <a:pt x="31" y="11436"/>
                  </a:cubicBezTo>
                  <a:cubicBezTo>
                    <a:pt x="-505" y="18183"/>
                    <a:pt x="6004" y="24017"/>
                    <a:pt x="14517" y="24434"/>
                  </a:cubicBezTo>
                  <a:cubicBezTo>
                    <a:pt x="23050" y="24871"/>
                    <a:pt x="30412" y="19771"/>
                    <a:pt x="30928" y="13004"/>
                  </a:cubicBezTo>
                  <a:cubicBezTo>
                    <a:pt x="31444" y="6297"/>
                    <a:pt x="24955" y="462"/>
                    <a:pt x="16442" y="26"/>
                  </a:cubicBezTo>
                  <a:lnTo>
                    <a:pt x="16442" y="26"/>
                  </a:lnTo>
                  <a:close/>
                </a:path>
              </a:pathLst>
            </a:custGeom>
            <a:solidFill>
              <a:srgbClr val="F87E67"/>
            </a:solidFill>
            <a:ln w="198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78950647-7C24-7507-26AF-B199936DFBE1}"/>
                </a:ext>
              </a:extLst>
            </p:cNvPr>
            <p:cNvSpPr/>
            <p:nvPr/>
          </p:nvSpPr>
          <p:spPr>
            <a:xfrm>
              <a:off x="3064893" y="1813178"/>
              <a:ext cx="1574684" cy="942592"/>
            </a:xfrm>
            <a:custGeom>
              <a:avLst/>
              <a:gdLst>
                <a:gd name="connsiteX0" fmla="*/ 573858 w 1574684"/>
                <a:gd name="connsiteY0" fmla="*/ 251209 h 942592"/>
                <a:gd name="connsiteX1" fmla="*/ 878483 w 1574684"/>
                <a:gd name="connsiteY1" fmla="*/ 419585 h 942592"/>
                <a:gd name="connsiteX2" fmla="*/ 1413574 w 1574684"/>
                <a:gd name="connsiteY2" fmla="*/ 595819 h 942592"/>
                <a:gd name="connsiteX3" fmla="*/ 1510353 w 1574684"/>
                <a:gd name="connsiteY3" fmla="*/ 841071 h 942592"/>
                <a:gd name="connsiteX4" fmla="*/ 468288 w 1574684"/>
                <a:gd name="connsiteY4" fmla="*/ 65450 h 942592"/>
                <a:gd name="connsiteX5" fmla="*/ 40513 w 1574684"/>
                <a:gd name="connsiteY5" fmla="*/ 942592 h 942592"/>
                <a:gd name="connsiteX6" fmla="*/ 206408 w 1574684"/>
                <a:gd name="connsiteY6" fmla="*/ 866530 h 942592"/>
                <a:gd name="connsiteX7" fmla="*/ 328607 w 1574684"/>
                <a:gd name="connsiteY7" fmla="*/ 630784 h 942592"/>
                <a:gd name="connsiteX8" fmla="*/ 573858 w 1574684"/>
                <a:gd name="connsiteY8" fmla="*/ 251209 h 942592"/>
                <a:gd name="connsiteX9" fmla="*/ 573858 w 1574684"/>
                <a:gd name="connsiteY9" fmla="*/ 251209 h 94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684" h="942592">
                  <a:moveTo>
                    <a:pt x="573858" y="251209"/>
                  </a:moveTo>
                  <a:cubicBezTo>
                    <a:pt x="573858" y="251209"/>
                    <a:pt x="671828" y="376067"/>
                    <a:pt x="878483" y="419585"/>
                  </a:cubicBezTo>
                  <a:cubicBezTo>
                    <a:pt x="1085137" y="463103"/>
                    <a:pt x="1327730" y="522694"/>
                    <a:pt x="1413574" y="595819"/>
                  </a:cubicBezTo>
                  <a:cubicBezTo>
                    <a:pt x="1499419" y="668944"/>
                    <a:pt x="1510353" y="841071"/>
                    <a:pt x="1510353" y="841071"/>
                  </a:cubicBezTo>
                  <a:cubicBezTo>
                    <a:pt x="1772591" y="385989"/>
                    <a:pt x="1194974" y="-197303"/>
                    <a:pt x="468288" y="65450"/>
                  </a:cubicBezTo>
                  <a:cubicBezTo>
                    <a:pt x="146658" y="181756"/>
                    <a:pt x="-100419" y="563613"/>
                    <a:pt x="40513" y="942592"/>
                  </a:cubicBezTo>
                  <a:cubicBezTo>
                    <a:pt x="40513" y="865895"/>
                    <a:pt x="142510" y="813706"/>
                    <a:pt x="206408" y="866530"/>
                  </a:cubicBezTo>
                  <a:cubicBezTo>
                    <a:pt x="210893" y="745363"/>
                    <a:pt x="238377" y="697063"/>
                    <a:pt x="328607" y="630784"/>
                  </a:cubicBezTo>
                  <a:cubicBezTo>
                    <a:pt x="414551" y="567700"/>
                    <a:pt x="546831" y="465385"/>
                    <a:pt x="573858" y="251209"/>
                  </a:cubicBezTo>
                  <a:lnTo>
                    <a:pt x="573858" y="251209"/>
                  </a:lnTo>
                  <a:close/>
                </a:path>
              </a:pathLst>
            </a:custGeom>
            <a:solidFill>
              <a:srgbClr val="8A4E3C"/>
            </a:solidFill>
            <a:ln w="198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A4D5BE3F-B794-29A4-82C1-17EA8CB18258}"/>
                </a:ext>
              </a:extLst>
            </p:cNvPr>
            <p:cNvSpPr/>
            <p:nvPr/>
          </p:nvSpPr>
          <p:spPr>
            <a:xfrm>
              <a:off x="3067384" y="2015830"/>
              <a:ext cx="1514509" cy="615102"/>
            </a:xfrm>
            <a:custGeom>
              <a:avLst/>
              <a:gdLst>
                <a:gd name="connsiteX0" fmla="*/ 1064647 w 1514509"/>
                <a:gd name="connsiteY0" fmla="*/ 259916 h 615102"/>
                <a:gd name="connsiteX1" fmla="*/ 1392668 w 1514509"/>
                <a:gd name="connsiteY1" fmla="*/ 379257 h 615102"/>
                <a:gd name="connsiteX2" fmla="*/ 1514510 w 1514509"/>
                <a:gd name="connsiteY2" fmla="*/ 174567 h 615102"/>
                <a:gd name="connsiteX3" fmla="*/ 1378856 w 1514509"/>
                <a:gd name="connsiteY3" fmla="*/ 0 h 615102"/>
                <a:gd name="connsiteX4" fmla="*/ 1064647 w 1514509"/>
                <a:gd name="connsiteY4" fmla="*/ 259916 h 615102"/>
                <a:gd name="connsiteX5" fmla="*/ 1064647 w 1514509"/>
                <a:gd name="connsiteY5" fmla="*/ 259916 h 615102"/>
                <a:gd name="connsiteX6" fmla="*/ 46792 w 1514509"/>
                <a:gd name="connsiteY6" fmla="*/ 270294 h 615102"/>
                <a:gd name="connsiteX7" fmla="*/ 0 w 1514509"/>
                <a:gd name="connsiteY7" fmla="*/ 461530 h 615102"/>
                <a:gd name="connsiteX8" fmla="*/ 207488 w 1514509"/>
                <a:gd name="connsiteY8" fmla="*/ 615103 h 615102"/>
                <a:gd name="connsiteX9" fmla="*/ 326115 w 1514509"/>
                <a:gd name="connsiteY9" fmla="*/ 428153 h 615102"/>
                <a:gd name="connsiteX10" fmla="*/ 423152 w 1514509"/>
                <a:gd name="connsiteY10" fmla="*/ 348043 h 615102"/>
                <a:gd name="connsiteX11" fmla="*/ 46792 w 1514509"/>
                <a:gd name="connsiteY11" fmla="*/ 270294 h 615102"/>
                <a:gd name="connsiteX12" fmla="*/ 46792 w 1514509"/>
                <a:gd name="connsiteY12" fmla="*/ 270294 h 61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4509" h="615102">
                  <a:moveTo>
                    <a:pt x="1064647" y="259916"/>
                  </a:moveTo>
                  <a:cubicBezTo>
                    <a:pt x="1199427" y="293670"/>
                    <a:pt x="1325496" y="333676"/>
                    <a:pt x="1392668" y="379257"/>
                  </a:cubicBezTo>
                  <a:cubicBezTo>
                    <a:pt x="1454303" y="312939"/>
                    <a:pt x="1492244" y="242691"/>
                    <a:pt x="1514510" y="174567"/>
                  </a:cubicBezTo>
                  <a:cubicBezTo>
                    <a:pt x="1481707" y="111047"/>
                    <a:pt x="1435789" y="51832"/>
                    <a:pt x="1378856" y="0"/>
                  </a:cubicBezTo>
                  <a:cubicBezTo>
                    <a:pt x="1317300" y="118369"/>
                    <a:pt x="1203535" y="203242"/>
                    <a:pt x="1064647" y="259916"/>
                  </a:cubicBezTo>
                  <a:lnTo>
                    <a:pt x="1064647" y="259916"/>
                  </a:lnTo>
                  <a:close/>
                  <a:moveTo>
                    <a:pt x="46792" y="270294"/>
                  </a:moveTo>
                  <a:cubicBezTo>
                    <a:pt x="22126" y="330818"/>
                    <a:pt x="5894" y="395113"/>
                    <a:pt x="0" y="461530"/>
                  </a:cubicBezTo>
                  <a:cubicBezTo>
                    <a:pt x="50344" y="518086"/>
                    <a:pt x="117833" y="573549"/>
                    <a:pt x="207488" y="615103"/>
                  </a:cubicBezTo>
                  <a:cubicBezTo>
                    <a:pt x="217787" y="528226"/>
                    <a:pt x="249101" y="484748"/>
                    <a:pt x="326115" y="428153"/>
                  </a:cubicBezTo>
                  <a:cubicBezTo>
                    <a:pt x="355127" y="406840"/>
                    <a:pt x="389437" y="381083"/>
                    <a:pt x="423152" y="348043"/>
                  </a:cubicBezTo>
                  <a:cubicBezTo>
                    <a:pt x="279740" y="338379"/>
                    <a:pt x="147044" y="311054"/>
                    <a:pt x="46792" y="270294"/>
                  </a:cubicBezTo>
                  <a:lnTo>
                    <a:pt x="46792" y="270294"/>
                  </a:lnTo>
                  <a:close/>
                </a:path>
              </a:pathLst>
            </a:custGeom>
            <a:solidFill>
              <a:srgbClr val="965F4C"/>
            </a:solidFill>
            <a:ln w="198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49F8CF6-5F51-37FB-62DF-B152A02D1C6F}"/>
                </a:ext>
              </a:extLst>
            </p:cNvPr>
            <p:cNvSpPr/>
            <p:nvPr/>
          </p:nvSpPr>
          <p:spPr>
            <a:xfrm>
              <a:off x="3362670" y="3402025"/>
              <a:ext cx="968261" cy="717222"/>
            </a:xfrm>
            <a:custGeom>
              <a:avLst/>
              <a:gdLst>
                <a:gd name="connsiteX0" fmla="*/ 459809 w 959164"/>
                <a:gd name="connsiteY0" fmla="*/ 2281 h 717222"/>
                <a:gd name="connsiteX1" fmla="*/ 812852 w 959164"/>
                <a:gd name="connsiteY1" fmla="*/ 192227 h 717222"/>
                <a:gd name="connsiteX2" fmla="*/ 946762 w 959164"/>
                <a:gd name="connsiteY2" fmla="*/ 660011 h 717222"/>
                <a:gd name="connsiteX3" fmla="*/ 959164 w 959164"/>
                <a:gd name="connsiteY3" fmla="*/ 717222 h 717222"/>
                <a:gd name="connsiteX4" fmla="*/ 0 w 959164"/>
                <a:gd name="connsiteY4" fmla="*/ 717222 h 717222"/>
                <a:gd name="connsiteX5" fmla="*/ 38495 w 959164"/>
                <a:gd name="connsiteY5" fmla="*/ 529831 h 717222"/>
                <a:gd name="connsiteX6" fmla="*/ 176596 w 959164"/>
                <a:gd name="connsiteY6" fmla="*/ 93028 h 717222"/>
                <a:gd name="connsiteX7" fmla="*/ 459809 w 959164"/>
                <a:gd name="connsiteY7" fmla="*/ 2281 h 71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64" h="717222">
                  <a:moveTo>
                    <a:pt x="459809" y="2281"/>
                  </a:moveTo>
                  <a:cubicBezTo>
                    <a:pt x="634515" y="-9565"/>
                    <a:pt x="744490" y="20557"/>
                    <a:pt x="812852" y="192227"/>
                  </a:cubicBezTo>
                  <a:cubicBezTo>
                    <a:pt x="859339" y="308984"/>
                    <a:pt x="905193" y="478189"/>
                    <a:pt x="946762" y="660011"/>
                  </a:cubicBezTo>
                  <a:lnTo>
                    <a:pt x="959164" y="717222"/>
                  </a:lnTo>
                  <a:lnTo>
                    <a:pt x="0" y="717222"/>
                  </a:lnTo>
                  <a:lnTo>
                    <a:pt x="38495" y="529831"/>
                  </a:lnTo>
                  <a:cubicBezTo>
                    <a:pt x="87137" y="308624"/>
                    <a:pt x="137729" y="128688"/>
                    <a:pt x="176596" y="93028"/>
                  </a:cubicBezTo>
                  <a:cubicBezTo>
                    <a:pt x="239243" y="35520"/>
                    <a:pt x="353604" y="9485"/>
                    <a:pt x="459809" y="2281"/>
                  </a:cubicBezTo>
                  <a:close/>
                </a:path>
              </a:pathLst>
            </a:custGeom>
            <a:solidFill>
              <a:schemeClr val="bg1"/>
            </a:solidFill>
            <a:ln w="1984" cap="flat">
              <a:solidFill>
                <a:schemeClr val="bg1"/>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FF54FE1-5C69-E05E-12F1-9C101B95178D}"/>
                </a:ext>
              </a:extLst>
            </p:cNvPr>
            <p:cNvSpPr/>
            <p:nvPr/>
          </p:nvSpPr>
          <p:spPr>
            <a:xfrm>
              <a:off x="3596801" y="3396708"/>
              <a:ext cx="475619" cy="100749"/>
            </a:xfrm>
            <a:custGeom>
              <a:avLst/>
              <a:gdLst>
                <a:gd name="connsiteX0" fmla="*/ 0 w 475619"/>
                <a:gd name="connsiteY0" fmla="*/ 38122 h 100749"/>
                <a:gd name="connsiteX1" fmla="*/ 225546 w 475619"/>
                <a:gd name="connsiteY1" fmla="*/ 160 h 100749"/>
                <a:gd name="connsiteX2" fmla="*/ 475619 w 475619"/>
                <a:gd name="connsiteY2" fmla="*/ 40166 h 100749"/>
                <a:gd name="connsiteX3" fmla="*/ 174587 w 475619"/>
                <a:gd name="connsiteY3" fmla="*/ 100749 h 100749"/>
                <a:gd name="connsiteX4" fmla="*/ 0 w 475619"/>
                <a:gd name="connsiteY4" fmla="*/ 38122 h 100749"/>
                <a:gd name="connsiteX5" fmla="*/ 0 w 475619"/>
                <a:gd name="connsiteY5" fmla="*/ 38122 h 10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619" h="100749">
                  <a:moveTo>
                    <a:pt x="0" y="38122"/>
                  </a:moveTo>
                  <a:cubicBezTo>
                    <a:pt x="77967" y="11690"/>
                    <a:pt x="153056" y="2780"/>
                    <a:pt x="225546" y="160"/>
                  </a:cubicBezTo>
                  <a:cubicBezTo>
                    <a:pt x="285991" y="-2003"/>
                    <a:pt x="429939" y="18060"/>
                    <a:pt x="475619" y="40166"/>
                  </a:cubicBezTo>
                  <a:cubicBezTo>
                    <a:pt x="443234" y="82215"/>
                    <a:pt x="251442" y="100749"/>
                    <a:pt x="174587" y="100749"/>
                  </a:cubicBezTo>
                  <a:cubicBezTo>
                    <a:pt x="97771" y="100769"/>
                    <a:pt x="25817" y="63423"/>
                    <a:pt x="0" y="38122"/>
                  </a:cubicBezTo>
                  <a:lnTo>
                    <a:pt x="0" y="38122"/>
                  </a:lnTo>
                  <a:close/>
                </a:path>
              </a:pathLst>
            </a:custGeom>
            <a:solidFill>
              <a:srgbClr val="E8935A"/>
            </a:solidFill>
            <a:ln w="1984" cap="flat">
              <a:noFill/>
              <a:prstDash val="solid"/>
              <a:miter/>
            </a:ln>
          </p:spPr>
          <p:txBody>
            <a:bodyPr rtlCol="0" anchor="ctr"/>
            <a:lstStyle/>
            <a:p>
              <a:endParaRPr lang="en-US"/>
            </a:p>
          </p:txBody>
        </p:sp>
        <p:grpSp>
          <p:nvGrpSpPr>
            <p:cNvPr id="307" name="Group 306">
              <a:extLst>
                <a:ext uri="{FF2B5EF4-FFF2-40B4-BE49-F238E27FC236}">
                  <a16:creationId xmlns:a16="http://schemas.microsoft.com/office/drawing/2014/main" id="{CAC41EBD-058D-2635-B17F-8B9B12AFDC23}"/>
                </a:ext>
              </a:extLst>
            </p:cNvPr>
            <p:cNvGrpSpPr/>
            <p:nvPr/>
          </p:nvGrpSpPr>
          <p:grpSpPr>
            <a:xfrm>
              <a:off x="3812204" y="3592951"/>
              <a:ext cx="133446" cy="438064"/>
              <a:chOff x="14692737" y="2561777"/>
              <a:chExt cx="173622" cy="569956"/>
            </a:xfrm>
          </p:grpSpPr>
          <p:sp>
            <p:nvSpPr>
              <p:cNvPr id="313" name="Arrow: Notched Right 2874">
                <a:extLst>
                  <a:ext uri="{FF2B5EF4-FFF2-40B4-BE49-F238E27FC236}">
                    <a16:creationId xmlns:a16="http://schemas.microsoft.com/office/drawing/2014/main" id="{1CEF0FC7-1EB7-6615-0477-3F50D51E1392}"/>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Arrow: Notched Right 2874">
                <a:extLst>
                  <a:ext uri="{FF2B5EF4-FFF2-40B4-BE49-F238E27FC236}">
                    <a16:creationId xmlns:a16="http://schemas.microsoft.com/office/drawing/2014/main" id="{67407347-964B-14F3-469E-66F8CCD0F88E}"/>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Arrow: Notched Right 2874">
                <a:extLst>
                  <a:ext uri="{FF2B5EF4-FFF2-40B4-BE49-F238E27FC236}">
                    <a16:creationId xmlns:a16="http://schemas.microsoft.com/office/drawing/2014/main" id="{08E4C2A8-76D5-F2CB-496C-91AC2BAF69BA}"/>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8" name="Freeform: Shape 307">
              <a:extLst>
                <a:ext uri="{FF2B5EF4-FFF2-40B4-BE49-F238E27FC236}">
                  <a16:creationId xmlns:a16="http://schemas.microsoft.com/office/drawing/2014/main" id="{C47F34A7-E3AF-DC9F-B676-59245FC2E98E}"/>
                </a:ext>
              </a:extLst>
            </p:cNvPr>
            <p:cNvSpPr/>
            <p:nvPr/>
          </p:nvSpPr>
          <p:spPr>
            <a:xfrm rot="638362" flipH="1">
              <a:off x="3952326" y="3551304"/>
              <a:ext cx="1259804" cy="397307"/>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052720E4-C9C2-F229-1B83-1993B4F36C67}"/>
                </a:ext>
              </a:extLst>
            </p:cNvPr>
            <p:cNvSpPr/>
            <p:nvPr/>
          </p:nvSpPr>
          <p:spPr>
            <a:xfrm rot="898778">
              <a:off x="3976571" y="3505978"/>
              <a:ext cx="506638" cy="296381"/>
            </a:xfrm>
            <a:custGeom>
              <a:avLst/>
              <a:gdLst>
                <a:gd name="connsiteX0" fmla="*/ 69537 w 506638"/>
                <a:gd name="connsiteY0" fmla="*/ 231829 h 296381"/>
                <a:gd name="connsiteX1" fmla="*/ 388845 w 506638"/>
                <a:gd name="connsiteY1" fmla="*/ 296381 h 296381"/>
                <a:gd name="connsiteX2" fmla="*/ 506639 w 506638"/>
                <a:gd name="connsiteY2" fmla="*/ 96434 h 296381"/>
                <a:gd name="connsiteX3" fmla="*/ 205071 w 506638"/>
                <a:gd name="connsiteY3" fmla="*/ 9100 h 296381"/>
                <a:gd name="connsiteX4" fmla="*/ 15204 w 506638"/>
                <a:gd name="connsiteY4" fmla="*/ 71172 h 296381"/>
                <a:gd name="connsiteX5" fmla="*/ 69537 w 506638"/>
                <a:gd name="connsiteY5" fmla="*/ 231829 h 296381"/>
                <a:gd name="connsiteX6" fmla="*/ 69537 w 506638"/>
                <a:gd name="connsiteY6" fmla="*/ 231829 h 29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38" h="296381">
                  <a:moveTo>
                    <a:pt x="69537" y="231829"/>
                  </a:moveTo>
                  <a:cubicBezTo>
                    <a:pt x="69537" y="231829"/>
                    <a:pt x="201479" y="294000"/>
                    <a:pt x="388845" y="296381"/>
                  </a:cubicBezTo>
                  <a:cubicBezTo>
                    <a:pt x="404800" y="216867"/>
                    <a:pt x="456216" y="147690"/>
                    <a:pt x="506639" y="96434"/>
                  </a:cubicBezTo>
                  <a:cubicBezTo>
                    <a:pt x="411845" y="84944"/>
                    <a:pt x="316931" y="53928"/>
                    <a:pt x="205071" y="9100"/>
                  </a:cubicBezTo>
                  <a:cubicBezTo>
                    <a:pt x="161017" y="-8541"/>
                    <a:pt x="52114" y="-6675"/>
                    <a:pt x="15204" y="71172"/>
                  </a:cubicBezTo>
                  <a:cubicBezTo>
                    <a:pt x="-21706" y="149040"/>
                    <a:pt x="13319" y="210417"/>
                    <a:pt x="69537" y="231829"/>
                  </a:cubicBezTo>
                  <a:lnTo>
                    <a:pt x="69537" y="231829"/>
                  </a:lnTo>
                  <a:close/>
                </a:path>
              </a:pathLst>
            </a:custGeom>
            <a:solidFill>
              <a:srgbClr val="FAA66E"/>
            </a:solidFill>
            <a:ln w="1984"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0FE7DE74-B205-3B62-354C-5000BFB1000B}"/>
                </a:ext>
              </a:extLst>
            </p:cNvPr>
            <p:cNvSpPr/>
            <p:nvPr/>
          </p:nvSpPr>
          <p:spPr>
            <a:xfrm>
              <a:off x="3939618" y="3408259"/>
              <a:ext cx="423834" cy="387313"/>
            </a:xfrm>
            <a:custGeom>
              <a:avLst/>
              <a:gdLst>
                <a:gd name="connsiteX0" fmla="*/ 259903 w 423834"/>
                <a:gd name="connsiteY0" fmla="*/ 387314 h 387313"/>
                <a:gd name="connsiteX1" fmla="*/ 49657 w 423834"/>
                <a:gd name="connsiteY1" fmla="*/ 43736 h 387313"/>
                <a:gd name="connsiteX2" fmla="*/ 46442 w 423834"/>
                <a:gd name="connsiteY2" fmla="*/ 0 h 387313"/>
                <a:gd name="connsiteX3" fmla="*/ 423834 w 423834"/>
                <a:gd name="connsiteY3" fmla="*/ 132994 h 387313"/>
                <a:gd name="connsiteX4" fmla="*/ 259903 w 423834"/>
                <a:gd name="connsiteY4" fmla="*/ 387314 h 387313"/>
                <a:gd name="connsiteX5" fmla="*/ 259903 w 423834"/>
                <a:gd name="connsiteY5" fmla="*/ 387314 h 38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34" h="387313">
                  <a:moveTo>
                    <a:pt x="259903" y="387314"/>
                  </a:moveTo>
                  <a:cubicBezTo>
                    <a:pt x="84959" y="347051"/>
                    <a:pt x="-87584" y="150139"/>
                    <a:pt x="49657" y="43736"/>
                  </a:cubicBezTo>
                  <a:cubicBezTo>
                    <a:pt x="74462" y="24527"/>
                    <a:pt x="60015" y="34370"/>
                    <a:pt x="46442" y="0"/>
                  </a:cubicBezTo>
                  <a:cubicBezTo>
                    <a:pt x="155782" y="12779"/>
                    <a:pt x="313780" y="68402"/>
                    <a:pt x="423834" y="132994"/>
                  </a:cubicBezTo>
                  <a:cubicBezTo>
                    <a:pt x="377538" y="269322"/>
                    <a:pt x="318780" y="330044"/>
                    <a:pt x="259903" y="387314"/>
                  </a:cubicBezTo>
                  <a:lnTo>
                    <a:pt x="259903" y="387314"/>
                  </a:lnTo>
                  <a:close/>
                </a:path>
              </a:pathLst>
            </a:custGeom>
            <a:solidFill>
              <a:schemeClr val="bg1"/>
            </a:solidFill>
            <a:ln w="198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27691F59-ADE6-187D-BAF4-F0D977F65B00}"/>
                </a:ext>
              </a:extLst>
            </p:cNvPr>
            <p:cNvSpPr/>
            <p:nvPr/>
          </p:nvSpPr>
          <p:spPr>
            <a:xfrm>
              <a:off x="3512266" y="3408140"/>
              <a:ext cx="577200" cy="183325"/>
            </a:xfrm>
            <a:custGeom>
              <a:avLst/>
              <a:gdLst>
                <a:gd name="connsiteX0" fmla="*/ 0 w 577200"/>
                <a:gd name="connsiteY0" fmla="*/ 45006 h 183325"/>
                <a:gd name="connsiteX1" fmla="*/ 123667 w 577200"/>
                <a:gd name="connsiteY1" fmla="*/ 8731 h 183325"/>
                <a:gd name="connsiteX2" fmla="*/ 472326 w 577200"/>
                <a:gd name="connsiteY2" fmla="*/ 0 h 183325"/>
                <a:gd name="connsiteX3" fmla="*/ 577201 w 577200"/>
                <a:gd name="connsiteY3" fmla="*/ 19864 h 183325"/>
                <a:gd name="connsiteX4" fmla="*/ 0 w 577200"/>
                <a:gd name="connsiteY4" fmla="*/ 45006 h 183325"/>
                <a:gd name="connsiteX5" fmla="*/ 0 w 577200"/>
                <a:gd name="connsiteY5" fmla="*/ 45006 h 18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200" h="183325">
                  <a:moveTo>
                    <a:pt x="0" y="45006"/>
                  </a:moveTo>
                  <a:cubicBezTo>
                    <a:pt x="36433" y="29012"/>
                    <a:pt x="85507" y="12244"/>
                    <a:pt x="123667" y="8731"/>
                  </a:cubicBezTo>
                  <a:cubicBezTo>
                    <a:pt x="153751" y="105927"/>
                    <a:pt x="421842" y="128093"/>
                    <a:pt x="472326" y="0"/>
                  </a:cubicBezTo>
                  <a:cubicBezTo>
                    <a:pt x="502568" y="3294"/>
                    <a:pt x="540013" y="8235"/>
                    <a:pt x="577201" y="19864"/>
                  </a:cubicBezTo>
                  <a:cubicBezTo>
                    <a:pt x="500563" y="229932"/>
                    <a:pt x="116484" y="236679"/>
                    <a:pt x="0" y="45006"/>
                  </a:cubicBezTo>
                  <a:lnTo>
                    <a:pt x="0" y="45006"/>
                  </a:lnTo>
                  <a:close/>
                </a:path>
              </a:pathLst>
            </a:custGeom>
            <a:solidFill>
              <a:srgbClr val="0070C0"/>
            </a:solidFill>
            <a:ln w="1984"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1E115CD5-A596-00FE-7D9D-51B909FB3251}"/>
                </a:ext>
              </a:extLst>
            </p:cNvPr>
            <p:cNvSpPr/>
            <p:nvPr/>
          </p:nvSpPr>
          <p:spPr>
            <a:xfrm>
              <a:off x="4185590" y="3539685"/>
              <a:ext cx="238960" cy="303830"/>
            </a:xfrm>
            <a:custGeom>
              <a:avLst/>
              <a:gdLst>
                <a:gd name="connsiteX0" fmla="*/ 175182 w 238960"/>
                <a:gd name="connsiteY0" fmla="*/ 0 h 303830"/>
                <a:gd name="connsiteX1" fmla="*/ 0 w 238960"/>
                <a:gd name="connsiteY1" fmla="*/ 252355 h 303830"/>
                <a:gd name="connsiteX2" fmla="*/ 68501 w 238960"/>
                <a:gd name="connsiteY2" fmla="*/ 303831 h 303830"/>
                <a:gd name="connsiteX3" fmla="*/ 238961 w 238960"/>
                <a:gd name="connsiteY3" fmla="*/ 40561 h 303830"/>
                <a:gd name="connsiteX4" fmla="*/ 175182 w 238960"/>
                <a:gd name="connsiteY4" fmla="*/ 0 h 303830"/>
                <a:gd name="connsiteX5" fmla="*/ 175182 w 238960"/>
                <a:gd name="connsiteY5" fmla="*/ 0 h 3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60" h="303830">
                  <a:moveTo>
                    <a:pt x="175182" y="0"/>
                  </a:moveTo>
                  <a:cubicBezTo>
                    <a:pt x="144940" y="100589"/>
                    <a:pt x="83126" y="186989"/>
                    <a:pt x="0" y="252355"/>
                  </a:cubicBezTo>
                  <a:cubicBezTo>
                    <a:pt x="22840" y="269500"/>
                    <a:pt x="45661" y="286665"/>
                    <a:pt x="68501" y="303831"/>
                  </a:cubicBezTo>
                  <a:cubicBezTo>
                    <a:pt x="138570" y="237770"/>
                    <a:pt x="185025" y="179667"/>
                    <a:pt x="238961" y="40561"/>
                  </a:cubicBezTo>
                  <a:cubicBezTo>
                    <a:pt x="221280" y="28158"/>
                    <a:pt x="196673" y="11192"/>
                    <a:pt x="175182" y="0"/>
                  </a:cubicBezTo>
                  <a:lnTo>
                    <a:pt x="175182" y="0"/>
                  </a:lnTo>
                  <a:close/>
                </a:path>
              </a:pathLst>
            </a:custGeom>
            <a:solidFill>
              <a:srgbClr val="0070C0"/>
            </a:solidFill>
            <a:ln w="1984" cap="flat">
              <a:noFill/>
              <a:prstDash val="solid"/>
              <a:miter/>
            </a:ln>
          </p:spPr>
          <p:txBody>
            <a:bodyPr rtlCol="0" anchor="ctr"/>
            <a:lstStyle/>
            <a:p>
              <a:endParaRPr lang="en-US"/>
            </a:p>
          </p:txBody>
        </p:sp>
      </p:grpSp>
      <p:sp>
        <p:nvSpPr>
          <p:cNvPr id="316" name="Rectangle: Rounded Corners 315">
            <a:extLst>
              <a:ext uri="{FF2B5EF4-FFF2-40B4-BE49-F238E27FC236}">
                <a16:creationId xmlns:a16="http://schemas.microsoft.com/office/drawing/2014/main" id="{D4F358C2-F3D3-6659-D8B0-2CC947C80D0D}"/>
              </a:ext>
            </a:extLst>
          </p:cNvPr>
          <p:cNvSpPr/>
          <p:nvPr/>
        </p:nvSpPr>
        <p:spPr>
          <a:xfrm>
            <a:off x="1294206" y="7489330"/>
            <a:ext cx="10501444" cy="3340477"/>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7" name="Picture 2">
            <a:extLst>
              <a:ext uri="{FF2B5EF4-FFF2-40B4-BE49-F238E27FC236}">
                <a16:creationId xmlns:a16="http://schemas.microsoft.com/office/drawing/2014/main" id="{5C8AC191-1EFF-65A7-16D5-F11769825F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819250" y="1221416"/>
            <a:ext cx="2347138" cy="1906520"/>
          </a:xfrm>
          <a:prstGeom prst="rect">
            <a:avLst/>
          </a:prstGeom>
          <a:noFill/>
          <a:extLst>
            <a:ext uri="{909E8E84-426E-40DD-AFC4-6F175D3DCCD1}">
              <a14:hiddenFill xmlns:a14="http://schemas.microsoft.com/office/drawing/2010/main">
                <a:solidFill>
                  <a:srgbClr val="FFFFFF"/>
                </a:solidFill>
              </a14:hiddenFill>
            </a:ext>
          </a:extLst>
        </p:spPr>
      </p:pic>
      <p:pic>
        <p:nvPicPr>
          <p:cNvPr id="318" name="Picture 4">
            <a:extLst>
              <a:ext uri="{FF2B5EF4-FFF2-40B4-BE49-F238E27FC236}">
                <a16:creationId xmlns:a16="http://schemas.microsoft.com/office/drawing/2014/main" id="{817953B1-1F18-1D37-D696-2A36B0264E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076194" y="557079"/>
            <a:ext cx="2347136" cy="234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070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76"/>
                                        </p:tgtEl>
                                        <p:attrNameLst>
                                          <p:attrName>style.visibility</p:attrName>
                                        </p:attrNameLst>
                                      </p:cBhvr>
                                      <p:to>
                                        <p:strVal val="visible"/>
                                      </p:to>
                                    </p:set>
                                    <p:animEffect transition="in" filter="wipe(up)">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B0EBE95C-7BD1-548B-127B-3E1ADC99C226}"/>
              </a:ext>
            </a:extLst>
          </p:cNvPr>
          <p:cNvSpPr/>
          <p:nvPr/>
        </p:nvSpPr>
        <p:spPr>
          <a:xfrm>
            <a:off x="789278" y="2611346"/>
            <a:ext cx="10501444" cy="3340477"/>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5F979F94-4F5B-956A-3350-28FEE83F40D4}"/>
              </a:ext>
            </a:extLst>
          </p:cNvPr>
          <p:cNvSpPr txBox="1"/>
          <p:nvPr/>
        </p:nvSpPr>
        <p:spPr>
          <a:xfrm>
            <a:off x="1262013" y="3297905"/>
            <a:ext cx="9768653" cy="230832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Một con muỗi khi bay vỗ cánh 3000 lần trong 5 giây và một con ong mật khi vỗ cánh 4950 lần trong 15 giây.</a:t>
            </a:r>
          </a:p>
          <a:p>
            <a:r>
              <a:rPr lang="vi-VN" dirty="0"/>
              <a:t>          a) Tính tần số dao động của cánh muỗi và cánh ong khi bay. Con nào vỗ cánh nhanh hơn?</a:t>
            </a:r>
          </a:p>
          <a:p>
            <a:r>
              <a:rPr lang="vi-VN" dirty="0"/>
              <a:t>         b) Âm phát ra khi vỗ cánh của con muỗi hay con ong cao hơn?</a:t>
            </a:r>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985883" y="666364"/>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D9383A3-DEBA-01B4-D8D0-279759439FDB}"/>
              </a:ext>
            </a:extLst>
          </p:cNvPr>
          <p:cNvSpPr txBox="1"/>
          <p:nvPr/>
        </p:nvSpPr>
        <p:spPr>
          <a:xfrm>
            <a:off x="1206387" y="760317"/>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625449" y="644534"/>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278" y="754735"/>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D5546D66-B822-1BE4-F302-2AA8D35BDE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176386" y="828240"/>
            <a:ext cx="3036482" cy="24664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56B905CC-F0F9-22F1-EBFA-A262A2B027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843272" y="322033"/>
            <a:ext cx="3036480" cy="303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7440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D003BD4C-4D56-C3A3-F394-31C41B4939C4}"/>
              </a:ext>
            </a:extLst>
          </p:cNvPr>
          <p:cNvSpPr/>
          <p:nvPr/>
        </p:nvSpPr>
        <p:spPr>
          <a:xfrm>
            <a:off x="1076094" y="2066692"/>
            <a:ext cx="4573813" cy="2034149"/>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A5F249FD-8905-3FBA-E863-C067560D6C50}"/>
              </a:ext>
            </a:extLst>
          </p:cNvPr>
          <p:cNvSpPr txBox="1"/>
          <p:nvPr/>
        </p:nvSpPr>
        <p:spPr>
          <a:xfrm>
            <a:off x="1076094" y="2749312"/>
            <a:ext cx="4573812"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Tần số dao động của muỗi: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3 000 : 5 = 600 Hz</a:t>
            </a:r>
          </a:p>
        </p:txBody>
      </p:sp>
      <p:pic>
        <p:nvPicPr>
          <p:cNvPr id="28" name="Picture 2">
            <a:extLst>
              <a:ext uri="{FF2B5EF4-FFF2-40B4-BE49-F238E27FC236}">
                <a16:creationId xmlns:a16="http://schemas.microsoft.com/office/drawing/2014/main" id="{3472952D-4212-4136-513D-313DA90A7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359028" y="1144891"/>
            <a:ext cx="1975412" cy="160457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a16="http://schemas.microsoft.com/office/drawing/2014/main" id="{AB729ECF-19FC-2CB1-3A9D-E7B6B9BD38B7}"/>
              </a:ext>
            </a:extLst>
          </p:cNvPr>
          <p:cNvSpPr/>
          <p:nvPr/>
        </p:nvSpPr>
        <p:spPr>
          <a:xfrm>
            <a:off x="6542093" y="2065717"/>
            <a:ext cx="4573813" cy="2034149"/>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9796EDA4-291B-FCB8-3698-1AB9129EAA28}"/>
              </a:ext>
            </a:extLst>
          </p:cNvPr>
          <p:cNvSpPr txBox="1"/>
          <p:nvPr/>
        </p:nvSpPr>
        <p:spPr>
          <a:xfrm>
            <a:off x="6690732" y="2659368"/>
            <a:ext cx="4314490"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Tần số dao động của ong: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4 950 : 15 = 330 Hz</a:t>
            </a:r>
          </a:p>
        </p:txBody>
      </p:sp>
      <p:pic>
        <p:nvPicPr>
          <p:cNvPr id="29" name="Picture 4">
            <a:extLst>
              <a:ext uri="{FF2B5EF4-FFF2-40B4-BE49-F238E27FC236}">
                <a16:creationId xmlns:a16="http://schemas.microsoft.com/office/drawing/2014/main" id="{EFB3CDBD-C792-2205-938A-9CE23B7812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555873" y="512700"/>
            <a:ext cx="2326596" cy="232659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2CDCFFB-7B0B-273A-4100-57596475095A}"/>
              </a:ext>
            </a:extLst>
          </p:cNvPr>
          <p:cNvSpPr txBox="1"/>
          <p:nvPr/>
        </p:nvSpPr>
        <p:spPr>
          <a:xfrm>
            <a:off x="1063541" y="4520648"/>
            <a:ext cx="9351233" cy="1977464"/>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800" b="0" i="0" u="none" strike="noStrike" cap="none" spc="0" normalizeH="0" baseline="0">
                <a:ln>
                  <a:noFill/>
                </a:ln>
                <a:solidFill>
                  <a:prstClr val="black"/>
                </a:solidFill>
                <a:effectLst/>
                <a:uLnTx/>
                <a:uFillTx/>
                <a:latin typeface="#9Slide03 Arima Madurai Black" panose="00000A00000000000000" pitchFamily="2" charset="0"/>
                <a:cs typeface="#9Slide03 Arima Madurai Black" panose="00000A00000000000000" pitchFamily="2" charset="0"/>
              </a:defRPr>
            </a:lvl1pPr>
          </a:lstStyle>
          <a:p>
            <a:pPr algn="l"/>
            <a:r>
              <a:rPr lang="vi-VN" dirty="0"/>
              <a:t>a) Con muỗi vỗ cánh nhanh hơn</a:t>
            </a:r>
          </a:p>
          <a:p>
            <a:pPr algn="l"/>
            <a:r>
              <a:rPr lang="vi-VN" dirty="0"/>
              <a:t>b) Âm phát ra khi vỗ cánh của con muỗi cao hơn vì có tần số lớn hơn</a:t>
            </a:r>
          </a:p>
        </p:txBody>
      </p:sp>
    </p:spTree>
    <p:extLst>
      <p:ext uri="{BB962C8B-B14F-4D97-AF65-F5344CB8AC3E}">
        <p14:creationId xmlns:p14="http://schemas.microsoft.com/office/powerpoint/2010/main" val="7789246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2603066">
            <a:off x="-1521961" y="551837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0527026" y="4860824"/>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Graphic 15">
            <a:extLst>
              <a:ext uri="{FF2B5EF4-FFF2-40B4-BE49-F238E27FC236}">
                <a16:creationId xmlns:a16="http://schemas.microsoft.com/office/drawing/2014/main" id="{7696622B-C7E6-757D-2C39-D20248B13D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262" y="509123"/>
            <a:ext cx="5757497" cy="5757497"/>
          </a:xfrm>
          <a:prstGeom prst="rect">
            <a:avLst/>
          </a:prstGeom>
        </p:spPr>
      </p:pic>
      <p:sp>
        <p:nvSpPr>
          <p:cNvPr id="82" name="TextBox 81">
            <a:extLst>
              <a:ext uri="{FF2B5EF4-FFF2-40B4-BE49-F238E27FC236}">
                <a16:creationId xmlns:a16="http://schemas.microsoft.com/office/drawing/2014/main" id="{67B48AC2-A769-8E6B-C973-85AD55D44044}"/>
              </a:ext>
            </a:extLst>
          </p:cNvPr>
          <p:cNvSpPr txBox="1"/>
          <p:nvPr/>
        </p:nvSpPr>
        <p:spPr>
          <a:xfrm>
            <a:off x="5983881" y="2655001"/>
            <a:ext cx="5944303" cy="130888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6000" dirty="0">
                <a:latin typeface="#9Slide07 IcielCadena" panose="02000503000000020004" pitchFamily="2" charset="0"/>
              </a:rPr>
              <a:t>LUYỆN TẬP</a:t>
            </a:r>
            <a:endParaRPr lang="en-US" sz="6000" dirty="0">
              <a:latin typeface="#9Slide07 IcielCadena" panose="02000503000000020004" pitchFamily="2" charset="0"/>
            </a:endParaRPr>
          </a:p>
        </p:txBody>
      </p:sp>
      <p:grpSp>
        <p:nvGrpSpPr>
          <p:cNvPr id="83" name="Graphic 2">
            <a:extLst>
              <a:ext uri="{FF2B5EF4-FFF2-40B4-BE49-F238E27FC236}">
                <a16:creationId xmlns:a16="http://schemas.microsoft.com/office/drawing/2014/main" id="{A9CD7F86-1A52-42B3-5706-9F20533925C9}"/>
              </a:ext>
            </a:extLst>
          </p:cNvPr>
          <p:cNvGrpSpPr/>
          <p:nvPr/>
        </p:nvGrpSpPr>
        <p:grpSpPr>
          <a:xfrm rot="4465581">
            <a:off x="-1004019" y="-949528"/>
            <a:ext cx="2723533" cy="2644656"/>
            <a:chOff x="1348896" y="1051554"/>
            <a:chExt cx="4118106" cy="4398992"/>
          </a:xfrm>
          <a:solidFill>
            <a:schemeClr val="accent1">
              <a:lumMod val="60000"/>
              <a:lumOff val="40000"/>
            </a:schemeClr>
          </a:solidFill>
        </p:grpSpPr>
        <p:sp>
          <p:nvSpPr>
            <p:cNvPr id="84" name="Freeform: Shape 83">
              <a:extLst>
                <a:ext uri="{FF2B5EF4-FFF2-40B4-BE49-F238E27FC236}">
                  <a16:creationId xmlns:a16="http://schemas.microsoft.com/office/drawing/2014/main" id="{AEB296D5-CAB5-44B1-3422-271A84C9B6C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D776D733-8010-EA77-1A5A-20D47431A95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aphic 2">
            <a:extLst>
              <a:ext uri="{FF2B5EF4-FFF2-40B4-BE49-F238E27FC236}">
                <a16:creationId xmlns:a16="http://schemas.microsoft.com/office/drawing/2014/main" id="{F9ACCCA5-600B-102B-B9FD-F1D2790F20A6}"/>
              </a:ext>
            </a:extLst>
          </p:cNvPr>
          <p:cNvGrpSpPr/>
          <p:nvPr/>
        </p:nvGrpSpPr>
        <p:grpSpPr>
          <a:xfrm rot="13222103">
            <a:off x="10527026" y="-739817"/>
            <a:ext cx="2338384" cy="2497879"/>
            <a:chOff x="1348896" y="1051554"/>
            <a:chExt cx="4118106" cy="4398992"/>
          </a:xfrm>
          <a:solidFill>
            <a:srgbClr val="F05555"/>
          </a:solidFill>
        </p:grpSpPr>
        <p:sp>
          <p:nvSpPr>
            <p:cNvPr id="87" name="Freeform: Shape 86">
              <a:extLst>
                <a:ext uri="{FF2B5EF4-FFF2-40B4-BE49-F238E27FC236}">
                  <a16:creationId xmlns:a16="http://schemas.microsoft.com/office/drawing/2014/main" id="{5398712A-B438-4916-7953-6E16CE95C91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7F1DADBD-B4FD-2E7A-C49D-14B15C09E79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3" name="Picture 2">
            <a:extLst>
              <a:ext uri="{FF2B5EF4-FFF2-40B4-BE49-F238E27FC236}">
                <a16:creationId xmlns:a16="http://schemas.microsoft.com/office/drawing/2014/main" id="{C77FB692-278D-77F7-548F-83C1E3DEB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130" y="7066202"/>
            <a:ext cx="2816715" cy="17564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Mèo, Động Vật Trẻ, Mèo Con, Mèo Xám">
            <a:extLst>
              <a:ext uri="{FF2B5EF4-FFF2-40B4-BE49-F238E27FC236}">
                <a16:creationId xmlns:a16="http://schemas.microsoft.com/office/drawing/2014/main" id="{7AB53081-0A11-999E-4D5F-47B99CCC2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0192" y="7397619"/>
            <a:ext cx="2816715" cy="1719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á Heo, Động Vật Có Vú, Loài Vật">
            <a:extLst>
              <a:ext uri="{FF2B5EF4-FFF2-40B4-BE49-F238E27FC236}">
                <a16:creationId xmlns:a16="http://schemas.microsoft.com/office/drawing/2014/main" id="{BAF9BEAB-89D9-B5D2-EA4D-E8A0B92FDC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8184" y="7292477"/>
            <a:ext cx="3062426" cy="1723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49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82"/>
                                        </p:tgtEl>
                                        <p:attrNameLst>
                                          <p:attrName>style.visibility</p:attrName>
                                        </p:attrNameLst>
                                      </p:cBhvr>
                                      <p:to>
                                        <p:strVal val="visible"/>
                                      </p:to>
                                    </p:set>
                                    <p:animEffect transition="in" filter="wipe(up)">
                                      <p:cBhvr>
                                        <p:cTn id="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1AD01C-23F2-D120-33BA-04A538B32DB5}"/>
              </a:ext>
            </a:extLst>
          </p:cNvPr>
          <p:cNvPicPr>
            <a:picLocks noChangeAspect="1"/>
          </p:cNvPicPr>
          <p:nvPr/>
        </p:nvPicPr>
        <p:blipFill rotWithShape="1">
          <a:blip r:embed="rId2">
            <a:extLst>
              <a:ext uri="{28A0092B-C50C-407E-A947-70E740481C1C}">
                <a14:useLocalDpi xmlns:a14="http://schemas.microsoft.com/office/drawing/2010/main" val="0"/>
              </a:ext>
            </a:extLst>
          </a:blip>
          <a:srcRect r="1366"/>
          <a:stretch/>
        </p:blipFill>
        <p:spPr>
          <a:xfrm>
            <a:off x="1950405" y="1852823"/>
            <a:ext cx="7883054" cy="3841476"/>
          </a:xfrm>
          <a:prstGeom prst="rect">
            <a:avLst/>
          </a:prstGeom>
        </p:spPr>
      </p:pic>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8" y="3411125"/>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7037586" y="643724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523661" y="6823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3293970" y="-2028418"/>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3" name="TextBox 22">
            <a:extLst>
              <a:ext uri="{FF2B5EF4-FFF2-40B4-BE49-F238E27FC236}">
                <a16:creationId xmlns:a16="http://schemas.microsoft.com/office/drawing/2014/main" id="{33C61953-C880-857B-5FF9-095D25485A16}"/>
              </a:ext>
            </a:extLst>
          </p:cNvPr>
          <p:cNvSpPr txBox="1"/>
          <p:nvPr/>
        </p:nvSpPr>
        <p:spPr>
          <a:xfrm>
            <a:off x="324905" y="647203"/>
            <a:ext cx="7451623" cy="6463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3600" dirty="0">
                <a:solidFill>
                  <a:srgbClr val="313A61"/>
                </a:solidFill>
                <a:latin typeface="#9Slide07 IcielBaliho Script" pitchFamily="2" charset="0"/>
              </a:rPr>
              <a:t>1. </a:t>
            </a:r>
            <a:r>
              <a:rPr lang="en-US" sz="3600" dirty="0" err="1">
                <a:solidFill>
                  <a:srgbClr val="313A61"/>
                </a:solidFill>
                <a:latin typeface="#9Slide07 IcielBaliho Script" pitchFamily="2" charset="0"/>
              </a:rPr>
              <a:t>Biên</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độ</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dao</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động</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của</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nguồn</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âm</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sóng</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âm</a:t>
            </a:r>
            <a:endParaRPr lang="en-US" sz="3600" dirty="0">
              <a:solidFill>
                <a:srgbClr val="313A61"/>
              </a:solidFill>
              <a:latin typeface="#9Slide07 IcielBaliho Script" pitchFamily="2" charset="0"/>
            </a:endParaRPr>
          </a:p>
        </p:txBody>
      </p:sp>
      <p:sp>
        <p:nvSpPr>
          <p:cNvPr id="24" name="TextBox 23">
            <a:extLst>
              <a:ext uri="{FF2B5EF4-FFF2-40B4-BE49-F238E27FC236}">
                <a16:creationId xmlns:a16="http://schemas.microsoft.com/office/drawing/2014/main" id="{F289DF17-C90C-327E-27B1-97D60D95FCC4}"/>
              </a:ext>
            </a:extLst>
          </p:cNvPr>
          <p:cNvSpPr txBox="1"/>
          <p:nvPr/>
        </p:nvSpPr>
        <p:spPr>
          <a:xfrm>
            <a:off x="910551" y="-1455379"/>
            <a:ext cx="10370898" cy="1101135"/>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r>
              <a:rPr lang="en-US" sz="6000" dirty="0">
                <a:solidFill>
                  <a:srgbClr val="313A61"/>
                </a:solidFill>
              </a:rPr>
              <a:t>ĐỘ TO VÀ ĐỘ CAO CỦA ÂM</a:t>
            </a:r>
          </a:p>
        </p:txBody>
      </p:sp>
      <p:sp>
        <p:nvSpPr>
          <p:cNvPr id="18" name="Rectangle: Rounded Corners 17">
            <a:extLst>
              <a:ext uri="{FF2B5EF4-FFF2-40B4-BE49-F238E27FC236}">
                <a16:creationId xmlns:a16="http://schemas.microsoft.com/office/drawing/2014/main" id="{2E7BD13F-F174-0607-F6C5-61B9A9536313}"/>
              </a:ext>
            </a:extLst>
          </p:cNvPr>
          <p:cNvSpPr/>
          <p:nvPr/>
        </p:nvSpPr>
        <p:spPr>
          <a:xfrm>
            <a:off x="8416407" y="172054"/>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B89A807B-F0B3-B4C6-E889-86E03BAED79D}"/>
              </a:ext>
            </a:extLst>
          </p:cNvPr>
          <p:cNvSpPr txBox="1"/>
          <p:nvPr/>
        </p:nvSpPr>
        <p:spPr>
          <a:xfrm>
            <a:off x="8474015" y="182516"/>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20" name="Google Shape;3776;p52">
            <a:extLst>
              <a:ext uri="{FF2B5EF4-FFF2-40B4-BE49-F238E27FC236}">
                <a16:creationId xmlns:a16="http://schemas.microsoft.com/office/drawing/2014/main" id="{F9EE34A2-B58A-256C-074E-5C0BC5973E35}"/>
              </a:ext>
            </a:extLst>
          </p:cNvPr>
          <p:cNvSpPr/>
          <p:nvPr/>
        </p:nvSpPr>
        <p:spPr>
          <a:xfrm>
            <a:off x="10657937" y="119739"/>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21" name="Picture 4">
            <a:extLst>
              <a:ext uri="{FF2B5EF4-FFF2-40B4-BE49-F238E27FC236}">
                <a16:creationId xmlns:a16="http://schemas.microsoft.com/office/drawing/2014/main" id="{DB11B195-15EB-0565-0C72-0EC168C86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5772" y="277260"/>
            <a:ext cx="497989" cy="49798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37B6D17-5EF3-128C-5DC0-8D29B9DDD6FF}"/>
              </a:ext>
            </a:extLst>
          </p:cNvPr>
          <p:cNvSpPr/>
          <p:nvPr/>
        </p:nvSpPr>
        <p:spPr>
          <a:xfrm>
            <a:off x="531931" y="1357623"/>
            <a:ext cx="1980755" cy="455777"/>
          </a:xfrm>
          <a:prstGeom prst="roundRect">
            <a:avLst>
              <a:gd name="adj" fmla="val 31890"/>
            </a:avLst>
          </a:prstGeom>
          <a:solidFill>
            <a:srgbClr val="EA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FAADC"/>
              </a:solidFill>
            </a:endParaRPr>
          </a:p>
        </p:txBody>
      </p:sp>
      <p:sp>
        <p:nvSpPr>
          <p:cNvPr id="26" name="TextBox 25">
            <a:extLst>
              <a:ext uri="{FF2B5EF4-FFF2-40B4-BE49-F238E27FC236}">
                <a16:creationId xmlns:a16="http://schemas.microsoft.com/office/drawing/2014/main" id="{461F1C8D-990B-5A89-A9C0-08957DEE9F17}"/>
              </a:ext>
            </a:extLst>
          </p:cNvPr>
          <p:cNvSpPr txBox="1"/>
          <p:nvPr/>
        </p:nvSpPr>
        <p:spPr>
          <a:xfrm>
            <a:off x="514091" y="1332188"/>
            <a:ext cx="1808695" cy="495200"/>
          </a:xfrm>
          <a:prstGeom prst="rect">
            <a:avLst/>
          </a:prstGeom>
          <a:noFill/>
        </p:spPr>
        <p:txBody>
          <a:bodyPr wrap="square" rtlCol="0">
            <a:spAutoFit/>
          </a:bodyPr>
          <a:lstStyle/>
          <a:p>
            <a:pPr algn="ctr">
              <a:lnSpc>
                <a:spcPct val="120000"/>
              </a:lnSpc>
            </a:pPr>
            <a:r>
              <a:rPr lang="en-US" sz="2400" dirty="0" err="1">
                <a:solidFill>
                  <a:srgbClr val="313A61"/>
                </a:solidFill>
                <a:latin typeface="#9Slide07 IcielBaliho Script" pitchFamily="2" charset="0"/>
                <a:cs typeface="#9Slide03 Arima Madurai Black" panose="00000A00000000000000" pitchFamily="2" charset="0"/>
              </a:rPr>
              <a:t>Thí</a:t>
            </a:r>
            <a:r>
              <a:rPr lang="en-US" sz="2400" dirty="0">
                <a:solidFill>
                  <a:srgbClr val="313A61"/>
                </a:solidFill>
                <a:latin typeface="#9Slide07 IcielBaliho Script" pitchFamily="2" charset="0"/>
                <a:cs typeface="#9Slide03 Arima Madurai Black" panose="00000A00000000000000" pitchFamily="2" charset="0"/>
              </a:rPr>
              <a:t> </a:t>
            </a:r>
            <a:r>
              <a:rPr lang="en-US" sz="2400" dirty="0" err="1">
                <a:solidFill>
                  <a:srgbClr val="313A61"/>
                </a:solidFill>
                <a:latin typeface="#9Slide07 IcielBaliho Script" pitchFamily="2" charset="0"/>
                <a:cs typeface="#9Slide03 Arima Madurai Black" panose="00000A00000000000000" pitchFamily="2" charset="0"/>
              </a:rPr>
              <a:t>nghiệm</a:t>
            </a:r>
            <a:r>
              <a:rPr lang="en-US" sz="2400" dirty="0">
                <a:solidFill>
                  <a:srgbClr val="313A61"/>
                </a:solidFill>
                <a:latin typeface="#9Slide07 IcielBaliho Script" pitchFamily="2" charset="0"/>
                <a:cs typeface="#9Slide03 Arima Madurai Black" panose="00000A00000000000000" pitchFamily="2" charset="0"/>
              </a:rPr>
              <a:t> 1</a:t>
            </a:r>
            <a:endParaRPr lang="vi-VN" sz="2400" dirty="0">
              <a:solidFill>
                <a:srgbClr val="313A61"/>
              </a:solidFill>
              <a:latin typeface="#9Slide07 IcielBaliho Script" pitchFamily="2" charset="0"/>
              <a:cs typeface="#9Slide03 Arima Madurai Black" panose="00000A00000000000000" pitchFamily="2" charset="0"/>
            </a:endParaRPr>
          </a:p>
        </p:txBody>
      </p:sp>
      <p:sp>
        <p:nvSpPr>
          <p:cNvPr id="27" name="TextBox 26">
            <a:extLst>
              <a:ext uri="{FF2B5EF4-FFF2-40B4-BE49-F238E27FC236}">
                <a16:creationId xmlns:a16="http://schemas.microsoft.com/office/drawing/2014/main" id="{10E12DAC-F7FC-D051-96BB-BBA6AF287E4D}"/>
              </a:ext>
            </a:extLst>
          </p:cNvPr>
          <p:cNvSpPr txBox="1"/>
          <p:nvPr/>
        </p:nvSpPr>
        <p:spPr>
          <a:xfrm>
            <a:off x="910551" y="5733722"/>
            <a:ext cx="10361407"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2800" dirty="0" err="1"/>
              <a:t>Cố</a:t>
            </a:r>
            <a:r>
              <a:rPr lang="en-US" sz="2800" dirty="0"/>
              <a:t> </a:t>
            </a:r>
            <a:r>
              <a:rPr lang="en-US" sz="2800" dirty="0" err="1"/>
              <a:t>định</a:t>
            </a:r>
            <a:r>
              <a:rPr lang="en-US" sz="2800" dirty="0"/>
              <a:t> </a:t>
            </a:r>
            <a:r>
              <a:rPr lang="en-US" sz="2800" dirty="0" err="1"/>
              <a:t>một</a:t>
            </a:r>
            <a:r>
              <a:rPr lang="en-US" sz="2800" dirty="0"/>
              <a:t> </a:t>
            </a:r>
            <a:r>
              <a:rPr lang="en-US" sz="2800" dirty="0" err="1"/>
              <a:t>đầu</a:t>
            </a:r>
            <a:r>
              <a:rPr lang="en-US" sz="2800" dirty="0"/>
              <a:t> </a:t>
            </a:r>
            <a:r>
              <a:rPr lang="en-US" sz="2800" dirty="0" err="1"/>
              <a:t>thước</a:t>
            </a:r>
            <a:r>
              <a:rPr lang="en-US" sz="2800" dirty="0"/>
              <a:t> </a:t>
            </a:r>
            <a:r>
              <a:rPr lang="en-US" sz="2800" dirty="0" err="1"/>
              <a:t>thép</a:t>
            </a:r>
            <a:r>
              <a:rPr lang="en-US" sz="2800" dirty="0"/>
              <a:t> </a:t>
            </a:r>
            <a:r>
              <a:rPr lang="en-US" sz="2800" dirty="0" err="1"/>
              <a:t>mỏng</a:t>
            </a:r>
            <a:r>
              <a:rPr lang="en-US" sz="2800" dirty="0"/>
              <a:t>, </a:t>
            </a:r>
            <a:r>
              <a:rPr lang="en-US" sz="2800" dirty="0" err="1"/>
              <a:t>đàn</a:t>
            </a:r>
            <a:r>
              <a:rPr lang="en-US" sz="2800" dirty="0"/>
              <a:t> </a:t>
            </a:r>
            <a:r>
              <a:rPr lang="en-US" sz="2800" dirty="0" err="1"/>
              <a:t>hồi</a:t>
            </a:r>
            <a:r>
              <a:rPr lang="en-US" sz="2800" dirty="0"/>
              <a:t>, </a:t>
            </a:r>
            <a:r>
              <a:rPr lang="en-US" sz="2800" dirty="0" err="1"/>
              <a:t>đầu</a:t>
            </a:r>
            <a:r>
              <a:rPr lang="en-US" sz="2800" dirty="0"/>
              <a:t> </a:t>
            </a:r>
            <a:r>
              <a:rPr lang="en-US" sz="2800" dirty="0" err="1"/>
              <a:t>còn</a:t>
            </a:r>
            <a:r>
              <a:rPr lang="en-US" sz="2800" dirty="0"/>
              <a:t> lại </a:t>
            </a:r>
            <a:r>
              <a:rPr lang="en-US" sz="2800" dirty="0" err="1"/>
              <a:t>để</a:t>
            </a:r>
            <a:r>
              <a:rPr lang="en-US" sz="2800" dirty="0"/>
              <a:t> </a:t>
            </a:r>
            <a:r>
              <a:rPr lang="en-US" sz="2800" dirty="0" err="1"/>
              <a:t>tự</a:t>
            </a:r>
            <a:r>
              <a:rPr lang="en-US" sz="2800" dirty="0"/>
              <a:t> do</a:t>
            </a:r>
          </a:p>
        </p:txBody>
      </p:sp>
      <p:sp>
        <p:nvSpPr>
          <p:cNvPr id="28" name="TextBox 27">
            <a:extLst>
              <a:ext uri="{FF2B5EF4-FFF2-40B4-BE49-F238E27FC236}">
                <a16:creationId xmlns:a16="http://schemas.microsoft.com/office/drawing/2014/main" id="{33740DF9-7F03-B301-538E-B95E01738243}"/>
              </a:ext>
            </a:extLst>
          </p:cNvPr>
          <p:cNvSpPr txBox="1"/>
          <p:nvPr/>
        </p:nvSpPr>
        <p:spPr>
          <a:xfrm>
            <a:off x="1979574" y="5614463"/>
            <a:ext cx="8300705" cy="95410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2800" dirty="0" err="1"/>
              <a:t>Kéo</a:t>
            </a:r>
            <a:r>
              <a:rPr lang="en-US" sz="2800" dirty="0"/>
              <a:t> </a:t>
            </a:r>
            <a:r>
              <a:rPr lang="en-US" sz="2800" dirty="0" err="1"/>
              <a:t>đầu</a:t>
            </a:r>
            <a:r>
              <a:rPr lang="en-US" sz="2800" dirty="0"/>
              <a:t> </a:t>
            </a:r>
            <a:r>
              <a:rPr lang="en-US" sz="2800" dirty="0" err="1"/>
              <a:t>tự</a:t>
            </a:r>
            <a:r>
              <a:rPr lang="en-US" sz="2800" dirty="0"/>
              <a:t> do </a:t>
            </a:r>
            <a:r>
              <a:rPr lang="en-US" sz="2800" dirty="0" err="1"/>
              <a:t>xuống</a:t>
            </a:r>
            <a:r>
              <a:rPr lang="en-US" sz="2800" dirty="0"/>
              <a:t> rồi </a:t>
            </a:r>
            <a:r>
              <a:rPr lang="en-US" sz="2800" dirty="0" err="1"/>
              <a:t>buông</a:t>
            </a:r>
            <a:r>
              <a:rPr lang="en-US" sz="2800" dirty="0"/>
              <a:t> </a:t>
            </a:r>
            <a:r>
              <a:rPr lang="en-US" sz="2800" dirty="0" err="1"/>
              <a:t>ra</a:t>
            </a:r>
            <a:r>
              <a:rPr lang="en-US" sz="2800" dirty="0"/>
              <a:t> </a:t>
            </a:r>
            <a:r>
              <a:rPr lang="en-US" sz="2800" dirty="0" err="1"/>
              <a:t>thì</a:t>
            </a:r>
            <a:r>
              <a:rPr lang="en-US" sz="2800" dirty="0"/>
              <a:t> </a:t>
            </a:r>
            <a:r>
              <a:rPr lang="en-US" sz="2800" dirty="0" err="1"/>
              <a:t>đầu</a:t>
            </a:r>
            <a:r>
              <a:rPr lang="en-US" sz="2800" dirty="0"/>
              <a:t> </a:t>
            </a:r>
            <a:r>
              <a:rPr lang="en-US" sz="2800" dirty="0" err="1"/>
              <a:t>thước</a:t>
            </a:r>
            <a:r>
              <a:rPr lang="en-US" sz="2800" dirty="0"/>
              <a:t> </a:t>
            </a:r>
            <a:r>
              <a:rPr lang="en-US" sz="2800" dirty="0" err="1"/>
              <a:t>dao</a:t>
            </a:r>
            <a:r>
              <a:rPr lang="en-US" sz="2800" dirty="0"/>
              <a:t> </a:t>
            </a:r>
            <a:r>
              <a:rPr lang="en-US" sz="2800" dirty="0" err="1"/>
              <a:t>động</a:t>
            </a:r>
            <a:r>
              <a:rPr lang="en-US" sz="2800" dirty="0"/>
              <a:t> </a:t>
            </a:r>
            <a:r>
              <a:rPr lang="en-US" sz="2800" dirty="0" err="1"/>
              <a:t>và</a:t>
            </a:r>
            <a:r>
              <a:rPr lang="en-US" sz="2800" dirty="0"/>
              <a:t> </a:t>
            </a:r>
            <a:r>
              <a:rPr lang="en-US" sz="2800" dirty="0" err="1"/>
              <a:t>phát</a:t>
            </a:r>
            <a:r>
              <a:rPr lang="en-US" sz="2800" dirty="0"/>
              <a:t> </a:t>
            </a:r>
            <a:r>
              <a:rPr lang="en-US" sz="2800" dirty="0" err="1"/>
              <a:t>ra</a:t>
            </a:r>
            <a:r>
              <a:rPr lang="en-US" sz="2800" dirty="0"/>
              <a:t> </a:t>
            </a:r>
            <a:r>
              <a:rPr lang="en-US" sz="2800" dirty="0" err="1"/>
              <a:t>âm</a:t>
            </a:r>
            <a:endParaRPr lang="en-US" sz="2800" dirty="0"/>
          </a:p>
        </p:txBody>
      </p:sp>
      <p:sp>
        <p:nvSpPr>
          <p:cNvPr id="29" name="TextBox 28">
            <a:extLst>
              <a:ext uri="{FF2B5EF4-FFF2-40B4-BE49-F238E27FC236}">
                <a16:creationId xmlns:a16="http://schemas.microsoft.com/office/drawing/2014/main" id="{51B9FE94-C2D2-11BF-084B-EB12651B8B49}"/>
              </a:ext>
            </a:extLst>
          </p:cNvPr>
          <p:cNvSpPr txBox="1"/>
          <p:nvPr/>
        </p:nvSpPr>
        <p:spPr>
          <a:xfrm>
            <a:off x="723359" y="5694299"/>
            <a:ext cx="10361407" cy="95410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2800" dirty="0" err="1"/>
              <a:t>Khoảng</a:t>
            </a:r>
            <a:r>
              <a:rPr lang="en-US" sz="2800" dirty="0"/>
              <a:t> </a:t>
            </a:r>
            <a:r>
              <a:rPr lang="en-US" sz="2800" dirty="0" err="1"/>
              <a:t>cách</a:t>
            </a:r>
            <a:r>
              <a:rPr lang="en-US" sz="2800" dirty="0"/>
              <a:t> </a:t>
            </a:r>
            <a:r>
              <a:rPr lang="en-US" sz="2800" dirty="0" err="1"/>
              <a:t>từ</a:t>
            </a:r>
            <a:r>
              <a:rPr lang="en-US" sz="2800" dirty="0"/>
              <a:t> </a:t>
            </a:r>
            <a:r>
              <a:rPr lang="en-US" sz="2800" dirty="0" err="1"/>
              <a:t>vị</a:t>
            </a:r>
            <a:r>
              <a:rPr lang="en-US" sz="2800" dirty="0"/>
              <a:t> </a:t>
            </a:r>
            <a:r>
              <a:rPr lang="en-US" sz="2800" dirty="0" err="1"/>
              <a:t>trí</a:t>
            </a:r>
            <a:r>
              <a:rPr lang="en-US" sz="2800" dirty="0"/>
              <a:t> ban </a:t>
            </a:r>
            <a:r>
              <a:rPr lang="en-US" sz="2800" dirty="0" err="1"/>
              <a:t>đầu</a:t>
            </a:r>
            <a:r>
              <a:rPr lang="en-US" sz="2800" dirty="0"/>
              <a:t> </a:t>
            </a:r>
            <a:r>
              <a:rPr lang="en-US" sz="2800" dirty="0" err="1"/>
              <a:t>đến</a:t>
            </a:r>
            <a:r>
              <a:rPr lang="en-US" sz="2800" dirty="0"/>
              <a:t> </a:t>
            </a:r>
            <a:r>
              <a:rPr lang="en-US" sz="2800" dirty="0" err="1"/>
              <a:t>vị</a:t>
            </a:r>
            <a:r>
              <a:rPr lang="en-US" sz="2800" dirty="0"/>
              <a:t> </a:t>
            </a:r>
            <a:r>
              <a:rPr lang="en-US" sz="2800" dirty="0" err="1"/>
              <a:t>trí</a:t>
            </a:r>
            <a:r>
              <a:rPr lang="en-US" sz="2800" dirty="0"/>
              <a:t> </a:t>
            </a:r>
            <a:r>
              <a:rPr lang="en-US" sz="2800" dirty="0" err="1"/>
              <a:t>xa</a:t>
            </a:r>
            <a:r>
              <a:rPr lang="en-US" sz="2800" dirty="0"/>
              <a:t> </a:t>
            </a:r>
            <a:r>
              <a:rPr lang="en-US" sz="2800" dirty="0" err="1"/>
              <a:t>nhất</a:t>
            </a:r>
            <a:r>
              <a:rPr lang="en-US" sz="2800" dirty="0"/>
              <a:t> </a:t>
            </a:r>
            <a:r>
              <a:rPr lang="en-US" sz="2800" dirty="0" err="1"/>
              <a:t>của</a:t>
            </a:r>
            <a:r>
              <a:rPr lang="en-US" sz="2800" dirty="0"/>
              <a:t> </a:t>
            </a:r>
            <a:r>
              <a:rPr lang="en-US" sz="2800" dirty="0" err="1"/>
              <a:t>đầu</a:t>
            </a:r>
            <a:r>
              <a:rPr lang="en-US" sz="2800" dirty="0"/>
              <a:t> </a:t>
            </a:r>
            <a:r>
              <a:rPr lang="en-US" sz="2800" dirty="0" err="1"/>
              <a:t>thước</a:t>
            </a:r>
            <a:r>
              <a:rPr lang="en-US" sz="2800" dirty="0"/>
              <a:t> </a:t>
            </a:r>
            <a:r>
              <a:rPr lang="en-US" sz="2800" dirty="0" err="1"/>
              <a:t>là</a:t>
            </a:r>
            <a:r>
              <a:rPr lang="en-US" sz="2800" dirty="0"/>
              <a:t> </a:t>
            </a:r>
            <a:r>
              <a:rPr lang="en-US" sz="2800" dirty="0" err="1"/>
              <a:t>biên</a:t>
            </a:r>
            <a:r>
              <a:rPr lang="en-US" sz="2800" dirty="0"/>
              <a:t> </a:t>
            </a:r>
            <a:r>
              <a:rPr lang="en-US" sz="2800" dirty="0" err="1"/>
              <a:t>độ</a:t>
            </a:r>
            <a:r>
              <a:rPr lang="en-US" sz="2800" dirty="0"/>
              <a:t> </a:t>
            </a:r>
            <a:r>
              <a:rPr lang="en-US" sz="2800" dirty="0" err="1"/>
              <a:t>dao</a:t>
            </a:r>
            <a:r>
              <a:rPr lang="en-US" sz="2800" dirty="0"/>
              <a:t> </a:t>
            </a:r>
            <a:r>
              <a:rPr lang="en-US" sz="2800" dirty="0" err="1"/>
              <a:t>động</a:t>
            </a:r>
            <a:r>
              <a:rPr lang="en-US" sz="2800" dirty="0"/>
              <a:t>.</a:t>
            </a:r>
          </a:p>
        </p:txBody>
      </p:sp>
    </p:spTree>
    <p:extLst>
      <p:ext uri="{BB962C8B-B14F-4D97-AF65-F5344CB8AC3E}">
        <p14:creationId xmlns:p14="http://schemas.microsoft.com/office/powerpoint/2010/main" val="798073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112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75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4000"/>
                                  </p:iterate>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iterate type="lt">
                                    <p:tmPct val="0"/>
                                  </p:iterate>
                                  <p:childTnLst>
                                    <p:animEffect transition="out" filter="fad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par>
                                <p:cTn id="30" presetID="22" presetClass="entr" presetSubtype="1" fill="hold" grpId="0" nodeType="withEffect">
                                  <p:stCondLst>
                                    <p:cond delay="0"/>
                                  </p:stCondLst>
                                  <p:iterate type="lt">
                                    <p:tmPct val="4000"/>
                                  </p:iterate>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par>
                                <p:cTn id="38" presetID="22" presetClass="entr" presetSubtype="1" fill="hold" grpId="0" nodeType="withEffect">
                                  <p:stCondLst>
                                    <p:cond delay="0"/>
                                  </p:stCondLst>
                                  <p:iterate type="lt">
                                    <p:tmPct val="4000"/>
                                  </p:iterate>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6" grpId="0"/>
      <p:bldP spid="27" grpId="0"/>
      <p:bldP spid="27" grpId="1"/>
      <p:bldP spid="28" grpId="0"/>
      <p:bldP spid="28" grpId="1"/>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A</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C</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D</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B</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54" name="TextBox 18"/>
          <p:cNvSpPr txBox="1"/>
          <p:nvPr/>
        </p:nvSpPr>
        <p:spPr>
          <a:xfrm flipH="1">
            <a:off x="1002770" y="4932604"/>
            <a:ext cx="3391391" cy="913199"/>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Độ</a:t>
            </a:r>
            <a:r>
              <a:rPr lang="en-US" dirty="0"/>
              <a:t> </a:t>
            </a:r>
            <a:r>
              <a:rPr lang="en-US" dirty="0" err="1"/>
              <a:t>lệch</a:t>
            </a:r>
            <a:r>
              <a:rPr lang="en-US" dirty="0"/>
              <a:t> </a:t>
            </a:r>
            <a:r>
              <a:rPr lang="en-US" dirty="0" err="1"/>
              <a:t>lớn</a:t>
            </a:r>
            <a:r>
              <a:rPr lang="en-US" dirty="0"/>
              <a:t> </a:t>
            </a:r>
            <a:r>
              <a:rPr lang="en-US" dirty="0" err="1"/>
              <a:t>nhất</a:t>
            </a:r>
            <a:r>
              <a:rPr lang="en-US" dirty="0"/>
              <a:t> </a:t>
            </a:r>
            <a:r>
              <a:rPr lang="en-US" dirty="0" err="1"/>
              <a:t>khi</a:t>
            </a:r>
            <a:r>
              <a:rPr lang="en-US" dirty="0"/>
              <a:t> </a:t>
            </a:r>
            <a:r>
              <a:rPr lang="en-US" dirty="0" err="1"/>
              <a:t>vật</a:t>
            </a:r>
            <a:r>
              <a:rPr lang="en-US" dirty="0"/>
              <a:t> </a:t>
            </a:r>
            <a:r>
              <a:rPr lang="en-US" dirty="0" err="1"/>
              <a:t>dao</a:t>
            </a:r>
            <a:r>
              <a:rPr lang="en-US" dirty="0"/>
              <a:t> </a:t>
            </a:r>
            <a:r>
              <a:rPr lang="en-US" dirty="0" err="1"/>
              <a:t>động</a:t>
            </a:r>
            <a:endParaRPr lang="en-US" dirty="0"/>
          </a:p>
        </p:txBody>
      </p:sp>
      <p:sp>
        <p:nvSpPr>
          <p:cNvPr id="57" name="TextBox 18"/>
          <p:cNvSpPr txBox="1"/>
          <p:nvPr/>
        </p:nvSpPr>
        <p:spPr>
          <a:xfrm flipH="1">
            <a:off x="457513" y="1971415"/>
            <a:ext cx="4412385" cy="502766"/>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algn="l"/>
            <a:r>
              <a:rPr lang="en-US" dirty="0" err="1"/>
              <a:t>Tốc</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vật</a:t>
            </a:r>
            <a:endParaRPr lang="en-US" dirty="0"/>
          </a:p>
        </p:txBody>
      </p:sp>
      <p:sp>
        <p:nvSpPr>
          <p:cNvPr id="60" name="TextBox 18"/>
          <p:cNvSpPr txBox="1"/>
          <p:nvPr/>
        </p:nvSpPr>
        <p:spPr>
          <a:xfrm flipH="1">
            <a:off x="7772467" y="1990725"/>
            <a:ext cx="4470069" cy="502766"/>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algn="l"/>
            <a:r>
              <a:rPr lang="en-US" dirty="0" err="1"/>
              <a:t>Vận</a:t>
            </a:r>
            <a:r>
              <a:rPr lang="en-US" dirty="0"/>
              <a:t> </a:t>
            </a:r>
            <a:r>
              <a:rPr lang="en-US" dirty="0" err="1"/>
              <a:t>tốc</a:t>
            </a:r>
            <a:r>
              <a:rPr lang="en-US" dirty="0"/>
              <a:t> </a:t>
            </a:r>
            <a:r>
              <a:rPr lang="en-US" dirty="0" err="1"/>
              <a:t>truyền</a:t>
            </a:r>
            <a:r>
              <a:rPr lang="en-US" dirty="0"/>
              <a:t> </a:t>
            </a:r>
            <a:r>
              <a:rPr lang="en-US" dirty="0" err="1"/>
              <a:t>dao</a:t>
            </a:r>
            <a:r>
              <a:rPr lang="en-US" dirty="0"/>
              <a:t> </a:t>
            </a:r>
            <a:r>
              <a:rPr lang="en-US" dirty="0" err="1"/>
              <a:t>động</a:t>
            </a:r>
            <a:endParaRPr lang="en-US" dirty="0"/>
          </a:p>
        </p:txBody>
      </p:sp>
      <p:sp>
        <p:nvSpPr>
          <p:cNvPr id="63" name="TextBox 18"/>
          <p:cNvSpPr txBox="1"/>
          <p:nvPr/>
        </p:nvSpPr>
        <p:spPr>
          <a:xfrm flipH="1">
            <a:off x="7775660" y="5119372"/>
            <a:ext cx="4326212" cy="502766"/>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Tần</a:t>
            </a:r>
            <a:r>
              <a:rPr lang="en-US" dirty="0"/>
              <a:t> </a:t>
            </a:r>
            <a:r>
              <a:rPr lang="en-US" dirty="0" err="1"/>
              <a:t>số</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vật</a:t>
            </a:r>
            <a:endParaRPr lang="en-US" dirty="0"/>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2" y="356118"/>
            <a:ext cx="5588976" cy="584775"/>
          </a:xfrm>
          <a:prstGeom prst="rect">
            <a:avLst/>
          </a:prstGeom>
          <a:noFill/>
        </p:spPr>
        <p:txBody>
          <a:bodyPr wrap="square" rtlCol="0">
            <a:spAutoFit/>
          </a:bodyPr>
          <a:lstStyle/>
          <a:p>
            <a:pPr defTabSz="1219170"/>
            <a:r>
              <a:rPr lang="en-US" sz="3200" dirty="0">
                <a:latin typeface="#9Slide07 IcielBaliho Script" pitchFamily="2" charset="0"/>
                <a:ea typeface="Times New Roman" panose="02020603050405020304" pitchFamily="18" charset="0"/>
              </a:rPr>
              <a:t>CÂU 1: </a:t>
            </a:r>
            <a:r>
              <a:rPr lang="en-US" sz="3200" dirty="0" err="1">
                <a:latin typeface="#9Slide07 IcielBaliho Script" pitchFamily="2" charset="0"/>
                <a:ea typeface="Times New Roman" panose="02020603050405020304" pitchFamily="18" charset="0"/>
              </a:rPr>
              <a:t>Biên</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độ</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dao</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động</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của</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vật</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là</a:t>
            </a:r>
            <a:r>
              <a:rPr lang="en-US" sz="3200" dirty="0">
                <a:latin typeface="#9Slide07 IcielBaliho Script" pitchFamily="2" charset="0"/>
                <a:ea typeface="Times New Roman" panose="02020603050405020304" pitchFamily="18" charset="0"/>
              </a:rPr>
              <a:t>:</a:t>
            </a: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825058" y="4740798"/>
            <a:ext cx="3600928" cy="1283542"/>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aphic 2">
            <a:extLst>
              <a:ext uri="{FF2B5EF4-FFF2-40B4-BE49-F238E27FC236}">
                <a16:creationId xmlns:a16="http://schemas.microsoft.com/office/drawing/2014/main" id="{DA74068F-C317-1E80-0314-2BDB8F52B050}"/>
              </a:ext>
            </a:extLst>
          </p:cNvPr>
          <p:cNvGrpSpPr/>
          <p:nvPr/>
        </p:nvGrpSpPr>
        <p:grpSpPr>
          <a:xfrm rot="11184860">
            <a:off x="3895705" y="6269884"/>
            <a:ext cx="4339984" cy="1661013"/>
            <a:chOff x="1348896" y="1051554"/>
            <a:chExt cx="4118106" cy="4398992"/>
          </a:xfrm>
          <a:solidFill>
            <a:srgbClr val="EA9A96"/>
          </a:solidFill>
        </p:grpSpPr>
        <p:sp>
          <p:nvSpPr>
            <p:cNvPr id="67" name="Freeform: Shape 66">
              <a:extLst>
                <a:ext uri="{FF2B5EF4-FFF2-40B4-BE49-F238E27FC236}">
                  <a16:creationId xmlns:a16="http://schemas.microsoft.com/office/drawing/2014/main" id="{217B6C19-7EBB-200E-7D35-079791DEA01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36007F9-2739-0A8B-F52B-B4BBE7825B0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9" name="Graphic 2">
            <a:extLst>
              <a:ext uri="{FF2B5EF4-FFF2-40B4-BE49-F238E27FC236}">
                <a16:creationId xmlns:a16="http://schemas.microsoft.com/office/drawing/2014/main" id="{12857EE1-369C-B9B8-1ED8-214938B96153}"/>
              </a:ext>
            </a:extLst>
          </p:cNvPr>
          <p:cNvGrpSpPr/>
          <p:nvPr/>
        </p:nvGrpSpPr>
        <p:grpSpPr>
          <a:xfrm rot="18593154">
            <a:off x="11727556" y="2488301"/>
            <a:ext cx="2338384" cy="2497879"/>
            <a:chOff x="1348896" y="1051554"/>
            <a:chExt cx="4118106" cy="4398992"/>
          </a:xfrm>
          <a:solidFill>
            <a:srgbClr val="313A61"/>
          </a:solidFill>
        </p:grpSpPr>
        <p:sp>
          <p:nvSpPr>
            <p:cNvPr id="70" name="Freeform: Shape 69">
              <a:extLst>
                <a:ext uri="{FF2B5EF4-FFF2-40B4-BE49-F238E27FC236}">
                  <a16:creationId xmlns:a16="http://schemas.microsoft.com/office/drawing/2014/main" id="{2610F3BA-3965-BE61-B7A2-D5FA4352719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16AF65F-E68D-924D-7C05-A4C64585C91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2" name="Graphic 2">
            <a:extLst>
              <a:ext uri="{FF2B5EF4-FFF2-40B4-BE49-F238E27FC236}">
                <a16:creationId xmlns:a16="http://schemas.microsoft.com/office/drawing/2014/main" id="{6FA09AA1-1810-DDAB-C644-D4E09FF3D492}"/>
              </a:ext>
            </a:extLst>
          </p:cNvPr>
          <p:cNvGrpSpPr/>
          <p:nvPr/>
        </p:nvGrpSpPr>
        <p:grpSpPr>
          <a:xfrm rot="6355964">
            <a:off x="-2156106" y="1768513"/>
            <a:ext cx="2723533" cy="2644656"/>
            <a:chOff x="1348896" y="1051554"/>
            <a:chExt cx="4118106" cy="4398992"/>
          </a:xfrm>
          <a:solidFill>
            <a:srgbClr val="8FAADC"/>
          </a:solidFill>
        </p:grpSpPr>
        <p:sp>
          <p:nvSpPr>
            <p:cNvPr id="73" name="Freeform: Shape 72">
              <a:extLst>
                <a:ext uri="{FF2B5EF4-FFF2-40B4-BE49-F238E27FC236}">
                  <a16:creationId xmlns:a16="http://schemas.microsoft.com/office/drawing/2014/main" id="{906A19BB-A160-CAA5-0FC3-3FDBF43D488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2038AEE5-772B-964F-B5B4-1446296E0E4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5" name="Graphic 2">
            <a:extLst>
              <a:ext uri="{FF2B5EF4-FFF2-40B4-BE49-F238E27FC236}">
                <a16:creationId xmlns:a16="http://schemas.microsoft.com/office/drawing/2014/main" id="{B7CA6502-6095-3174-F575-631C88B7B804}"/>
              </a:ext>
            </a:extLst>
          </p:cNvPr>
          <p:cNvGrpSpPr/>
          <p:nvPr/>
        </p:nvGrpSpPr>
        <p:grpSpPr>
          <a:xfrm rot="8954730">
            <a:off x="5693754" y="-1733517"/>
            <a:ext cx="2338384" cy="2497879"/>
            <a:chOff x="1348896" y="1051554"/>
            <a:chExt cx="4118106" cy="4398992"/>
          </a:xfrm>
          <a:solidFill>
            <a:srgbClr val="F05555"/>
          </a:solidFill>
        </p:grpSpPr>
        <p:sp>
          <p:nvSpPr>
            <p:cNvPr id="76" name="Freeform: Shape 75">
              <a:extLst>
                <a:ext uri="{FF2B5EF4-FFF2-40B4-BE49-F238E27FC236}">
                  <a16:creationId xmlns:a16="http://schemas.microsoft.com/office/drawing/2014/main" id="{2B67114F-61A1-DA5F-1DA5-B62E74B91B1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9B44D2C-F98E-BC09-DD29-C0EDF38F167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5" y="15192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300" y="23548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algn="ctr" defTabSz="1219170">
                <a:lnSpc>
                  <a:spcPct val="120000"/>
                </a:lnSpc>
              </a:pPr>
              <a:r>
                <a:rPr lang="zh-CN" altLang="en-US" sz="2667" dirty="0">
                  <a:solidFill>
                    <a:srgbClr val="FFFFFF">
                      <a:lumMod val="50000"/>
                    </a:srgbClr>
                  </a:solidFill>
                  <a:latin typeface="#9Slide03 AmpleSoft" panose="02000000000000000000" pitchFamily="2" charset="0"/>
                  <a:ea typeface="Yeseva One" panose="00000500000000000000" charset="0"/>
                </a:rPr>
                <a:t>
</a:t>
              </a:r>
            </a:p>
          </p:txBody>
        </p:sp>
        <p:sp>
          <p:nvSpPr>
            <p:cNvPr id="17" name="Rectangle 55"/>
            <p:cNvSpPr/>
            <p:nvPr/>
          </p:nvSpPr>
          <p:spPr>
            <a:xfrm>
              <a:off x="1100311" y="2296344"/>
              <a:ext cx="1061829" cy="346249"/>
            </a:xfrm>
            <a:prstGeom prst="rect">
              <a:avLst/>
            </a:prstGeom>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A</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0" name="组合 39"/>
          <p:cNvGrpSpPr/>
          <p:nvPr/>
        </p:nvGrpSpPr>
        <p:grpSpPr>
          <a:xfrm>
            <a:off x="3625435" y="23548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8" name="Rectangle 58"/>
            <p:cNvSpPr/>
            <p:nvPr/>
          </p:nvSpPr>
          <p:spPr>
            <a:xfrm>
              <a:off x="302062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B</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1" name="组合 40"/>
          <p:cNvGrpSpPr/>
          <p:nvPr/>
        </p:nvGrpSpPr>
        <p:grpSpPr>
          <a:xfrm>
            <a:off x="6260549" y="23548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9" name="Rectangle 59"/>
            <p:cNvSpPr/>
            <p:nvPr/>
          </p:nvSpPr>
          <p:spPr>
            <a:xfrm>
              <a:off x="4996073"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C</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2" name="组合 41"/>
          <p:cNvGrpSpPr/>
          <p:nvPr/>
        </p:nvGrpSpPr>
        <p:grpSpPr>
          <a:xfrm>
            <a:off x="8901594" y="23548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20" name="Rectangle 60"/>
            <p:cNvSpPr/>
            <p:nvPr/>
          </p:nvSpPr>
          <p:spPr>
            <a:xfrm>
              <a:off x="699857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D</a:t>
              </a:r>
              <a:endParaRPr lang="zh-CN" altLang="en-US" sz="2667" b="1" dirty="0">
                <a:solidFill>
                  <a:srgbClr val="FFFFFF"/>
                </a:solidFill>
                <a:latin typeface="Yeseva One" panose="00000500000000000000" charset="0"/>
                <a:ea typeface="Yeseva One" panose="00000500000000000000" charset="0"/>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8985406" cy="646331"/>
          </a:xfrm>
          <a:prstGeom prst="rect">
            <a:avLst/>
          </a:prstGeom>
          <a:noFill/>
        </p:spPr>
        <p:txBody>
          <a:bodyPr wrap="square" rtlCol="0">
            <a:spAutoFit/>
          </a:bodyPr>
          <a:lstStyle/>
          <a:p>
            <a:pPr defTabSz="1219170"/>
            <a:r>
              <a:rPr lang="en-US" sz="3600" dirty="0">
                <a:solidFill>
                  <a:prstClr val="black"/>
                </a:solidFill>
                <a:latin typeface="#9Slide07 IcielBaliho Script" pitchFamily="2" charset="0"/>
                <a:ea typeface="Times New Roman" panose="02020603050405020304" pitchFamily="18" charset="0"/>
              </a:rPr>
              <a:t>CÂU 2: Khi </a:t>
            </a:r>
            <a:r>
              <a:rPr lang="en-US" sz="3600" dirty="0" err="1">
                <a:solidFill>
                  <a:prstClr val="black"/>
                </a:solidFill>
                <a:latin typeface="#9Slide07 IcielBaliho Script" pitchFamily="2" charset="0"/>
                <a:ea typeface="Times New Roman" panose="02020603050405020304" pitchFamily="18" charset="0"/>
              </a:rPr>
              <a:t>biên</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độ</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dao</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động</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càng</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lớn</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thì</a:t>
            </a:r>
            <a:r>
              <a:rPr lang="en-US" sz="3600" dirty="0">
                <a:solidFill>
                  <a:prstClr val="black"/>
                </a:solidFill>
                <a:latin typeface="#9Slide07 IcielBaliho Script" pitchFamily="2" charset="0"/>
                <a:ea typeface="Times New Roman" panose="02020603050405020304" pitchFamily="18" charset="0"/>
              </a:rPr>
              <a:t>:</a:t>
            </a: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66646" y="4405290"/>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err="1"/>
              <a:t>Âm</a:t>
            </a:r>
            <a:r>
              <a:rPr lang="en-US" dirty="0"/>
              <a:t> </a:t>
            </a:r>
            <a:r>
              <a:rPr lang="en-US" dirty="0" err="1"/>
              <a:t>phát</a:t>
            </a:r>
            <a:r>
              <a:rPr lang="en-US" dirty="0"/>
              <a:t> </a:t>
            </a:r>
            <a:r>
              <a:rPr lang="en-US" dirty="0" err="1"/>
              <a:t>ra</a:t>
            </a:r>
            <a:r>
              <a:rPr lang="en-US" dirty="0"/>
              <a:t> </a:t>
            </a:r>
            <a:r>
              <a:rPr lang="en-US" dirty="0" err="1"/>
              <a:t>càng</a:t>
            </a:r>
            <a:r>
              <a:rPr lang="en-US" dirty="0"/>
              <a:t> to</a:t>
            </a: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33781" y="4420164"/>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a:t> </a:t>
            </a:r>
            <a:r>
              <a:rPr lang="en-US" dirty="0" err="1"/>
              <a:t>Âm</a:t>
            </a:r>
            <a:r>
              <a:rPr lang="en-US" dirty="0"/>
              <a:t> </a:t>
            </a:r>
            <a:r>
              <a:rPr lang="en-US" dirty="0" err="1"/>
              <a:t>phát</a:t>
            </a:r>
            <a:r>
              <a:rPr lang="en-US" dirty="0"/>
              <a:t> </a:t>
            </a:r>
            <a:r>
              <a:rPr lang="en-US" dirty="0" err="1"/>
              <a:t>ra</a:t>
            </a:r>
            <a:r>
              <a:rPr lang="en-US" dirty="0"/>
              <a:t> </a:t>
            </a:r>
            <a:r>
              <a:rPr lang="en-US" dirty="0" err="1"/>
              <a:t>càng</a:t>
            </a:r>
            <a:r>
              <a:rPr lang="en-US" dirty="0"/>
              <a:t> </a:t>
            </a:r>
            <a:r>
              <a:rPr lang="en-US" dirty="0" err="1"/>
              <a:t>nhỏ</a:t>
            </a:r>
            <a:endParaRPr lang="en-US" dirty="0"/>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90389" y="4419086"/>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err="1"/>
              <a:t>Âm</a:t>
            </a:r>
            <a:r>
              <a:rPr lang="en-US" dirty="0"/>
              <a:t> </a:t>
            </a:r>
            <a:r>
              <a:rPr lang="en-US" dirty="0" err="1"/>
              <a:t>càng</a:t>
            </a:r>
            <a:r>
              <a:rPr lang="en-US" dirty="0"/>
              <a:t> </a:t>
            </a:r>
            <a:r>
              <a:rPr lang="en-US" dirty="0" err="1"/>
              <a:t>bổng</a:t>
            </a:r>
            <a:endParaRPr lang="en-US" dirty="0"/>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38659" y="4405290"/>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err="1"/>
              <a:t>Âm</a:t>
            </a:r>
            <a:r>
              <a:rPr lang="en-US" dirty="0"/>
              <a:t> </a:t>
            </a:r>
            <a:r>
              <a:rPr lang="en-US" dirty="0" err="1"/>
              <a:t>càng</a:t>
            </a:r>
            <a:r>
              <a:rPr lang="en-US" dirty="0"/>
              <a:t> </a:t>
            </a:r>
            <a:r>
              <a:rPr lang="en-US" dirty="0" err="1"/>
              <a:t>trầm</a:t>
            </a:r>
            <a:endParaRPr lang="en-US" dirty="0"/>
          </a:p>
        </p:txBody>
      </p:sp>
      <p:grpSp>
        <p:nvGrpSpPr>
          <p:cNvPr id="56" name="Graphic 2">
            <a:extLst>
              <a:ext uri="{FF2B5EF4-FFF2-40B4-BE49-F238E27FC236}">
                <a16:creationId xmlns:a16="http://schemas.microsoft.com/office/drawing/2014/main" id="{FD56C809-20F2-B79A-FD33-638A4253255C}"/>
              </a:ext>
            </a:extLst>
          </p:cNvPr>
          <p:cNvGrpSpPr/>
          <p:nvPr/>
        </p:nvGrpSpPr>
        <p:grpSpPr>
          <a:xfrm rot="8754902">
            <a:off x="9459627" y="5871930"/>
            <a:ext cx="4339984" cy="1661013"/>
            <a:chOff x="1348896" y="1051554"/>
            <a:chExt cx="4118106" cy="4398992"/>
          </a:xfrm>
          <a:solidFill>
            <a:srgbClr val="EA9A96"/>
          </a:solidFill>
        </p:grpSpPr>
        <p:sp>
          <p:nvSpPr>
            <p:cNvPr id="57" name="Freeform: Shape 56">
              <a:extLst>
                <a:ext uri="{FF2B5EF4-FFF2-40B4-BE49-F238E27FC236}">
                  <a16:creationId xmlns:a16="http://schemas.microsoft.com/office/drawing/2014/main" id="{163DFDFD-E21E-C9BF-E6D2-81DD8C70EF3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8EC09577-71CA-90A0-C32F-2B523F2F2AD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aphic 2">
            <a:extLst>
              <a:ext uri="{FF2B5EF4-FFF2-40B4-BE49-F238E27FC236}">
                <a16:creationId xmlns:a16="http://schemas.microsoft.com/office/drawing/2014/main" id="{A57C0A04-BEED-3A96-DBB4-50083ADD812D}"/>
              </a:ext>
            </a:extLst>
          </p:cNvPr>
          <p:cNvGrpSpPr/>
          <p:nvPr/>
        </p:nvGrpSpPr>
        <p:grpSpPr>
          <a:xfrm rot="18593154">
            <a:off x="11286114" y="-1174834"/>
            <a:ext cx="2338384" cy="2497879"/>
            <a:chOff x="1348896" y="1051554"/>
            <a:chExt cx="4118106" cy="4398992"/>
          </a:xfrm>
          <a:solidFill>
            <a:srgbClr val="313A61"/>
          </a:solidFill>
        </p:grpSpPr>
        <p:sp>
          <p:nvSpPr>
            <p:cNvPr id="60" name="Freeform: Shape 59">
              <a:extLst>
                <a:ext uri="{FF2B5EF4-FFF2-40B4-BE49-F238E27FC236}">
                  <a16:creationId xmlns:a16="http://schemas.microsoft.com/office/drawing/2014/main" id="{93C3DEE3-B930-B374-3EFE-38B4A0D1451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F2C543D-7D68-18B7-BBBA-19D30D98D9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aphic 2">
            <a:extLst>
              <a:ext uri="{FF2B5EF4-FFF2-40B4-BE49-F238E27FC236}">
                <a16:creationId xmlns:a16="http://schemas.microsoft.com/office/drawing/2014/main" id="{DE7C541F-47F6-995F-D7AF-E756451C90C8}"/>
              </a:ext>
            </a:extLst>
          </p:cNvPr>
          <p:cNvGrpSpPr/>
          <p:nvPr/>
        </p:nvGrpSpPr>
        <p:grpSpPr>
          <a:xfrm rot="15762647">
            <a:off x="-1478582" y="5134816"/>
            <a:ext cx="2723533" cy="2644656"/>
            <a:chOff x="1348896" y="1051554"/>
            <a:chExt cx="4118106" cy="4398992"/>
          </a:xfrm>
          <a:solidFill>
            <a:srgbClr val="8FAADC"/>
          </a:solidFill>
        </p:grpSpPr>
        <p:sp>
          <p:nvSpPr>
            <p:cNvPr id="63" name="Freeform: Shape 62">
              <a:extLst>
                <a:ext uri="{FF2B5EF4-FFF2-40B4-BE49-F238E27FC236}">
                  <a16:creationId xmlns:a16="http://schemas.microsoft.com/office/drawing/2014/main" id="{A604A325-3A2F-86F3-8F8B-0F2C99776D6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3383B84F-9ED6-6FAB-617D-03D06535E3B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aphic 2">
            <a:extLst>
              <a:ext uri="{FF2B5EF4-FFF2-40B4-BE49-F238E27FC236}">
                <a16:creationId xmlns:a16="http://schemas.microsoft.com/office/drawing/2014/main" id="{41430D0B-3DFA-4175-B43B-C877A8A25465}"/>
              </a:ext>
            </a:extLst>
          </p:cNvPr>
          <p:cNvGrpSpPr/>
          <p:nvPr/>
        </p:nvGrpSpPr>
        <p:grpSpPr>
          <a:xfrm rot="8954730">
            <a:off x="-1102507" y="-2252156"/>
            <a:ext cx="2338384" cy="2497879"/>
            <a:chOff x="1348896" y="1051554"/>
            <a:chExt cx="4118106" cy="4398992"/>
          </a:xfrm>
          <a:solidFill>
            <a:srgbClr val="F05555"/>
          </a:solidFill>
        </p:grpSpPr>
        <p:sp>
          <p:nvSpPr>
            <p:cNvPr id="66" name="Freeform: Shape 65">
              <a:extLst>
                <a:ext uri="{FF2B5EF4-FFF2-40B4-BE49-F238E27FC236}">
                  <a16:creationId xmlns:a16="http://schemas.microsoft.com/office/drawing/2014/main" id="{3DE8C518-90E5-30D3-10F1-32956C98ED4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C316B97-1001-88E0-5373-939B2CD93EA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67">
            <a:extLst>
              <a:ext uri="{FF2B5EF4-FFF2-40B4-BE49-F238E27FC236}">
                <a16:creationId xmlns:a16="http://schemas.microsoft.com/office/drawing/2014/main" id="{36B7A896-B104-0C51-E582-98CAEB97BEF0}"/>
              </a:ext>
            </a:extLst>
          </p:cNvPr>
          <p:cNvSpPr/>
          <p:nvPr/>
        </p:nvSpPr>
        <p:spPr>
          <a:xfrm>
            <a:off x="0" y="392154"/>
            <a:ext cx="1367604" cy="430695"/>
          </a:xfrm>
          <a:prstGeom prst="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2000" fill="hold"/>
                                        <p:tgtEl>
                                          <p:spTgt spid="39"/>
                                        </p:tgtEl>
                                        <p:attrNameLst>
                                          <p:attrName>ppt_w</p:attrName>
                                        </p:attrNameLst>
                                      </p:cBhvr>
                                      <p:tavLst>
                                        <p:tav tm="0">
                                          <p:val>
                                            <p:fltVal val="0"/>
                                          </p:val>
                                        </p:tav>
                                        <p:tav tm="100000">
                                          <p:val>
                                            <p:strVal val="#ppt_w"/>
                                          </p:val>
                                        </p:tav>
                                      </p:tavLst>
                                    </p:anim>
                                    <p:anim calcmode="lin" valueType="num">
                                      <p:cBhvr>
                                        <p:cTn id="53" dur="2000" fill="hold"/>
                                        <p:tgtEl>
                                          <p:spTgt spid="39"/>
                                        </p:tgtEl>
                                        <p:attrNameLst>
                                          <p:attrName>ppt_h</p:attrName>
                                        </p:attrNameLst>
                                      </p:cBhvr>
                                      <p:tavLst>
                                        <p:tav tm="0">
                                          <p:val>
                                            <p:fltVal val="0"/>
                                          </p:val>
                                        </p:tav>
                                        <p:tav tm="100000">
                                          <p:val>
                                            <p:strVal val="#ppt_h"/>
                                          </p:val>
                                        </p:tav>
                                      </p:tavLst>
                                    </p:anim>
                                    <p:animEffect transition="in" filter="fade">
                                      <p:cBhvr>
                                        <p:cTn id="54" dur="2000"/>
                                        <p:tgtEl>
                                          <p:spTgt spid="39"/>
                                        </p:tgtEl>
                                      </p:cBhvr>
                                    </p:animEffect>
                                  </p:childTnLst>
                                </p:cTn>
                              </p:par>
                              <p:par>
                                <p:cTn id="55" presetID="53" presetClass="entr" presetSubtype="16" fill="hold" grpId="1"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2000" fill="hold"/>
                                        <p:tgtEl>
                                          <p:spTgt spid="44"/>
                                        </p:tgtEl>
                                        <p:attrNameLst>
                                          <p:attrName>ppt_w</p:attrName>
                                        </p:attrNameLst>
                                      </p:cBhvr>
                                      <p:tavLst>
                                        <p:tav tm="0">
                                          <p:val>
                                            <p:fltVal val="0"/>
                                          </p:val>
                                        </p:tav>
                                        <p:tav tm="100000">
                                          <p:val>
                                            <p:strVal val="#ppt_w"/>
                                          </p:val>
                                        </p:tav>
                                      </p:tavLst>
                                    </p:anim>
                                    <p:anim calcmode="lin" valueType="num">
                                      <p:cBhvr>
                                        <p:cTn id="58" dur="2000" fill="hold"/>
                                        <p:tgtEl>
                                          <p:spTgt spid="44"/>
                                        </p:tgtEl>
                                        <p:attrNameLst>
                                          <p:attrName>ppt_h</p:attrName>
                                        </p:attrNameLst>
                                      </p:cBhvr>
                                      <p:tavLst>
                                        <p:tav tm="0">
                                          <p:val>
                                            <p:fltVal val="0"/>
                                          </p:val>
                                        </p:tav>
                                        <p:tav tm="100000">
                                          <p:val>
                                            <p:strVal val="#ppt_h"/>
                                          </p:val>
                                        </p:tav>
                                      </p:tavLst>
                                    </p:anim>
                                    <p:animEffect transition="in" filter="fade">
                                      <p:cBhvr>
                                        <p:cTn id="59"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4" grpId="1"/>
      <p:bldP spid="45" grpId="0"/>
      <p:bldP spid="46" grpId="0"/>
      <p:bldP spid="4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289318"/>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060226"/>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2813231"/>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470450"/>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3" y="389485"/>
            <a:ext cx="10287376"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3</a:t>
            </a:r>
            <a:r>
              <a:rPr lang="en-US" sz="3200" dirty="0">
                <a:solidFill>
                  <a:prstClr val="black"/>
                </a:solidFill>
                <a:latin typeface="#9Slide07 IcielBaliho Script" pitchFamily="2" charset="0"/>
                <a:ea typeface="Times New Roman" panose="02020603050405020304" pitchFamily="18" charset="0"/>
              </a:rPr>
              <a:t>: Khi </a:t>
            </a:r>
            <a:r>
              <a:rPr lang="en-US" sz="3200" dirty="0" err="1">
                <a:solidFill>
                  <a:prstClr val="black"/>
                </a:solidFill>
                <a:latin typeface="#9Slide07 IcielBaliho Script" pitchFamily="2" charset="0"/>
                <a:ea typeface="Times New Roman" panose="02020603050405020304" pitchFamily="18" charset="0"/>
              </a:rPr>
              <a:t>gõ</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trống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để</a:t>
            </a:r>
            <a:r>
              <a:rPr lang="en-US" sz="3200" dirty="0">
                <a:solidFill>
                  <a:prstClr val="black"/>
                </a:solidFill>
                <a:latin typeface="#9Slide07 IcielBaliho Script" pitchFamily="2" charset="0"/>
                <a:ea typeface="Times New Roman" panose="02020603050405020304" pitchFamily="18" charset="0"/>
              </a:rPr>
              <a:t> có </a:t>
            </a:r>
            <a:r>
              <a:rPr lang="en-US" sz="3200" dirty="0" err="1">
                <a:solidFill>
                  <a:prstClr val="black"/>
                </a:solidFill>
                <a:latin typeface="#9Slide07 IcielBaliho Script" pitchFamily="2" charset="0"/>
                <a:ea typeface="Times New Roman" panose="02020603050405020304" pitchFamily="18" charset="0"/>
              </a:rPr>
              <a:t>âm</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lớn</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phát</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ra</a:t>
            </a:r>
            <a:r>
              <a:rPr lang="en-US" sz="3200" dirty="0">
                <a:solidFill>
                  <a:prstClr val="black"/>
                </a:solidFill>
                <a:latin typeface="#9Slide07 IcielBaliho Script" pitchFamily="2" charset="0"/>
                <a:ea typeface="Times New Roman" panose="02020603050405020304" pitchFamily="18" charset="0"/>
              </a:rPr>
              <a:t> ta </a:t>
            </a:r>
            <a:r>
              <a:rPr lang="en-US" sz="3200" dirty="0" err="1">
                <a:solidFill>
                  <a:prstClr val="black"/>
                </a:solidFill>
                <a:latin typeface="#9Slide07 IcielBaliho Script" pitchFamily="2" charset="0"/>
                <a:ea typeface="Times New Roman" panose="02020603050405020304" pitchFamily="18" charset="0"/>
              </a:rPr>
              <a:t>phải</a:t>
            </a:r>
            <a:r>
              <a:rPr lang="en-US" sz="3200" dirty="0">
                <a:solidFill>
                  <a:prstClr val="black"/>
                </a:solidFill>
                <a:latin typeface="#9Slide07 IcielBaliho Script" pitchFamily="2" charset="0"/>
                <a:ea typeface="Times New Roman" panose="02020603050405020304" pitchFamily="18" charset="0"/>
              </a:rPr>
              <a:t>:</a:t>
            </a:r>
            <a:endParaRPr lang="vi-VN" sz="3200" dirty="0">
              <a:solidFill>
                <a:prstClr val="black"/>
              </a:solidFill>
              <a:latin typeface="#9Slide07 IcielBaliho Script" pitchFamily="2" charset="0"/>
              <a:ea typeface="Times New Roman" panose="02020603050405020304" pitchFamily="18" charset="0"/>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569691" y="1728971"/>
            <a:ext cx="4839294" cy="502766"/>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nSpc>
                <a:spcPct val="100000"/>
              </a:lnSpc>
            </a:pPr>
            <a:r>
              <a:rPr lang="en-US" dirty="0" err="1"/>
              <a:t>Gõ</a:t>
            </a:r>
            <a:r>
              <a:rPr lang="en-US" dirty="0"/>
              <a:t> </a:t>
            </a:r>
            <a:r>
              <a:rPr lang="en-US" dirty="0" err="1"/>
              <a:t>mạnh</a:t>
            </a:r>
            <a:r>
              <a:rPr lang="en-US" dirty="0"/>
              <a:t> </a:t>
            </a:r>
            <a:r>
              <a:rPr lang="en-US" dirty="0" err="1"/>
              <a:t>vào</a:t>
            </a:r>
            <a:r>
              <a:rPr lang="en-US" dirty="0"/>
              <a:t> </a:t>
            </a:r>
            <a:r>
              <a:rPr lang="en-US" dirty="0" err="1"/>
              <a:t>mặt</a:t>
            </a:r>
            <a:r>
              <a:rPr lang="en-US" dirty="0"/>
              <a:t> </a:t>
            </a:r>
            <a:r>
              <a:rPr lang="en-US" dirty="0" err="1"/>
              <a:t>trống</a:t>
            </a:r>
            <a:endParaRPr lang="en-US" dirty="0"/>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627355"/>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Times New Roman" panose="02020603050405020304" pitchFamily="18" charset="0"/>
              </a:rPr>
              <a:t>A</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573211" y="4311956"/>
            <a:ext cx="4327937"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Chọn</a:t>
            </a:r>
            <a:r>
              <a:rPr lang="en-US" dirty="0"/>
              <a:t> </a:t>
            </a:r>
            <a:r>
              <a:rPr lang="en-US" dirty="0" err="1"/>
              <a:t>rùi</a:t>
            </a:r>
            <a:r>
              <a:rPr lang="en-US" dirty="0"/>
              <a:t> </a:t>
            </a:r>
            <a:r>
              <a:rPr lang="en-US" dirty="0" err="1"/>
              <a:t>trống</a:t>
            </a:r>
            <a:r>
              <a:rPr lang="en-US" dirty="0"/>
              <a:t> </a:t>
            </a:r>
            <a:r>
              <a:rPr lang="en-US" dirty="0" err="1"/>
              <a:t>chắc</a:t>
            </a:r>
            <a:r>
              <a:rPr lang="en-US" dirty="0"/>
              <a:t>, </a:t>
            </a:r>
            <a:r>
              <a:rPr lang="en-US" dirty="0" err="1"/>
              <a:t>khỏe</a:t>
            </a:r>
            <a:endParaRPr lang="en-US" dirty="0"/>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284241"/>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Calibri" panose="020F0502020204030204" pitchFamily="34" charset="0"/>
              </a:rPr>
              <a:t>c</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569691" y="3056955"/>
            <a:ext cx="4685488"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Gõ</a:t>
            </a:r>
            <a:r>
              <a:rPr lang="en-US" dirty="0"/>
              <a:t> </a:t>
            </a:r>
            <a:r>
              <a:rPr lang="en-US" dirty="0" err="1"/>
              <a:t>chậm</a:t>
            </a:r>
            <a:r>
              <a:rPr lang="en-US" dirty="0"/>
              <a:t> </a:t>
            </a:r>
            <a:r>
              <a:rPr lang="en-US" dirty="0" err="1"/>
              <a:t>rãi</a:t>
            </a:r>
            <a:r>
              <a:rPr lang="en-US" dirty="0"/>
              <a:t> </a:t>
            </a:r>
            <a:r>
              <a:rPr lang="en-US" dirty="0" err="1"/>
              <a:t>và</a:t>
            </a:r>
            <a:r>
              <a:rPr lang="en-US" dirty="0"/>
              <a:t> </a:t>
            </a:r>
            <a:r>
              <a:rPr lang="en-US" dirty="0" err="1"/>
              <a:t>đều</a:t>
            </a:r>
            <a:r>
              <a:rPr lang="en-US" dirty="0"/>
              <a:t> </a:t>
            </a:r>
            <a:r>
              <a:rPr lang="en-US" dirty="0" err="1"/>
              <a:t>vào</a:t>
            </a:r>
            <a:r>
              <a:rPr lang="en-US" dirty="0"/>
              <a:t> </a:t>
            </a:r>
            <a:r>
              <a:rPr lang="en-US" dirty="0" err="1"/>
              <a:t>trống</a:t>
            </a:r>
            <a:endParaRPr lang="en-US" dirty="0"/>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003691"/>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Calibri" panose="020F0502020204030204" pitchFamily="34" charset="0"/>
              </a:rPr>
              <a:t>B</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618952" y="5589100"/>
            <a:ext cx="3447408"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Gõ</a:t>
            </a:r>
            <a:r>
              <a:rPr lang="en-US" dirty="0"/>
              <a:t> </a:t>
            </a:r>
            <a:r>
              <a:rPr lang="en-US" dirty="0" err="1"/>
              <a:t>nhanh</a:t>
            </a:r>
            <a:r>
              <a:rPr lang="en-US" dirty="0"/>
              <a:t> </a:t>
            </a:r>
            <a:r>
              <a:rPr lang="en-US" dirty="0" err="1"/>
              <a:t>và</a:t>
            </a:r>
            <a:r>
              <a:rPr lang="en-US" dirty="0"/>
              <a:t> </a:t>
            </a:r>
            <a:r>
              <a:rPr lang="en-US" dirty="0" err="1"/>
              <a:t>đều</a:t>
            </a:r>
            <a:endParaRPr lang="en-US" dirty="0"/>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451610"/>
            <a:ext cx="512839" cy="523220"/>
          </a:xfrm>
          <a:prstGeom prst="rect">
            <a:avLst/>
          </a:prstGeom>
          <a:noFill/>
        </p:spPr>
        <p:txBody>
          <a:bodyPr wrap="square" rtlCol="0">
            <a:spAutoFit/>
          </a:bodyPr>
          <a:lstStyle/>
          <a:p>
            <a:pPr defTabSz="1219170"/>
            <a:r>
              <a:rPr lang="en-US" sz="2800" b="1"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536121"/>
            <a:ext cx="5289823" cy="841636"/>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2835096"/>
            <a:ext cx="5289823" cy="91105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092573"/>
            <a:ext cx="5199727" cy="91105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350049"/>
            <a:ext cx="5241159" cy="91105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grpSp>
        <p:nvGrpSpPr>
          <p:cNvPr id="42" name="Graphic 2">
            <a:extLst>
              <a:ext uri="{FF2B5EF4-FFF2-40B4-BE49-F238E27FC236}">
                <a16:creationId xmlns:a16="http://schemas.microsoft.com/office/drawing/2014/main" id="{D0611F3D-6D0A-1627-04D7-923333BD310C}"/>
              </a:ext>
            </a:extLst>
          </p:cNvPr>
          <p:cNvGrpSpPr/>
          <p:nvPr/>
        </p:nvGrpSpPr>
        <p:grpSpPr>
          <a:xfrm rot="6426915">
            <a:off x="10278083" y="3276580"/>
            <a:ext cx="4339984" cy="1661013"/>
            <a:chOff x="1348896" y="1051554"/>
            <a:chExt cx="4118106" cy="4398992"/>
          </a:xfrm>
          <a:solidFill>
            <a:srgbClr val="EA9A96"/>
          </a:solidFill>
        </p:grpSpPr>
        <p:sp>
          <p:nvSpPr>
            <p:cNvPr id="43" name="Freeform: Shape 42">
              <a:extLst>
                <a:ext uri="{FF2B5EF4-FFF2-40B4-BE49-F238E27FC236}">
                  <a16:creationId xmlns:a16="http://schemas.microsoft.com/office/drawing/2014/main" id="{2797B26D-15EF-87D2-7EDA-86A5A8EB29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96936C4F-382E-8F48-ED7F-3B401CCC9F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
            <a:extLst>
              <a:ext uri="{FF2B5EF4-FFF2-40B4-BE49-F238E27FC236}">
                <a16:creationId xmlns:a16="http://schemas.microsoft.com/office/drawing/2014/main" id="{D73A5F36-61DF-59C0-741F-B87CDFCBF962}"/>
              </a:ext>
            </a:extLst>
          </p:cNvPr>
          <p:cNvGrpSpPr/>
          <p:nvPr/>
        </p:nvGrpSpPr>
        <p:grpSpPr>
          <a:xfrm rot="18593154">
            <a:off x="6581820" y="-2169434"/>
            <a:ext cx="2338384" cy="2497879"/>
            <a:chOff x="1348896" y="1051554"/>
            <a:chExt cx="4118106" cy="4398992"/>
          </a:xfrm>
          <a:solidFill>
            <a:srgbClr val="313A61"/>
          </a:solidFill>
        </p:grpSpPr>
        <p:sp>
          <p:nvSpPr>
            <p:cNvPr id="49" name="Freeform: Shape 48">
              <a:extLst>
                <a:ext uri="{FF2B5EF4-FFF2-40B4-BE49-F238E27FC236}">
                  <a16:creationId xmlns:a16="http://schemas.microsoft.com/office/drawing/2014/main" id="{4DD8EF74-05D2-0796-4B65-368EE2DD46E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D1BF405-2CF3-3067-E388-F52FD5800EB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
            <a:extLst>
              <a:ext uri="{FF2B5EF4-FFF2-40B4-BE49-F238E27FC236}">
                <a16:creationId xmlns:a16="http://schemas.microsoft.com/office/drawing/2014/main" id="{CD2E8457-CB59-0494-5C3F-1781BB003F26}"/>
              </a:ext>
            </a:extLst>
          </p:cNvPr>
          <p:cNvGrpSpPr/>
          <p:nvPr/>
        </p:nvGrpSpPr>
        <p:grpSpPr>
          <a:xfrm rot="13003892">
            <a:off x="4011189" y="6333360"/>
            <a:ext cx="2723533" cy="2644656"/>
            <a:chOff x="1348896" y="1051554"/>
            <a:chExt cx="4118106" cy="4398992"/>
          </a:xfrm>
          <a:solidFill>
            <a:srgbClr val="8FAADC"/>
          </a:solidFill>
        </p:grpSpPr>
        <p:sp>
          <p:nvSpPr>
            <p:cNvPr id="52" name="Freeform: Shape 51">
              <a:extLst>
                <a:ext uri="{FF2B5EF4-FFF2-40B4-BE49-F238E27FC236}">
                  <a16:creationId xmlns:a16="http://schemas.microsoft.com/office/drawing/2014/main" id="{EB041A56-1629-6293-CFD7-FBACFF9A347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7E53B8B-C139-0245-60D7-85B6147E7F6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aphic 2">
            <a:extLst>
              <a:ext uri="{FF2B5EF4-FFF2-40B4-BE49-F238E27FC236}">
                <a16:creationId xmlns:a16="http://schemas.microsoft.com/office/drawing/2014/main" id="{3B0950E2-F7D1-30B0-3079-3638911BF25A}"/>
              </a:ext>
            </a:extLst>
          </p:cNvPr>
          <p:cNvGrpSpPr/>
          <p:nvPr/>
        </p:nvGrpSpPr>
        <p:grpSpPr>
          <a:xfrm rot="8954730">
            <a:off x="-1781217" y="2084626"/>
            <a:ext cx="2338384" cy="2497879"/>
            <a:chOff x="1348896" y="1051554"/>
            <a:chExt cx="4118106" cy="4398992"/>
          </a:xfrm>
          <a:solidFill>
            <a:srgbClr val="F05555"/>
          </a:solidFill>
        </p:grpSpPr>
        <p:sp>
          <p:nvSpPr>
            <p:cNvPr id="55" name="Freeform: Shape 54">
              <a:extLst>
                <a:ext uri="{FF2B5EF4-FFF2-40B4-BE49-F238E27FC236}">
                  <a16:creationId xmlns:a16="http://schemas.microsoft.com/office/drawing/2014/main" id="{EA242B0E-B3A8-0BA4-2923-91F0623361C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CFE5811-59E7-6458-DCF7-2398CAA299D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Rectangle 37">
            <a:extLst>
              <a:ext uri="{FF2B5EF4-FFF2-40B4-BE49-F238E27FC236}">
                <a16:creationId xmlns:a16="http://schemas.microsoft.com/office/drawing/2014/main" id="{51E518C9-3B38-40DC-BC49-7EB41FD8D817}"/>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Consonant Blends | English - Quizizz">
            <a:extLst>
              <a:ext uri="{FF2B5EF4-FFF2-40B4-BE49-F238E27FC236}">
                <a16:creationId xmlns:a16="http://schemas.microsoft.com/office/drawing/2014/main" id="{D45EEBD2-08A0-78E5-0FDD-A7C497FDD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6898" y="1927650"/>
            <a:ext cx="3746151" cy="374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661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1367604" y="326355"/>
            <a:ext cx="11159361"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4</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Tần</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số</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là</a:t>
            </a:r>
            <a:r>
              <a:rPr lang="en-US" sz="3200" dirty="0">
                <a:solidFill>
                  <a:prstClr val="black"/>
                </a:solidFill>
                <a:latin typeface="#9Slide07 IcielBaliho Script" pitchFamily="2" charset="0"/>
                <a:ea typeface="Times New Roman" panose="02020603050405020304" pitchFamily="18" charset="0"/>
              </a:rPr>
              <a:t>:</a:t>
            </a: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1D1D7DB5-0E32-4FA8-926B-5802A8133852}"/>
              </a:ext>
            </a:extLst>
          </p:cNvPr>
          <p:cNvCxnSpPr>
            <a:cxnSpLocks/>
          </p:cNvCxnSpPr>
          <p:nvPr/>
        </p:nvCxnSpPr>
        <p:spPr>
          <a:xfrm>
            <a:off x="394269" y="2292553"/>
            <a:ext cx="9160039" cy="0"/>
          </a:xfrm>
          <a:prstGeom prst="line">
            <a:avLst/>
          </a:prstGeom>
          <a:ln w="38100">
            <a:solidFill>
              <a:srgbClr val="F0BB62"/>
            </a:solidFill>
          </a:ln>
        </p:spPr>
        <p:style>
          <a:lnRef idx="1">
            <a:schemeClr val="accent1"/>
          </a:lnRef>
          <a:fillRef idx="0">
            <a:schemeClr val="accent1"/>
          </a:fillRef>
          <a:effectRef idx="0">
            <a:schemeClr val="accent1"/>
          </a:effectRef>
          <a:fontRef idx="minor">
            <a:schemeClr val="tx1"/>
          </a:fontRef>
        </p:style>
      </p:cxnSp>
      <p:sp>
        <p:nvSpPr>
          <p:cNvPr id="6" name="Rectangle: Top Corners Rounded 5">
            <a:extLst>
              <a:ext uri="{FF2B5EF4-FFF2-40B4-BE49-F238E27FC236}">
                <a16:creationId xmlns:a16="http://schemas.microsoft.com/office/drawing/2014/main" id="{892D5E24-75A3-48E6-A64E-5FCB3B229A45}"/>
              </a:ext>
            </a:extLst>
          </p:cNvPr>
          <p:cNvSpPr/>
          <p:nvPr/>
        </p:nvSpPr>
        <p:spPr>
          <a:xfrm>
            <a:off x="394269" y="1562001"/>
            <a:ext cx="1117600" cy="711200"/>
          </a:xfrm>
          <a:prstGeom prst="round2Same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1613467" y="1581354"/>
            <a:ext cx="7845641"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vi-VN" dirty="0"/>
              <a:t>Khoảng thời gian vật thực hiện được một dao động</a:t>
            </a:r>
            <a:endParaRPr lang="en-US" dirty="0"/>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699071" y="1670213"/>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Times New Roman" panose="02020603050405020304" pitchFamily="18" charset="0"/>
              </a:rPr>
              <a:t>A</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0F80D945-F8D1-420F-9B14-7F97C2CD68F4}"/>
              </a:ext>
            </a:extLst>
          </p:cNvPr>
          <p:cNvCxnSpPr>
            <a:cxnSpLocks/>
          </p:cNvCxnSpPr>
          <p:nvPr/>
        </p:nvCxnSpPr>
        <p:spPr>
          <a:xfrm>
            <a:off x="409389" y="4825916"/>
            <a:ext cx="9144919" cy="0"/>
          </a:xfrm>
          <a:prstGeom prst="line">
            <a:avLst/>
          </a:prstGeom>
          <a:ln w="38100">
            <a:solidFill>
              <a:srgbClr val="F0BB62"/>
            </a:solidFill>
          </a:ln>
        </p:spPr>
        <p:style>
          <a:lnRef idx="1">
            <a:schemeClr val="accent1"/>
          </a:lnRef>
          <a:fillRef idx="0">
            <a:schemeClr val="accent1"/>
          </a:fillRef>
          <a:effectRef idx="0">
            <a:schemeClr val="accent1"/>
          </a:effectRef>
          <a:fontRef idx="minor">
            <a:schemeClr val="tx1"/>
          </a:fontRef>
        </p:style>
      </p:cxnSp>
      <p:sp>
        <p:nvSpPr>
          <p:cNvPr id="26" name="Rectangle: Top Corners Rounded 25">
            <a:extLst>
              <a:ext uri="{FF2B5EF4-FFF2-40B4-BE49-F238E27FC236}">
                <a16:creationId xmlns:a16="http://schemas.microsoft.com/office/drawing/2014/main" id="{9E9B7596-40CD-4D10-95B7-0284152FA7E5}"/>
              </a:ext>
            </a:extLst>
          </p:cNvPr>
          <p:cNvSpPr/>
          <p:nvPr/>
        </p:nvSpPr>
        <p:spPr>
          <a:xfrm>
            <a:off x="409389" y="4095364"/>
            <a:ext cx="1117600" cy="711200"/>
          </a:xfrm>
          <a:prstGeom prst="round2Same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1628587" y="4114717"/>
            <a:ext cx="7609198"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vi-VN" dirty="0"/>
              <a:t>Khoảng thời gian vật thực hiện được 60 dao động</a:t>
            </a:r>
            <a:endParaRPr lang="en-US" dirty="0"/>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714191" y="4203576"/>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Calibri" panose="020F0502020204030204" pitchFamily="34" charset="0"/>
              </a:rPr>
              <a:t>c</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A617F0C2-EB49-4D46-9A2B-5CF4E529A7D5}"/>
              </a:ext>
            </a:extLst>
          </p:cNvPr>
          <p:cNvCxnSpPr>
            <a:cxnSpLocks/>
          </p:cNvCxnSpPr>
          <p:nvPr/>
        </p:nvCxnSpPr>
        <p:spPr>
          <a:xfrm>
            <a:off x="394269" y="3528715"/>
            <a:ext cx="7425898" cy="0"/>
          </a:xfrm>
          <a:prstGeom prst="line">
            <a:avLst/>
          </a:prstGeom>
          <a:ln w="38100">
            <a:solidFill>
              <a:srgbClr val="519259"/>
            </a:solidFill>
          </a:ln>
        </p:spPr>
        <p:style>
          <a:lnRef idx="1">
            <a:schemeClr val="accent1"/>
          </a:lnRef>
          <a:fillRef idx="0">
            <a:schemeClr val="accent1"/>
          </a:fillRef>
          <a:effectRef idx="0">
            <a:schemeClr val="accent1"/>
          </a:effectRef>
          <a:fontRef idx="minor">
            <a:schemeClr val="tx1"/>
          </a:fontRef>
        </p:style>
      </p:cxnSp>
      <p:sp>
        <p:nvSpPr>
          <p:cNvPr id="30" name="Rectangle: Top Corners Rounded 29">
            <a:extLst>
              <a:ext uri="{FF2B5EF4-FFF2-40B4-BE49-F238E27FC236}">
                <a16:creationId xmlns:a16="http://schemas.microsoft.com/office/drawing/2014/main" id="{0206FB54-B352-4B69-ADCC-CD741814BBBA}"/>
              </a:ext>
            </a:extLst>
          </p:cNvPr>
          <p:cNvSpPr/>
          <p:nvPr/>
        </p:nvSpPr>
        <p:spPr>
          <a:xfrm>
            <a:off x="394269" y="2800553"/>
            <a:ext cx="1117600" cy="711200"/>
          </a:xfrm>
          <a:prstGeom prst="round2Same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1628587" y="2921179"/>
            <a:ext cx="5783621" cy="502766"/>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nSpc>
                <a:spcPct val="100000"/>
              </a:lnSpc>
            </a:pPr>
            <a:r>
              <a:rPr lang="en-US" dirty="0" err="1"/>
              <a:t>Số</a:t>
            </a:r>
            <a:r>
              <a:rPr lang="en-US" dirty="0"/>
              <a:t> </a:t>
            </a:r>
            <a:r>
              <a:rPr lang="en-US" dirty="0" err="1"/>
              <a:t>dao</a:t>
            </a:r>
            <a:r>
              <a:rPr lang="en-US" dirty="0"/>
              <a:t> </a:t>
            </a:r>
            <a:r>
              <a:rPr lang="en-US" dirty="0" err="1"/>
              <a:t>động</a:t>
            </a:r>
            <a:r>
              <a:rPr lang="en-US" dirty="0"/>
              <a:t> </a:t>
            </a:r>
            <a:r>
              <a:rPr lang="en-US" dirty="0" err="1"/>
              <a:t>trong</a:t>
            </a:r>
            <a:r>
              <a:rPr lang="en-US" dirty="0"/>
              <a:t> </a:t>
            </a:r>
            <a:r>
              <a:rPr lang="en-US" dirty="0" err="1"/>
              <a:t>một</a:t>
            </a:r>
            <a:r>
              <a:rPr lang="en-US" dirty="0"/>
              <a:t> </a:t>
            </a:r>
            <a:r>
              <a:rPr lang="en-US" dirty="0" err="1"/>
              <a:t>phút</a:t>
            </a:r>
            <a:endParaRPr lang="en-US" dirty="0"/>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699071" y="2906375"/>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Calibri" panose="020F0502020204030204" pitchFamily="34" charset="0"/>
              </a:rPr>
              <a:t>B</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43" name="Straight Connector 42">
            <a:extLst>
              <a:ext uri="{FF2B5EF4-FFF2-40B4-BE49-F238E27FC236}">
                <a16:creationId xmlns:a16="http://schemas.microsoft.com/office/drawing/2014/main" id="{3C7EF5EF-DEC3-4AFC-A234-E547AE2CC04D}"/>
              </a:ext>
            </a:extLst>
          </p:cNvPr>
          <p:cNvCxnSpPr>
            <a:cxnSpLocks/>
          </p:cNvCxnSpPr>
          <p:nvPr/>
        </p:nvCxnSpPr>
        <p:spPr>
          <a:xfrm>
            <a:off x="394269" y="6086937"/>
            <a:ext cx="7425898" cy="0"/>
          </a:xfrm>
          <a:prstGeom prst="line">
            <a:avLst/>
          </a:prstGeom>
          <a:ln w="38100">
            <a:solidFill>
              <a:srgbClr val="519259"/>
            </a:solidFill>
          </a:ln>
        </p:spPr>
        <p:style>
          <a:lnRef idx="1">
            <a:schemeClr val="accent1"/>
          </a:lnRef>
          <a:fillRef idx="0">
            <a:schemeClr val="accent1"/>
          </a:fillRef>
          <a:effectRef idx="0">
            <a:schemeClr val="accent1"/>
          </a:effectRef>
          <a:fontRef idx="minor">
            <a:schemeClr val="tx1"/>
          </a:fontRef>
        </p:style>
      </p:cxnSp>
      <p:sp>
        <p:nvSpPr>
          <p:cNvPr id="44" name="Rectangle: Top Corners Rounded 43">
            <a:extLst>
              <a:ext uri="{FF2B5EF4-FFF2-40B4-BE49-F238E27FC236}">
                <a16:creationId xmlns:a16="http://schemas.microsoft.com/office/drawing/2014/main" id="{8AFAB042-081F-458E-9219-DAAAA24B16DB}"/>
              </a:ext>
            </a:extLst>
          </p:cNvPr>
          <p:cNvSpPr/>
          <p:nvPr/>
        </p:nvSpPr>
        <p:spPr>
          <a:xfrm>
            <a:off x="394269" y="5356385"/>
            <a:ext cx="1117600" cy="711200"/>
          </a:xfrm>
          <a:prstGeom prst="round2Same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1560853" y="5375737"/>
            <a:ext cx="6573211"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Số</a:t>
            </a:r>
            <a:r>
              <a:rPr lang="en-US" dirty="0"/>
              <a:t> </a:t>
            </a:r>
            <a:r>
              <a:rPr lang="en-US" dirty="0" err="1"/>
              <a:t>dao</a:t>
            </a:r>
            <a:r>
              <a:rPr lang="en-US" dirty="0"/>
              <a:t> </a:t>
            </a:r>
            <a:r>
              <a:rPr lang="en-US" dirty="0" err="1"/>
              <a:t>động</a:t>
            </a:r>
            <a:r>
              <a:rPr lang="en-US" dirty="0"/>
              <a:t> </a:t>
            </a:r>
            <a:r>
              <a:rPr lang="en-US" dirty="0" err="1"/>
              <a:t>trong</a:t>
            </a:r>
            <a:r>
              <a:rPr lang="en-US" dirty="0"/>
              <a:t> </a:t>
            </a:r>
            <a:r>
              <a:rPr lang="en-US" dirty="0" err="1"/>
              <a:t>một</a:t>
            </a:r>
            <a:r>
              <a:rPr lang="en-US" dirty="0"/>
              <a:t> </a:t>
            </a:r>
            <a:r>
              <a:rPr lang="en-US" dirty="0" err="1"/>
              <a:t>giây</a:t>
            </a:r>
            <a:endParaRPr lang="en-US" dirty="0"/>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699071" y="5464597"/>
            <a:ext cx="512839" cy="584775"/>
          </a:xfrm>
          <a:prstGeom prst="rect">
            <a:avLst/>
          </a:prstGeom>
          <a:noFill/>
        </p:spPr>
        <p:txBody>
          <a:bodyPr wrap="square" rtlCol="0">
            <a:spAutoFit/>
          </a:bodyPr>
          <a:lstStyle/>
          <a:p>
            <a:pPr defTabSz="1219170"/>
            <a:r>
              <a:rPr lang="en-US" sz="3200" b="1"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1511869" y="5276646"/>
            <a:ext cx="6411417" cy="97513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grpSp>
        <p:nvGrpSpPr>
          <p:cNvPr id="40" name="Graphic 2">
            <a:extLst>
              <a:ext uri="{FF2B5EF4-FFF2-40B4-BE49-F238E27FC236}">
                <a16:creationId xmlns:a16="http://schemas.microsoft.com/office/drawing/2014/main" id="{C8B5EB38-7CEE-C9DF-2798-94B89CFFA448}"/>
              </a:ext>
            </a:extLst>
          </p:cNvPr>
          <p:cNvGrpSpPr/>
          <p:nvPr/>
        </p:nvGrpSpPr>
        <p:grpSpPr>
          <a:xfrm rot="4251761">
            <a:off x="10818941" y="400731"/>
            <a:ext cx="4339984" cy="1661013"/>
            <a:chOff x="1348896" y="1051554"/>
            <a:chExt cx="4118106" cy="4398992"/>
          </a:xfrm>
          <a:solidFill>
            <a:srgbClr val="EA9A96"/>
          </a:solidFill>
        </p:grpSpPr>
        <p:sp>
          <p:nvSpPr>
            <p:cNvPr id="41" name="Freeform: Shape 40">
              <a:extLst>
                <a:ext uri="{FF2B5EF4-FFF2-40B4-BE49-F238E27FC236}">
                  <a16:creationId xmlns:a16="http://schemas.microsoft.com/office/drawing/2014/main" id="{294CD3C8-875D-8D2A-EA18-3DCF572C9A4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E6C1BA5-4F26-661E-1482-103A00E33E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
            <a:extLst>
              <a:ext uri="{FF2B5EF4-FFF2-40B4-BE49-F238E27FC236}">
                <a16:creationId xmlns:a16="http://schemas.microsoft.com/office/drawing/2014/main" id="{F55B5CDD-756C-7F10-D10D-71026A8C549D}"/>
              </a:ext>
            </a:extLst>
          </p:cNvPr>
          <p:cNvGrpSpPr/>
          <p:nvPr/>
        </p:nvGrpSpPr>
        <p:grpSpPr>
          <a:xfrm rot="18593154">
            <a:off x="-1248702" y="-2359356"/>
            <a:ext cx="2338384" cy="2497879"/>
            <a:chOff x="1348896" y="1051554"/>
            <a:chExt cx="4118106" cy="4398992"/>
          </a:xfrm>
          <a:solidFill>
            <a:srgbClr val="313A61"/>
          </a:solidFill>
        </p:grpSpPr>
        <p:sp>
          <p:nvSpPr>
            <p:cNvPr id="49" name="Freeform: Shape 48">
              <a:extLst>
                <a:ext uri="{FF2B5EF4-FFF2-40B4-BE49-F238E27FC236}">
                  <a16:creationId xmlns:a16="http://schemas.microsoft.com/office/drawing/2014/main" id="{C0430B96-84F4-2360-EFEB-A5505481CF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31C8DE6-6C64-13F1-6A40-4B978046F6D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
            <a:extLst>
              <a:ext uri="{FF2B5EF4-FFF2-40B4-BE49-F238E27FC236}">
                <a16:creationId xmlns:a16="http://schemas.microsoft.com/office/drawing/2014/main" id="{B8214C4A-1A14-C1D9-6A33-DFD080200677}"/>
              </a:ext>
            </a:extLst>
          </p:cNvPr>
          <p:cNvGrpSpPr/>
          <p:nvPr/>
        </p:nvGrpSpPr>
        <p:grpSpPr>
          <a:xfrm rot="13003892">
            <a:off x="10888517" y="5185586"/>
            <a:ext cx="2723533" cy="2644656"/>
            <a:chOff x="1348896" y="1051554"/>
            <a:chExt cx="4118106" cy="4398992"/>
          </a:xfrm>
          <a:solidFill>
            <a:srgbClr val="8FAADC"/>
          </a:solidFill>
        </p:grpSpPr>
        <p:sp>
          <p:nvSpPr>
            <p:cNvPr id="52" name="Freeform: Shape 51">
              <a:extLst>
                <a:ext uri="{FF2B5EF4-FFF2-40B4-BE49-F238E27FC236}">
                  <a16:creationId xmlns:a16="http://schemas.microsoft.com/office/drawing/2014/main" id="{35ED29E9-BF3A-D1AB-F6F0-AD886A6339D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0EB6A6-AA90-9ABF-5AE5-CC983CE9BA4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aphic 2">
            <a:extLst>
              <a:ext uri="{FF2B5EF4-FFF2-40B4-BE49-F238E27FC236}">
                <a16:creationId xmlns:a16="http://schemas.microsoft.com/office/drawing/2014/main" id="{89BD301D-3E53-F18D-67F7-59260A88798D}"/>
              </a:ext>
            </a:extLst>
          </p:cNvPr>
          <p:cNvGrpSpPr/>
          <p:nvPr/>
        </p:nvGrpSpPr>
        <p:grpSpPr>
          <a:xfrm rot="8954730">
            <a:off x="-1891922" y="5778620"/>
            <a:ext cx="2338384" cy="2497879"/>
            <a:chOff x="1348896" y="1051554"/>
            <a:chExt cx="4118106" cy="4398992"/>
          </a:xfrm>
          <a:solidFill>
            <a:srgbClr val="F05555"/>
          </a:solidFill>
        </p:grpSpPr>
        <p:sp>
          <p:nvSpPr>
            <p:cNvPr id="55" name="Freeform: Shape 54">
              <a:extLst>
                <a:ext uri="{FF2B5EF4-FFF2-40B4-BE49-F238E27FC236}">
                  <a16:creationId xmlns:a16="http://schemas.microsoft.com/office/drawing/2014/main" id="{275100CA-B76A-4287-18E6-BECE95D2FDA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432A039-648C-365C-0266-4701226D7D1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5" name="Rectangle 34">
            <a:extLst>
              <a:ext uri="{FF2B5EF4-FFF2-40B4-BE49-F238E27FC236}">
                <a16:creationId xmlns:a16="http://schemas.microsoft.com/office/drawing/2014/main" id="{881C09EF-8B9C-78D1-20F6-854A36974C7A}"/>
              </a:ext>
            </a:extLst>
          </p:cNvPr>
          <p:cNvSpPr/>
          <p:nvPr/>
        </p:nvSpPr>
        <p:spPr>
          <a:xfrm>
            <a:off x="0" y="392154"/>
            <a:ext cx="1367604" cy="430695"/>
          </a:xfrm>
          <a:prstGeom prst="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765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22" presetClass="entr" presetSubtype="8" fill="hold" nodeType="with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1000"/>
                                        <p:tgtEl>
                                          <p:spTgt spid="19"/>
                                        </p:tgtEl>
                                      </p:cBhvr>
                                    </p:animEffect>
                                  </p:childTnLst>
                                </p:cTn>
                              </p:par>
                              <p:par>
                                <p:cTn id="20" presetID="22" presetClass="entr" presetSubtype="8" fill="hold" grpId="0" nodeType="with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1500"/>
                                        <p:tgtEl>
                                          <p:spTgt spid="20"/>
                                        </p:tgtEl>
                                      </p:cBhvr>
                                    </p:animEffect>
                                  </p:childTnLst>
                                </p:cTn>
                              </p:par>
                            </p:childTnLst>
                          </p:cTn>
                        </p:par>
                        <p:par>
                          <p:cTn id="23" fill="hold">
                            <p:stCondLst>
                              <p:cond delay="3250"/>
                            </p:stCondLst>
                            <p:childTnLst>
                              <p:par>
                                <p:cTn id="24" presetID="53" presetClass="entr" presetSubtype="16"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22" presetClass="entr" presetSubtype="8" fill="hold" nodeType="withEffect">
                                  <p:stCondLst>
                                    <p:cond delay="25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par>
                                <p:cTn id="32" presetID="22" presetClass="entr" presetSubtype="8" fill="hold" grpId="0" nodeType="withEffect">
                                  <p:stCondLst>
                                    <p:cond delay="25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1000"/>
                                        <p:tgtEl>
                                          <p:spTgt spid="31"/>
                                        </p:tgtEl>
                                      </p:cBhvr>
                                    </p:animEffect>
                                  </p:childTnLst>
                                </p:cTn>
                              </p:par>
                              <p:par>
                                <p:cTn id="35" presetID="22" presetClass="entr" presetSubtype="8" fill="hold" grpId="0" nodeType="withEffect">
                                  <p:stCondLst>
                                    <p:cond delay="25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1500"/>
                                        <p:tgtEl>
                                          <p:spTgt spid="33"/>
                                        </p:tgtEl>
                                      </p:cBhvr>
                                    </p:animEffect>
                                  </p:childTnLst>
                                </p:cTn>
                              </p:par>
                            </p:childTnLst>
                          </p:cTn>
                        </p:par>
                        <p:par>
                          <p:cTn id="38" fill="hold">
                            <p:stCondLst>
                              <p:cond delay="5000"/>
                            </p:stCondLst>
                            <p:childTnLst>
                              <p:par>
                                <p:cTn id="39" presetID="53" presetClass="entr" presetSubtype="16"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Effect transition="in" filter="fade">
                                      <p:cBhvr>
                                        <p:cTn id="43" dur="500"/>
                                        <p:tgtEl>
                                          <p:spTgt spid="26"/>
                                        </p:tgtEl>
                                      </p:cBhvr>
                                    </p:animEffect>
                                  </p:childTnLst>
                                </p:cTn>
                              </p:par>
                              <p:par>
                                <p:cTn id="44" presetID="22" presetClass="entr" presetSubtype="8" fill="hold" nodeType="withEffect">
                                  <p:stCondLst>
                                    <p:cond delay="25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1000"/>
                                        <p:tgtEl>
                                          <p:spTgt spid="27"/>
                                        </p:tgtEl>
                                      </p:cBhvr>
                                    </p:animEffect>
                                  </p:childTnLst>
                                </p:cTn>
                              </p:par>
                              <p:par>
                                <p:cTn id="50" presetID="22" presetClass="entr" presetSubtype="8" fill="hold" grpId="0" nodeType="withEffect">
                                  <p:stCondLst>
                                    <p:cond delay="25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1500"/>
                                        <p:tgtEl>
                                          <p:spTgt spid="28"/>
                                        </p:tgtEl>
                                      </p:cBhvr>
                                    </p:animEffect>
                                  </p:childTnLst>
                                </p:cTn>
                              </p:par>
                            </p:childTnLst>
                          </p:cTn>
                        </p:par>
                        <p:par>
                          <p:cTn id="53" fill="hold">
                            <p:stCondLst>
                              <p:cond delay="6750"/>
                            </p:stCondLst>
                            <p:childTnLst>
                              <p:par>
                                <p:cTn id="54" presetID="53" presetClass="entr" presetSubtype="16"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500" fill="hold"/>
                                        <p:tgtEl>
                                          <p:spTgt spid="44"/>
                                        </p:tgtEl>
                                        <p:attrNameLst>
                                          <p:attrName>ppt_w</p:attrName>
                                        </p:attrNameLst>
                                      </p:cBhvr>
                                      <p:tavLst>
                                        <p:tav tm="0">
                                          <p:val>
                                            <p:fltVal val="0"/>
                                          </p:val>
                                        </p:tav>
                                        <p:tav tm="100000">
                                          <p:val>
                                            <p:strVal val="#ppt_w"/>
                                          </p:val>
                                        </p:tav>
                                      </p:tavLst>
                                    </p:anim>
                                    <p:anim calcmode="lin" valueType="num">
                                      <p:cBhvr>
                                        <p:cTn id="57" dur="500" fill="hold"/>
                                        <p:tgtEl>
                                          <p:spTgt spid="44"/>
                                        </p:tgtEl>
                                        <p:attrNameLst>
                                          <p:attrName>ppt_h</p:attrName>
                                        </p:attrNameLst>
                                      </p:cBhvr>
                                      <p:tavLst>
                                        <p:tav tm="0">
                                          <p:val>
                                            <p:fltVal val="0"/>
                                          </p:val>
                                        </p:tav>
                                        <p:tav tm="100000">
                                          <p:val>
                                            <p:strVal val="#ppt_h"/>
                                          </p:val>
                                        </p:tav>
                                      </p:tavLst>
                                    </p:anim>
                                    <p:animEffect transition="in" filter="fade">
                                      <p:cBhvr>
                                        <p:cTn id="58" dur="500"/>
                                        <p:tgtEl>
                                          <p:spTgt spid="44"/>
                                        </p:tgtEl>
                                      </p:cBhvr>
                                    </p:animEffect>
                                  </p:childTnLst>
                                </p:cTn>
                              </p:par>
                              <p:par>
                                <p:cTn id="59" presetID="22" presetClass="entr" presetSubtype="8" fill="hold" nodeType="withEffect">
                                  <p:stCondLst>
                                    <p:cond delay="25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par>
                                <p:cTn id="62" presetID="22" presetClass="entr" presetSubtype="8" fill="hold" grpId="0" nodeType="withEffect">
                                  <p:stCondLst>
                                    <p:cond delay="25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1000"/>
                                        <p:tgtEl>
                                          <p:spTgt spid="46"/>
                                        </p:tgtEl>
                                      </p:cBhvr>
                                    </p:animEffect>
                                  </p:childTnLst>
                                </p:cTn>
                              </p:par>
                              <p:par>
                                <p:cTn id="65" presetID="22" presetClass="entr" presetSubtype="8" fill="hold" grpId="0" nodeType="withEffect">
                                  <p:stCondLst>
                                    <p:cond delay="250"/>
                                  </p:stCondLst>
                                  <p:childTnLst>
                                    <p:set>
                                      <p:cBhvr>
                                        <p:cTn id="66" dur="1" fill="hold">
                                          <p:stCondLst>
                                            <p:cond delay="0"/>
                                          </p:stCondLst>
                                        </p:cTn>
                                        <p:tgtEl>
                                          <p:spTgt spid="47"/>
                                        </p:tgtEl>
                                        <p:attrNameLst>
                                          <p:attrName>style.visibility</p:attrName>
                                        </p:attrNameLst>
                                      </p:cBhvr>
                                      <p:to>
                                        <p:strVal val="visible"/>
                                      </p:to>
                                    </p:set>
                                    <p:animEffect transition="in" filter="wipe(left)">
                                      <p:cBhvr>
                                        <p:cTn id="67" dur="1500"/>
                                        <p:tgtEl>
                                          <p:spTgt spid="47"/>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wheel(1)">
                                      <p:cBhvr>
                                        <p:cTn id="72"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 grpId="0" animBg="1"/>
      <p:bldP spid="19" grpId="0"/>
      <p:bldP spid="20" grpId="0"/>
      <p:bldP spid="26" grpId="0" animBg="1"/>
      <p:bldP spid="27" grpId="0"/>
      <p:bldP spid="28" grpId="0"/>
      <p:bldP spid="30" grpId="0" animBg="1"/>
      <p:bldP spid="31" grpId="0"/>
      <p:bldP spid="33" grpId="0"/>
      <p:bldP spid="44" grpId="0" animBg="1"/>
      <p:bldP spid="46" grpId="0"/>
      <p:bldP spid="47" grpId="0"/>
      <p:bldP spid="4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Isosceles Triangle 26">
            <a:extLst>
              <a:ext uri="{FF2B5EF4-FFF2-40B4-BE49-F238E27FC236}">
                <a16:creationId xmlns:a16="http://schemas.microsoft.com/office/drawing/2014/main" id="{B42A6465-6F00-4316-927A-C7F3B00C5ECE}"/>
              </a:ext>
            </a:extLst>
          </p:cNvPr>
          <p:cNvSpPr/>
          <p:nvPr/>
        </p:nvSpPr>
        <p:spPr>
          <a:xfrm>
            <a:off x="2180431" y="1665143"/>
            <a:ext cx="4592264" cy="4439188"/>
          </a:xfrm>
          <a:prstGeom prst="triangle">
            <a:avLst/>
          </a:prstGeom>
          <a:solidFill>
            <a:srgbClr val="51925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6" name="Isosceles Triangle 5">
            <a:extLst>
              <a:ext uri="{FF2B5EF4-FFF2-40B4-BE49-F238E27FC236}">
                <a16:creationId xmlns:a16="http://schemas.microsoft.com/office/drawing/2014/main" id="{27E03EDD-3078-4817-A22E-38D8E32CCEDB}"/>
              </a:ext>
            </a:extLst>
          </p:cNvPr>
          <p:cNvSpPr/>
          <p:nvPr/>
        </p:nvSpPr>
        <p:spPr>
          <a:xfrm>
            <a:off x="3680627" y="1882694"/>
            <a:ext cx="2822205" cy="2728132"/>
          </a:xfrm>
          <a:prstGeom prst="triangl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8" name="Rectangle: Rounded Corners 7">
            <a:extLst>
              <a:ext uri="{FF2B5EF4-FFF2-40B4-BE49-F238E27FC236}">
                <a16:creationId xmlns:a16="http://schemas.microsoft.com/office/drawing/2014/main" id="{616ACF66-F9F4-4B65-AA93-D19BD73164D6}"/>
              </a:ext>
            </a:extLst>
          </p:cNvPr>
          <p:cNvSpPr/>
          <p:nvPr/>
        </p:nvSpPr>
        <p:spPr>
          <a:xfrm>
            <a:off x="5106194" y="2353185"/>
            <a:ext cx="4441473" cy="71314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4" name="Rectangle: Rounded Corners 23">
            <a:extLst>
              <a:ext uri="{FF2B5EF4-FFF2-40B4-BE49-F238E27FC236}">
                <a16:creationId xmlns:a16="http://schemas.microsoft.com/office/drawing/2014/main" id="{29370235-A0F5-446D-8F5C-1BD84316D083}"/>
              </a:ext>
            </a:extLst>
          </p:cNvPr>
          <p:cNvSpPr/>
          <p:nvPr/>
        </p:nvSpPr>
        <p:spPr>
          <a:xfrm>
            <a:off x="5133191" y="3234458"/>
            <a:ext cx="4360484" cy="71314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25" name="Rectangle: Rounded Corners 24">
            <a:extLst>
              <a:ext uri="{FF2B5EF4-FFF2-40B4-BE49-F238E27FC236}">
                <a16:creationId xmlns:a16="http://schemas.microsoft.com/office/drawing/2014/main" id="{B5EC67EC-8406-437E-8FE0-007FE18CD470}"/>
              </a:ext>
            </a:extLst>
          </p:cNvPr>
          <p:cNvSpPr/>
          <p:nvPr/>
        </p:nvSpPr>
        <p:spPr>
          <a:xfrm>
            <a:off x="5160187" y="4115732"/>
            <a:ext cx="4360484" cy="713145"/>
          </a:xfrm>
          <a:prstGeom prst="roundRect">
            <a:avLst/>
          </a:prstGeom>
          <a:solidFill>
            <a:srgbClr val="FFC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26" name="Rectangle: Rounded Corners 25">
            <a:extLst>
              <a:ext uri="{FF2B5EF4-FFF2-40B4-BE49-F238E27FC236}">
                <a16:creationId xmlns:a16="http://schemas.microsoft.com/office/drawing/2014/main" id="{98223AAC-572C-48AF-8094-2923E740B881}"/>
              </a:ext>
            </a:extLst>
          </p:cNvPr>
          <p:cNvSpPr/>
          <p:nvPr/>
        </p:nvSpPr>
        <p:spPr>
          <a:xfrm>
            <a:off x="5187183" y="4997005"/>
            <a:ext cx="4360484" cy="713145"/>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4" name="TextBox 18">
            <a:extLst>
              <a:ext uri="{FF2B5EF4-FFF2-40B4-BE49-F238E27FC236}">
                <a16:creationId xmlns:a16="http://schemas.microsoft.com/office/drawing/2014/main" id="{60C87D5D-9FC0-4DAB-ACFB-F2CF66078CEA}"/>
              </a:ext>
            </a:extLst>
          </p:cNvPr>
          <p:cNvSpPr txBox="1"/>
          <p:nvPr/>
        </p:nvSpPr>
        <p:spPr>
          <a:xfrm flipH="1">
            <a:off x="1367604" y="419009"/>
            <a:ext cx="10637325"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5</a:t>
            </a:r>
            <a:r>
              <a:rPr lang="en-US" sz="3200" dirty="0">
                <a:solidFill>
                  <a:prstClr val="black"/>
                </a:solidFill>
                <a:latin typeface="#9Slide07 IcielBaliho Script" pitchFamily="2" charset="0"/>
                <a:ea typeface="Times New Roman" panose="02020603050405020304" pitchFamily="18" charset="0"/>
              </a:rPr>
              <a:t>: Dao </a:t>
            </a:r>
            <a:r>
              <a:rPr lang="en-US" sz="3200" dirty="0" err="1">
                <a:solidFill>
                  <a:prstClr val="black"/>
                </a:solidFill>
                <a:latin typeface="#9Slide07 IcielBaliho Script" pitchFamily="2" charset="0"/>
                <a:ea typeface="Times New Roman" panose="02020603050405020304" pitchFamily="18" charset="0"/>
              </a:rPr>
              <a:t>động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càng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nhanh</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thì</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tần</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số</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dao</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động</a:t>
            </a:r>
            <a:r>
              <a:rPr lang="en-US" sz="3200" dirty="0">
                <a:solidFill>
                  <a:prstClr val="black"/>
                </a:solidFill>
                <a:latin typeface="#9Slide07 IcielBaliho Script" pitchFamily="2" charset="0"/>
                <a:ea typeface="Times New Roman" panose="02020603050405020304" pitchFamily="18" charset="0"/>
              </a:rPr>
              <a:t>:</a:t>
            </a:r>
          </a:p>
        </p:txBody>
      </p:sp>
      <p:sp>
        <p:nvSpPr>
          <p:cNvPr id="59" name="TextBox 58">
            <a:extLst>
              <a:ext uri="{FF2B5EF4-FFF2-40B4-BE49-F238E27FC236}">
                <a16:creationId xmlns:a16="http://schemas.microsoft.com/office/drawing/2014/main" id="{185E162E-41C8-4C2B-970F-AA44AA6EAECF}"/>
              </a:ext>
            </a:extLst>
          </p:cNvPr>
          <p:cNvSpPr txBox="1"/>
          <p:nvPr/>
        </p:nvSpPr>
        <p:spPr>
          <a:xfrm flipH="1">
            <a:off x="5507951" y="2470877"/>
            <a:ext cx="4039717"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A.</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667" dirty="0" err="1">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Không</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667" dirty="0" err="1">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thay</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667" dirty="0" err="1">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đổi</a:t>
            </a:r>
            <a:endPar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34" name="TextBox 33">
            <a:extLst>
              <a:ext uri="{FF2B5EF4-FFF2-40B4-BE49-F238E27FC236}">
                <a16:creationId xmlns:a16="http://schemas.microsoft.com/office/drawing/2014/main" id="{B8B02DE3-AD22-49EE-959D-3905E11C48CC}"/>
              </a:ext>
            </a:extLst>
          </p:cNvPr>
          <p:cNvSpPr txBox="1"/>
          <p:nvPr/>
        </p:nvSpPr>
        <p:spPr>
          <a:xfrm flipH="1">
            <a:off x="5547091" y="4215765"/>
            <a:ext cx="2431449"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C.</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Càng nhỉ</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5" name="TextBox 34">
            <a:extLst>
              <a:ext uri="{FF2B5EF4-FFF2-40B4-BE49-F238E27FC236}">
                <a16:creationId xmlns:a16="http://schemas.microsoft.com/office/drawing/2014/main" id="{A20035B7-17B6-4961-87CF-E575DE21E95B}"/>
              </a:ext>
            </a:extLst>
          </p:cNvPr>
          <p:cNvSpPr txBox="1"/>
          <p:nvPr/>
        </p:nvSpPr>
        <p:spPr>
          <a:xfrm flipH="1">
            <a:off x="5493100" y="3342739"/>
            <a:ext cx="3349986"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B.</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Càng lớn</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6" name="TextBox 35">
            <a:extLst>
              <a:ext uri="{FF2B5EF4-FFF2-40B4-BE49-F238E27FC236}">
                <a16:creationId xmlns:a16="http://schemas.microsoft.com/office/drawing/2014/main" id="{A394EEFE-FC86-45EC-95B7-020D449429D9}"/>
              </a:ext>
            </a:extLst>
          </p:cNvPr>
          <p:cNvSpPr txBox="1"/>
          <p:nvPr/>
        </p:nvSpPr>
        <p:spPr>
          <a:xfrm flipH="1">
            <a:off x="5547091" y="5105287"/>
            <a:ext cx="4000575"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D.</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Không xác định được</a:t>
            </a:r>
            <a:endParaRPr lang="en-US" sz="3200" dirty="0">
              <a:solidFill>
                <a:prstClr val="black"/>
              </a:solidFill>
              <a:latin typeface="#9Slide03 Arima Madurai" panose="00000500000000000000" pitchFamily="2" charset="0"/>
              <a:cs typeface="#9Slide03 Arima Madurai" panose="00000500000000000000" pitchFamily="2" charset="0"/>
            </a:endParaRPr>
          </a:p>
        </p:txBody>
      </p:sp>
      <p:sp>
        <p:nvSpPr>
          <p:cNvPr id="46" name="Rectangle: Rounded Corners 45">
            <a:extLst>
              <a:ext uri="{FF2B5EF4-FFF2-40B4-BE49-F238E27FC236}">
                <a16:creationId xmlns:a16="http://schemas.microsoft.com/office/drawing/2014/main" id="{9CB55441-177F-49EE-89B6-1DCD9B80791D}"/>
              </a:ext>
            </a:extLst>
          </p:cNvPr>
          <p:cNvSpPr/>
          <p:nvPr/>
        </p:nvSpPr>
        <p:spPr>
          <a:xfrm>
            <a:off x="5450860" y="3160558"/>
            <a:ext cx="3741056" cy="881273"/>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9Slide03 Arima Madurai" panose="00000500000000000000" pitchFamily="2" charset="0"/>
              <a:cs typeface="#9Slide03 Arima Madurai" panose="00000500000000000000" pitchFamily="2" charset="0"/>
            </a:endParaRPr>
          </a:p>
        </p:txBody>
      </p:sp>
      <p:sp>
        <p:nvSpPr>
          <p:cNvPr id="28" name="Isosceles Triangle 27">
            <a:extLst>
              <a:ext uri="{FF2B5EF4-FFF2-40B4-BE49-F238E27FC236}">
                <a16:creationId xmlns:a16="http://schemas.microsoft.com/office/drawing/2014/main" id="{89EE9933-2EDE-4957-8CC0-93132F0DA5A0}"/>
              </a:ext>
            </a:extLst>
          </p:cNvPr>
          <p:cNvSpPr/>
          <p:nvPr/>
        </p:nvSpPr>
        <p:spPr>
          <a:xfrm>
            <a:off x="1909419" y="3378618"/>
            <a:ext cx="2283901" cy="2207772"/>
          </a:xfrm>
          <a:prstGeom prst="triangle">
            <a:avLst/>
          </a:prstGeom>
          <a:solidFill>
            <a:srgbClr val="519259">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grpSp>
        <p:nvGrpSpPr>
          <p:cNvPr id="29" name="Graphic 2">
            <a:extLst>
              <a:ext uri="{FF2B5EF4-FFF2-40B4-BE49-F238E27FC236}">
                <a16:creationId xmlns:a16="http://schemas.microsoft.com/office/drawing/2014/main" id="{CA72BFC2-DEBB-2627-2DF4-FB4788E1CDA8}"/>
              </a:ext>
            </a:extLst>
          </p:cNvPr>
          <p:cNvGrpSpPr/>
          <p:nvPr/>
        </p:nvGrpSpPr>
        <p:grpSpPr>
          <a:xfrm rot="927974">
            <a:off x="4268604" y="-1360306"/>
            <a:ext cx="4339984" cy="1661013"/>
            <a:chOff x="1348896" y="1051554"/>
            <a:chExt cx="4118106" cy="4398992"/>
          </a:xfrm>
          <a:solidFill>
            <a:srgbClr val="EA9A96"/>
          </a:solidFill>
        </p:grpSpPr>
        <p:sp>
          <p:nvSpPr>
            <p:cNvPr id="30" name="Freeform: Shape 29">
              <a:extLst>
                <a:ext uri="{FF2B5EF4-FFF2-40B4-BE49-F238E27FC236}">
                  <a16:creationId xmlns:a16="http://schemas.microsoft.com/office/drawing/2014/main" id="{FA836A55-1496-E398-6B63-5C69069A3C2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C8E5D77-FD87-DA0D-5742-E469977EA9A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2">
            <a:extLst>
              <a:ext uri="{FF2B5EF4-FFF2-40B4-BE49-F238E27FC236}">
                <a16:creationId xmlns:a16="http://schemas.microsoft.com/office/drawing/2014/main" id="{2D12B023-B31B-E4CE-9CDA-AAF9873E05D4}"/>
              </a:ext>
            </a:extLst>
          </p:cNvPr>
          <p:cNvGrpSpPr/>
          <p:nvPr/>
        </p:nvGrpSpPr>
        <p:grpSpPr>
          <a:xfrm rot="18593154">
            <a:off x="-1837434" y="2114248"/>
            <a:ext cx="2338384" cy="2497879"/>
            <a:chOff x="1348896" y="1051554"/>
            <a:chExt cx="4118106" cy="4398992"/>
          </a:xfrm>
          <a:solidFill>
            <a:srgbClr val="313A61"/>
          </a:solidFill>
        </p:grpSpPr>
        <p:sp>
          <p:nvSpPr>
            <p:cNvPr id="33" name="Freeform: Shape 32">
              <a:extLst>
                <a:ext uri="{FF2B5EF4-FFF2-40B4-BE49-F238E27FC236}">
                  <a16:creationId xmlns:a16="http://schemas.microsoft.com/office/drawing/2014/main" id="{7A51B16D-3429-120A-0697-39B4657E97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AFDB4625-C8DA-7EC5-2438-8200F68730A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aphic 2">
            <a:extLst>
              <a:ext uri="{FF2B5EF4-FFF2-40B4-BE49-F238E27FC236}">
                <a16:creationId xmlns:a16="http://schemas.microsoft.com/office/drawing/2014/main" id="{BDD55647-FA44-5589-51D3-F4108E6F1CB4}"/>
              </a:ext>
            </a:extLst>
          </p:cNvPr>
          <p:cNvGrpSpPr/>
          <p:nvPr/>
        </p:nvGrpSpPr>
        <p:grpSpPr>
          <a:xfrm rot="13003892">
            <a:off x="12180710" y="2561743"/>
            <a:ext cx="2723533" cy="2644656"/>
            <a:chOff x="1348896" y="1051554"/>
            <a:chExt cx="4118106" cy="4398992"/>
          </a:xfrm>
          <a:solidFill>
            <a:srgbClr val="8FAADC"/>
          </a:solidFill>
        </p:grpSpPr>
        <p:sp>
          <p:nvSpPr>
            <p:cNvPr id="39" name="Freeform: Shape 38">
              <a:extLst>
                <a:ext uri="{FF2B5EF4-FFF2-40B4-BE49-F238E27FC236}">
                  <a16:creationId xmlns:a16="http://schemas.microsoft.com/office/drawing/2014/main" id="{BD91D98C-B922-C2DE-5C5D-2E8649DDEC5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E2D79D8-F0B6-1C10-94A6-574A7CE4DD1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aphic 2">
            <a:extLst>
              <a:ext uri="{FF2B5EF4-FFF2-40B4-BE49-F238E27FC236}">
                <a16:creationId xmlns:a16="http://schemas.microsoft.com/office/drawing/2014/main" id="{E66F4EC6-AF35-33D3-2974-1C08AA869877}"/>
              </a:ext>
            </a:extLst>
          </p:cNvPr>
          <p:cNvGrpSpPr/>
          <p:nvPr/>
        </p:nvGrpSpPr>
        <p:grpSpPr>
          <a:xfrm rot="12998617">
            <a:off x="4339437" y="6209255"/>
            <a:ext cx="2338384" cy="2497879"/>
            <a:chOff x="1348896" y="1051554"/>
            <a:chExt cx="4118106" cy="4398992"/>
          </a:xfrm>
          <a:solidFill>
            <a:srgbClr val="F05555"/>
          </a:solidFill>
        </p:grpSpPr>
        <p:sp>
          <p:nvSpPr>
            <p:cNvPr id="42" name="Freeform: Shape 41">
              <a:extLst>
                <a:ext uri="{FF2B5EF4-FFF2-40B4-BE49-F238E27FC236}">
                  <a16:creationId xmlns:a16="http://schemas.microsoft.com/office/drawing/2014/main" id="{59A3DC94-2101-46C6-2A54-20319F95274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78E01FE-5C93-9A08-CE83-36A94838921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Rectangle 43">
            <a:extLst>
              <a:ext uri="{FF2B5EF4-FFF2-40B4-BE49-F238E27FC236}">
                <a16:creationId xmlns:a16="http://schemas.microsoft.com/office/drawing/2014/main" id="{93BE1EB5-0F44-9E89-6EE6-9E92C63097ED}"/>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706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35"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500"/>
                                        <p:tgtEl>
                                          <p:spTgt spid="27"/>
                                        </p:tgtEl>
                                      </p:cBhvr>
                                    </p:animEffect>
                                    <p:anim calcmode="lin" valueType="num">
                                      <p:cBhvr>
                                        <p:cTn id="11" dur="1500" fill="hold"/>
                                        <p:tgtEl>
                                          <p:spTgt spid="27"/>
                                        </p:tgtEl>
                                        <p:attrNameLst>
                                          <p:attrName>style.rotation</p:attrName>
                                        </p:attrNameLst>
                                      </p:cBhvr>
                                      <p:tavLst>
                                        <p:tav tm="0">
                                          <p:val>
                                            <p:fltVal val="720"/>
                                          </p:val>
                                        </p:tav>
                                        <p:tav tm="100000">
                                          <p:val>
                                            <p:fltVal val="0"/>
                                          </p:val>
                                        </p:tav>
                                      </p:tavLst>
                                    </p:anim>
                                    <p:anim calcmode="lin" valueType="num">
                                      <p:cBhvr>
                                        <p:cTn id="12" dur="1500" fill="hold"/>
                                        <p:tgtEl>
                                          <p:spTgt spid="27"/>
                                        </p:tgtEl>
                                        <p:attrNameLst>
                                          <p:attrName>ppt_h</p:attrName>
                                        </p:attrNameLst>
                                      </p:cBhvr>
                                      <p:tavLst>
                                        <p:tav tm="0">
                                          <p:val>
                                            <p:fltVal val="0"/>
                                          </p:val>
                                        </p:tav>
                                        <p:tav tm="100000">
                                          <p:val>
                                            <p:strVal val="#ppt_h"/>
                                          </p:val>
                                        </p:tav>
                                      </p:tavLst>
                                    </p:anim>
                                    <p:anim calcmode="lin" valueType="num">
                                      <p:cBhvr>
                                        <p:cTn id="13" dur="1500" fill="hold"/>
                                        <p:tgtEl>
                                          <p:spTgt spid="27"/>
                                        </p:tgtEl>
                                        <p:attrNameLst>
                                          <p:attrName>ppt_w</p:attrName>
                                        </p:attrNameLst>
                                      </p:cBhvr>
                                      <p:tavLst>
                                        <p:tav tm="0">
                                          <p:val>
                                            <p:fltVal val="0"/>
                                          </p:val>
                                        </p:tav>
                                        <p:tav tm="100000">
                                          <p:val>
                                            <p:strVal val="#ppt_w"/>
                                          </p:val>
                                        </p:tav>
                                      </p:tavLst>
                                    </p:anim>
                                  </p:childTnLst>
                                </p:cTn>
                              </p:par>
                              <p:par>
                                <p:cTn id="14" presetID="35" presetClass="entr" presetSubtype="0" fill="hold" grpId="0" nodeType="withEffect">
                                  <p:stCondLst>
                                    <p:cond delay="6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500"/>
                                        <p:tgtEl>
                                          <p:spTgt spid="28"/>
                                        </p:tgtEl>
                                      </p:cBhvr>
                                    </p:animEffect>
                                    <p:anim calcmode="lin" valueType="num">
                                      <p:cBhvr>
                                        <p:cTn id="17" dur="1500" fill="hold"/>
                                        <p:tgtEl>
                                          <p:spTgt spid="28"/>
                                        </p:tgtEl>
                                        <p:attrNameLst>
                                          <p:attrName>style.rotation</p:attrName>
                                        </p:attrNameLst>
                                      </p:cBhvr>
                                      <p:tavLst>
                                        <p:tav tm="0">
                                          <p:val>
                                            <p:fltVal val="720"/>
                                          </p:val>
                                        </p:tav>
                                        <p:tav tm="100000">
                                          <p:val>
                                            <p:fltVal val="0"/>
                                          </p:val>
                                        </p:tav>
                                      </p:tavLst>
                                    </p:anim>
                                    <p:anim calcmode="lin" valueType="num">
                                      <p:cBhvr>
                                        <p:cTn id="18" dur="1500" fill="hold"/>
                                        <p:tgtEl>
                                          <p:spTgt spid="28"/>
                                        </p:tgtEl>
                                        <p:attrNameLst>
                                          <p:attrName>ppt_h</p:attrName>
                                        </p:attrNameLst>
                                      </p:cBhvr>
                                      <p:tavLst>
                                        <p:tav tm="0">
                                          <p:val>
                                            <p:fltVal val="0"/>
                                          </p:val>
                                        </p:tav>
                                        <p:tav tm="100000">
                                          <p:val>
                                            <p:strVal val="#ppt_h"/>
                                          </p:val>
                                        </p:tav>
                                      </p:tavLst>
                                    </p:anim>
                                    <p:anim calcmode="lin" valueType="num">
                                      <p:cBhvr>
                                        <p:cTn id="19" dur="1500" fill="hold"/>
                                        <p:tgtEl>
                                          <p:spTgt spid="28"/>
                                        </p:tgtEl>
                                        <p:attrNameLst>
                                          <p:attrName>ppt_w</p:attrName>
                                        </p:attrNameLst>
                                      </p:cBhvr>
                                      <p:tavLst>
                                        <p:tav tm="0">
                                          <p:val>
                                            <p:fltVal val="0"/>
                                          </p:val>
                                        </p:tav>
                                        <p:tav tm="100000">
                                          <p:val>
                                            <p:strVal val="#ppt_w"/>
                                          </p:val>
                                        </p:tav>
                                      </p:tavLst>
                                    </p:anim>
                                  </p:childTnLst>
                                </p:cTn>
                              </p:par>
                              <p:par>
                                <p:cTn id="20" presetID="35" presetClass="entr" presetSubtype="0" fill="hold" grpId="0" nodeType="withEffect">
                                  <p:stCondLst>
                                    <p:cond delay="11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500"/>
                                        <p:tgtEl>
                                          <p:spTgt spid="6"/>
                                        </p:tgtEl>
                                      </p:cBhvr>
                                    </p:animEffect>
                                    <p:anim calcmode="lin" valueType="num">
                                      <p:cBhvr>
                                        <p:cTn id="23" dur="1500" fill="hold"/>
                                        <p:tgtEl>
                                          <p:spTgt spid="6"/>
                                        </p:tgtEl>
                                        <p:attrNameLst>
                                          <p:attrName>style.rotation</p:attrName>
                                        </p:attrNameLst>
                                      </p:cBhvr>
                                      <p:tavLst>
                                        <p:tav tm="0">
                                          <p:val>
                                            <p:fltVal val="720"/>
                                          </p:val>
                                        </p:tav>
                                        <p:tav tm="100000">
                                          <p:val>
                                            <p:fltVal val="0"/>
                                          </p:val>
                                        </p:tav>
                                      </p:tavLst>
                                    </p:anim>
                                    <p:anim calcmode="lin" valueType="num">
                                      <p:cBhvr>
                                        <p:cTn id="24" dur="1500" fill="hold"/>
                                        <p:tgtEl>
                                          <p:spTgt spid="6"/>
                                        </p:tgtEl>
                                        <p:attrNameLst>
                                          <p:attrName>ppt_h</p:attrName>
                                        </p:attrNameLst>
                                      </p:cBhvr>
                                      <p:tavLst>
                                        <p:tav tm="0">
                                          <p:val>
                                            <p:fltVal val="0"/>
                                          </p:val>
                                        </p:tav>
                                        <p:tav tm="100000">
                                          <p:val>
                                            <p:strVal val="#ppt_h"/>
                                          </p:val>
                                        </p:tav>
                                      </p:tavLst>
                                    </p:anim>
                                    <p:anim calcmode="lin" valueType="num">
                                      <p:cBhvr>
                                        <p:cTn id="25" dur="1500" fill="hold"/>
                                        <p:tgtEl>
                                          <p:spTgt spid="6"/>
                                        </p:tgtEl>
                                        <p:attrNameLst>
                                          <p:attrName>ppt_w</p:attrName>
                                        </p:attrNameLst>
                                      </p:cBhvr>
                                      <p:tavLst>
                                        <p:tav tm="0">
                                          <p:val>
                                            <p:fltVal val="0"/>
                                          </p:val>
                                        </p:tav>
                                        <p:tav tm="100000">
                                          <p:val>
                                            <p:strVal val="#ppt_w"/>
                                          </p:val>
                                        </p:tav>
                                      </p:tavLst>
                                    </p:anim>
                                  </p:childTnLst>
                                </p:cTn>
                              </p:par>
                            </p:childTnLst>
                          </p:cTn>
                        </p:par>
                        <p:par>
                          <p:cTn id="26" fill="hold">
                            <p:stCondLst>
                              <p:cond delay="2600"/>
                            </p:stCondLst>
                            <p:childTnLst>
                              <p:par>
                                <p:cTn id="27" presetID="2" presetClass="entr" presetSubtype="2"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1+#ppt_w/2"/>
                                          </p:val>
                                        </p:tav>
                                        <p:tav tm="100000">
                                          <p:val>
                                            <p:strVal val="#ppt_x"/>
                                          </p:val>
                                        </p:tav>
                                      </p:tavLst>
                                    </p:anim>
                                    <p:anim calcmode="lin" valueType="num">
                                      <p:cBhvr additive="base">
                                        <p:cTn id="30" dur="75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3350"/>
                            </p:stCondLst>
                            <p:childTnLst>
                              <p:par>
                                <p:cTn id="32" presetID="22" presetClass="entr" presetSubtype="8"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1000"/>
                                        <p:tgtEl>
                                          <p:spTgt spid="59"/>
                                        </p:tgtEl>
                                      </p:cBhvr>
                                    </p:animEffect>
                                  </p:childTnLst>
                                </p:cTn>
                              </p:par>
                            </p:childTnLst>
                          </p:cTn>
                        </p:par>
                        <p:par>
                          <p:cTn id="35" fill="hold">
                            <p:stCondLst>
                              <p:cond delay="4350"/>
                            </p:stCondLst>
                            <p:childTnLst>
                              <p:par>
                                <p:cTn id="36" presetID="2" presetClass="entr" presetSubtype="2"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750" fill="hold"/>
                                        <p:tgtEl>
                                          <p:spTgt spid="24"/>
                                        </p:tgtEl>
                                        <p:attrNameLst>
                                          <p:attrName>ppt_x</p:attrName>
                                        </p:attrNameLst>
                                      </p:cBhvr>
                                      <p:tavLst>
                                        <p:tav tm="0">
                                          <p:val>
                                            <p:strVal val="1+#ppt_w/2"/>
                                          </p:val>
                                        </p:tav>
                                        <p:tav tm="100000">
                                          <p:val>
                                            <p:strVal val="#ppt_x"/>
                                          </p:val>
                                        </p:tav>
                                      </p:tavLst>
                                    </p:anim>
                                    <p:anim calcmode="lin" valueType="num">
                                      <p:cBhvr additive="base">
                                        <p:cTn id="39" dur="75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10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1000"/>
                                        <p:tgtEl>
                                          <p:spTgt spid="35"/>
                                        </p:tgtEl>
                                      </p:cBhvr>
                                    </p:animEffect>
                                  </p:childTnLst>
                                </p:cTn>
                              </p:par>
                            </p:childTnLst>
                          </p:cTn>
                        </p:par>
                        <p:par>
                          <p:cTn id="44" fill="hold">
                            <p:stCondLst>
                              <p:cond delay="6100"/>
                            </p:stCondLst>
                            <p:childTnLst>
                              <p:par>
                                <p:cTn id="45" presetID="2" presetClass="entr" presetSubtype="2"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750" fill="hold"/>
                                        <p:tgtEl>
                                          <p:spTgt spid="25"/>
                                        </p:tgtEl>
                                        <p:attrNameLst>
                                          <p:attrName>ppt_x</p:attrName>
                                        </p:attrNameLst>
                                      </p:cBhvr>
                                      <p:tavLst>
                                        <p:tav tm="0">
                                          <p:val>
                                            <p:strVal val="1+#ppt_w/2"/>
                                          </p:val>
                                        </p:tav>
                                        <p:tav tm="100000">
                                          <p:val>
                                            <p:strVal val="#ppt_x"/>
                                          </p:val>
                                        </p:tav>
                                      </p:tavLst>
                                    </p:anim>
                                    <p:anim calcmode="lin" valueType="num">
                                      <p:cBhvr additive="base">
                                        <p:cTn id="48" dur="750" fill="hold"/>
                                        <p:tgtEl>
                                          <p:spTgt spid="25"/>
                                        </p:tgtEl>
                                        <p:attrNameLst>
                                          <p:attrName>ppt_y</p:attrName>
                                        </p:attrNameLst>
                                      </p:cBhvr>
                                      <p:tavLst>
                                        <p:tav tm="0">
                                          <p:val>
                                            <p:strVal val="#ppt_y"/>
                                          </p:val>
                                        </p:tav>
                                        <p:tav tm="100000">
                                          <p:val>
                                            <p:strVal val="#ppt_y"/>
                                          </p:val>
                                        </p:tav>
                                      </p:tavLst>
                                    </p:anim>
                                  </p:childTnLst>
                                </p:cTn>
                              </p:par>
                            </p:childTnLst>
                          </p:cTn>
                        </p:par>
                        <p:par>
                          <p:cTn id="49" fill="hold">
                            <p:stCondLst>
                              <p:cond delay="6850"/>
                            </p:stCondLst>
                            <p:childTnLst>
                              <p:par>
                                <p:cTn id="50" presetID="22" presetClass="entr" presetSubtype="8"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1000"/>
                                        <p:tgtEl>
                                          <p:spTgt spid="34"/>
                                        </p:tgtEl>
                                      </p:cBhvr>
                                    </p:animEffect>
                                  </p:childTnLst>
                                </p:cTn>
                              </p:par>
                            </p:childTnLst>
                          </p:cTn>
                        </p:par>
                        <p:par>
                          <p:cTn id="53" fill="hold">
                            <p:stCondLst>
                              <p:cond delay="7850"/>
                            </p:stCondLst>
                            <p:childTnLst>
                              <p:par>
                                <p:cTn id="54" presetID="2" presetClass="entr" presetSubtype="2"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ppt_y"/>
                                          </p:val>
                                        </p:tav>
                                        <p:tav tm="100000">
                                          <p:val>
                                            <p:strVal val="#ppt_y"/>
                                          </p:val>
                                        </p:tav>
                                      </p:tavLst>
                                    </p:anim>
                                  </p:childTnLst>
                                </p:cTn>
                              </p:par>
                            </p:childTnLst>
                          </p:cTn>
                        </p:par>
                        <p:par>
                          <p:cTn id="58" fill="hold">
                            <p:stCondLst>
                              <p:cond delay="8600"/>
                            </p:stCondLst>
                            <p:childTnLst>
                              <p:par>
                                <p:cTn id="59" presetID="22" presetClass="entr" presetSubtype="8"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10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heel(1)">
                                      <p:cBhvr>
                                        <p:cTn id="66" dur="1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P spid="8" grpId="0" animBg="1"/>
      <p:bldP spid="24" grpId="0" animBg="1"/>
      <p:bldP spid="25" grpId="0" animBg="1"/>
      <p:bldP spid="26" grpId="0" animBg="1"/>
      <p:bldP spid="4" grpId="0"/>
      <p:bldP spid="59" grpId="0"/>
      <p:bldP spid="34" grpId="0"/>
      <p:bldP spid="35" grpId="0"/>
      <p:bldP spid="36" grpId="0"/>
      <p:bldP spid="46"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7F7614BF-D38D-E151-8040-774029883C0D}"/>
              </a:ext>
            </a:extLst>
          </p:cNvPr>
          <p:cNvGrpSpPr/>
          <p:nvPr/>
        </p:nvGrpSpPr>
        <p:grpSpPr>
          <a:xfrm rot="4465581">
            <a:off x="-3001149" y="2490113"/>
            <a:ext cx="2723533" cy="2644656"/>
            <a:chOff x="1348896" y="1051554"/>
            <a:chExt cx="4118106" cy="4398992"/>
          </a:xfrm>
          <a:solidFill>
            <a:srgbClr val="8FAADC"/>
          </a:solidFill>
        </p:grpSpPr>
        <p:sp>
          <p:nvSpPr>
            <p:cNvPr id="3" name="Freeform: Shape 2">
              <a:extLst>
                <a:ext uri="{FF2B5EF4-FFF2-40B4-BE49-F238E27FC236}">
                  <a16:creationId xmlns:a16="http://schemas.microsoft.com/office/drawing/2014/main" id="{4A2735EF-24FC-CB1D-49D2-87423E1612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 name="Freeform: Shape 3">
              <a:extLst>
                <a:ext uri="{FF2B5EF4-FFF2-40B4-BE49-F238E27FC236}">
                  <a16:creationId xmlns:a16="http://schemas.microsoft.com/office/drawing/2014/main" id="{5E4F7796-F8DE-6248-C506-50AD80C6F6C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5" name="Graphic 2">
            <a:extLst>
              <a:ext uri="{FF2B5EF4-FFF2-40B4-BE49-F238E27FC236}">
                <a16:creationId xmlns:a16="http://schemas.microsoft.com/office/drawing/2014/main" id="{F96937D0-C175-0E4A-03C7-642F3674AC93}"/>
              </a:ext>
            </a:extLst>
          </p:cNvPr>
          <p:cNvGrpSpPr/>
          <p:nvPr/>
        </p:nvGrpSpPr>
        <p:grpSpPr>
          <a:xfrm rot="11050547">
            <a:off x="3567218" y="7336006"/>
            <a:ext cx="4339984" cy="1661013"/>
            <a:chOff x="1348896" y="1051554"/>
            <a:chExt cx="4118106" cy="4398992"/>
          </a:xfrm>
          <a:solidFill>
            <a:srgbClr val="EA9A96"/>
          </a:solidFill>
        </p:grpSpPr>
        <p:sp>
          <p:nvSpPr>
            <p:cNvPr id="6" name="Freeform: Shape 5">
              <a:extLst>
                <a:ext uri="{FF2B5EF4-FFF2-40B4-BE49-F238E27FC236}">
                  <a16:creationId xmlns:a16="http://schemas.microsoft.com/office/drawing/2014/main" id="{18B5EF80-E910-3AE4-8F86-7F48D0460C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 name="Freeform: Shape 6">
              <a:extLst>
                <a:ext uri="{FF2B5EF4-FFF2-40B4-BE49-F238E27FC236}">
                  <a16:creationId xmlns:a16="http://schemas.microsoft.com/office/drawing/2014/main" id="{08FCF9DE-1362-A219-49FE-54B345A990F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8" name="Graphic 2">
            <a:extLst>
              <a:ext uri="{FF2B5EF4-FFF2-40B4-BE49-F238E27FC236}">
                <a16:creationId xmlns:a16="http://schemas.microsoft.com/office/drawing/2014/main" id="{96E8DE70-3490-8798-49D1-85637B9461DA}"/>
              </a:ext>
            </a:extLst>
          </p:cNvPr>
          <p:cNvGrpSpPr/>
          <p:nvPr/>
        </p:nvGrpSpPr>
        <p:grpSpPr>
          <a:xfrm rot="14746126">
            <a:off x="12378129" y="2668574"/>
            <a:ext cx="2338384" cy="2497879"/>
            <a:chOff x="1348896" y="1051554"/>
            <a:chExt cx="4118106" cy="4398992"/>
          </a:xfrm>
          <a:solidFill>
            <a:srgbClr val="519259"/>
          </a:solidFill>
        </p:grpSpPr>
        <p:sp>
          <p:nvSpPr>
            <p:cNvPr id="9" name="Freeform: Shape 8">
              <a:extLst>
                <a:ext uri="{FF2B5EF4-FFF2-40B4-BE49-F238E27FC236}">
                  <a16:creationId xmlns:a16="http://schemas.microsoft.com/office/drawing/2014/main" id="{65D8EEB5-3419-4986-6A63-AB8E6FE1EEF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 name="Freeform: Shape 9">
              <a:extLst>
                <a:ext uri="{FF2B5EF4-FFF2-40B4-BE49-F238E27FC236}">
                  <a16:creationId xmlns:a16="http://schemas.microsoft.com/office/drawing/2014/main" id="{350ECB95-C0DE-35C4-9BA7-4E4A51CC5FA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1" name="Graphic 2">
            <a:extLst>
              <a:ext uri="{FF2B5EF4-FFF2-40B4-BE49-F238E27FC236}">
                <a16:creationId xmlns:a16="http://schemas.microsoft.com/office/drawing/2014/main" id="{F0F58CF0-92C5-BDC4-6F44-B291FF8C4B3E}"/>
              </a:ext>
            </a:extLst>
          </p:cNvPr>
          <p:cNvGrpSpPr/>
          <p:nvPr/>
        </p:nvGrpSpPr>
        <p:grpSpPr>
          <a:xfrm rot="13222103">
            <a:off x="6446070" y="-1727068"/>
            <a:ext cx="9412677" cy="9740301"/>
            <a:chOff x="1348896" y="1051554"/>
            <a:chExt cx="4118106" cy="4398992"/>
          </a:xfrm>
          <a:solidFill>
            <a:srgbClr val="F05555"/>
          </a:solidFill>
        </p:grpSpPr>
        <p:sp>
          <p:nvSpPr>
            <p:cNvPr id="12" name="Freeform: Shape 11">
              <a:extLst>
                <a:ext uri="{FF2B5EF4-FFF2-40B4-BE49-F238E27FC236}">
                  <a16:creationId xmlns:a16="http://schemas.microsoft.com/office/drawing/2014/main" id="{7F11DB3B-53A4-CCFE-4957-CF1E049BDE5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 name="Freeform: Shape 12">
              <a:extLst>
                <a:ext uri="{FF2B5EF4-FFF2-40B4-BE49-F238E27FC236}">
                  <a16:creationId xmlns:a16="http://schemas.microsoft.com/office/drawing/2014/main" id="{F079C6A9-EF65-0CA7-24CF-243040BF406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4" name="TextBox 18">
            <a:extLst>
              <a:ext uri="{FF2B5EF4-FFF2-40B4-BE49-F238E27FC236}">
                <a16:creationId xmlns:a16="http://schemas.microsoft.com/office/drawing/2014/main" id="{A46126C3-4DD7-1A22-265D-6FDC65721DC1}"/>
              </a:ext>
            </a:extLst>
          </p:cNvPr>
          <p:cNvSpPr txBox="1"/>
          <p:nvPr/>
        </p:nvSpPr>
        <p:spPr>
          <a:xfrm flipH="1">
            <a:off x="557049" y="577925"/>
            <a:ext cx="5850480" cy="2308324"/>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r>
              <a:rPr lang="vi-VN" dirty="0"/>
              <a:t>CÂU 6: Để thay đổi độ to của tiếng đàn, người nghệ sĩ chơi đàn guitar thường thực hiện các thao tác như thế nào? Giải thích?</a:t>
            </a:r>
            <a:endParaRPr lang="en-US" dirty="0"/>
          </a:p>
        </p:txBody>
      </p:sp>
      <p:sp>
        <p:nvSpPr>
          <p:cNvPr id="17" name="TextBox 18">
            <a:extLst>
              <a:ext uri="{FF2B5EF4-FFF2-40B4-BE49-F238E27FC236}">
                <a16:creationId xmlns:a16="http://schemas.microsoft.com/office/drawing/2014/main" id="{C7CA23B2-E51F-050C-CC4D-FE0D739CD486}"/>
              </a:ext>
            </a:extLst>
          </p:cNvPr>
          <p:cNvSpPr txBox="1"/>
          <p:nvPr/>
        </p:nvSpPr>
        <p:spPr>
          <a:xfrm flipH="1">
            <a:off x="7012979" y="1982250"/>
            <a:ext cx="5069702" cy="2677656"/>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r>
              <a:rPr lang="en-US" sz="2800" dirty="0" err="1">
                <a:solidFill>
                  <a:schemeClr val="bg1"/>
                </a:solidFill>
                <a:latin typeface="#9Slide03 Arima Madurai" panose="00000500000000000000" pitchFamily="2" charset="0"/>
                <a:cs typeface="#9Slide03 Arima Madurai" panose="00000500000000000000" pitchFamily="2" charset="0"/>
              </a:rPr>
              <a:t>Gảy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dây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mạnh</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biên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dao</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lớn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tiếng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phát</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ra</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sẽ</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to.</a:t>
            </a:r>
          </a:p>
          <a:p>
            <a:r>
              <a:rPr lang="en-US" sz="2800" dirty="0" err="1">
                <a:solidFill>
                  <a:schemeClr val="bg1"/>
                </a:solidFill>
                <a:latin typeface="#9Slide03 Arima Madurai" panose="00000500000000000000" pitchFamily="2" charset="0"/>
                <a:cs typeface="#9Slide03 Arima Madurai" panose="00000500000000000000" pitchFamily="2" charset="0"/>
              </a:rPr>
              <a:t>Gảy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dây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nhẹ</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biên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dao</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nhỏ</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tiếng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phát</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ra</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sẽ</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nhỏ</a:t>
            </a:r>
            <a:r>
              <a:rPr lang="en-US" sz="2800" dirty="0">
                <a:solidFill>
                  <a:schemeClr val="bg1"/>
                </a:solidFill>
                <a:latin typeface="#9Slide03 Arima Madurai" panose="00000500000000000000" pitchFamily="2" charset="0"/>
                <a:cs typeface="#9Slide03 Arima Madurai" panose="00000500000000000000" pitchFamily="2" charset="0"/>
              </a:rPr>
              <a:t>.</a:t>
            </a:r>
          </a:p>
        </p:txBody>
      </p:sp>
      <p:pic>
        <p:nvPicPr>
          <p:cNvPr id="18" name="Picture 4" descr="Shabadadoo">
            <a:extLst>
              <a:ext uri="{FF2B5EF4-FFF2-40B4-BE49-F238E27FC236}">
                <a16:creationId xmlns:a16="http://schemas.microsoft.com/office/drawing/2014/main" id="{6A044DAD-F1C0-86F1-29AD-7BFE8A5C1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55" y="3143084"/>
            <a:ext cx="5680981" cy="303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6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p:nvPr/>
        </p:nvSpPr>
        <p:spPr bwMode="auto">
          <a:xfrm flipH="1">
            <a:off x="4581943" y="3622236"/>
            <a:ext cx="1859751" cy="214685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F0BB62"/>
          </a:solidFill>
          <a:ln>
            <a:noFill/>
          </a:ln>
        </p:spPr>
        <p:txBody>
          <a:bodyPr vert="horz" wrap="square" lIns="91440" tIns="45720" rIns="91440" bIns="45720" numCol="1" anchor="ctr" anchorCtr="0" compatLnSpc="1"/>
          <a:lstStyle/>
          <a:p>
            <a:pPr algn="ctr" defTabSz="1219170"/>
            <a:endParaRPr lang="en-US" sz="3200" dirty="0">
              <a:solidFill>
                <a:prstClr val="black"/>
              </a:solidFill>
              <a:latin typeface="Yeseva One" panose="00000500000000000000" charset="0"/>
              <a:ea typeface="Yeseva One" panose="00000500000000000000" charset="0"/>
              <a:cs typeface="Yeseva One" panose="00000500000000000000" charset="0"/>
            </a:endParaRPr>
          </a:p>
        </p:txBody>
      </p:sp>
      <p:sp>
        <p:nvSpPr>
          <p:cNvPr id="27" name="Freeform 5"/>
          <p:cNvSpPr/>
          <p:nvPr/>
        </p:nvSpPr>
        <p:spPr bwMode="auto">
          <a:xfrm flipH="1">
            <a:off x="5689601" y="1750944"/>
            <a:ext cx="1602343" cy="1849711"/>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519259"/>
          </a:solidFill>
          <a:ln>
            <a:noFill/>
          </a:ln>
        </p:spPr>
        <p:txBody>
          <a:bodyPr vert="horz" wrap="square" lIns="91440" tIns="45720" rIns="91440" bIns="45720" numCol="1" anchor="ctr" anchorCtr="0" compatLnSpc="1"/>
          <a:lstStyle/>
          <a:p>
            <a:pPr algn="ctr" defTabSz="1219170"/>
            <a:endParaRPr lang="en-US" sz="2000" dirty="0">
              <a:solidFill>
                <a:prstClr val="black"/>
              </a:solidFill>
              <a:latin typeface="Yeseva One" panose="00000500000000000000" charset="0"/>
              <a:ea typeface="Yeseva One" panose="00000500000000000000" charset="0"/>
              <a:cs typeface="Yeseva One" panose="00000500000000000000" charset="0"/>
            </a:endParaRPr>
          </a:p>
        </p:txBody>
      </p:sp>
      <p:sp>
        <p:nvSpPr>
          <p:cNvPr id="28" name="Freeform 5"/>
          <p:cNvSpPr/>
          <p:nvPr/>
        </p:nvSpPr>
        <p:spPr bwMode="auto">
          <a:xfrm flipH="1">
            <a:off x="6805185" y="3212017"/>
            <a:ext cx="1633193" cy="1885325"/>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F0BB62"/>
          </a:solidFill>
          <a:ln>
            <a:noFill/>
          </a:ln>
        </p:spPr>
        <p:txBody>
          <a:bodyPr vert="horz" wrap="square" lIns="91440" tIns="45720" rIns="91440" bIns="45720" numCol="1" anchor="ctr" anchorCtr="0" compatLnSpc="1"/>
          <a:lstStyle/>
          <a:p>
            <a:pPr algn="ctr" defTabSz="1219170"/>
            <a:endParaRPr lang="en-US" sz="4800" dirty="0">
              <a:solidFill>
                <a:srgbClr val="FFFFFF"/>
              </a:solidFill>
              <a:latin typeface="Yeseva One" panose="00000500000000000000" charset="0"/>
              <a:ea typeface="Yeseva One" panose="00000500000000000000" charset="0"/>
              <a:cs typeface="Yeseva One" panose="00000500000000000000" charset="0"/>
            </a:endParaRPr>
          </a:p>
        </p:txBody>
      </p:sp>
      <p:sp>
        <p:nvSpPr>
          <p:cNvPr id="30" name="Freeform 5"/>
          <p:cNvSpPr/>
          <p:nvPr/>
        </p:nvSpPr>
        <p:spPr bwMode="auto">
          <a:xfrm flipH="1">
            <a:off x="3556021" y="2707193"/>
            <a:ext cx="1336905" cy="154329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519259"/>
          </a:solidFill>
          <a:ln>
            <a:noFill/>
          </a:ln>
        </p:spPr>
        <p:txBody>
          <a:bodyPr vert="horz" wrap="square" lIns="91440" tIns="45720" rIns="91440" bIns="45720" numCol="1" anchor="ctr" anchorCtr="0" compatLnSpc="1"/>
          <a:lstStyle/>
          <a:p>
            <a:pPr algn="ctr" defTabSz="1219170"/>
            <a:endParaRPr lang="en-US" sz="2400" dirty="0">
              <a:solidFill>
                <a:prstClr val="black"/>
              </a:solidFill>
              <a:latin typeface="Yeseva One" panose="00000500000000000000" charset="0"/>
              <a:ea typeface="Yeseva One" panose="00000500000000000000" charset="0"/>
              <a:cs typeface="Yeseva One" panose="00000500000000000000" charset="0"/>
            </a:endParaRPr>
          </a:p>
        </p:txBody>
      </p:sp>
      <p:sp>
        <p:nvSpPr>
          <p:cNvPr id="33" name="Text Placeholder 32"/>
          <p:cNvSpPr txBox="1"/>
          <p:nvPr/>
        </p:nvSpPr>
        <p:spPr>
          <a:xfrm>
            <a:off x="340919" y="4951803"/>
            <a:ext cx="2909930"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a:t> Ki-</a:t>
            </a:r>
            <a:r>
              <a:rPr lang="en-US" dirty="0" err="1"/>
              <a:t>lô</a:t>
            </a:r>
            <a:r>
              <a:rPr lang="en-US" dirty="0"/>
              <a:t>-</a:t>
            </a:r>
            <a:r>
              <a:rPr lang="en-US" dirty="0" err="1"/>
              <a:t>mét</a:t>
            </a:r>
            <a:r>
              <a:rPr lang="en-US" dirty="0"/>
              <a:t> (km)</a:t>
            </a:r>
          </a:p>
        </p:txBody>
      </p:sp>
      <p:sp>
        <p:nvSpPr>
          <p:cNvPr id="34" name="Text Placeholder 33"/>
          <p:cNvSpPr txBox="1"/>
          <p:nvPr/>
        </p:nvSpPr>
        <p:spPr>
          <a:xfrm>
            <a:off x="2578902" y="4326267"/>
            <a:ext cx="434752" cy="332659"/>
          </a:xfrm>
          <a:prstGeom prst="rect">
            <a:avLst/>
          </a:prstGeom>
          <a:ln>
            <a:noFill/>
          </a:ln>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519259"/>
                </a:solidFill>
                <a:latin typeface="#9Slide07 IcielCadena" panose="02000503000000020004" pitchFamily="2" charset="0"/>
                <a:ea typeface="Yeseva One" panose="00000500000000000000" charset="0"/>
                <a:cs typeface="Yeseva One" panose="00000500000000000000" charset="0"/>
              </a:rPr>
              <a:t>A</a:t>
            </a:r>
            <a:endParaRPr lang="en-AU" sz="3600" b="1" dirty="0">
              <a:solidFill>
                <a:srgbClr val="519259"/>
              </a:solidFill>
              <a:latin typeface="#9Slide07 IcielCadena" panose="02000503000000020004" pitchFamily="2" charset="0"/>
              <a:ea typeface="Yeseva One" panose="00000500000000000000" charset="0"/>
              <a:cs typeface="Yeseva One" panose="00000500000000000000" charset="0"/>
            </a:endParaRPr>
          </a:p>
        </p:txBody>
      </p:sp>
      <p:sp>
        <p:nvSpPr>
          <p:cNvPr id="35" name="Text Placeholder 32"/>
          <p:cNvSpPr txBox="1"/>
          <p:nvPr/>
        </p:nvSpPr>
        <p:spPr>
          <a:xfrm>
            <a:off x="2655969" y="6022175"/>
            <a:ext cx="2210442"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err="1"/>
              <a:t>Giờ</a:t>
            </a:r>
            <a:r>
              <a:rPr lang="en-US" dirty="0"/>
              <a:t> (h)</a:t>
            </a:r>
          </a:p>
        </p:txBody>
      </p:sp>
      <p:sp>
        <p:nvSpPr>
          <p:cNvPr id="36" name="Text Placeholder 33"/>
          <p:cNvSpPr txBox="1"/>
          <p:nvPr/>
        </p:nvSpPr>
        <p:spPr>
          <a:xfrm>
            <a:off x="4153403" y="5458083"/>
            <a:ext cx="590796"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F0BB62"/>
                </a:solidFill>
                <a:latin typeface="#9Slide07 IcielCadena" panose="02000503000000020004" pitchFamily="2" charset="0"/>
                <a:ea typeface="Yeseva One" panose="00000500000000000000" charset="0"/>
                <a:cs typeface="Yeseva One" panose="00000500000000000000" charset="0"/>
              </a:rPr>
              <a:t>C</a:t>
            </a:r>
            <a:endParaRPr lang="en-AU" sz="3600" b="1" dirty="0">
              <a:solidFill>
                <a:srgbClr val="F0BB62"/>
              </a:solidFill>
              <a:latin typeface="#9Slide07 IcielCadena" panose="02000503000000020004" pitchFamily="2" charset="0"/>
              <a:ea typeface="Yeseva One" panose="00000500000000000000" charset="0"/>
              <a:cs typeface="Yeseva One" panose="00000500000000000000" charset="0"/>
            </a:endParaRPr>
          </a:p>
        </p:txBody>
      </p:sp>
      <p:sp>
        <p:nvSpPr>
          <p:cNvPr id="37" name="Text Placeholder 32"/>
          <p:cNvSpPr txBox="1"/>
          <p:nvPr/>
        </p:nvSpPr>
        <p:spPr>
          <a:xfrm>
            <a:off x="8214069" y="2360738"/>
            <a:ext cx="2228862"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err="1"/>
              <a:t>Héc</a:t>
            </a:r>
            <a:r>
              <a:rPr lang="en-US" dirty="0"/>
              <a:t> (Hz)</a:t>
            </a:r>
          </a:p>
        </p:txBody>
      </p:sp>
      <p:sp>
        <p:nvSpPr>
          <p:cNvPr id="38" name="Text Placeholder 33"/>
          <p:cNvSpPr txBox="1"/>
          <p:nvPr/>
        </p:nvSpPr>
        <p:spPr>
          <a:xfrm>
            <a:off x="8193635" y="1739582"/>
            <a:ext cx="495267"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519259"/>
                </a:solidFill>
                <a:latin typeface="#9Slide07 IcielCadena" panose="02000503000000020004" pitchFamily="2" charset="0"/>
                <a:ea typeface="Yeseva One" panose="00000500000000000000" charset="0"/>
                <a:cs typeface="Yeseva One" panose="00000500000000000000" charset="0"/>
              </a:rPr>
              <a:t>B</a:t>
            </a:r>
            <a:endParaRPr lang="en-AU" sz="3600" b="1" dirty="0">
              <a:solidFill>
                <a:srgbClr val="519259"/>
              </a:solidFill>
              <a:latin typeface="#9Slide07 IcielCadena" panose="02000503000000020004" pitchFamily="2" charset="0"/>
              <a:ea typeface="Yeseva One" panose="00000500000000000000" charset="0"/>
              <a:cs typeface="Yeseva One" panose="00000500000000000000" charset="0"/>
            </a:endParaRPr>
          </a:p>
        </p:txBody>
      </p:sp>
      <p:sp>
        <p:nvSpPr>
          <p:cNvPr id="41" name="Text Placeholder 32"/>
          <p:cNvSpPr txBox="1"/>
          <p:nvPr/>
        </p:nvSpPr>
        <p:spPr>
          <a:xfrm>
            <a:off x="8237515" y="6125486"/>
            <a:ext cx="3764446"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Mét trên giây( (m/s)</a:t>
            </a:r>
            <a:endParaRPr lang="en-US" dirty="0"/>
          </a:p>
        </p:txBody>
      </p:sp>
      <p:sp>
        <p:nvSpPr>
          <p:cNvPr id="42" name="Text Placeholder 33"/>
          <p:cNvSpPr txBox="1"/>
          <p:nvPr/>
        </p:nvSpPr>
        <p:spPr>
          <a:xfrm>
            <a:off x="8558251" y="5522399"/>
            <a:ext cx="1786628"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F0BB62"/>
                </a:solidFill>
                <a:latin typeface="#9Slide07 IcielCadena" panose="02000503000000020004" pitchFamily="2" charset="0"/>
                <a:ea typeface="Yeseva One" panose="00000500000000000000" charset="0"/>
                <a:cs typeface="Yeseva One" panose="00000500000000000000" charset="0"/>
              </a:rPr>
              <a:t>D</a:t>
            </a:r>
            <a:endParaRPr lang="en-AU" sz="3600" b="1" dirty="0">
              <a:solidFill>
                <a:srgbClr val="F0BB62"/>
              </a:solidFill>
              <a:latin typeface="#9Slide07 IcielCadena" panose="02000503000000020004" pitchFamily="2" charset="0"/>
              <a:ea typeface="Yeseva One" panose="00000500000000000000" charset="0"/>
              <a:cs typeface="Yeseva One" panose="00000500000000000000" charset="0"/>
            </a:endParaRPr>
          </a:p>
        </p:txBody>
      </p:sp>
      <p:grpSp>
        <p:nvGrpSpPr>
          <p:cNvPr id="43" name="Group 42"/>
          <p:cNvGrpSpPr/>
          <p:nvPr/>
        </p:nvGrpSpPr>
        <p:grpSpPr>
          <a:xfrm>
            <a:off x="2613290" y="3909230"/>
            <a:ext cx="1025923" cy="360191"/>
            <a:chOff x="1652259" y="4256917"/>
            <a:chExt cx="1206254" cy="360191"/>
          </a:xfrm>
        </p:grpSpPr>
        <p:cxnSp>
          <p:nvCxnSpPr>
            <p:cNvPr id="44" name="Straight Connector 43"/>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rot="16200000" flipH="1">
            <a:off x="7300506" y="1760790"/>
            <a:ext cx="382679" cy="896449"/>
            <a:chOff x="1652259" y="4256917"/>
            <a:chExt cx="1206254" cy="360191"/>
          </a:xfrm>
        </p:grpSpPr>
        <p:cxnSp>
          <p:nvCxnSpPr>
            <p:cNvPr id="50" name="Straight Connector 49"/>
            <p:cNvCxnSpPr/>
            <p:nvPr/>
          </p:nvCxnSpPr>
          <p:spPr>
            <a:xfrm flipH="1">
              <a:off x="1652259" y="4256917"/>
              <a:ext cx="1206254" cy="0"/>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652259" y="4256917"/>
              <a:ext cx="0" cy="360191"/>
            </a:xfrm>
            <a:prstGeom prst="line">
              <a:avLst/>
            </a:prstGeom>
            <a:ln>
              <a:solidFill>
                <a:srgbClr val="A6A6A6"/>
              </a:solidFill>
              <a:tailEnd type="ova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rot="16200000">
            <a:off x="7654885" y="5076990"/>
            <a:ext cx="709251" cy="741915"/>
            <a:chOff x="1652259" y="4256917"/>
            <a:chExt cx="1206254" cy="360191"/>
          </a:xfrm>
        </p:grpSpPr>
        <p:cxnSp>
          <p:nvCxnSpPr>
            <p:cNvPr id="56" name="Straight Connector 55"/>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230674" y="4860871"/>
            <a:ext cx="315431" cy="476499"/>
            <a:chOff x="1652259" y="4256917"/>
            <a:chExt cx="1206254" cy="360191"/>
          </a:xfrm>
        </p:grpSpPr>
        <p:cxnSp>
          <p:nvCxnSpPr>
            <p:cNvPr id="59" name="Straight Connector 58"/>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61" name="Freeform 142"/>
          <p:cNvSpPr/>
          <p:nvPr/>
        </p:nvSpPr>
        <p:spPr bwMode="auto">
          <a:xfrm>
            <a:off x="8838260" y="3825724"/>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pPr defTabSz="1219170"/>
            <a:endParaRPr lang="en-US">
              <a:solidFill>
                <a:prstClr val="black"/>
              </a:solidFill>
              <a:latin typeface="Yeseva One" panose="00000500000000000000" charset="0"/>
              <a:ea typeface="Yeseva One" panose="00000500000000000000" charset="0"/>
              <a:cs typeface="Yeseva One" panose="00000500000000000000" charset="0"/>
            </a:endParaRPr>
          </a:p>
        </p:txBody>
      </p:sp>
      <p:sp>
        <p:nvSpPr>
          <p:cNvPr id="77" name="TextBox 18">
            <a:extLst>
              <a:ext uri="{FF2B5EF4-FFF2-40B4-BE49-F238E27FC236}">
                <a16:creationId xmlns:a16="http://schemas.microsoft.com/office/drawing/2014/main" id="{C5D5B710-F987-43C9-87DA-A728B2638806}"/>
              </a:ext>
            </a:extLst>
          </p:cNvPr>
          <p:cNvSpPr txBox="1"/>
          <p:nvPr/>
        </p:nvSpPr>
        <p:spPr>
          <a:xfrm flipH="1">
            <a:off x="1442391" y="375405"/>
            <a:ext cx="10321973"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7</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Đơn vị của tần số là:</a:t>
            </a:r>
            <a:endParaRPr lang="en-US" sz="3200" dirty="0">
              <a:solidFill>
                <a:prstClr val="black"/>
              </a:solidFill>
              <a:latin typeface="#9Slide07 IcielBaliho Script" pitchFamily="2" charset="0"/>
              <a:ea typeface="Times New Roman" panose="02020603050405020304" pitchFamily="18" charset="0"/>
            </a:endParaRPr>
          </a:p>
        </p:txBody>
      </p:sp>
      <p:sp>
        <p:nvSpPr>
          <p:cNvPr id="81" name="Rectangle: Rounded Corners 80">
            <a:extLst>
              <a:ext uri="{FF2B5EF4-FFF2-40B4-BE49-F238E27FC236}">
                <a16:creationId xmlns:a16="http://schemas.microsoft.com/office/drawing/2014/main" id="{AAA21825-EB6C-4957-B9D3-1EDC336366CC}"/>
              </a:ext>
            </a:extLst>
          </p:cNvPr>
          <p:cNvSpPr/>
          <p:nvPr/>
        </p:nvSpPr>
        <p:spPr>
          <a:xfrm>
            <a:off x="7940071" y="1667013"/>
            <a:ext cx="2540580" cy="1222432"/>
          </a:xfrm>
          <a:prstGeom prst="roundRect">
            <a:avLst/>
          </a:prstGeom>
          <a:noFill/>
          <a:ln w="31750">
            <a:solidFill>
              <a:srgbClr val="E757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grpSp>
        <p:nvGrpSpPr>
          <p:cNvPr id="62" name="Graphic 2">
            <a:extLst>
              <a:ext uri="{FF2B5EF4-FFF2-40B4-BE49-F238E27FC236}">
                <a16:creationId xmlns:a16="http://schemas.microsoft.com/office/drawing/2014/main" id="{2FA4419F-FB4A-A490-8461-365837C22B1B}"/>
              </a:ext>
            </a:extLst>
          </p:cNvPr>
          <p:cNvGrpSpPr/>
          <p:nvPr/>
        </p:nvGrpSpPr>
        <p:grpSpPr>
          <a:xfrm rot="927974">
            <a:off x="4268604" y="-1360306"/>
            <a:ext cx="4339984" cy="1661013"/>
            <a:chOff x="1348896" y="1051554"/>
            <a:chExt cx="4118106" cy="4398992"/>
          </a:xfrm>
          <a:solidFill>
            <a:srgbClr val="EA9A96"/>
          </a:solidFill>
        </p:grpSpPr>
        <p:sp>
          <p:nvSpPr>
            <p:cNvPr id="63" name="Freeform: Shape 62">
              <a:extLst>
                <a:ext uri="{FF2B5EF4-FFF2-40B4-BE49-F238E27FC236}">
                  <a16:creationId xmlns:a16="http://schemas.microsoft.com/office/drawing/2014/main" id="{EF9ED135-CB17-D282-D803-69114A89086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82EAEE2-BD2F-F0F3-DFBF-6A91B236FA8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aphic 2">
            <a:extLst>
              <a:ext uri="{FF2B5EF4-FFF2-40B4-BE49-F238E27FC236}">
                <a16:creationId xmlns:a16="http://schemas.microsoft.com/office/drawing/2014/main" id="{570B792F-70EE-76B6-ADB6-EECB2B8976CF}"/>
              </a:ext>
            </a:extLst>
          </p:cNvPr>
          <p:cNvGrpSpPr/>
          <p:nvPr/>
        </p:nvGrpSpPr>
        <p:grpSpPr>
          <a:xfrm rot="18593154">
            <a:off x="-1837434" y="2114248"/>
            <a:ext cx="2338384" cy="2497879"/>
            <a:chOff x="1348896" y="1051554"/>
            <a:chExt cx="4118106" cy="4398992"/>
          </a:xfrm>
          <a:solidFill>
            <a:srgbClr val="313A61"/>
          </a:solidFill>
        </p:grpSpPr>
        <p:sp>
          <p:nvSpPr>
            <p:cNvPr id="66" name="Freeform: Shape 65">
              <a:extLst>
                <a:ext uri="{FF2B5EF4-FFF2-40B4-BE49-F238E27FC236}">
                  <a16:creationId xmlns:a16="http://schemas.microsoft.com/office/drawing/2014/main" id="{9D969F3B-BA13-D42F-9A59-3CD1A9F5E41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946FDE69-BDA3-3567-D2F7-BD65FAC056C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 name="Graphic 2">
            <a:extLst>
              <a:ext uri="{FF2B5EF4-FFF2-40B4-BE49-F238E27FC236}">
                <a16:creationId xmlns:a16="http://schemas.microsoft.com/office/drawing/2014/main" id="{D6C98FAF-6B42-8C1E-4A20-E6437E7A190F}"/>
              </a:ext>
            </a:extLst>
          </p:cNvPr>
          <p:cNvGrpSpPr/>
          <p:nvPr/>
        </p:nvGrpSpPr>
        <p:grpSpPr>
          <a:xfrm rot="13003892">
            <a:off x="11201042" y="2825645"/>
            <a:ext cx="2723533" cy="2644656"/>
            <a:chOff x="1348896" y="1051554"/>
            <a:chExt cx="4118106" cy="4398992"/>
          </a:xfrm>
          <a:solidFill>
            <a:srgbClr val="8FAADC"/>
          </a:solidFill>
        </p:grpSpPr>
        <p:sp>
          <p:nvSpPr>
            <p:cNvPr id="69" name="Freeform: Shape 68">
              <a:extLst>
                <a:ext uri="{FF2B5EF4-FFF2-40B4-BE49-F238E27FC236}">
                  <a16:creationId xmlns:a16="http://schemas.microsoft.com/office/drawing/2014/main" id="{11607852-48F3-3C8A-29A4-21F24E5555F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78ABD90-4A4F-36CD-7149-72D61054B7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 name="Graphic 2">
            <a:extLst>
              <a:ext uri="{FF2B5EF4-FFF2-40B4-BE49-F238E27FC236}">
                <a16:creationId xmlns:a16="http://schemas.microsoft.com/office/drawing/2014/main" id="{6542CA76-3608-0155-9239-00139D54C8CA}"/>
              </a:ext>
            </a:extLst>
          </p:cNvPr>
          <p:cNvGrpSpPr/>
          <p:nvPr/>
        </p:nvGrpSpPr>
        <p:grpSpPr>
          <a:xfrm rot="12998617">
            <a:off x="4339437" y="6209255"/>
            <a:ext cx="2338384" cy="2497879"/>
            <a:chOff x="1348896" y="1051554"/>
            <a:chExt cx="4118106" cy="4398992"/>
          </a:xfrm>
          <a:solidFill>
            <a:srgbClr val="F05555"/>
          </a:solidFill>
        </p:grpSpPr>
        <p:sp>
          <p:nvSpPr>
            <p:cNvPr id="72" name="Freeform: Shape 71">
              <a:extLst>
                <a:ext uri="{FF2B5EF4-FFF2-40B4-BE49-F238E27FC236}">
                  <a16:creationId xmlns:a16="http://schemas.microsoft.com/office/drawing/2014/main" id="{2C0FD547-EFB3-0740-3FF0-5172217FCEF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EC1F479F-128A-4C7B-7D22-F08B450B967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Rectangle 45">
            <a:extLst>
              <a:ext uri="{FF2B5EF4-FFF2-40B4-BE49-F238E27FC236}">
                <a16:creationId xmlns:a16="http://schemas.microsoft.com/office/drawing/2014/main" id="{41875A2D-3EAD-4F23-437E-F0A6F191D732}"/>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1500"/>
                                        <p:tgtEl>
                                          <p:spTgt spid="77"/>
                                        </p:tgtEl>
                                      </p:cBhvr>
                                    </p:animEffect>
                                  </p:childTnLst>
                                </p:cTn>
                              </p:par>
                            </p:childTnLst>
                          </p:cTn>
                        </p:par>
                        <p:par>
                          <p:cTn id="8" fill="hold">
                            <p:stCondLst>
                              <p:cond delay="1500"/>
                            </p:stCondLst>
                            <p:childTnLst>
                              <p:par>
                                <p:cTn id="9" presetID="14" presetClass="entr" presetSubtype="1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randombar(horizontal)">
                                      <p:cBhvr>
                                        <p:cTn id="11" dur="1000"/>
                                        <p:tgtEl>
                                          <p:spTgt spid="30"/>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1000"/>
                                        <p:tgtEl>
                                          <p:spTgt spid="27"/>
                                        </p:tgtEl>
                                      </p:cBhvr>
                                    </p:animEffect>
                                  </p:childTnLst>
                                </p:cTn>
                              </p:par>
                            </p:childTnLst>
                          </p:cTn>
                        </p:par>
                        <p:par>
                          <p:cTn id="16" fill="hold">
                            <p:stCondLst>
                              <p:cond delay="3500"/>
                            </p:stCondLst>
                            <p:childTnLst>
                              <p:par>
                                <p:cTn id="17" presetID="14" presetClass="entr" presetSubtype="1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1000"/>
                                        <p:tgtEl>
                                          <p:spTgt spid="26"/>
                                        </p:tgtEl>
                                      </p:cBhvr>
                                    </p:animEffect>
                                  </p:childTnLst>
                                </p:cTn>
                              </p:par>
                            </p:childTnLst>
                          </p:cTn>
                        </p:par>
                        <p:par>
                          <p:cTn id="20" fill="hold">
                            <p:stCondLst>
                              <p:cond delay="4500"/>
                            </p:stCondLst>
                            <p:childTnLst>
                              <p:par>
                                <p:cTn id="21" presetID="14" presetClass="entr" presetSubtype="1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1000"/>
                                        <p:tgtEl>
                                          <p:spTgt spid="28"/>
                                        </p:tgtEl>
                                      </p:cBhvr>
                                    </p:animEffect>
                                  </p:childTnLst>
                                </p:cTn>
                              </p:par>
                            </p:childTnLst>
                          </p:cTn>
                        </p:par>
                        <p:par>
                          <p:cTn id="24" fill="hold">
                            <p:stCondLst>
                              <p:cond delay="5500"/>
                            </p:stCondLst>
                            <p:childTnLst>
                              <p:par>
                                <p:cTn id="25" presetID="22" presetClass="entr" presetSubtype="2"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right)">
                                      <p:cBhvr>
                                        <p:cTn id="27" dur="1000"/>
                                        <p:tgtEl>
                                          <p:spTgt spid="43"/>
                                        </p:tgtEl>
                                      </p:cBhvr>
                                    </p:animEffect>
                                  </p:childTnLst>
                                </p:cTn>
                              </p:par>
                            </p:childTnLst>
                          </p:cTn>
                        </p:par>
                        <p:par>
                          <p:cTn id="28" fill="hold">
                            <p:stCondLst>
                              <p:cond delay="650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childTnLst>
                                </p:cTn>
                              </p:par>
                            </p:childTnLst>
                          </p:cTn>
                        </p:par>
                        <p:par>
                          <p:cTn id="35" fill="hold">
                            <p:stCondLst>
                              <p:cond delay="7500"/>
                            </p:stCondLst>
                            <p:childTnLst>
                              <p:par>
                                <p:cTn id="36" presetID="22" presetClass="entr" presetSubtype="8"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left)">
                                      <p:cBhvr>
                                        <p:cTn id="38" dur="1000"/>
                                        <p:tgtEl>
                                          <p:spTgt spid="49"/>
                                        </p:tgtEl>
                                      </p:cBhvr>
                                    </p:animEffect>
                                  </p:childTnLst>
                                </p:cTn>
                              </p:par>
                            </p:childTnLst>
                          </p:cTn>
                        </p:par>
                        <p:par>
                          <p:cTn id="39" fill="hold">
                            <p:stCondLst>
                              <p:cond delay="8500"/>
                            </p:stCondLst>
                            <p:childTnLst>
                              <p:par>
                                <p:cTn id="40" presetID="10" presetClass="entr" presetSubtype="0"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1000"/>
                                        <p:tgtEl>
                                          <p:spTgt spid="38"/>
                                        </p:tgtEl>
                                      </p:cBhvr>
                                    </p:animEffect>
                                  </p:childTnLst>
                                </p:cTn>
                              </p:par>
                            </p:childTnLst>
                          </p:cTn>
                        </p:par>
                        <p:par>
                          <p:cTn id="46" fill="hold">
                            <p:stCondLst>
                              <p:cond delay="9500"/>
                            </p:stCondLst>
                            <p:childTnLst>
                              <p:par>
                                <p:cTn id="47" presetID="22" presetClass="entr" presetSubtype="1" fill="hold"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up)">
                                      <p:cBhvr>
                                        <p:cTn id="49" dur="1000"/>
                                        <p:tgtEl>
                                          <p:spTgt spid="58"/>
                                        </p:tgtEl>
                                      </p:cBhvr>
                                    </p:animEffect>
                                  </p:childTnLst>
                                </p:cTn>
                              </p:par>
                            </p:childTnLst>
                          </p:cTn>
                        </p:par>
                        <p:par>
                          <p:cTn id="50" fill="hold">
                            <p:stCondLst>
                              <p:cond delay="10500"/>
                            </p:stCondLst>
                            <p:childTnLst>
                              <p:par>
                                <p:cTn id="51" presetID="10" presetClass="entr" presetSubtype="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1000"/>
                                        <p:tgtEl>
                                          <p:spTgt spid="3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childTnLst>
                                </p:cTn>
                              </p:par>
                            </p:childTnLst>
                          </p:cTn>
                        </p:par>
                        <p:par>
                          <p:cTn id="57" fill="hold">
                            <p:stCondLst>
                              <p:cond delay="11500"/>
                            </p:stCondLst>
                            <p:childTnLst>
                              <p:par>
                                <p:cTn id="58" presetID="22" presetClass="entr" presetSubtype="8" fill="hold" nodeType="after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wipe(left)">
                                      <p:cBhvr>
                                        <p:cTn id="60" dur="1000"/>
                                        <p:tgtEl>
                                          <p:spTgt spid="55"/>
                                        </p:tgtEl>
                                      </p:cBhvr>
                                    </p:animEffect>
                                  </p:childTnLst>
                                </p:cTn>
                              </p:par>
                            </p:childTnLst>
                          </p:cTn>
                        </p:par>
                        <p:par>
                          <p:cTn id="61" fill="hold">
                            <p:stCondLst>
                              <p:cond delay="12500"/>
                            </p:stCondLst>
                            <p:childTnLst>
                              <p:par>
                                <p:cTn id="62" presetID="10" presetClass="entr" presetSubtype="0" fill="hold" grpId="0" nodeType="after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1000"/>
                                        <p:tgtEl>
                                          <p:spTgt spid="4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10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81"/>
                                        </p:tgtEl>
                                        <p:attrNameLst>
                                          <p:attrName>style.visibility</p:attrName>
                                        </p:attrNameLst>
                                      </p:cBhvr>
                                      <p:to>
                                        <p:strVal val="visible"/>
                                      </p:to>
                                    </p:set>
                                    <p:animEffect transition="in" filter="wheel(1)">
                                      <p:cBhvr>
                                        <p:cTn id="72"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0" grpId="0" animBg="1"/>
      <p:bldP spid="33" grpId="0"/>
      <p:bldP spid="34" grpId="0"/>
      <p:bldP spid="35" grpId="0"/>
      <p:bldP spid="36" grpId="0"/>
      <p:bldP spid="37" grpId="0"/>
      <p:bldP spid="38" grpId="0"/>
      <p:bldP spid="41" grpId="0"/>
      <p:bldP spid="42" grpId="0"/>
      <p:bldP spid="77" grpId="0"/>
      <p:bldP spid="8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18">
                <a:extLst>
                  <a:ext uri="{FF2B5EF4-FFF2-40B4-BE49-F238E27FC236}">
                    <a16:creationId xmlns:a16="http://schemas.microsoft.com/office/drawing/2014/main" id="{60C87D5D-9FC0-4DAB-ACFB-F2CF66078CEA}"/>
                  </a:ext>
                </a:extLst>
              </p:cNvPr>
              <p:cNvSpPr txBox="1"/>
              <p:nvPr/>
            </p:nvSpPr>
            <p:spPr>
              <a:xfrm flipH="1">
                <a:off x="777337" y="4427397"/>
                <a:ext cx="10637325" cy="1661160"/>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vi-VN" sz="2800" dirty="0">
                    <a:solidFill>
                      <a:srgbClr val="232932"/>
                    </a:solidFill>
                  </a:rPr>
                  <a:t>Tần số là số dao động trong một giây</a:t>
                </a:r>
              </a:p>
              <a:p>
                <a:r>
                  <a:rPr lang="vi-VN" sz="2800" dirty="0">
                    <a:solidFill>
                      <a:srgbClr val="232932"/>
                    </a:solidFill>
                  </a:rPr>
                  <a:t>⇒ Số dao động lá thép thực hiện được trong một giây là:</a:t>
                </a:r>
              </a:p>
              <a:p>
                <a14:m>
                  <m:oMath xmlns:m="http://schemas.openxmlformats.org/officeDocument/2006/math">
                    <m:f>
                      <m:fPr>
                        <m:ctrlPr>
                          <a:rPr lang="vi-VN" sz="2800" i="1" smtClean="0">
                            <a:solidFill>
                              <a:srgbClr val="232932"/>
                            </a:solidFill>
                            <a:latin typeface="Cambria Math" panose="02040503050406030204" pitchFamily="18" charset="0"/>
                          </a:rPr>
                        </m:ctrlPr>
                      </m:fPr>
                      <m:num>
                        <m:r>
                          <m:rPr>
                            <m:nor/>
                          </m:rPr>
                          <a:rPr lang="vi-VN" sz="2800" dirty="0">
                            <a:solidFill>
                              <a:srgbClr val="232932"/>
                            </a:solidFill>
                          </a:rPr>
                          <m:t>5000</m:t>
                        </m:r>
                      </m:num>
                      <m:den>
                        <m:r>
                          <m:rPr>
                            <m:nor/>
                          </m:rPr>
                          <a:rPr lang="vi-VN" sz="2800" dirty="0">
                            <a:solidFill>
                              <a:srgbClr val="232932"/>
                            </a:solidFill>
                          </a:rPr>
                          <m:t>20 </m:t>
                        </m:r>
                      </m:den>
                    </m:f>
                  </m:oMath>
                </a14:m>
                <a:r>
                  <a:rPr lang="vi-VN" sz="2800" dirty="0">
                    <a:solidFill>
                      <a:srgbClr val="232932"/>
                    </a:solidFill>
                  </a:rPr>
                  <a:t> = 250 Hz</a:t>
                </a:r>
              </a:p>
            </p:txBody>
          </p:sp>
        </mc:Choice>
        <mc:Fallback xmlns="">
          <p:sp>
            <p:nvSpPr>
              <p:cNvPr id="4" name="TextBox 18">
                <a:extLst>
                  <a:ext uri="{FF2B5EF4-FFF2-40B4-BE49-F238E27FC236}">
                    <a16:creationId xmlns:a16="http://schemas.microsoft.com/office/drawing/2014/main" id="{60C87D5D-9FC0-4DAB-ACFB-F2CF66078CEA}"/>
                  </a:ext>
                </a:extLst>
              </p:cNvPr>
              <p:cNvSpPr txBox="1">
                <a:spLocks noRot="1" noChangeAspect="1" noMove="1" noResize="1" noEditPoints="1" noAdjustHandles="1" noChangeArrowheads="1" noChangeShapeType="1" noTextEdit="1"/>
              </p:cNvSpPr>
              <p:nvPr/>
            </p:nvSpPr>
            <p:spPr>
              <a:xfrm flipH="1">
                <a:off x="777337" y="4427397"/>
                <a:ext cx="10637325" cy="1661160"/>
              </a:xfrm>
              <a:prstGeom prst="rect">
                <a:avLst/>
              </a:prstGeom>
              <a:blipFill>
                <a:blip r:embed="rId2"/>
                <a:stretch>
                  <a:fillRect l="-1204" t="-3663" b="-6593"/>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2339487"/>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1666879"/>
            <a:ext cx="532080" cy="584775"/>
          </a:xfrm>
          <a:prstGeom prst="rect">
            <a:avLst/>
          </a:prstGeom>
          <a:noFill/>
        </p:spPr>
        <p:txBody>
          <a:bodyPr wrap="square" rtlCol="0">
            <a:spAutoFit/>
          </a:bodyPr>
          <a:lstStyle/>
          <a:p>
            <a:pPr defTabSz="1219170"/>
            <a:r>
              <a:rPr lang="en-US" sz="3200" dirty="0">
                <a:solidFill>
                  <a:prstClr val="black"/>
                </a:solidFill>
                <a:latin typeface="#9Slide07 IcielCadena" panose="02000503000000020004" pitchFamily="2" charset="0"/>
                <a:ea typeface="Times New Roman" panose="02020603050405020304" pitchFamily="18" charset="0"/>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1666879"/>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1608115"/>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1700228"/>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2339487"/>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1125583" y="1603614"/>
              <a:ext cx="1160416"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20Hz</a:t>
              </a: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2383890"/>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137877"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250Hz</a:t>
              </a: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6" y="2367615"/>
            <a:ext cx="2788251" cy="1169975"/>
            <a:chOff x="4458622" y="1221246"/>
            <a:chExt cx="2091188" cy="87748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732589" y="1648462"/>
              <a:ext cx="1817221"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5000Hz</a:t>
              </a: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289118" y="2327394"/>
            <a:ext cx="2983692" cy="1391830"/>
            <a:chOff x="6400800" y="1191080"/>
            <a:chExt cx="2237769"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616880" y="1783181"/>
              <a:ext cx="2021689"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10000Hz</a:t>
              </a: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3005006"/>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aphic 2">
            <a:extLst>
              <a:ext uri="{FF2B5EF4-FFF2-40B4-BE49-F238E27FC236}">
                <a16:creationId xmlns:a16="http://schemas.microsoft.com/office/drawing/2014/main" id="{83142B9B-05BC-F536-AAFC-E12FC7636B64}"/>
              </a:ext>
            </a:extLst>
          </p:cNvPr>
          <p:cNvGrpSpPr/>
          <p:nvPr/>
        </p:nvGrpSpPr>
        <p:grpSpPr>
          <a:xfrm rot="927974">
            <a:off x="-3615663" y="-1205111"/>
            <a:ext cx="4339984" cy="1661013"/>
            <a:chOff x="1348896" y="1051554"/>
            <a:chExt cx="4118106" cy="4398992"/>
          </a:xfrm>
          <a:solidFill>
            <a:srgbClr val="EA9A96"/>
          </a:solidFill>
        </p:grpSpPr>
        <p:sp>
          <p:nvSpPr>
            <p:cNvPr id="41" name="Freeform: Shape 40">
              <a:extLst>
                <a:ext uri="{FF2B5EF4-FFF2-40B4-BE49-F238E27FC236}">
                  <a16:creationId xmlns:a16="http://schemas.microsoft.com/office/drawing/2014/main" id="{C8F7CEFD-C049-A904-545B-7B84332DA98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F78884F1-4BE3-395B-51C5-91010FA1C0C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2">
            <a:extLst>
              <a:ext uri="{FF2B5EF4-FFF2-40B4-BE49-F238E27FC236}">
                <a16:creationId xmlns:a16="http://schemas.microsoft.com/office/drawing/2014/main" id="{F9E595B0-C17B-7EAF-C077-E794B6EA56E7}"/>
              </a:ext>
            </a:extLst>
          </p:cNvPr>
          <p:cNvGrpSpPr/>
          <p:nvPr/>
        </p:nvGrpSpPr>
        <p:grpSpPr>
          <a:xfrm rot="16416959">
            <a:off x="-1534409" y="5322404"/>
            <a:ext cx="2338384" cy="2497879"/>
            <a:chOff x="1348896" y="1051554"/>
            <a:chExt cx="4118106" cy="4398992"/>
          </a:xfrm>
          <a:solidFill>
            <a:srgbClr val="519259"/>
          </a:solidFill>
        </p:grpSpPr>
        <p:sp>
          <p:nvSpPr>
            <p:cNvPr id="44" name="Freeform: Shape 43">
              <a:extLst>
                <a:ext uri="{FF2B5EF4-FFF2-40B4-BE49-F238E27FC236}">
                  <a16:creationId xmlns:a16="http://schemas.microsoft.com/office/drawing/2014/main" id="{8E4D18B0-A186-F8F0-9FF1-5DEA1206522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2E8D6F0A-8C4F-B4BC-3DAD-30F4E8E84A7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 name="Graphic 2">
            <a:extLst>
              <a:ext uri="{FF2B5EF4-FFF2-40B4-BE49-F238E27FC236}">
                <a16:creationId xmlns:a16="http://schemas.microsoft.com/office/drawing/2014/main" id="{2C949997-E09E-7385-F280-4C9B4C85DAAB}"/>
              </a:ext>
            </a:extLst>
          </p:cNvPr>
          <p:cNvGrpSpPr/>
          <p:nvPr/>
        </p:nvGrpSpPr>
        <p:grpSpPr>
          <a:xfrm rot="4812046">
            <a:off x="11392111" y="-1327170"/>
            <a:ext cx="2723533" cy="2644656"/>
            <a:chOff x="1348896" y="1051554"/>
            <a:chExt cx="4118106" cy="4398992"/>
          </a:xfrm>
          <a:solidFill>
            <a:srgbClr val="8FAADC"/>
          </a:solidFill>
        </p:grpSpPr>
        <p:sp>
          <p:nvSpPr>
            <p:cNvPr id="47" name="Freeform: Shape 46">
              <a:extLst>
                <a:ext uri="{FF2B5EF4-FFF2-40B4-BE49-F238E27FC236}">
                  <a16:creationId xmlns:a16="http://schemas.microsoft.com/office/drawing/2014/main" id="{BE0DEB26-2622-DF65-394C-BB0D0ADEC58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F8BF658-205B-911E-6E3D-323665D55EE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 name="Graphic 2">
            <a:extLst>
              <a:ext uri="{FF2B5EF4-FFF2-40B4-BE49-F238E27FC236}">
                <a16:creationId xmlns:a16="http://schemas.microsoft.com/office/drawing/2014/main" id="{13A51E76-32ED-8771-D96E-BDC431795CF8}"/>
              </a:ext>
            </a:extLst>
          </p:cNvPr>
          <p:cNvGrpSpPr/>
          <p:nvPr/>
        </p:nvGrpSpPr>
        <p:grpSpPr>
          <a:xfrm rot="9136532">
            <a:off x="11290758" y="5454127"/>
            <a:ext cx="2338384" cy="2497879"/>
            <a:chOff x="1348896" y="1051554"/>
            <a:chExt cx="4118106" cy="4398992"/>
          </a:xfrm>
          <a:solidFill>
            <a:srgbClr val="F4EEA9"/>
          </a:solidFill>
        </p:grpSpPr>
        <p:sp>
          <p:nvSpPr>
            <p:cNvPr id="50" name="Freeform: Shape 49">
              <a:extLst>
                <a:ext uri="{FF2B5EF4-FFF2-40B4-BE49-F238E27FC236}">
                  <a16:creationId xmlns:a16="http://schemas.microsoft.com/office/drawing/2014/main" id="{75967402-7497-93CF-B79F-71A97D75BC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D0EC76B-F7D7-BCCA-A922-CE4A3177AB47}"/>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aphic 2">
            <a:extLst>
              <a:ext uri="{FF2B5EF4-FFF2-40B4-BE49-F238E27FC236}">
                <a16:creationId xmlns:a16="http://schemas.microsoft.com/office/drawing/2014/main" id="{0247E580-488F-F4FC-1F9C-98FD4C4A065E}"/>
              </a:ext>
            </a:extLst>
          </p:cNvPr>
          <p:cNvGrpSpPr/>
          <p:nvPr/>
        </p:nvGrpSpPr>
        <p:grpSpPr>
          <a:xfrm rot="16416959">
            <a:off x="-1588999" y="5286005"/>
            <a:ext cx="2338384" cy="2497879"/>
            <a:chOff x="1348896" y="1051554"/>
            <a:chExt cx="4118106" cy="4398992"/>
          </a:xfrm>
          <a:solidFill>
            <a:srgbClr val="313A61"/>
          </a:solidFill>
        </p:grpSpPr>
        <p:sp>
          <p:nvSpPr>
            <p:cNvPr id="56" name="Freeform: Shape 55">
              <a:extLst>
                <a:ext uri="{FF2B5EF4-FFF2-40B4-BE49-F238E27FC236}">
                  <a16:creationId xmlns:a16="http://schemas.microsoft.com/office/drawing/2014/main" id="{8562008C-8999-69CE-E779-D15F372D88B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215B857-BCFE-EA9B-DB43-A8049CAF1AB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2">
            <a:extLst>
              <a:ext uri="{FF2B5EF4-FFF2-40B4-BE49-F238E27FC236}">
                <a16:creationId xmlns:a16="http://schemas.microsoft.com/office/drawing/2014/main" id="{93709932-69DE-591D-9253-D2A906713638}"/>
              </a:ext>
            </a:extLst>
          </p:cNvPr>
          <p:cNvGrpSpPr/>
          <p:nvPr/>
        </p:nvGrpSpPr>
        <p:grpSpPr>
          <a:xfrm rot="9136532">
            <a:off x="11236168" y="5417728"/>
            <a:ext cx="2338384" cy="2497879"/>
            <a:chOff x="1348896" y="1051554"/>
            <a:chExt cx="4118106" cy="4398992"/>
          </a:xfrm>
          <a:solidFill>
            <a:srgbClr val="F05555"/>
          </a:solidFill>
        </p:grpSpPr>
        <p:sp>
          <p:nvSpPr>
            <p:cNvPr id="59" name="Freeform: Shape 58">
              <a:extLst>
                <a:ext uri="{FF2B5EF4-FFF2-40B4-BE49-F238E27FC236}">
                  <a16:creationId xmlns:a16="http://schemas.microsoft.com/office/drawing/2014/main" id="{A63EA22B-B6AC-E9EE-2437-B40EA97720D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A202A4F3-E54B-E0CE-0B86-390B4B9C91A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2" name="TextBox 18">
            <a:extLst>
              <a:ext uri="{FF2B5EF4-FFF2-40B4-BE49-F238E27FC236}">
                <a16:creationId xmlns:a16="http://schemas.microsoft.com/office/drawing/2014/main" id="{0CBB0008-D540-0F33-3D0C-7C21379B7516}"/>
              </a:ext>
            </a:extLst>
          </p:cNvPr>
          <p:cNvSpPr txBox="1"/>
          <p:nvPr/>
        </p:nvSpPr>
        <p:spPr>
          <a:xfrm flipH="1">
            <a:off x="1653178" y="474170"/>
            <a:ext cx="10637325" cy="1200329"/>
          </a:xfrm>
          <a:prstGeom prst="rect">
            <a:avLst/>
          </a:prstGeom>
          <a:noFill/>
        </p:spPr>
        <p:txBody>
          <a:bodyPr wrap="square" rtlCol="0">
            <a:spAutoFit/>
          </a:bodyPr>
          <a:lstStyle/>
          <a:p>
            <a:pPr defTabSz="1219170"/>
            <a:r>
              <a:rPr lang="en-US" sz="3600" dirty="0">
                <a:solidFill>
                  <a:prstClr val="black"/>
                </a:solidFill>
                <a:latin typeface="#9Slide07 IcielBaliho Script" pitchFamily="2" charset="0"/>
                <a:ea typeface="Times New Roman" panose="02020603050405020304" pitchFamily="18" charset="0"/>
              </a:rPr>
              <a:t>CÂU </a:t>
            </a:r>
            <a:r>
              <a:rPr lang="vi-VN" sz="3600" dirty="0">
                <a:solidFill>
                  <a:prstClr val="black"/>
                </a:solidFill>
                <a:latin typeface="#9Slide07 IcielBaliho Script" pitchFamily="2" charset="0"/>
                <a:ea typeface="Times New Roman" panose="02020603050405020304" pitchFamily="18" charset="0"/>
              </a:rPr>
              <a:t>8</a:t>
            </a:r>
            <a:r>
              <a:rPr lang="en-US" sz="3600" dirty="0">
                <a:solidFill>
                  <a:prstClr val="black"/>
                </a:solidFill>
                <a:latin typeface="#9Slide07 IcielBaliho Script" pitchFamily="2" charset="0"/>
                <a:ea typeface="Times New Roman" panose="02020603050405020304" pitchFamily="18" charset="0"/>
              </a:rPr>
              <a:t>: </a:t>
            </a:r>
            <a:r>
              <a:rPr lang="vi-VN" sz="3600" dirty="0">
                <a:solidFill>
                  <a:prstClr val="black"/>
                </a:solidFill>
                <a:latin typeface="#9Slide07 IcielBaliho Script" pitchFamily="2" charset="0"/>
                <a:ea typeface="Times New Roman" panose="02020603050405020304" pitchFamily="18" charset="0"/>
              </a:rPr>
              <a:t>Trong 20 giây, một lá thép thực hiện được 5000 dao động. Tần số dao động của lá thép có giá trị là:</a:t>
            </a:r>
            <a:endParaRPr lang="en-US" sz="3600" dirty="0">
              <a:solidFill>
                <a:prstClr val="black"/>
              </a:solidFill>
              <a:latin typeface="#9Slide07 IcielBaliho Script" pitchFamily="2" charset="0"/>
              <a:ea typeface="Times New Roman" panose="02020603050405020304" pitchFamily="18" charset="0"/>
            </a:endParaRPr>
          </a:p>
        </p:txBody>
      </p:sp>
      <p:pic>
        <p:nvPicPr>
          <p:cNvPr id="53" name="Picture 2" descr="Điều gì sẽ xảy ra nếu tất cả côn trùng biến mất và bạn sẽ không bắt gặp  gián, ruồi, muỗi nữa?">
            <a:extLst>
              <a:ext uri="{FF2B5EF4-FFF2-40B4-BE49-F238E27FC236}">
                <a16:creationId xmlns:a16="http://schemas.microsoft.com/office/drawing/2014/main" id="{4990EC6E-E018-7006-F1FE-E5E75B4BA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941" y="6655808"/>
            <a:ext cx="3999186" cy="224954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Có thể bạn chưa biết] Tại sao ruồi cực khó bắt?">
            <a:extLst>
              <a:ext uri="{FF2B5EF4-FFF2-40B4-BE49-F238E27FC236}">
                <a16:creationId xmlns:a16="http://schemas.microsoft.com/office/drawing/2014/main" id="{9FD57B17-F3FE-5B86-5D29-3C16E3EEF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0593" y="7624051"/>
            <a:ext cx="3999186" cy="2249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632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675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left)">
                                      <p:cBhvr>
                                        <p:cTn id="57" dur="1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5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7F7614BF-D38D-E151-8040-774029883C0D}"/>
              </a:ext>
            </a:extLst>
          </p:cNvPr>
          <p:cNvGrpSpPr/>
          <p:nvPr/>
        </p:nvGrpSpPr>
        <p:grpSpPr>
          <a:xfrm rot="4465581">
            <a:off x="-3001149" y="249011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4A2735EF-24FC-CB1D-49D2-87423E1612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4" name="Freeform: Shape 3">
              <a:extLst>
                <a:ext uri="{FF2B5EF4-FFF2-40B4-BE49-F238E27FC236}">
                  <a16:creationId xmlns:a16="http://schemas.microsoft.com/office/drawing/2014/main" id="{5E4F7796-F8DE-6248-C506-50AD80C6F6C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grpSp>
        <p:nvGrpSpPr>
          <p:cNvPr id="5" name="Graphic 2">
            <a:extLst>
              <a:ext uri="{FF2B5EF4-FFF2-40B4-BE49-F238E27FC236}">
                <a16:creationId xmlns:a16="http://schemas.microsoft.com/office/drawing/2014/main" id="{F96937D0-C175-0E4A-03C7-642F3674AC93}"/>
              </a:ext>
            </a:extLst>
          </p:cNvPr>
          <p:cNvGrpSpPr/>
          <p:nvPr/>
        </p:nvGrpSpPr>
        <p:grpSpPr>
          <a:xfrm rot="11388787">
            <a:off x="-1185625" y="4086208"/>
            <a:ext cx="14299810" cy="6167375"/>
            <a:chOff x="1348896" y="1051554"/>
            <a:chExt cx="4118106" cy="4398992"/>
          </a:xfrm>
          <a:solidFill>
            <a:srgbClr val="313A61"/>
          </a:solidFill>
        </p:grpSpPr>
        <p:sp>
          <p:nvSpPr>
            <p:cNvPr id="6" name="Freeform: Shape 5">
              <a:extLst>
                <a:ext uri="{FF2B5EF4-FFF2-40B4-BE49-F238E27FC236}">
                  <a16:creationId xmlns:a16="http://schemas.microsoft.com/office/drawing/2014/main" id="{18B5EF80-E910-3AE4-8F86-7F48D0460C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7" name="Freeform: Shape 6">
              <a:extLst>
                <a:ext uri="{FF2B5EF4-FFF2-40B4-BE49-F238E27FC236}">
                  <a16:creationId xmlns:a16="http://schemas.microsoft.com/office/drawing/2014/main" id="{08FCF9DE-1362-A219-49FE-54B345A990F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grpSp>
        <p:nvGrpSpPr>
          <p:cNvPr id="8" name="Graphic 2">
            <a:extLst>
              <a:ext uri="{FF2B5EF4-FFF2-40B4-BE49-F238E27FC236}">
                <a16:creationId xmlns:a16="http://schemas.microsoft.com/office/drawing/2014/main" id="{96E8DE70-3490-8798-49D1-85637B9461DA}"/>
              </a:ext>
            </a:extLst>
          </p:cNvPr>
          <p:cNvGrpSpPr/>
          <p:nvPr/>
        </p:nvGrpSpPr>
        <p:grpSpPr>
          <a:xfrm rot="14746126">
            <a:off x="12378129" y="2668574"/>
            <a:ext cx="2338384" cy="2497879"/>
            <a:chOff x="1348896" y="1051554"/>
            <a:chExt cx="4118106" cy="4398992"/>
          </a:xfrm>
          <a:solidFill>
            <a:srgbClr val="519259"/>
          </a:solidFill>
        </p:grpSpPr>
        <p:sp>
          <p:nvSpPr>
            <p:cNvPr id="9" name="Freeform: Shape 8">
              <a:extLst>
                <a:ext uri="{FF2B5EF4-FFF2-40B4-BE49-F238E27FC236}">
                  <a16:creationId xmlns:a16="http://schemas.microsoft.com/office/drawing/2014/main" id="{65D8EEB5-3419-4986-6A63-AB8E6FE1EEF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10" name="Freeform: Shape 9">
              <a:extLst>
                <a:ext uri="{FF2B5EF4-FFF2-40B4-BE49-F238E27FC236}">
                  <a16:creationId xmlns:a16="http://schemas.microsoft.com/office/drawing/2014/main" id="{350ECB95-C0DE-35C4-9BA7-4E4A51CC5FA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sp>
        <p:nvSpPr>
          <p:cNvPr id="14" name="TextBox 18">
            <a:extLst>
              <a:ext uri="{FF2B5EF4-FFF2-40B4-BE49-F238E27FC236}">
                <a16:creationId xmlns:a16="http://schemas.microsoft.com/office/drawing/2014/main" id="{A46126C3-4DD7-1A22-265D-6FDC65721DC1}"/>
              </a:ext>
            </a:extLst>
          </p:cNvPr>
          <p:cNvSpPr txBox="1"/>
          <p:nvPr/>
        </p:nvSpPr>
        <p:spPr>
          <a:xfrm flipH="1">
            <a:off x="412467" y="504945"/>
            <a:ext cx="11779533" cy="1754326"/>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lvl="0" algn="ctr">
              <a:defRPr/>
            </a:pP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CÂU 9: T</a:t>
            </a:r>
            <a:r>
              <a:rPr lang="vi-VN" dirty="0"/>
              <a:t>ần số vỗ cánh của ruồi đen khi bay vào khoảng 350 Hz, của muỗi vào khoảng 600 Hz. Âm thanh phát ra khi bay của ruồi đen hay của muỗi nghe bổng hơn? Vì sao?</a:t>
            </a:r>
            <a:endPar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endParaRPr>
          </a:p>
        </p:txBody>
      </p:sp>
      <p:sp>
        <p:nvSpPr>
          <p:cNvPr id="17" name="TextBox 18">
            <a:extLst>
              <a:ext uri="{FF2B5EF4-FFF2-40B4-BE49-F238E27FC236}">
                <a16:creationId xmlns:a16="http://schemas.microsoft.com/office/drawing/2014/main" id="{C7CA23B2-E51F-050C-CC4D-FE0D739CD486}"/>
              </a:ext>
            </a:extLst>
          </p:cNvPr>
          <p:cNvSpPr txBox="1"/>
          <p:nvPr/>
        </p:nvSpPr>
        <p:spPr>
          <a:xfrm flipH="1">
            <a:off x="602262" y="5377973"/>
            <a:ext cx="11219511" cy="1077218"/>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lvl="0" algn="ctr">
              <a:defRPr/>
            </a:pPr>
            <a:r>
              <a:rPr lang="vi-VN" sz="3200" dirty="0">
                <a:solidFill>
                  <a:schemeClr val="bg1"/>
                </a:solidFill>
                <a:latin typeface="#9Slide03 Arima Madurai Black" panose="00000A00000000000000" pitchFamily="2" charset="0"/>
                <a:cs typeface="#9Slide03 Arima Madurai Black" panose="00000A00000000000000" pitchFamily="2" charset="0"/>
              </a:rPr>
              <a:t>Âm thanh phát ra khi bay của muỗi nghe bổng hơn vì tần số vỗ cánh của muỗi lớn hơn của ruồi đen.</a:t>
            </a:r>
          </a:p>
        </p:txBody>
      </p:sp>
      <p:pic>
        <p:nvPicPr>
          <p:cNvPr id="2050" name="Picture 2" descr="Điều gì sẽ xảy ra nếu tất cả côn trùng biến mất và bạn sẽ không bắt gặp  gián, ruồi, muỗi nữa?">
            <a:extLst>
              <a:ext uri="{FF2B5EF4-FFF2-40B4-BE49-F238E27FC236}">
                <a16:creationId xmlns:a16="http://schemas.microsoft.com/office/drawing/2014/main" id="{82E69FFE-BD40-CB94-C407-578478847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811" y="2349188"/>
            <a:ext cx="3999186" cy="22495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ó thể bạn chưa biết] Tại sao ruồi cực khó bắt?">
            <a:extLst>
              <a:ext uri="{FF2B5EF4-FFF2-40B4-BE49-F238E27FC236}">
                <a16:creationId xmlns:a16="http://schemas.microsoft.com/office/drawing/2014/main" id="{3B792972-A19E-6434-4847-DFD4A7CAA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004" y="2376615"/>
            <a:ext cx="3999186" cy="22495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ọn vỏ xe máy mùa mưa, không phải cứ đắt là ngon - CafeAuto.Vn">
            <a:extLst>
              <a:ext uri="{FF2B5EF4-FFF2-40B4-BE49-F238E27FC236}">
                <a16:creationId xmlns:a16="http://schemas.microsoft.com/office/drawing/2014/main" id="{EA140DF8-8F2E-221B-8D70-5D16EBEF4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0347" y="2259271"/>
            <a:ext cx="5051279" cy="302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29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61" name="Graphic 2">
            <a:extLst>
              <a:ext uri="{FF2B5EF4-FFF2-40B4-BE49-F238E27FC236}">
                <a16:creationId xmlns:a16="http://schemas.microsoft.com/office/drawing/2014/main" id="{E6F05E19-7561-7161-3DCD-416355230CD1}"/>
              </a:ext>
            </a:extLst>
          </p:cNvPr>
          <p:cNvGrpSpPr/>
          <p:nvPr/>
        </p:nvGrpSpPr>
        <p:grpSpPr>
          <a:xfrm>
            <a:off x="-8093056" y="3570656"/>
            <a:ext cx="26495977" cy="9985175"/>
            <a:chOff x="1348896" y="1051554"/>
            <a:chExt cx="4118106" cy="4398992"/>
          </a:xfrm>
          <a:solidFill>
            <a:srgbClr val="EA9A96"/>
          </a:solidFill>
        </p:grpSpPr>
        <p:sp>
          <p:nvSpPr>
            <p:cNvPr id="62" name="Freeform: Shape 61">
              <a:extLst>
                <a:ext uri="{FF2B5EF4-FFF2-40B4-BE49-F238E27FC236}">
                  <a16:creationId xmlns:a16="http://schemas.microsoft.com/office/drawing/2014/main" id="{F99A6A6F-2B84-6ACD-875C-DDF959D330B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E1BD8ABF-4C54-5C83-FD06-D54C03BA039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2">
            <a:extLst>
              <a:ext uri="{FF2B5EF4-FFF2-40B4-BE49-F238E27FC236}">
                <a16:creationId xmlns:a16="http://schemas.microsoft.com/office/drawing/2014/main" id="{C1CDA8EE-4362-9462-E689-365ECFC8E605}"/>
              </a:ext>
            </a:extLst>
          </p:cNvPr>
          <p:cNvGrpSpPr/>
          <p:nvPr/>
        </p:nvGrpSpPr>
        <p:grpSpPr>
          <a:xfrm rot="927974">
            <a:off x="-3670253" y="-1241510"/>
            <a:ext cx="4339984" cy="1661013"/>
            <a:chOff x="1348896" y="1051554"/>
            <a:chExt cx="4118106" cy="4398992"/>
          </a:xfrm>
          <a:solidFill>
            <a:srgbClr val="F05555"/>
          </a:solidFill>
        </p:grpSpPr>
        <p:sp>
          <p:nvSpPr>
            <p:cNvPr id="65" name="Freeform: Shape 64">
              <a:extLst>
                <a:ext uri="{FF2B5EF4-FFF2-40B4-BE49-F238E27FC236}">
                  <a16:creationId xmlns:a16="http://schemas.microsoft.com/office/drawing/2014/main" id="{F5E9189C-BA86-8E96-A947-634411AF896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C6D66A4-DA13-50EA-81FE-E3BAA399763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7" name="Graphic 2">
            <a:extLst>
              <a:ext uri="{FF2B5EF4-FFF2-40B4-BE49-F238E27FC236}">
                <a16:creationId xmlns:a16="http://schemas.microsoft.com/office/drawing/2014/main" id="{CCDE9820-3D4E-B295-C545-A291D78E499C}"/>
              </a:ext>
            </a:extLst>
          </p:cNvPr>
          <p:cNvGrpSpPr/>
          <p:nvPr/>
        </p:nvGrpSpPr>
        <p:grpSpPr>
          <a:xfrm rot="16416959">
            <a:off x="-1349260" y="5609060"/>
            <a:ext cx="2338384" cy="2497879"/>
            <a:chOff x="1348896" y="1051554"/>
            <a:chExt cx="4118106" cy="4398992"/>
          </a:xfrm>
          <a:solidFill>
            <a:srgbClr val="313A61"/>
          </a:solidFill>
        </p:grpSpPr>
        <p:sp>
          <p:nvSpPr>
            <p:cNvPr id="68" name="Freeform: Shape 67">
              <a:extLst>
                <a:ext uri="{FF2B5EF4-FFF2-40B4-BE49-F238E27FC236}">
                  <a16:creationId xmlns:a16="http://schemas.microsoft.com/office/drawing/2014/main" id="{07E4C729-74DE-1981-9540-AEBEA594CF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7872F55D-A2CB-BC33-75F8-C8F8D4C40E2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0" name="Graphic 2">
            <a:extLst>
              <a:ext uri="{FF2B5EF4-FFF2-40B4-BE49-F238E27FC236}">
                <a16:creationId xmlns:a16="http://schemas.microsoft.com/office/drawing/2014/main" id="{7A1096A6-A2B5-0B7B-31DB-351F76892D7C}"/>
              </a:ext>
            </a:extLst>
          </p:cNvPr>
          <p:cNvGrpSpPr/>
          <p:nvPr/>
        </p:nvGrpSpPr>
        <p:grpSpPr>
          <a:xfrm rot="9136532">
            <a:off x="12686772" y="-1659944"/>
            <a:ext cx="2338384" cy="2497879"/>
            <a:chOff x="1348896" y="1051554"/>
            <a:chExt cx="4118106" cy="4398992"/>
          </a:xfrm>
          <a:solidFill>
            <a:srgbClr val="F4EEA9"/>
          </a:solidFill>
        </p:grpSpPr>
        <p:sp>
          <p:nvSpPr>
            <p:cNvPr id="71" name="Freeform: Shape 70">
              <a:extLst>
                <a:ext uri="{FF2B5EF4-FFF2-40B4-BE49-F238E27FC236}">
                  <a16:creationId xmlns:a16="http://schemas.microsoft.com/office/drawing/2014/main" id="{65EE179F-A6BE-BD58-2501-0CE385B41DB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CE59CABA-058D-425E-A7BF-9CDA49C07F1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 name="TextBox 18">
            <a:extLst>
              <a:ext uri="{FF2B5EF4-FFF2-40B4-BE49-F238E27FC236}">
                <a16:creationId xmlns:a16="http://schemas.microsoft.com/office/drawing/2014/main" id="{C0178372-5F47-897C-6540-1CE3CDED5AE6}"/>
              </a:ext>
            </a:extLst>
          </p:cNvPr>
          <p:cNvSpPr txBox="1"/>
          <p:nvPr/>
        </p:nvSpPr>
        <p:spPr>
          <a:xfrm flipH="1">
            <a:off x="806512" y="389306"/>
            <a:ext cx="5719784" cy="2862322"/>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lvl="0">
              <a:defRPr/>
            </a:pP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CÂU </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10</a:t>
            </a: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lang="vi-VN" dirty="0"/>
              <a:t>Tại sao khi kiểm tra nhanh lốp xe máy hay ô tô đã căng hay chưa, người ta thường dùng vật cứng hay lấy tay búng vào bên cạnh của lốp xe?</a:t>
            </a:r>
            <a:endPar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endParaRPr>
          </a:p>
        </p:txBody>
      </p:sp>
      <p:sp>
        <p:nvSpPr>
          <p:cNvPr id="74" name="TextBox 18">
            <a:extLst>
              <a:ext uri="{FF2B5EF4-FFF2-40B4-BE49-F238E27FC236}">
                <a16:creationId xmlns:a16="http://schemas.microsoft.com/office/drawing/2014/main" id="{AC23AA85-937A-20EA-8912-4E572A46E1F7}"/>
              </a:ext>
            </a:extLst>
          </p:cNvPr>
          <p:cNvSpPr txBox="1"/>
          <p:nvPr/>
        </p:nvSpPr>
        <p:spPr>
          <a:xfrm flipH="1">
            <a:off x="299346" y="4221925"/>
            <a:ext cx="11593307" cy="2246769"/>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algn="ctr"/>
            <a:r>
              <a:rPr lang="vi-VN" sz="2800" dirty="0">
                <a:latin typeface="#9Slide03 Arima Madurai" panose="00000500000000000000" pitchFamily="2" charset="0"/>
                <a:cs typeface="#9Slide03 Arima Madurai" panose="00000500000000000000" pitchFamily="2" charset="0"/>
              </a:rPr>
              <a:t>Khi kiểm tra lốp xe máy, ô tô đã bơm đủ căng chưa, người ta thường dùng vật cứng gõ vào lốp xe. Vì khi gõ vào lốp xem làm lốp xe dao động phát ra âm: Khi lốp xe căng sẽ phát ra tiếng “bong bong” do tần số dao động cao hơn, âm bổng hơn. Khi lốp xe non, sẽ phát ra tiếng “bịch bịch” do tần số dao động thấp hơn, âm trầm hơn.</a:t>
            </a:r>
            <a:endParaRPr kumimoji="0" lang="vi-VN" sz="2000" b="0" i="0" u="none" strike="noStrike" kern="1200" cap="none" spc="0" normalizeH="0" baseline="0" noProof="0" dirty="0">
              <a:ln>
                <a:noFill/>
              </a:ln>
              <a:solidFill>
                <a:srgbClr val="313A61"/>
              </a:solidFill>
              <a:effectLst/>
              <a:uLnTx/>
              <a:uFillTx/>
              <a:latin typeface="#9Slide03 Arima Madurai" panose="00000500000000000000" pitchFamily="2" charset="0"/>
              <a:cs typeface="#9Slide03 Arima Madurai" panose="00000500000000000000" pitchFamily="2" charset="0"/>
            </a:endParaRPr>
          </a:p>
        </p:txBody>
      </p:sp>
      <p:pic>
        <p:nvPicPr>
          <p:cNvPr id="3074" name="Picture 2" descr="Chọn vỏ xe máy mùa mưa, không phải cứ đắt là ngon - CafeAuto.Vn">
            <a:extLst>
              <a:ext uri="{FF2B5EF4-FFF2-40B4-BE49-F238E27FC236}">
                <a16:creationId xmlns:a16="http://schemas.microsoft.com/office/drawing/2014/main" id="{31C14C20-11C0-7225-8D05-F51E1514B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296" y="408756"/>
            <a:ext cx="5051279" cy="302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462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1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left)">
                                      <p:cBhvr>
                                        <p:cTn id="12" dur="1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id="{052D286D-F319-39AB-7F58-311DDAA1A8D2}"/>
              </a:ext>
            </a:extLst>
          </p:cNvPr>
          <p:cNvPicPr>
            <a:picLocks noChangeAspect="1"/>
          </p:cNvPicPr>
          <p:nvPr/>
        </p:nvPicPr>
        <p:blipFill rotWithShape="1">
          <a:blip r:embed="rId2">
            <a:extLst>
              <a:ext uri="{28A0092B-C50C-407E-A947-70E740481C1C}">
                <a14:useLocalDpi xmlns:a14="http://schemas.microsoft.com/office/drawing/2010/main" val="0"/>
              </a:ext>
            </a:extLst>
          </a:blip>
          <a:srcRect r="1366"/>
          <a:stretch/>
        </p:blipFill>
        <p:spPr>
          <a:xfrm>
            <a:off x="2249499" y="2626999"/>
            <a:ext cx="7136949" cy="3477893"/>
          </a:xfrm>
          <a:prstGeom prst="rect">
            <a:avLst/>
          </a:prstGeom>
        </p:spPr>
      </p:pic>
      <p:sp>
        <p:nvSpPr>
          <p:cNvPr id="41" name="Rectangle: Rounded Corners 40">
            <a:extLst>
              <a:ext uri="{FF2B5EF4-FFF2-40B4-BE49-F238E27FC236}">
                <a16:creationId xmlns:a16="http://schemas.microsoft.com/office/drawing/2014/main" id="{1AC89430-1E1B-5C5B-231F-0CF946B81BE8}"/>
              </a:ext>
            </a:extLst>
          </p:cNvPr>
          <p:cNvSpPr/>
          <p:nvPr/>
        </p:nvSpPr>
        <p:spPr>
          <a:xfrm>
            <a:off x="621570" y="873458"/>
            <a:ext cx="10149101" cy="5609448"/>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511765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10022007" y="6157119"/>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92992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669790" y="-1408735"/>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9" name="Rectangle: Rounded Corners 38">
            <a:extLst>
              <a:ext uri="{FF2B5EF4-FFF2-40B4-BE49-F238E27FC236}">
                <a16:creationId xmlns:a16="http://schemas.microsoft.com/office/drawing/2014/main" id="{09919F7A-2986-CED3-FED0-FCD0F63A1013}"/>
              </a:ext>
            </a:extLst>
          </p:cNvPr>
          <p:cNvSpPr/>
          <p:nvPr/>
        </p:nvSpPr>
        <p:spPr>
          <a:xfrm>
            <a:off x="8087886" y="426233"/>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TextBox 33">
            <a:extLst>
              <a:ext uri="{FF2B5EF4-FFF2-40B4-BE49-F238E27FC236}">
                <a16:creationId xmlns:a16="http://schemas.microsoft.com/office/drawing/2014/main" id="{B8311730-42C2-3209-554B-6178CF963B20}"/>
              </a:ext>
            </a:extLst>
          </p:cNvPr>
          <p:cNvSpPr txBox="1"/>
          <p:nvPr/>
        </p:nvSpPr>
        <p:spPr>
          <a:xfrm>
            <a:off x="8145494" y="436695"/>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35" name="Google Shape;3776;p52">
            <a:extLst>
              <a:ext uri="{FF2B5EF4-FFF2-40B4-BE49-F238E27FC236}">
                <a16:creationId xmlns:a16="http://schemas.microsoft.com/office/drawing/2014/main" id="{89F6EFD2-50ED-CB3A-B4BA-12F39122AFA9}"/>
              </a:ext>
            </a:extLst>
          </p:cNvPr>
          <p:cNvSpPr/>
          <p:nvPr/>
        </p:nvSpPr>
        <p:spPr>
          <a:xfrm>
            <a:off x="10329416" y="373918"/>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38" name="Picture 4">
            <a:extLst>
              <a:ext uri="{FF2B5EF4-FFF2-40B4-BE49-F238E27FC236}">
                <a16:creationId xmlns:a16="http://schemas.microsoft.com/office/drawing/2014/main" id="{B4564415-F016-24C5-1C6C-D9DAC273B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7251" y="531439"/>
            <a:ext cx="497989" cy="49798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854047F7-0AF0-7DCA-11B5-225158885089}"/>
              </a:ext>
            </a:extLst>
          </p:cNvPr>
          <p:cNvSpPr txBox="1"/>
          <p:nvPr/>
        </p:nvSpPr>
        <p:spPr>
          <a:xfrm>
            <a:off x="1520857" y="1495878"/>
            <a:ext cx="881988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là</a:t>
            </a:r>
            <a:r>
              <a:rPr lang="en-US" dirty="0"/>
              <a:t> </a:t>
            </a:r>
            <a:r>
              <a:rPr lang="en-US" dirty="0" err="1"/>
              <a:t>khoảng</a:t>
            </a:r>
            <a:r>
              <a:rPr lang="en-US" dirty="0"/>
              <a:t> </a:t>
            </a:r>
            <a:r>
              <a:rPr lang="en-US" dirty="0" err="1"/>
              <a:t>cách</a:t>
            </a:r>
            <a:r>
              <a:rPr lang="en-US" dirty="0"/>
              <a:t> </a:t>
            </a:r>
            <a:r>
              <a:rPr lang="en-US" dirty="0" err="1"/>
              <a:t>từ</a:t>
            </a:r>
            <a:r>
              <a:rPr lang="en-US" dirty="0"/>
              <a:t>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a:t>
            </a:r>
            <a:r>
              <a:rPr lang="en-US" dirty="0" err="1"/>
              <a:t>đến</a:t>
            </a:r>
            <a:r>
              <a:rPr lang="en-US" dirty="0"/>
              <a:t> </a:t>
            </a:r>
            <a:r>
              <a:rPr lang="en-US" dirty="0" err="1"/>
              <a:t>vị</a:t>
            </a:r>
            <a:r>
              <a:rPr lang="en-US" dirty="0"/>
              <a:t> </a:t>
            </a:r>
            <a:r>
              <a:rPr lang="en-US" dirty="0" err="1"/>
              <a:t>trí</a:t>
            </a:r>
            <a:r>
              <a:rPr lang="en-US" dirty="0"/>
              <a:t> </a:t>
            </a:r>
            <a:r>
              <a:rPr lang="en-US" dirty="0" err="1"/>
              <a:t>xa</a:t>
            </a:r>
            <a:r>
              <a:rPr lang="en-US" dirty="0"/>
              <a:t> </a:t>
            </a:r>
            <a:r>
              <a:rPr lang="en-US" dirty="0" err="1"/>
              <a:t>nhất</a:t>
            </a:r>
            <a:r>
              <a:rPr lang="en-US" dirty="0"/>
              <a:t> – </a:t>
            </a:r>
            <a:r>
              <a:rPr lang="en-US" dirty="0" err="1"/>
              <a:t>là</a:t>
            </a:r>
            <a:r>
              <a:rPr lang="en-US" dirty="0"/>
              <a:t> </a:t>
            </a:r>
            <a:r>
              <a:rPr lang="en-US" dirty="0" err="1"/>
              <a:t>độ</a:t>
            </a:r>
            <a:r>
              <a:rPr lang="en-US" dirty="0"/>
              <a:t> </a:t>
            </a:r>
            <a:r>
              <a:rPr lang="en-US" dirty="0" err="1"/>
              <a:t>lệch</a:t>
            </a:r>
            <a:r>
              <a:rPr lang="en-US" dirty="0"/>
              <a:t> </a:t>
            </a:r>
            <a:r>
              <a:rPr lang="en-US" dirty="0" err="1"/>
              <a:t>lớn</a:t>
            </a:r>
            <a:r>
              <a:rPr lang="en-US" dirty="0"/>
              <a:t> </a:t>
            </a:r>
            <a:r>
              <a:rPr lang="en-US" dirty="0" err="1"/>
              <a:t>nhất</a:t>
            </a:r>
            <a:r>
              <a:rPr lang="en-US" dirty="0"/>
              <a:t> </a:t>
            </a:r>
            <a:r>
              <a:rPr lang="en-US" dirty="0" err="1"/>
              <a:t>của</a:t>
            </a:r>
            <a:r>
              <a:rPr lang="en-US" dirty="0"/>
              <a:t> </a:t>
            </a:r>
            <a:r>
              <a:rPr lang="en-US" dirty="0" err="1"/>
              <a:t>vật</a:t>
            </a:r>
            <a:r>
              <a:rPr lang="en-US" dirty="0"/>
              <a:t> so </a:t>
            </a:r>
            <a:r>
              <a:rPr lang="en-US" dirty="0" err="1"/>
              <a:t>với</a:t>
            </a:r>
            <a:r>
              <a:rPr lang="en-US" dirty="0"/>
              <a:t>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a:t>
            </a:r>
            <a:r>
              <a:rPr lang="en-US" dirty="0" err="1"/>
              <a:t>của</a:t>
            </a:r>
            <a:r>
              <a:rPr lang="en-US" dirty="0"/>
              <a:t> </a:t>
            </a:r>
            <a:r>
              <a:rPr lang="en-US" dirty="0" err="1"/>
              <a:t>nó</a:t>
            </a:r>
            <a:r>
              <a:rPr lang="en-US" dirty="0"/>
              <a:t>. </a:t>
            </a:r>
          </a:p>
        </p:txBody>
      </p:sp>
      <p:grpSp>
        <p:nvGrpSpPr>
          <p:cNvPr id="18" name="Group 17">
            <a:extLst>
              <a:ext uri="{FF2B5EF4-FFF2-40B4-BE49-F238E27FC236}">
                <a16:creationId xmlns:a16="http://schemas.microsoft.com/office/drawing/2014/main" id="{E45D711D-B906-1F1B-DE14-887B3B73DA2D}"/>
              </a:ext>
            </a:extLst>
          </p:cNvPr>
          <p:cNvGrpSpPr/>
          <p:nvPr/>
        </p:nvGrpSpPr>
        <p:grpSpPr>
          <a:xfrm>
            <a:off x="9291144" y="2529104"/>
            <a:ext cx="2759375" cy="4293597"/>
            <a:chOff x="9050311" y="1907329"/>
            <a:chExt cx="3101282" cy="4825606"/>
          </a:xfrm>
        </p:grpSpPr>
        <p:sp>
          <p:nvSpPr>
            <p:cNvPr id="46" name="Freeform: Shape 45">
              <a:extLst>
                <a:ext uri="{FF2B5EF4-FFF2-40B4-BE49-F238E27FC236}">
                  <a16:creationId xmlns:a16="http://schemas.microsoft.com/office/drawing/2014/main" id="{4F4F3FA2-02ED-CF6A-9312-65B323AE44F9}"/>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4DF7DE9-7050-DC08-5CD7-AE64891A72FF}"/>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46859B3-9287-DACA-536A-52072F67FD58}"/>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30AF98E-B708-742B-4108-8204AA87E6BB}"/>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5E86A0B1-A7FB-E192-DD69-C3F55230CF3C}"/>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B9459AD-5FA6-C662-1F25-4D9F1F910902}"/>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80586E3-DB59-D1F6-AE95-2B9DB0F4A46E}"/>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F7830684-E37D-E475-0D89-4D4724703D25}"/>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25761162-904E-FEDF-136F-445396AA37C5}"/>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131EB01-71FF-3B28-ABCD-560D5F5CA0B2}"/>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8E5D52B-DF75-5490-F2E3-29C8DBFF0AA7}"/>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FB7457C-8146-6DAD-D11B-EFFDCA1270A0}"/>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E90467E-C50B-1BEE-3306-9C22276C8C5E}"/>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644F2605-732D-9499-1303-061754652863}"/>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31AC78F-7323-A260-2190-CD8248B749CD}"/>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AF8251E-06CA-6D58-3FAB-0B0B6F6F3DE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A2DE75D-8EB7-C6F8-296B-9DF668C719F3}"/>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FDA35FB-56AE-7733-93AF-554A9CCE10D0}"/>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3F26A34-10AB-A846-6955-D159EA7CCFC4}"/>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79B05BC-7CF5-77B6-C368-61F7FFA581F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815C9CE-B0EF-4F74-39EE-1DC755CDCE21}"/>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EB84FA6-B6F1-D546-9307-FBBE099E16ED}"/>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CB9E853-156E-F5EE-6B48-4260A7C3E354}"/>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D141E41-037C-89FD-9051-3F3D037CECEB}"/>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4D07B25C-0766-66E0-3E5C-78BEC1429DDA}"/>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71" name="Freeform: Shape 70">
              <a:extLst>
                <a:ext uri="{FF2B5EF4-FFF2-40B4-BE49-F238E27FC236}">
                  <a16:creationId xmlns:a16="http://schemas.microsoft.com/office/drawing/2014/main" id="{87EF5534-90E7-3769-2DDC-3E6415FB8171}"/>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E7B8FDAF-19B4-9ED0-19BC-4E39621D29C1}"/>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1321559-500E-8470-C1DA-21BA0563EB5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1CF9FA5-3600-C903-A13B-884FD2A1571D}"/>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CC6D070-694D-7C39-A534-060F4398DCE2}"/>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C69FAD1-EC28-FCBD-DA99-21B940CDE20F}"/>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CE29BFB-5AFA-515C-9385-284944511471}"/>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9710787-8D6B-81D8-6B0F-0E741CDB2F85}"/>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5211EFF-CCD0-AE6F-9EEB-98B0BDE35F0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80" name="Freeform: Shape 79">
              <a:extLst>
                <a:ext uri="{FF2B5EF4-FFF2-40B4-BE49-F238E27FC236}">
                  <a16:creationId xmlns:a16="http://schemas.microsoft.com/office/drawing/2014/main" id="{44B356A5-E5A9-4E23-40E3-85FC600A0EC9}"/>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043322B-56EB-93AA-66D5-E4D43720A7FC}"/>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B5F208C9-BC3C-7DFB-9A3D-05E98CA7D3CF}"/>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36A73A9B-1DEF-9ED3-7FAC-30E154FD68AD}"/>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3ADEC9B4-9255-74FB-B256-4CDE7E5EDB40}"/>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C8AE429-6B47-CD54-39C3-72FBD6505A50}"/>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6EF5B289-5A92-1275-6F27-87AC42538387}"/>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E46ABE4-1C54-23DC-1F65-81A4C965F0C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763AC25-6B17-8678-5200-E933F4E0224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067ADF3-B2A0-9275-71DC-854F436B4140}"/>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835700F-55C3-6E45-F6FE-BC8256E5D35C}"/>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4CA6620-CA9D-EA29-6BCC-57FC587BC5E7}"/>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B93845B9-58CB-DDD7-582A-20250D681A41}"/>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93" name="Picture 2" descr="Âm nhạc">
            <a:extLst>
              <a:ext uri="{FF2B5EF4-FFF2-40B4-BE49-F238E27FC236}">
                <a16:creationId xmlns:a16="http://schemas.microsoft.com/office/drawing/2014/main" id="{880FC2ED-C744-5B9F-5B9C-F54B7BD54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269" y="1760192"/>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94" name="Graphic 93">
            <a:extLst>
              <a:ext uri="{FF2B5EF4-FFF2-40B4-BE49-F238E27FC236}">
                <a16:creationId xmlns:a16="http://schemas.microsoft.com/office/drawing/2014/main" id="{F0BEA8C9-C980-48E0-2CCB-A4BF158959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42102" y="-3613539"/>
            <a:ext cx="3268464" cy="3268464"/>
          </a:xfrm>
          <a:prstGeom prst="rect">
            <a:avLst/>
          </a:prstGeom>
        </p:spPr>
      </p:pic>
    </p:spTree>
    <p:extLst>
      <p:ext uri="{BB962C8B-B14F-4D97-AF65-F5344CB8AC3E}">
        <p14:creationId xmlns:p14="http://schemas.microsoft.com/office/powerpoint/2010/main" val="371701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75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right)">
                                      <p:cBhvr>
                                        <p:cTn id="10" dur="75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anim calcmode="lin" valueType="num">
                                      <p:cBhvr>
                                        <p:cTn id="15" dur="500" fill="hold"/>
                                        <p:tgtEl>
                                          <p:spTgt spid="93"/>
                                        </p:tgtEl>
                                        <p:attrNameLst>
                                          <p:attrName>ppt_w</p:attrName>
                                        </p:attrNameLst>
                                      </p:cBhvr>
                                      <p:tavLst>
                                        <p:tav tm="0">
                                          <p:val>
                                            <p:fltVal val="0"/>
                                          </p:val>
                                        </p:tav>
                                        <p:tav tm="100000">
                                          <p:val>
                                            <p:strVal val="#ppt_w"/>
                                          </p:val>
                                        </p:tav>
                                      </p:tavLst>
                                    </p:anim>
                                    <p:anim calcmode="lin" valueType="num">
                                      <p:cBhvr>
                                        <p:cTn id="16" dur="500" fill="hold"/>
                                        <p:tgtEl>
                                          <p:spTgt spid="93"/>
                                        </p:tgtEl>
                                        <p:attrNameLst>
                                          <p:attrName>ppt_h</p:attrName>
                                        </p:attrNameLst>
                                      </p:cBhvr>
                                      <p:tavLst>
                                        <p:tav tm="0">
                                          <p:val>
                                            <p:fltVal val="0"/>
                                          </p:val>
                                        </p:tav>
                                        <p:tav tm="100000">
                                          <p:val>
                                            <p:strVal val="#ppt_h"/>
                                          </p:val>
                                        </p:tav>
                                      </p:tavLst>
                                    </p:anim>
                                    <p:animEffect transition="in" filter="fade">
                                      <p:cBhvr>
                                        <p:cTn id="17" dur="500"/>
                                        <p:tgtEl>
                                          <p:spTgt spid="93"/>
                                        </p:tgtEl>
                                      </p:cBhvr>
                                    </p:animEffect>
                                  </p:childTnLst>
                                </p:cTn>
                              </p:par>
                            </p:childTnLst>
                          </p:cTn>
                        </p:par>
                        <p:par>
                          <p:cTn id="18" fill="hold">
                            <p:stCondLst>
                              <p:cond delay="500"/>
                            </p:stCondLst>
                            <p:childTnLst>
                              <p:par>
                                <p:cTn id="19" presetID="22" presetClass="entr" presetSubtype="1" fill="hold" grpId="0" nodeType="afterEffect">
                                  <p:stCondLst>
                                    <p:cond delay="0"/>
                                  </p:stCondLst>
                                  <p:iterate type="lt">
                                    <p:tmPct val="4000"/>
                                  </p:iterate>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4465581">
            <a:off x="-3338152" y="2106671"/>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050547">
            <a:off x="3748841" y="701380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2987934" y="1947229"/>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4926808" y="-294413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7" name="Graphic 56">
            <a:extLst>
              <a:ext uri="{FF2B5EF4-FFF2-40B4-BE49-F238E27FC236}">
                <a16:creationId xmlns:a16="http://schemas.microsoft.com/office/drawing/2014/main" id="{12E20185-20E3-F9F3-104A-52E5CE8AD0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8218" y="415805"/>
            <a:ext cx="7944923" cy="7944923"/>
          </a:xfrm>
          <a:prstGeom prst="rect">
            <a:avLst/>
          </a:prstGeom>
        </p:spPr>
      </p:pic>
      <p:sp>
        <p:nvSpPr>
          <p:cNvPr id="59" name="TextBox 58">
            <a:extLst>
              <a:ext uri="{FF2B5EF4-FFF2-40B4-BE49-F238E27FC236}">
                <a16:creationId xmlns:a16="http://schemas.microsoft.com/office/drawing/2014/main" id="{22053F3C-68D1-FF13-86D5-96A5EC978820}"/>
              </a:ext>
            </a:extLst>
          </p:cNvPr>
          <p:cNvSpPr txBox="1"/>
          <p:nvPr/>
        </p:nvSpPr>
        <p:spPr>
          <a:xfrm>
            <a:off x="3123848" y="198404"/>
            <a:ext cx="5944303" cy="130888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6000" dirty="0">
                <a:latin typeface="#9Slide07 IcielCadena" panose="02000503000000020004" pitchFamily="2" charset="0"/>
              </a:rPr>
              <a:t>THANK YOU</a:t>
            </a:r>
          </a:p>
        </p:txBody>
      </p:sp>
    </p:spTree>
    <p:extLst>
      <p:ext uri="{BB962C8B-B14F-4D97-AF65-F5344CB8AC3E}">
        <p14:creationId xmlns:p14="http://schemas.microsoft.com/office/powerpoint/2010/main" val="67786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9"/>
                                        </p:tgtEl>
                                        <p:attrNameLst>
                                          <p:attrName>style.visibility</p:attrName>
                                        </p:attrNameLst>
                                      </p:cBhvr>
                                      <p:to>
                                        <p:strVal val="visible"/>
                                      </p:to>
                                    </p:set>
                                    <p:animEffect transition="in" filter="wipe(up)">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224854" y="671444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11879796" y="4720317"/>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0997961" y="-2294263"/>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2037653" y="118030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95" name="Graphic 94">
            <a:extLst>
              <a:ext uri="{FF2B5EF4-FFF2-40B4-BE49-F238E27FC236}">
                <a16:creationId xmlns:a16="http://schemas.microsoft.com/office/drawing/2014/main" id="{74DD2CC1-D1C8-FB80-EC44-577988713B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3786" y="1274968"/>
            <a:ext cx="5141653" cy="5141653"/>
          </a:xfrm>
          <a:prstGeom prst="rect">
            <a:avLst/>
          </a:prstGeom>
        </p:spPr>
      </p:pic>
      <p:sp>
        <p:nvSpPr>
          <p:cNvPr id="96" name="TextBox 95">
            <a:extLst>
              <a:ext uri="{FF2B5EF4-FFF2-40B4-BE49-F238E27FC236}">
                <a16:creationId xmlns:a16="http://schemas.microsoft.com/office/drawing/2014/main" id="{8C0EA844-E547-DA67-B845-5CBC8311A9A4}"/>
              </a:ext>
            </a:extLst>
          </p:cNvPr>
          <p:cNvSpPr txBox="1"/>
          <p:nvPr/>
        </p:nvSpPr>
        <p:spPr>
          <a:xfrm>
            <a:off x="868935" y="2524020"/>
            <a:ext cx="5680788" cy="230832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4800" dirty="0" err="1"/>
              <a:t>Chúng</a:t>
            </a:r>
            <a:r>
              <a:rPr lang="en-US" sz="4800" dirty="0"/>
              <a:t> ta có </a:t>
            </a:r>
            <a:r>
              <a:rPr lang="en-US" sz="4800" dirty="0" err="1"/>
              <a:t>nhìn</a:t>
            </a:r>
            <a:r>
              <a:rPr lang="en-US" sz="4800" dirty="0"/>
              <a:t> </a:t>
            </a:r>
            <a:r>
              <a:rPr lang="en-US" sz="4800" dirty="0" err="1"/>
              <a:t>thấy</a:t>
            </a:r>
            <a:r>
              <a:rPr lang="en-US" sz="4800" dirty="0"/>
              <a:t> </a:t>
            </a:r>
            <a:r>
              <a:rPr lang="en-US" sz="4800" dirty="0" err="1"/>
              <a:t>được</a:t>
            </a:r>
            <a:r>
              <a:rPr lang="en-US" sz="4800" dirty="0"/>
              <a:t> </a:t>
            </a:r>
            <a:r>
              <a:rPr lang="en-US" sz="4800" dirty="0" err="1"/>
              <a:t>dao</a:t>
            </a:r>
            <a:r>
              <a:rPr lang="en-US" sz="4800" dirty="0"/>
              <a:t> </a:t>
            </a:r>
            <a:r>
              <a:rPr lang="en-US" sz="4800" dirty="0" err="1"/>
              <a:t>động</a:t>
            </a:r>
            <a:r>
              <a:rPr lang="en-US" sz="4800" dirty="0"/>
              <a:t> </a:t>
            </a:r>
            <a:r>
              <a:rPr lang="en-US" sz="4800" dirty="0" err="1"/>
              <a:t>sóng</a:t>
            </a:r>
            <a:r>
              <a:rPr lang="en-US" sz="4800" dirty="0"/>
              <a:t> </a:t>
            </a:r>
            <a:r>
              <a:rPr lang="en-US" sz="4800" dirty="0" err="1"/>
              <a:t>âm</a:t>
            </a:r>
            <a:r>
              <a:rPr lang="en-US" sz="4800" dirty="0"/>
              <a:t> </a:t>
            </a:r>
            <a:r>
              <a:rPr lang="en-US" sz="4800" dirty="0" err="1"/>
              <a:t>không</a:t>
            </a:r>
            <a:r>
              <a:rPr lang="en-US" sz="4800" dirty="0"/>
              <a:t>? </a:t>
            </a:r>
          </a:p>
        </p:txBody>
      </p:sp>
      <p:pic>
        <p:nvPicPr>
          <p:cNvPr id="97" name="Picture 96">
            <a:extLst>
              <a:ext uri="{FF2B5EF4-FFF2-40B4-BE49-F238E27FC236}">
                <a16:creationId xmlns:a16="http://schemas.microsoft.com/office/drawing/2014/main" id="{6465BB56-063C-F8E6-F32C-1CE371CE6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939" y="-2034140"/>
            <a:ext cx="2276122" cy="1724831"/>
          </a:xfrm>
          <a:prstGeom prst="rect">
            <a:avLst/>
          </a:prstGeom>
        </p:spPr>
      </p:pic>
      <p:sp>
        <p:nvSpPr>
          <p:cNvPr id="21" name="Rectangle: Rounded Corners 20">
            <a:extLst>
              <a:ext uri="{FF2B5EF4-FFF2-40B4-BE49-F238E27FC236}">
                <a16:creationId xmlns:a16="http://schemas.microsoft.com/office/drawing/2014/main" id="{BCDFC887-BA77-0331-9E6D-D0F48176BB99}"/>
              </a:ext>
            </a:extLst>
          </p:cNvPr>
          <p:cNvSpPr/>
          <p:nvPr/>
        </p:nvSpPr>
        <p:spPr>
          <a:xfrm>
            <a:off x="8087886" y="426233"/>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465F01C9-FA29-ECD1-E1F4-3E2B6C9C60A6}"/>
              </a:ext>
            </a:extLst>
          </p:cNvPr>
          <p:cNvSpPr txBox="1"/>
          <p:nvPr/>
        </p:nvSpPr>
        <p:spPr>
          <a:xfrm>
            <a:off x="8145494" y="436695"/>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F91A1855-FB35-8AE9-5819-93B4BB0A0A3C}"/>
              </a:ext>
            </a:extLst>
          </p:cNvPr>
          <p:cNvSpPr/>
          <p:nvPr/>
        </p:nvSpPr>
        <p:spPr>
          <a:xfrm>
            <a:off x="10329416" y="373918"/>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24" name="Picture 4">
            <a:extLst>
              <a:ext uri="{FF2B5EF4-FFF2-40B4-BE49-F238E27FC236}">
                <a16:creationId xmlns:a16="http://schemas.microsoft.com/office/drawing/2014/main" id="{FF5599FE-1B21-8B10-8FFE-39DCC1DDDD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7251" y="531439"/>
            <a:ext cx="497989" cy="49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9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96"/>
                                        </p:tgtEl>
                                        <p:attrNameLst>
                                          <p:attrName>style.visibility</p:attrName>
                                        </p:attrNameLst>
                                      </p:cBhvr>
                                      <p:to>
                                        <p:strVal val="visible"/>
                                      </p:to>
                                    </p:set>
                                    <p:animEffect transition="in" filter="wipe(left)">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5220033" y="64949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6200000">
            <a:off x="10388892" y="300714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5283956" y="-152620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621574" y="2036475"/>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Rectangle: Rounded Corners 35">
            <a:extLst>
              <a:ext uri="{FF2B5EF4-FFF2-40B4-BE49-F238E27FC236}">
                <a16:creationId xmlns:a16="http://schemas.microsoft.com/office/drawing/2014/main" id="{F2BA5B87-95CA-D0BC-858A-7B699C369A1D}"/>
              </a:ext>
            </a:extLst>
          </p:cNvPr>
          <p:cNvSpPr/>
          <p:nvPr/>
        </p:nvSpPr>
        <p:spPr>
          <a:xfrm>
            <a:off x="278830" y="776510"/>
            <a:ext cx="2581425" cy="643560"/>
          </a:xfrm>
          <a:prstGeom prst="roundRect">
            <a:avLst>
              <a:gd name="adj" fmla="val 31890"/>
            </a:avLst>
          </a:prstGeom>
          <a:solidFill>
            <a:srgbClr val="EA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FAADC"/>
              </a:solidFill>
            </a:endParaRPr>
          </a:p>
        </p:txBody>
      </p:sp>
      <p:sp>
        <p:nvSpPr>
          <p:cNvPr id="37" name="TextBox 36">
            <a:extLst>
              <a:ext uri="{FF2B5EF4-FFF2-40B4-BE49-F238E27FC236}">
                <a16:creationId xmlns:a16="http://schemas.microsoft.com/office/drawing/2014/main" id="{179BFCAF-DC73-1B8C-C9F3-A1C6E8AAE208}"/>
              </a:ext>
            </a:extLst>
          </p:cNvPr>
          <p:cNvSpPr txBox="1"/>
          <p:nvPr/>
        </p:nvSpPr>
        <p:spPr>
          <a:xfrm>
            <a:off x="341822" y="768961"/>
            <a:ext cx="2455440" cy="629531"/>
          </a:xfrm>
          <a:prstGeom prst="rect">
            <a:avLst/>
          </a:prstGeom>
          <a:noFill/>
        </p:spPr>
        <p:txBody>
          <a:bodyPr wrap="square" rtlCol="0">
            <a:spAutoFit/>
          </a:bodyPr>
          <a:lstStyle/>
          <a:p>
            <a:pPr algn="ctr">
              <a:lnSpc>
                <a:spcPct val="120000"/>
              </a:lnSpc>
            </a:pPr>
            <a:r>
              <a:rPr lang="en-US" sz="3200" dirty="0">
                <a:solidFill>
                  <a:srgbClr val="313A61"/>
                </a:solidFill>
                <a:latin typeface="#9Slide07 IcielBaliho Script" pitchFamily="2" charset="0"/>
                <a:cs typeface="#9Slide03 Arima Madurai Black" panose="00000A00000000000000" pitchFamily="2" charset="0"/>
              </a:rPr>
              <a:t>Dao </a:t>
            </a:r>
            <a:r>
              <a:rPr lang="en-US" sz="3200" dirty="0" err="1">
                <a:solidFill>
                  <a:srgbClr val="313A61"/>
                </a:solidFill>
                <a:latin typeface="#9Slide07 IcielBaliho Script" pitchFamily="2" charset="0"/>
                <a:cs typeface="#9Slide03 Arima Madurai Black" panose="00000A00000000000000" pitchFamily="2" charset="0"/>
              </a:rPr>
              <a:t>động</a:t>
            </a:r>
            <a:r>
              <a:rPr lang="en-US" sz="3200" dirty="0">
                <a:solidFill>
                  <a:srgbClr val="313A61"/>
                </a:solidFill>
                <a:latin typeface="#9Slide07 IcielBaliho Script" pitchFamily="2" charset="0"/>
                <a:cs typeface="#9Slide03 Arima Madurai Black" panose="00000A00000000000000" pitchFamily="2" charset="0"/>
              </a:rPr>
              <a:t> </a:t>
            </a:r>
            <a:r>
              <a:rPr lang="en-US" sz="3200" dirty="0" err="1">
                <a:solidFill>
                  <a:srgbClr val="313A61"/>
                </a:solidFill>
                <a:latin typeface="#9Slide07 IcielBaliho Script" pitchFamily="2" charset="0"/>
                <a:cs typeface="#9Slide03 Arima Madurai Black" panose="00000A00000000000000" pitchFamily="2" charset="0"/>
              </a:rPr>
              <a:t>kí</a:t>
            </a:r>
            <a:endParaRPr lang="vi-VN" sz="3200" dirty="0">
              <a:solidFill>
                <a:srgbClr val="313A61"/>
              </a:solidFill>
              <a:latin typeface="#9Slide07 IcielBaliho Script" pitchFamily="2"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DE487912-492A-46BA-61EE-7D177C25A037}"/>
              </a:ext>
            </a:extLst>
          </p:cNvPr>
          <p:cNvSpPr txBox="1"/>
          <p:nvPr/>
        </p:nvSpPr>
        <p:spPr>
          <a:xfrm>
            <a:off x="1797671" y="5567578"/>
            <a:ext cx="8596658" cy="978729"/>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Dao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kí</a:t>
            </a:r>
            <a:r>
              <a:rPr lang="en-US" sz="2400" dirty="0">
                <a:latin typeface="#9Slide03 Arima Madurai Black" panose="00000A00000000000000" pitchFamily="2" charset="0"/>
                <a:cs typeface="#9Slide03 Arima Madurai Black" panose="00000A00000000000000" pitchFamily="2" charset="0"/>
              </a:rPr>
              <a:t> có </a:t>
            </a:r>
            <a:r>
              <a:rPr lang="en-US" sz="2400" dirty="0" err="1">
                <a:latin typeface="#9Slide03 Arima Madurai Black" panose="00000A00000000000000" pitchFamily="2" charset="0"/>
                <a:cs typeface="#9Slide03 Arima Madurai Black" panose="00000A00000000000000" pitchFamily="2" charset="0"/>
              </a:rPr>
              <a:t>thể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âm</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đường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diễn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của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a:t>
            </a:r>
            <a:r>
              <a:rPr lang="en-US" sz="2400" dirty="0">
                <a:latin typeface="#9Slide03 Arima Madurai Black" panose="00000A00000000000000" pitchFamily="2" charset="0"/>
                <a:cs typeface="#9Slide03 Arima Madurai Black" panose="00000A00000000000000" pitchFamily="2" charset="0"/>
              </a:rPr>
              <a:t> micro </a:t>
            </a:r>
            <a:r>
              <a:rPr lang="en-US" sz="2400" dirty="0" err="1">
                <a:latin typeface="#9Slide03 Arima Madurai Black" panose="00000A00000000000000" pitchFamily="2" charset="0"/>
                <a:cs typeface="#9Slide03 Arima Madurai Black" panose="00000A00000000000000" pitchFamily="2" charset="0"/>
              </a:rPr>
              <a:t>thu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được</a:t>
            </a:r>
            <a:endParaRPr lang="en-US" sz="2400" dirty="0">
              <a:latin typeface="#9Slide03 Arima Madurai Black" panose="00000A00000000000000" pitchFamily="2" charset="0"/>
              <a:cs typeface="#9Slide03 Arima Madurai Black" panose="00000A00000000000000" pitchFamily="2" charset="0"/>
            </a:endParaRPr>
          </a:p>
        </p:txBody>
      </p:sp>
      <p:sp>
        <p:nvSpPr>
          <p:cNvPr id="40" name="TextBox 39">
            <a:extLst>
              <a:ext uri="{FF2B5EF4-FFF2-40B4-BE49-F238E27FC236}">
                <a16:creationId xmlns:a16="http://schemas.microsoft.com/office/drawing/2014/main" id="{13EE9C60-7304-702B-9E85-310651629B50}"/>
              </a:ext>
            </a:extLst>
          </p:cNvPr>
          <p:cNvSpPr txBox="1"/>
          <p:nvPr/>
        </p:nvSpPr>
        <p:spPr>
          <a:xfrm>
            <a:off x="4816498" y="1289814"/>
            <a:ext cx="98284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Đỉnh</a:t>
            </a:r>
            <a:endParaRPr lang="en-US" dirty="0"/>
          </a:p>
        </p:txBody>
      </p:sp>
      <p:sp>
        <p:nvSpPr>
          <p:cNvPr id="42" name="TextBox 41">
            <a:extLst>
              <a:ext uri="{FF2B5EF4-FFF2-40B4-BE49-F238E27FC236}">
                <a16:creationId xmlns:a16="http://schemas.microsoft.com/office/drawing/2014/main" id="{C2282080-691F-8E78-4ED8-FB0AF67AC98B}"/>
              </a:ext>
            </a:extLst>
          </p:cNvPr>
          <p:cNvSpPr txBox="1"/>
          <p:nvPr/>
        </p:nvSpPr>
        <p:spPr>
          <a:xfrm>
            <a:off x="6535668" y="1284499"/>
            <a:ext cx="143605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endParaRPr lang="en-US" dirty="0"/>
          </a:p>
        </p:txBody>
      </p:sp>
      <p:pic>
        <p:nvPicPr>
          <p:cNvPr id="17" name="Picture 16">
            <a:extLst>
              <a:ext uri="{FF2B5EF4-FFF2-40B4-BE49-F238E27FC236}">
                <a16:creationId xmlns:a16="http://schemas.microsoft.com/office/drawing/2014/main" id="{419190F0-9CA3-740C-94DD-0C0048979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710" y="1953351"/>
            <a:ext cx="4381261" cy="3320092"/>
          </a:xfrm>
          <a:prstGeom prst="rect">
            <a:avLst/>
          </a:prstGeom>
        </p:spPr>
      </p:pic>
      <p:sp>
        <p:nvSpPr>
          <p:cNvPr id="39" name="TextBox 38">
            <a:extLst>
              <a:ext uri="{FF2B5EF4-FFF2-40B4-BE49-F238E27FC236}">
                <a16:creationId xmlns:a16="http://schemas.microsoft.com/office/drawing/2014/main" id="{23CA1031-B264-49FC-E2C1-8E5C75F5BE6E}"/>
              </a:ext>
            </a:extLst>
          </p:cNvPr>
          <p:cNvSpPr txBox="1"/>
          <p:nvPr/>
        </p:nvSpPr>
        <p:spPr>
          <a:xfrm>
            <a:off x="8149027" y="2461503"/>
            <a:ext cx="3647352" cy="2308324"/>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kí</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khoảng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giữa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đỉnh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cắt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xy</a:t>
            </a:r>
            <a:r>
              <a:rPr lang="en-US" sz="2400" dirty="0">
                <a:latin typeface="#9Slide03 Arima Madurai Black" panose="00000A00000000000000" pitchFamily="2" charset="0"/>
                <a:cs typeface="#9Slide03 Arima Madurai Black" panose="00000A00000000000000" pitchFamily="2" charset="0"/>
              </a:rPr>
              <a:t>)</a:t>
            </a:r>
          </a:p>
        </p:txBody>
      </p:sp>
      <p:sp>
        <p:nvSpPr>
          <p:cNvPr id="41" name="TextBox 40">
            <a:extLst>
              <a:ext uri="{FF2B5EF4-FFF2-40B4-BE49-F238E27FC236}">
                <a16:creationId xmlns:a16="http://schemas.microsoft.com/office/drawing/2014/main" id="{9A4345B5-5682-2959-ADA2-ECE6DC5CE259}"/>
              </a:ext>
            </a:extLst>
          </p:cNvPr>
          <p:cNvSpPr txBox="1"/>
          <p:nvPr/>
        </p:nvSpPr>
        <p:spPr>
          <a:xfrm>
            <a:off x="921628" y="2348819"/>
            <a:ext cx="2581425" cy="2751522"/>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Biên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tỉ</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lệ</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với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của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a:t>
            </a:r>
            <a:r>
              <a:rPr lang="en-US" sz="2400" dirty="0">
                <a:latin typeface="#9Slide03 Arima Madurai Black" panose="00000A00000000000000" pitchFamily="2" charset="0"/>
                <a:cs typeface="#9Slide03 Arima Madurai Black" panose="00000A00000000000000" pitchFamily="2" charset="0"/>
              </a:rPr>
              <a:t> micro </a:t>
            </a:r>
            <a:r>
              <a:rPr lang="en-US" sz="2400" dirty="0" err="1">
                <a:latin typeface="#9Slide03 Arima Madurai Black" panose="00000A00000000000000" pitchFamily="2" charset="0"/>
                <a:cs typeface="#9Slide03 Arima Madurai Black" panose="00000A00000000000000" pitchFamily="2" charset="0"/>
              </a:rPr>
              <a:t>nhận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được</a:t>
            </a:r>
            <a:endParaRPr lang="en-US" sz="2400" dirty="0">
              <a:latin typeface="#9Slide03 Arima Madurai Black" panose="00000A00000000000000" pitchFamily="2" charset="0"/>
              <a:cs typeface="#9Slide03 Arima Madurai Black" panose="00000A00000000000000" pitchFamily="2" charset="0"/>
            </a:endParaRPr>
          </a:p>
        </p:txBody>
      </p:sp>
      <p:pic>
        <p:nvPicPr>
          <p:cNvPr id="43" name="Picture 42">
            <a:extLst>
              <a:ext uri="{FF2B5EF4-FFF2-40B4-BE49-F238E27FC236}">
                <a16:creationId xmlns:a16="http://schemas.microsoft.com/office/drawing/2014/main" id="{543C4710-1F47-269D-7EDA-753D120D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142" y="-1821576"/>
            <a:ext cx="3955410" cy="1278916"/>
          </a:xfrm>
          <a:prstGeom prst="rect">
            <a:avLst/>
          </a:prstGeom>
        </p:spPr>
      </p:pic>
      <p:pic>
        <p:nvPicPr>
          <p:cNvPr id="44" name="Graphic 43">
            <a:extLst>
              <a:ext uri="{FF2B5EF4-FFF2-40B4-BE49-F238E27FC236}">
                <a16:creationId xmlns:a16="http://schemas.microsoft.com/office/drawing/2014/main" id="{0502ED91-5545-9363-35E7-AC079BDFB2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3594" y="156067"/>
            <a:ext cx="2338384" cy="2338384"/>
          </a:xfrm>
          <a:prstGeom prst="rect">
            <a:avLst/>
          </a:prstGeom>
        </p:spPr>
      </p:pic>
      <p:sp>
        <p:nvSpPr>
          <p:cNvPr id="29" name="Rectangle: Rounded Corners 28">
            <a:extLst>
              <a:ext uri="{FF2B5EF4-FFF2-40B4-BE49-F238E27FC236}">
                <a16:creationId xmlns:a16="http://schemas.microsoft.com/office/drawing/2014/main" id="{41A73BDF-5F40-E5E0-9EEB-2ABD39B884F0}"/>
              </a:ext>
            </a:extLst>
          </p:cNvPr>
          <p:cNvSpPr/>
          <p:nvPr/>
        </p:nvSpPr>
        <p:spPr>
          <a:xfrm>
            <a:off x="8430376" y="301231"/>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0E57E69C-6AB6-D244-8938-2A8908CD3D96}"/>
              </a:ext>
            </a:extLst>
          </p:cNvPr>
          <p:cNvSpPr txBox="1"/>
          <p:nvPr/>
        </p:nvSpPr>
        <p:spPr>
          <a:xfrm>
            <a:off x="8487984" y="311693"/>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F6F674E4-AF6B-B046-87DE-033F7F669F2A}"/>
              </a:ext>
            </a:extLst>
          </p:cNvPr>
          <p:cNvSpPr/>
          <p:nvPr/>
        </p:nvSpPr>
        <p:spPr>
          <a:xfrm>
            <a:off x="10671906" y="248916"/>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4">
            <a:extLst>
              <a:ext uri="{FF2B5EF4-FFF2-40B4-BE49-F238E27FC236}">
                <a16:creationId xmlns:a16="http://schemas.microsoft.com/office/drawing/2014/main" id="{81E7AB3C-BF6B-6DB2-4687-D204F99340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49741" y="406437"/>
            <a:ext cx="497989" cy="49798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527F9410-1D5E-5BD0-79CF-B4FF4DE54803}"/>
              </a:ext>
            </a:extLst>
          </p:cNvPr>
          <p:cNvSpPr txBox="1"/>
          <p:nvPr/>
        </p:nvSpPr>
        <p:spPr>
          <a:xfrm>
            <a:off x="3676521" y="3613397"/>
            <a:ext cx="689196" cy="683264"/>
          </a:xfrm>
          <a:prstGeom prst="rect">
            <a:avLst/>
          </a:prstGeom>
          <a:noFill/>
        </p:spPr>
        <p:txBody>
          <a:bodyPr wrap="square" rtlCol="0">
            <a:spAutoFit/>
          </a:bodyPr>
          <a:lstStyle/>
          <a:p>
            <a:pPr>
              <a:lnSpc>
                <a:spcPct val="120000"/>
              </a:lnSpc>
            </a:pPr>
            <a:r>
              <a:rPr lang="en-US" sz="3200" dirty="0">
                <a:solidFill>
                  <a:schemeClr val="bg1"/>
                </a:solidFill>
                <a:latin typeface="#9Slide03 Arima Madurai Black" panose="00000A00000000000000" pitchFamily="2" charset="0"/>
                <a:cs typeface="#9Slide03 Arima Madurai Black" panose="00000A00000000000000" pitchFamily="2" charset="0"/>
              </a:rPr>
              <a:t>x</a:t>
            </a:r>
          </a:p>
        </p:txBody>
      </p:sp>
      <p:sp>
        <p:nvSpPr>
          <p:cNvPr id="46" name="TextBox 45">
            <a:extLst>
              <a:ext uri="{FF2B5EF4-FFF2-40B4-BE49-F238E27FC236}">
                <a16:creationId xmlns:a16="http://schemas.microsoft.com/office/drawing/2014/main" id="{3A3F3272-6A5C-F283-ECE5-8A913C754436}"/>
              </a:ext>
            </a:extLst>
          </p:cNvPr>
          <p:cNvSpPr txBox="1"/>
          <p:nvPr/>
        </p:nvSpPr>
        <p:spPr>
          <a:xfrm>
            <a:off x="7481687" y="3613397"/>
            <a:ext cx="689196" cy="683264"/>
          </a:xfrm>
          <a:prstGeom prst="rect">
            <a:avLst/>
          </a:prstGeom>
          <a:noFill/>
        </p:spPr>
        <p:txBody>
          <a:bodyPr wrap="square" rtlCol="0">
            <a:spAutoFit/>
          </a:bodyPr>
          <a:lstStyle/>
          <a:p>
            <a:pPr>
              <a:lnSpc>
                <a:spcPct val="120000"/>
              </a:lnSpc>
            </a:pPr>
            <a:r>
              <a:rPr lang="en-US" sz="3200" dirty="0">
                <a:solidFill>
                  <a:schemeClr val="bg1"/>
                </a:solidFill>
                <a:latin typeface="#9Slide03 Arima Madurai Black" panose="00000A00000000000000" pitchFamily="2" charset="0"/>
                <a:cs typeface="#9Slide03 Arima Madurai Black" panose="00000A00000000000000" pitchFamily="2" charset="0"/>
              </a:rPr>
              <a:t>y</a:t>
            </a:r>
          </a:p>
        </p:txBody>
      </p:sp>
    </p:spTree>
    <p:extLst>
      <p:ext uri="{BB962C8B-B14F-4D97-AF65-F5344CB8AC3E}">
        <p14:creationId xmlns:p14="http://schemas.microsoft.com/office/powerpoint/2010/main" val="32151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par>
                                <p:cTn id="13" presetID="22" presetClass="entr" presetSubtype="1" fill="hold" grpId="0" nodeType="withEffect">
                                  <p:stCondLst>
                                    <p:cond delay="0"/>
                                  </p:stCondLst>
                                  <p:iterate type="lt">
                                    <p:tmPct val="4000"/>
                                  </p:iterate>
                                  <p:childTnLst>
                                    <p:set>
                                      <p:cBhvr>
                                        <p:cTn id="14" dur="1" fill="hold">
                                          <p:stCondLst>
                                            <p:cond delay="0"/>
                                          </p:stCondLst>
                                        </p:cTn>
                                        <p:tgtEl>
                                          <p:spTgt spid="42"/>
                                        </p:tgtEl>
                                        <p:attrNameLst>
                                          <p:attrName>style.visibility</p:attrName>
                                        </p:attrNameLst>
                                      </p:cBhvr>
                                      <p:to>
                                        <p:strVal val="visible"/>
                                      </p:to>
                                    </p:set>
                                    <p:animEffect transition="in" filter="wipe(up)">
                                      <p:cBhvr>
                                        <p:cTn id="15" dur="500"/>
                                        <p:tgtEl>
                                          <p:spTgt spid="42"/>
                                        </p:tgtEl>
                                      </p:cBhvr>
                                    </p:animEffect>
                                  </p:childTnLst>
                                </p:cTn>
                              </p:par>
                            </p:childTnLst>
                          </p:cTn>
                        </p:par>
                        <p:par>
                          <p:cTn id="16" fill="hold">
                            <p:stCondLst>
                              <p:cond delay="600"/>
                            </p:stCondLst>
                            <p:childTnLst>
                              <p:par>
                                <p:cTn id="17" presetID="22" presetClass="entr" presetSubtype="1"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up)">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0" grpId="0"/>
      <p:bldP spid="42" grpId="0"/>
      <p:bldP spid="3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0679221" y="6059725"/>
            <a:ext cx="2723533" cy="2644656"/>
            <a:chOff x="1348896" y="1051554"/>
            <a:chExt cx="4118106" cy="4398992"/>
          </a:xfrm>
          <a:solidFill>
            <a:srgbClr val="313A61"/>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2618144">
            <a:off x="9448353" y="-512297"/>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419521" y="-1136690"/>
            <a:ext cx="2338384" cy="2497879"/>
            <a:chOff x="1348896" y="1051554"/>
            <a:chExt cx="4118106" cy="4398992"/>
          </a:xfrm>
          <a:solidFill>
            <a:schemeClr val="accent1">
              <a:lumMod val="60000"/>
              <a:lumOff val="40000"/>
            </a:schemeClr>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325694" y="5531714"/>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4" name="Picture 33">
            <a:extLst>
              <a:ext uri="{FF2B5EF4-FFF2-40B4-BE49-F238E27FC236}">
                <a16:creationId xmlns:a16="http://schemas.microsoft.com/office/drawing/2014/main" id="{CFE68AF0-3D24-21F0-6DD1-AB73DDCBD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785" y="7041965"/>
            <a:ext cx="2606588" cy="1975256"/>
          </a:xfrm>
          <a:prstGeom prst="rect">
            <a:avLst/>
          </a:prstGeom>
        </p:spPr>
      </p:pic>
      <p:pic>
        <p:nvPicPr>
          <p:cNvPr id="38" name="Graphic 37">
            <a:extLst>
              <a:ext uri="{FF2B5EF4-FFF2-40B4-BE49-F238E27FC236}">
                <a16:creationId xmlns:a16="http://schemas.microsoft.com/office/drawing/2014/main" id="{2DFF1EB0-F74D-5F1A-38B8-9204AE408F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349" y="1146172"/>
            <a:ext cx="2338384" cy="2338384"/>
          </a:xfrm>
          <a:prstGeom prst="rect">
            <a:avLst/>
          </a:prstGeom>
        </p:spPr>
      </p:pic>
      <p:sp>
        <p:nvSpPr>
          <p:cNvPr id="39" name="TextBox 38">
            <a:extLst>
              <a:ext uri="{FF2B5EF4-FFF2-40B4-BE49-F238E27FC236}">
                <a16:creationId xmlns:a16="http://schemas.microsoft.com/office/drawing/2014/main" id="{DEDDCFEE-8716-E677-8322-1E0DBEDEE05E}"/>
              </a:ext>
            </a:extLst>
          </p:cNvPr>
          <p:cNvSpPr txBox="1"/>
          <p:nvPr/>
        </p:nvSpPr>
        <p:spPr>
          <a:xfrm>
            <a:off x="2578733" y="1399769"/>
            <a:ext cx="8697279" cy="170816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Hình dưới đây cho thấy đồ thị dao động âm trên màn hình dao động kí khi nguồn âm là một âm thoa được gõ nhẹ (a) và gõ mạnh (b). Sóng âm nào có biên độ giao động lớn hơn?</a:t>
            </a:r>
            <a:endParaRPr lang="en-US" sz="4000" dirty="0"/>
          </a:p>
        </p:txBody>
      </p:sp>
      <p:pic>
        <p:nvPicPr>
          <p:cNvPr id="17" name="Picture 16">
            <a:extLst>
              <a:ext uri="{FF2B5EF4-FFF2-40B4-BE49-F238E27FC236}">
                <a16:creationId xmlns:a16="http://schemas.microsoft.com/office/drawing/2014/main" id="{57B135B7-5EB2-E00D-2FD4-F8AD692B25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6405" y="3509698"/>
            <a:ext cx="8452958" cy="2733124"/>
          </a:xfrm>
          <a:prstGeom prst="rect">
            <a:avLst/>
          </a:prstGeom>
        </p:spPr>
      </p:pic>
      <p:sp>
        <p:nvSpPr>
          <p:cNvPr id="41" name="Rectangle: Rounded Corners 40">
            <a:extLst>
              <a:ext uri="{FF2B5EF4-FFF2-40B4-BE49-F238E27FC236}">
                <a16:creationId xmlns:a16="http://schemas.microsoft.com/office/drawing/2014/main" id="{E6B4E02E-8000-B910-B329-2E1A787CA96F}"/>
              </a:ext>
            </a:extLst>
          </p:cNvPr>
          <p:cNvSpPr/>
          <p:nvPr/>
        </p:nvSpPr>
        <p:spPr>
          <a:xfrm>
            <a:off x="1331068" y="264062"/>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TextBox 42">
            <a:extLst>
              <a:ext uri="{FF2B5EF4-FFF2-40B4-BE49-F238E27FC236}">
                <a16:creationId xmlns:a16="http://schemas.microsoft.com/office/drawing/2014/main" id="{91982D65-CC90-2A0E-9AD9-235CB5A072CE}"/>
              </a:ext>
            </a:extLst>
          </p:cNvPr>
          <p:cNvSpPr txBox="1"/>
          <p:nvPr/>
        </p:nvSpPr>
        <p:spPr>
          <a:xfrm>
            <a:off x="1770066" y="274448"/>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4" name="Google Shape;3776;p52">
            <a:extLst>
              <a:ext uri="{FF2B5EF4-FFF2-40B4-BE49-F238E27FC236}">
                <a16:creationId xmlns:a16="http://schemas.microsoft.com/office/drawing/2014/main" id="{5C459B77-B95D-B417-C0CF-D1A3BBBF36B3}"/>
              </a:ext>
            </a:extLst>
          </p:cNvPr>
          <p:cNvSpPr/>
          <p:nvPr/>
        </p:nvSpPr>
        <p:spPr>
          <a:xfrm>
            <a:off x="996479" y="204292"/>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5" name="Picture 4">
            <a:extLst>
              <a:ext uri="{FF2B5EF4-FFF2-40B4-BE49-F238E27FC236}">
                <a16:creationId xmlns:a16="http://schemas.microsoft.com/office/drawing/2014/main" id="{9908D218-FCBB-E996-DAC7-3B4F7C506F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633" y="347037"/>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D0EE9C85-DFA8-EF58-8229-E38F73A39590}"/>
              </a:ext>
            </a:extLst>
          </p:cNvPr>
          <p:cNvSpPr txBox="1"/>
          <p:nvPr/>
        </p:nvSpPr>
        <p:spPr>
          <a:xfrm>
            <a:off x="3462886" y="6042229"/>
            <a:ext cx="680619"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(a)</a:t>
            </a:r>
            <a:endParaRPr lang="en-US" sz="4000" dirty="0"/>
          </a:p>
        </p:txBody>
      </p:sp>
      <p:sp>
        <p:nvSpPr>
          <p:cNvPr id="47" name="TextBox 46">
            <a:extLst>
              <a:ext uri="{FF2B5EF4-FFF2-40B4-BE49-F238E27FC236}">
                <a16:creationId xmlns:a16="http://schemas.microsoft.com/office/drawing/2014/main" id="{7C34A0BC-F04F-EBBD-1B8C-E4C363B16811}"/>
              </a:ext>
            </a:extLst>
          </p:cNvPr>
          <p:cNvSpPr txBox="1"/>
          <p:nvPr/>
        </p:nvSpPr>
        <p:spPr>
          <a:xfrm>
            <a:off x="8040074" y="6142526"/>
            <a:ext cx="726140"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(b</a:t>
            </a:r>
            <a:r>
              <a:rPr lang="en-US" dirty="0"/>
              <a:t>)</a:t>
            </a:r>
            <a:endParaRPr lang="en-US" sz="4000" dirty="0"/>
          </a:p>
        </p:txBody>
      </p:sp>
    </p:spTree>
    <p:extLst>
      <p:ext uri="{BB962C8B-B14F-4D97-AF65-F5344CB8AC3E}">
        <p14:creationId xmlns:p14="http://schemas.microsoft.com/office/powerpoint/2010/main" val="1605984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9"/>
                                        </p:tgtEl>
                                        <p:attrNameLst>
                                          <p:attrName>style.visibility</p:attrName>
                                        </p:attrNameLst>
                                      </p:cBhvr>
                                      <p:to>
                                        <p:strVal val="visible"/>
                                      </p:to>
                                    </p:set>
                                    <p:animEffect transition="in" filter="wipe(left)">
                                      <p:cBhvr>
                                        <p:cTn id="7" dur="1000"/>
                                        <p:tgtEl>
                                          <p:spTgt spid="39"/>
                                        </p:tgtEl>
                                      </p:cBhvr>
                                    </p:animEffect>
                                  </p:childTnLst>
                                </p:cTn>
                              </p:par>
                              <p:par>
                                <p:cTn id="8" presetID="22" presetClass="entr" presetSubtype="8" fill="hold" grpId="0" nodeType="withEffect">
                                  <p:stCondLst>
                                    <p:cond delay="0"/>
                                  </p:stCondLst>
                                  <p:iterate type="lt">
                                    <p:tmPct val="4000"/>
                                  </p:iterate>
                                  <p:childTnLst>
                                    <p:set>
                                      <p:cBhvr>
                                        <p:cTn id="9" dur="1" fill="hold">
                                          <p:stCondLst>
                                            <p:cond delay="0"/>
                                          </p:stCondLst>
                                        </p:cTn>
                                        <p:tgtEl>
                                          <p:spTgt spid="46"/>
                                        </p:tgtEl>
                                        <p:attrNameLst>
                                          <p:attrName>style.visibility</p:attrName>
                                        </p:attrNameLst>
                                      </p:cBhvr>
                                      <p:to>
                                        <p:strVal val="visible"/>
                                      </p:to>
                                    </p:set>
                                    <p:animEffect transition="in" filter="wipe(left)">
                                      <p:cBhvr>
                                        <p:cTn id="10" dur="1000"/>
                                        <p:tgtEl>
                                          <p:spTgt spid="46"/>
                                        </p:tgtEl>
                                      </p:cBhvr>
                                    </p:animEffect>
                                  </p:childTnLst>
                                </p:cTn>
                              </p:par>
                              <p:par>
                                <p:cTn id="11" presetID="22" presetClass="entr" presetSubtype="8" fill="hold" grpId="0" nodeType="withEffect">
                                  <p:stCondLst>
                                    <p:cond delay="0"/>
                                  </p:stCondLst>
                                  <p:iterate type="lt">
                                    <p:tmPct val="4000"/>
                                  </p:iterate>
                                  <p:childTnLst>
                                    <p:set>
                                      <p:cBhvr>
                                        <p:cTn id="12" dur="1" fill="hold">
                                          <p:stCondLst>
                                            <p:cond delay="0"/>
                                          </p:stCondLst>
                                        </p:cTn>
                                        <p:tgtEl>
                                          <p:spTgt spid="47"/>
                                        </p:tgtEl>
                                        <p:attrNameLst>
                                          <p:attrName>style.visibility</p:attrName>
                                        </p:attrNameLst>
                                      </p:cBhvr>
                                      <p:to>
                                        <p:strVal val="visible"/>
                                      </p:to>
                                    </p:set>
                                    <p:animEffect transition="in" filter="wipe(left)">
                                      <p:cBhvr>
                                        <p:cTn id="13"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a:off x="5471836" y="597246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596774" y="26368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3654283" y="-1089864"/>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663833" y="238504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3" name="Graphic 32">
            <a:extLst>
              <a:ext uri="{FF2B5EF4-FFF2-40B4-BE49-F238E27FC236}">
                <a16:creationId xmlns:a16="http://schemas.microsoft.com/office/drawing/2014/main" id="{1F9AEFF0-AAA7-3CA8-0CBB-1BEB330DC0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4083" y="-2338384"/>
            <a:ext cx="2338384" cy="2338384"/>
          </a:xfrm>
          <a:prstGeom prst="rect">
            <a:avLst/>
          </a:prstGeom>
        </p:spPr>
      </p:pic>
      <p:pic>
        <p:nvPicPr>
          <p:cNvPr id="38" name="Graphic 37">
            <a:extLst>
              <a:ext uri="{FF2B5EF4-FFF2-40B4-BE49-F238E27FC236}">
                <a16:creationId xmlns:a16="http://schemas.microsoft.com/office/drawing/2014/main" id="{1D53375E-B0C0-F7FF-FDCD-BB7888C5AB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6595" y="194424"/>
            <a:ext cx="2576963" cy="2576963"/>
          </a:xfrm>
          <a:prstGeom prst="rect">
            <a:avLst/>
          </a:prstGeom>
        </p:spPr>
      </p:pic>
      <p:sp>
        <p:nvSpPr>
          <p:cNvPr id="39" name="TextBox 38">
            <a:extLst>
              <a:ext uri="{FF2B5EF4-FFF2-40B4-BE49-F238E27FC236}">
                <a16:creationId xmlns:a16="http://schemas.microsoft.com/office/drawing/2014/main" id="{7EACEC7B-E5D2-ED05-1579-0345C2873E3C}"/>
              </a:ext>
            </a:extLst>
          </p:cNvPr>
          <p:cNvSpPr txBox="1"/>
          <p:nvPr/>
        </p:nvSpPr>
        <p:spPr>
          <a:xfrm>
            <a:off x="2990704" y="995957"/>
            <a:ext cx="8642296"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sz="2800" dirty="0"/>
              <a:t>Sóng âm khi âm thoa được gõ mạnh có biên độ </a:t>
            </a:r>
            <a:r>
              <a:rPr lang="en-US" sz="2800" dirty="0"/>
              <a:t>d</a:t>
            </a:r>
            <a:r>
              <a:rPr lang="vi-VN" sz="2800" dirty="0"/>
              <a:t>ao động lớn hơn khi âm thoa được gõ nhẹ.</a:t>
            </a:r>
            <a:endParaRPr lang="en-US" sz="4400" dirty="0"/>
          </a:p>
        </p:txBody>
      </p:sp>
      <p:pic>
        <p:nvPicPr>
          <p:cNvPr id="41" name="Picture 40">
            <a:extLst>
              <a:ext uri="{FF2B5EF4-FFF2-40B4-BE49-F238E27FC236}">
                <a16:creationId xmlns:a16="http://schemas.microsoft.com/office/drawing/2014/main" id="{9F3A4DC0-F38D-7108-9130-C463EFEFDB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1176" y="2732776"/>
            <a:ext cx="8549647" cy="2764386"/>
          </a:xfrm>
          <a:prstGeom prst="rect">
            <a:avLst/>
          </a:prstGeom>
        </p:spPr>
      </p:pic>
      <p:sp>
        <p:nvSpPr>
          <p:cNvPr id="43" name="TextBox 42">
            <a:extLst>
              <a:ext uri="{FF2B5EF4-FFF2-40B4-BE49-F238E27FC236}">
                <a16:creationId xmlns:a16="http://schemas.microsoft.com/office/drawing/2014/main" id="{EB7128A5-AED4-5466-499A-1F4E490794A1}"/>
              </a:ext>
            </a:extLst>
          </p:cNvPr>
          <p:cNvSpPr txBox="1"/>
          <p:nvPr/>
        </p:nvSpPr>
        <p:spPr>
          <a:xfrm>
            <a:off x="8551135" y="5711365"/>
            <a:ext cx="1819688"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Lớn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hơn</a:t>
            </a:r>
            <a:endParaRPr lang="en-US" sz="2400" dirty="0">
              <a:latin typeface="#9Slide03 Arima Madurai Black" panose="00000A00000000000000" pitchFamily="2" charset="0"/>
              <a:cs typeface="#9Slide03 Arima Madurai Black" panose="00000A00000000000000" pitchFamily="2" charset="0"/>
            </a:endParaRPr>
          </a:p>
        </p:txBody>
      </p:sp>
      <p:pic>
        <p:nvPicPr>
          <p:cNvPr id="44" name="Graphic 43" descr="Line arrow Counter clockwise curve">
            <a:extLst>
              <a:ext uri="{FF2B5EF4-FFF2-40B4-BE49-F238E27FC236}">
                <a16:creationId xmlns:a16="http://schemas.microsoft.com/office/drawing/2014/main" id="{3678B944-E37E-F69C-46B9-B18CC29171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7966893">
            <a:off x="7666277" y="5332053"/>
            <a:ext cx="914400" cy="914400"/>
          </a:xfrm>
          <a:prstGeom prst="rect">
            <a:avLst/>
          </a:prstGeom>
        </p:spPr>
      </p:pic>
      <p:sp>
        <p:nvSpPr>
          <p:cNvPr id="45" name="TextBox 44">
            <a:extLst>
              <a:ext uri="{FF2B5EF4-FFF2-40B4-BE49-F238E27FC236}">
                <a16:creationId xmlns:a16="http://schemas.microsoft.com/office/drawing/2014/main" id="{DB7B3BDC-C8C2-D1A7-62B4-CC3C5C242DF3}"/>
              </a:ext>
            </a:extLst>
          </p:cNvPr>
          <p:cNvSpPr txBox="1"/>
          <p:nvPr/>
        </p:nvSpPr>
        <p:spPr>
          <a:xfrm>
            <a:off x="3160348" y="5677826"/>
            <a:ext cx="1819688"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Nhỏ</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hơn</a:t>
            </a:r>
            <a:endParaRPr lang="en-US" sz="2400" dirty="0">
              <a:latin typeface="#9Slide03 Arima Madurai Black" panose="00000A00000000000000" pitchFamily="2" charset="0"/>
              <a:cs typeface="#9Slide03 Arima Madurai Black" panose="00000A00000000000000" pitchFamily="2" charset="0"/>
            </a:endParaRPr>
          </a:p>
        </p:txBody>
      </p:sp>
      <p:pic>
        <p:nvPicPr>
          <p:cNvPr id="46" name="Graphic 45" descr="Line arrow Counter clockwise curve">
            <a:extLst>
              <a:ext uri="{FF2B5EF4-FFF2-40B4-BE49-F238E27FC236}">
                <a16:creationId xmlns:a16="http://schemas.microsoft.com/office/drawing/2014/main" id="{627E98B4-49E4-01B5-6047-C4AC78001C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3633107" flipH="1">
            <a:off x="4829004" y="5277616"/>
            <a:ext cx="914400" cy="914400"/>
          </a:xfrm>
          <a:prstGeom prst="rect">
            <a:avLst/>
          </a:prstGeom>
        </p:spPr>
      </p:pic>
    </p:spTree>
    <p:extLst>
      <p:ext uri="{BB962C8B-B14F-4D97-AF65-F5344CB8AC3E}">
        <p14:creationId xmlns:p14="http://schemas.microsoft.com/office/powerpoint/2010/main" val="2425199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up)">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left)">
                                      <p:cBhvr>
                                        <p:cTn id="21" dur="500"/>
                                        <p:tgtEl>
                                          <p:spTgt spid="46"/>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up)">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p:bldP spid="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8322</TotalTime>
  <Words>2255</Words>
  <Application>Microsoft Office PowerPoint</Application>
  <PresentationFormat>Widescreen</PresentationFormat>
  <Paragraphs>233</Paragraphs>
  <Slides>50</Slides>
  <Notes>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50</vt:i4>
      </vt:variant>
    </vt:vector>
  </HeadingPairs>
  <TitlesOfParts>
    <vt:vector size="63" baseType="lpstr">
      <vt:lpstr>#9Slide03 AmpleSoft</vt:lpstr>
      <vt:lpstr>#9Slide03 Arima Madurai</vt:lpstr>
      <vt:lpstr>#9Slide03 Arima Madurai Black</vt:lpstr>
      <vt:lpstr>#9Slide07 IcielBaliho Script</vt:lpstr>
      <vt:lpstr>#9Slide07 IcielCadena</vt:lpstr>
      <vt:lpstr>Arial</vt:lpstr>
      <vt:lpstr>Calibri</vt:lpstr>
      <vt:lpstr>Calibri Light</vt:lpstr>
      <vt:lpstr>Cambria Math</vt:lpstr>
      <vt:lpstr>Times New Roman</vt:lpstr>
      <vt:lpstr>Yeseva One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Oanh Phạm</cp:lastModifiedBy>
  <cp:revision>25</cp:revision>
  <dcterms:created xsi:type="dcterms:W3CDTF">2022-05-11T15:28:09Z</dcterms:created>
  <dcterms:modified xsi:type="dcterms:W3CDTF">2022-07-20T17:42:09Z</dcterms:modified>
</cp:coreProperties>
</file>