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1"/>
  </p:notesMasterIdLst>
  <p:sldIdLst>
    <p:sldId id="256" r:id="rId2"/>
    <p:sldId id="266" r:id="rId3"/>
    <p:sldId id="281" r:id="rId4"/>
    <p:sldId id="315" r:id="rId5"/>
    <p:sldId id="316" r:id="rId6"/>
    <p:sldId id="317" r:id="rId7"/>
    <p:sldId id="318" r:id="rId8"/>
    <p:sldId id="275" r:id="rId9"/>
    <p:sldId id="279" r:id="rId10"/>
    <p:sldId id="322" r:id="rId11"/>
    <p:sldId id="323" r:id="rId12"/>
    <p:sldId id="260" r:id="rId13"/>
    <p:sldId id="257" r:id="rId14"/>
    <p:sldId id="319" r:id="rId15"/>
    <p:sldId id="313" r:id="rId16"/>
    <p:sldId id="262" r:id="rId17"/>
    <p:sldId id="320" r:id="rId18"/>
    <p:sldId id="314" r:id="rId19"/>
    <p:sldId id="321" r:id="rId20"/>
    <p:sldId id="259" r:id="rId21"/>
    <p:sldId id="280" r:id="rId22"/>
    <p:sldId id="282" r:id="rId23"/>
    <p:sldId id="283" r:id="rId24"/>
    <p:sldId id="284" r:id="rId25"/>
    <p:sldId id="285" r:id="rId26"/>
    <p:sldId id="286" r:id="rId27"/>
    <p:sldId id="290" r:id="rId28"/>
    <p:sldId id="293" r:id="rId29"/>
    <p:sldId id="294" r:id="rId30"/>
  </p:sldIdLst>
  <p:sldSz cx="9144000" cy="5143500" type="screen16x9"/>
  <p:notesSz cx="6858000" cy="9144000"/>
  <p:embeddedFontLst>
    <p:embeddedFont>
      <p:font typeface="Bebas Neue" charset="0"/>
      <p:regular r:id="rId32"/>
    </p:embeddedFont>
    <p:embeddedFont>
      <p:font typeface="Calistoga" charset="0"/>
      <p:regular r:id="rId33"/>
    </p:embeddedFont>
    <p:embeddedFont>
      <p:font typeface="PT Sans" charset="0"/>
      <p:regular r:id="rId34"/>
      <p:bold r:id="rId35"/>
      <p:italic r:id="rId36"/>
      <p:boldItalic r:id="rId37"/>
    </p:embeddedFont>
    <p:embeddedFont>
      <p:font typeface="Montserrat"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B0C3E0A1-AECE-45CF-90B2-69569C3216F7}">
  <a:tblStyle styleId="{B0C3E0A1-AECE-45CF-90B2-69569C3216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82" autoAdjust="0"/>
    <p:restoredTop sz="94660"/>
  </p:normalViewPr>
  <p:slideViewPr>
    <p:cSldViewPr>
      <p:cViewPr>
        <p:scale>
          <a:sx n="102" d="100"/>
          <a:sy n="102" d="100"/>
        </p:scale>
        <p:origin x="-648" y="2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360511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fb363bb035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1fb363bb03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eba1a568b6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eba1a568b6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eba1a568b6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eba1a568b6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eba1a568b6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eba1a568b6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4374f7c220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4374f7c220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4374f7c220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4374f7c220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4374f7c220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4374f7c220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4374f7c220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4374f7c220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eba1a568b6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eba1a568b6_0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022d68054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022d68054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eba1a568b6_0_6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eba1a568b6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1fbaa99e288_1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4" name="Google Shape;1274;g1fbaa99e288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eba1a568b6_0_4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eba1a568b6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1fbaa99e288_1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1fbaa99e288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eba1a568b6_0_6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eba1a568b6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eba1a568b6_0_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4" name="Google Shape;1444;geba1a568b6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5"/>
        <p:cNvGrpSpPr/>
        <p:nvPr/>
      </p:nvGrpSpPr>
      <p:grpSpPr>
        <a:xfrm>
          <a:off x="0" y="0"/>
          <a:ext cx="0" cy="0"/>
          <a:chOff x="0" y="0"/>
          <a:chExt cx="0" cy="0"/>
        </a:xfrm>
      </p:grpSpPr>
      <p:sp>
        <p:nvSpPr>
          <p:cNvPr id="1656" name="Google Shape;1656;g1fbaa99e288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7" name="Google Shape;1657;g1fbaa99e288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0"/>
        <p:cNvGrpSpPr/>
        <p:nvPr/>
      </p:nvGrpSpPr>
      <p:grpSpPr>
        <a:xfrm>
          <a:off x="0" y="0"/>
          <a:ext cx="0" cy="0"/>
          <a:chOff x="0" y="0"/>
          <a:chExt cx="0" cy="0"/>
        </a:xfrm>
      </p:grpSpPr>
      <p:sp>
        <p:nvSpPr>
          <p:cNvPr id="1851" name="Google Shape;1851;gd44c0c1fca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2" name="Google Shape;1852;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51b1a71d38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51b1a71d3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eba1a568b6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eba1a568b6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eba1a568b6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eba1a568b6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eba1a568b6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eba1a568b6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eba1a568b6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eba1a568b6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eba1a568b6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eba1a568b6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eba1a568b6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eba1a568b6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eba1a568b6_0_6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eba1a568b6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9275" y="1016782"/>
            <a:ext cx="4999500" cy="23775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25975" y="3669518"/>
            <a:ext cx="5006100" cy="45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3857550" y="2361382"/>
            <a:ext cx="41148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5" name="Google Shape;65;p15"/>
          <p:cNvSpPr txBox="1">
            <a:spLocks noGrp="1"/>
          </p:cNvSpPr>
          <p:nvPr>
            <p:ph type="title" idx="2" hasCustomPrompt="1"/>
          </p:nvPr>
        </p:nvSpPr>
        <p:spPr>
          <a:xfrm>
            <a:off x="4909050" y="989782"/>
            <a:ext cx="2011800" cy="13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66" name="Google Shape;66;p15"/>
          <p:cNvSpPr txBox="1">
            <a:spLocks noGrp="1"/>
          </p:cNvSpPr>
          <p:nvPr>
            <p:ph type="subTitle" idx="1"/>
          </p:nvPr>
        </p:nvSpPr>
        <p:spPr>
          <a:xfrm>
            <a:off x="4543350" y="3513518"/>
            <a:ext cx="2743200" cy="64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2514600" y="2390290"/>
            <a:ext cx="41148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9" name="Google Shape;69;p16"/>
          <p:cNvSpPr txBox="1">
            <a:spLocks noGrp="1"/>
          </p:cNvSpPr>
          <p:nvPr>
            <p:ph type="title" idx="2" hasCustomPrompt="1"/>
          </p:nvPr>
        </p:nvSpPr>
        <p:spPr>
          <a:xfrm>
            <a:off x="3566100" y="1018690"/>
            <a:ext cx="2011800" cy="13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70" name="Google Shape;70;p16"/>
          <p:cNvSpPr txBox="1">
            <a:spLocks noGrp="1"/>
          </p:cNvSpPr>
          <p:nvPr>
            <p:ph type="subTitle" idx="1"/>
          </p:nvPr>
        </p:nvSpPr>
        <p:spPr>
          <a:xfrm>
            <a:off x="3200400" y="3484610"/>
            <a:ext cx="2743200" cy="64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flipH="1">
            <a:off x="725975" y="529375"/>
            <a:ext cx="7692000" cy="5943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_2">
    <p:spTree>
      <p:nvGrpSpPr>
        <p:cNvPr id="1" name="Shape 86"/>
        <p:cNvGrpSpPr/>
        <p:nvPr/>
      </p:nvGrpSpPr>
      <p:grpSpPr>
        <a:xfrm>
          <a:off x="0" y="0"/>
          <a:ext cx="0" cy="0"/>
          <a:chOff x="0" y="0"/>
          <a:chExt cx="0" cy="0"/>
        </a:xfrm>
      </p:grpSpPr>
      <p:sp>
        <p:nvSpPr>
          <p:cNvPr id="87" name="Google Shape;87;p21"/>
          <p:cNvSpPr txBox="1">
            <a:spLocks noGrp="1"/>
          </p:cNvSpPr>
          <p:nvPr>
            <p:ph type="title"/>
          </p:nvPr>
        </p:nvSpPr>
        <p:spPr>
          <a:xfrm>
            <a:off x="725975" y="529375"/>
            <a:ext cx="76920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8" name="Google Shape;88;p21"/>
          <p:cNvSpPr txBox="1">
            <a:spLocks noGrp="1"/>
          </p:cNvSpPr>
          <p:nvPr>
            <p:ph type="subTitle" idx="1"/>
          </p:nvPr>
        </p:nvSpPr>
        <p:spPr>
          <a:xfrm>
            <a:off x="725975" y="3209544"/>
            <a:ext cx="2320200" cy="12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9" name="Google Shape;89;p21"/>
          <p:cNvSpPr txBox="1">
            <a:spLocks noGrp="1"/>
          </p:cNvSpPr>
          <p:nvPr>
            <p:ph type="subTitle" idx="2"/>
          </p:nvPr>
        </p:nvSpPr>
        <p:spPr>
          <a:xfrm>
            <a:off x="3412050" y="3209544"/>
            <a:ext cx="2320200" cy="12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0" name="Google Shape;90;p21"/>
          <p:cNvSpPr txBox="1">
            <a:spLocks noGrp="1"/>
          </p:cNvSpPr>
          <p:nvPr>
            <p:ph type="subTitle" idx="3"/>
          </p:nvPr>
        </p:nvSpPr>
        <p:spPr>
          <a:xfrm>
            <a:off x="6098125" y="3209544"/>
            <a:ext cx="2320200" cy="1280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1" name="Google Shape;91;p21"/>
          <p:cNvSpPr txBox="1">
            <a:spLocks noGrp="1"/>
          </p:cNvSpPr>
          <p:nvPr>
            <p:ph type="subTitle" idx="4"/>
          </p:nvPr>
        </p:nvSpPr>
        <p:spPr>
          <a:xfrm>
            <a:off x="725975" y="2571750"/>
            <a:ext cx="2320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Calistoga"/>
                <a:ea typeface="Calistoga"/>
                <a:cs typeface="Calistoga"/>
                <a:sym typeface="Calistog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92" name="Google Shape;92;p21"/>
          <p:cNvSpPr txBox="1">
            <a:spLocks noGrp="1"/>
          </p:cNvSpPr>
          <p:nvPr>
            <p:ph type="subTitle" idx="5"/>
          </p:nvPr>
        </p:nvSpPr>
        <p:spPr>
          <a:xfrm>
            <a:off x="3412050" y="2571750"/>
            <a:ext cx="2320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Calistoga"/>
                <a:ea typeface="Calistoga"/>
                <a:cs typeface="Calistoga"/>
                <a:sym typeface="Calistog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
        <p:nvSpPr>
          <p:cNvPr id="93" name="Google Shape;93;p21"/>
          <p:cNvSpPr txBox="1">
            <a:spLocks noGrp="1"/>
          </p:cNvSpPr>
          <p:nvPr>
            <p:ph type="subTitle" idx="6"/>
          </p:nvPr>
        </p:nvSpPr>
        <p:spPr>
          <a:xfrm>
            <a:off x="6098125" y="2571750"/>
            <a:ext cx="23202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a:latin typeface="Calistoga"/>
                <a:ea typeface="Calistoga"/>
                <a:cs typeface="Calistoga"/>
                <a:sym typeface="Calistoga"/>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1600"/>
              </a:spcBef>
              <a:spcAft>
                <a:spcPts val="160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18"/>
        <p:cNvGrpSpPr/>
        <p:nvPr/>
      </p:nvGrpSpPr>
      <p:grpSpPr>
        <a:xfrm>
          <a:off x="0" y="0"/>
          <a:ext cx="0" cy="0"/>
          <a:chOff x="0" y="0"/>
          <a:chExt cx="0" cy="0"/>
        </a:xfrm>
      </p:grpSpPr>
      <p:sp>
        <p:nvSpPr>
          <p:cNvPr id="119" name="Google Shape;119;p24"/>
          <p:cNvSpPr txBox="1">
            <a:spLocks noGrp="1"/>
          </p:cNvSpPr>
          <p:nvPr>
            <p:ph type="title" hasCustomPrompt="1"/>
          </p:nvPr>
        </p:nvSpPr>
        <p:spPr>
          <a:xfrm>
            <a:off x="725975" y="529375"/>
            <a:ext cx="3663000" cy="7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0" name="Google Shape;120;p24"/>
          <p:cNvSpPr txBox="1">
            <a:spLocks noGrp="1"/>
          </p:cNvSpPr>
          <p:nvPr>
            <p:ph type="subTitle" idx="1"/>
          </p:nvPr>
        </p:nvSpPr>
        <p:spPr>
          <a:xfrm>
            <a:off x="725975" y="1353313"/>
            <a:ext cx="36630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21" name="Google Shape;121;p24"/>
          <p:cNvSpPr txBox="1">
            <a:spLocks noGrp="1"/>
          </p:cNvSpPr>
          <p:nvPr>
            <p:ph type="title" idx="2" hasCustomPrompt="1"/>
          </p:nvPr>
        </p:nvSpPr>
        <p:spPr>
          <a:xfrm>
            <a:off x="725975" y="1976170"/>
            <a:ext cx="3663000" cy="7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2" name="Google Shape;122;p24"/>
          <p:cNvSpPr txBox="1">
            <a:spLocks noGrp="1"/>
          </p:cNvSpPr>
          <p:nvPr>
            <p:ph type="subTitle" idx="3"/>
          </p:nvPr>
        </p:nvSpPr>
        <p:spPr>
          <a:xfrm>
            <a:off x="725975" y="2801637"/>
            <a:ext cx="36630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23" name="Google Shape;123;p24"/>
          <p:cNvSpPr txBox="1">
            <a:spLocks noGrp="1"/>
          </p:cNvSpPr>
          <p:nvPr>
            <p:ph type="title" idx="4" hasCustomPrompt="1"/>
          </p:nvPr>
        </p:nvSpPr>
        <p:spPr>
          <a:xfrm>
            <a:off x="725975" y="3426693"/>
            <a:ext cx="3663000" cy="731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4" name="Google Shape;124;p24"/>
          <p:cNvSpPr txBox="1">
            <a:spLocks noGrp="1"/>
          </p:cNvSpPr>
          <p:nvPr>
            <p:ph type="subTitle" idx="5"/>
          </p:nvPr>
        </p:nvSpPr>
        <p:spPr>
          <a:xfrm>
            <a:off x="725975" y="4248424"/>
            <a:ext cx="36630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40"/>
        <p:cNvGrpSpPr/>
        <p:nvPr/>
      </p:nvGrpSpPr>
      <p:grpSpPr>
        <a:xfrm>
          <a:off x="0" y="0"/>
          <a:ext cx="0" cy="0"/>
          <a:chOff x="0" y="0"/>
          <a:chExt cx="0" cy="0"/>
        </a:xfrm>
      </p:grpSpPr>
      <p:grpSp>
        <p:nvGrpSpPr>
          <p:cNvPr id="141" name="Google Shape;141;p27"/>
          <p:cNvGrpSpPr/>
          <p:nvPr/>
        </p:nvGrpSpPr>
        <p:grpSpPr>
          <a:xfrm>
            <a:off x="725977" y="1772893"/>
            <a:ext cx="1015424" cy="457200"/>
            <a:chOff x="725977" y="2764812"/>
            <a:chExt cx="1015424" cy="457200"/>
          </a:xfrm>
        </p:grpSpPr>
        <p:pic>
          <p:nvPicPr>
            <p:cNvPr id="142" name="Google Shape;142;p27"/>
            <p:cNvPicPr preferRelativeResize="0"/>
            <p:nvPr/>
          </p:nvPicPr>
          <p:blipFill>
            <a:blip r:embed="rId2">
              <a:alphaModFix/>
            </a:blip>
            <a:stretch>
              <a:fillRect/>
            </a:stretch>
          </p:blipFill>
          <p:spPr>
            <a:xfrm rot="5400000">
              <a:off x="1034839" y="2486560"/>
              <a:ext cx="397701" cy="1015424"/>
            </a:xfrm>
            <a:prstGeom prst="rect">
              <a:avLst/>
            </a:prstGeom>
            <a:noFill/>
            <a:ln>
              <a:noFill/>
            </a:ln>
          </p:spPr>
        </p:pic>
        <p:sp>
          <p:nvSpPr>
            <p:cNvPr id="143" name="Google Shape;143;p27"/>
            <p:cNvSpPr/>
            <p:nvPr/>
          </p:nvSpPr>
          <p:spPr>
            <a:xfrm rot="5400000">
              <a:off x="661333" y="2924862"/>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 name="Google Shape;144;p27"/>
          <p:cNvGrpSpPr/>
          <p:nvPr/>
        </p:nvGrpSpPr>
        <p:grpSpPr>
          <a:xfrm>
            <a:off x="725986" y="613250"/>
            <a:ext cx="2227927" cy="2210498"/>
            <a:chOff x="725986" y="613250"/>
            <a:chExt cx="2227927" cy="2210498"/>
          </a:xfrm>
        </p:grpSpPr>
        <p:grpSp>
          <p:nvGrpSpPr>
            <p:cNvPr id="145" name="Google Shape;145;p27"/>
            <p:cNvGrpSpPr/>
            <p:nvPr/>
          </p:nvGrpSpPr>
          <p:grpSpPr>
            <a:xfrm>
              <a:off x="725986" y="2366548"/>
              <a:ext cx="951276" cy="457200"/>
              <a:chOff x="726001" y="529812"/>
              <a:chExt cx="951276" cy="457200"/>
            </a:xfrm>
          </p:grpSpPr>
          <p:pic>
            <p:nvPicPr>
              <p:cNvPr id="146" name="Google Shape;146;p27"/>
              <p:cNvPicPr preferRelativeResize="0"/>
              <p:nvPr/>
            </p:nvPicPr>
            <p:blipFill>
              <a:blip r:embed="rId3">
                <a:alphaModFix/>
              </a:blip>
              <a:stretch>
                <a:fillRect/>
              </a:stretch>
            </p:blipFill>
            <p:spPr>
              <a:xfrm rot="5400000">
                <a:off x="996331" y="282774"/>
                <a:ext cx="410616" cy="951276"/>
              </a:xfrm>
              <a:prstGeom prst="rect">
                <a:avLst/>
              </a:prstGeom>
              <a:noFill/>
              <a:ln>
                <a:noFill/>
              </a:ln>
            </p:spPr>
          </p:pic>
          <p:sp>
            <p:nvSpPr>
              <p:cNvPr id="147" name="Google Shape;147;p27"/>
              <p:cNvSpPr/>
              <p:nvPr/>
            </p:nvSpPr>
            <p:spPr>
              <a:xfrm rot="5400000">
                <a:off x="651108" y="689862"/>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27"/>
            <p:cNvGrpSpPr/>
            <p:nvPr/>
          </p:nvGrpSpPr>
          <p:grpSpPr>
            <a:xfrm>
              <a:off x="728167" y="613250"/>
              <a:ext cx="1014733" cy="1023189"/>
              <a:chOff x="7256727" y="3443150"/>
              <a:chExt cx="1161287" cy="1170964"/>
            </a:xfrm>
          </p:grpSpPr>
          <p:pic>
            <p:nvPicPr>
              <p:cNvPr id="149" name="Google Shape;149;p27"/>
              <p:cNvPicPr preferRelativeResize="0"/>
              <p:nvPr/>
            </p:nvPicPr>
            <p:blipFill>
              <a:blip r:embed="rId4">
                <a:alphaModFix/>
              </a:blip>
              <a:stretch>
                <a:fillRect/>
              </a:stretch>
            </p:blipFill>
            <p:spPr>
              <a:xfrm>
                <a:off x="7256727" y="3443150"/>
                <a:ext cx="1161287" cy="1170964"/>
              </a:xfrm>
              <a:prstGeom prst="rect">
                <a:avLst/>
              </a:prstGeom>
              <a:noFill/>
              <a:ln>
                <a:noFill/>
              </a:ln>
            </p:spPr>
          </p:pic>
          <p:pic>
            <p:nvPicPr>
              <p:cNvPr id="150" name="Google Shape;150;p27"/>
              <p:cNvPicPr preferRelativeResize="0"/>
              <p:nvPr/>
            </p:nvPicPr>
            <p:blipFill>
              <a:blip r:embed="rId5">
                <a:alphaModFix/>
              </a:blip>
              <a:stretch>
                <a:fillRect/>
              </a:stretch>
            </p:blipFill>
            <p:spPr>
              <a:xfrm rot="-2700000">
                <a:off x="7448751" y="3801689"/>
                <a:ext cx="777239" cy="408051"/>
              </a:xfrm>
              <a:prstGeom prst="rect">
                <a:avLst/>
              </a:prstGeom>
              <a:noFill/>
              <a:ln>
                <a:noFill/>
              </a:ln>
            </p:spPr>
          </p:pic>
        </p:grpSp>
        <p:grpSp>
          <p:nvGrpSpPr>
            <p:cNvPr id="151" name="Google Shape;151;p27"/>
            <p:cNvGrpSpPr/>
            <p:nvPr/>
          </p:nvGrpSpPr>
          <p:grpSpPr>
            <a:xfrm>
              <a:off x="1929384" y="613250"/>
              <a:ext cx="640078" cy="719297"/>
              <a:chOff x="6101119" y="529375"/>
              <a:chExt cx="640078" cy="719297"/>
            </a:xfrm>
          </p:grpSpPr>
          <p:pic>
            <p:nvPicPr>
              <p:cNvPr id="152" name="Google Shape;152;p27"/>
              <p:cNvPicPr preferRelativeResize="0"/>
              <p:nvPr/>
            </p:nvPicPr>
            <p:blipFill>
              <a:blip r:embed="rId6">
                <a:alphaModFix/>
              </a:blip>
              <a:stretch>
                <a:fillRect/>
              </a:stretch>
            </p:blipFill>
            <p:spPr>
              <a:xfrm>
                <a:off x="6101119" y="597925"/>
                <a:ext cx="640078" cy="650747"/>
              </a:xfrm>
              <a:prstGeom prst="rect">
                <a:avLst/>
              </a:prstGeom>
              <a:noFill/>
              <a:ln>
                <a:noFill/>
              </a:ln>
            </p:spPr>
          </p:pic>
          <p:sp>
            <p:nvSpPr>
              <p:cNvPr id="153" name="Google Shape;153;p27"/>
              <p:cNvSpPr/>
              <p:nvPr/>
            </p:nvSpPr>
            <p:spPr>
              <a:xfrm>
                <a:off x="6192558" y="529375"/>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7"/>
            <p:cNvGrpSpPr/>
            <p:nvPr/>
          </p:nvGrpSpPr>
          <p:grpSpPr>
            <a:xfrm rot="5400000">
              <a:off x="2508228" y="784735"/>
              <a:ext cx="617169" cy="274200"/>
              <a:chOff x="7804603" y="4339930"/>
              <a:chExt cx="617169" cy="274200"/>
            </a:xfrm>
          </p:grpSpPr>
          <p:sp>
            <p:nvSpPr>
              <p:cNvPr id="155" name="Google Shape;155;p27"/>
              <p:cNvSpPr/>
              <p:nvPr/>
            </p:nvSpPr>
            <p:spPr>
              <a:xfrm rot="10800000">
                <a:off x="8147572" y="4339930"/>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7"/>
              <p:cNvSpPr/>
              <p:nvPr/>
            </p:nvSpPr>
            <p:spPr>
              <a:xfrm rot="10800000">
                <a:off x="7804603" y="4339930"/>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7" name="Google Shape;157;p27"/>
          <p:cNvGrpSpPr/>
          <p:nvPr/>
        </p:nvGrpSpPr>
        <p:grpSpPr>
          <a:xfrm>
            <a:off x="7045368" y="3813229"/>
            <a:ext cx="1372648" cy="800908"/>
            <a:chOff x="4750418" y="2914829"/>
            <a:chExt cx="1372648" cy="800908"/>
          </a:xfrm>
        </p:grpSpPr>
        <p:grpSp>
          <p:nvGrpSpPr>
            <p:cNvPr id="158" name="Google Shape;158;p27"/>
            <p:cNvGrpSpPr/>
            <p:nvPr/>
          </p:nvGrpSpPr>
          <p:grpSpPr>
            <a:xfrm>
              <a:off x="4750418" y="2983362"/>
              <a:ext cx="1372648" cy="732374"/>
              <a:chOff x="4750418" y="2983363"/>
              <a:chExt cx="1372648" cy="732374"/>
            </a:xfrm>
          </p:grpSpPr>
          <p:sp>
            <p:nvSpPr>
              <p:cNvPr id="159" name="Google Shape;159;p27"/>
              <p:cNvSpPr/>
              <p:nvPr/>
            </p:nvSpPr>
            <p:spPr>
              <a:xfrm rot="10800000" flipH="1">
                <a:off x="4750418" y="2983363"/>
                <a:ext cx="1371300" cy="731400"/>
              </a:xfrm>
              <a:prstGeom prst="snip1Rect">
                <a:avLst>
                  <a:gd name="adj" fmla="val 24381"/>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 name="Google Shape;160;p27"/>
              <p:cNvGrpSpPr/>
              <p:nvPr/>
            </p:nvGrpSpPr>
            <p:grpSpPr>
              <a:xfrm>
                <a:off x="4750425" y="2984476"/>
                <a:ext cx="1372641" cy="731260"/>
                <a:chOff x="4750425" y="2984476"/>
                <a:chExt cx="1372641" cy="731260"/>
              </a:xfrm>
            </p:grpSpPr>
            <p:sp>
              <p:nvSpPr>
                <p:cNvPr id="161" name="Google Shape;161;p27"/>
                <p:cNvSpPr/>
                <p:nvPr/>
              </p:nvSpPr>
              <p:spPr>
                <a:xfrm rot="-5400000">
                  <a:off x="5434875" y="2587131"/>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7"/>
                <p:cNvSpPr/>
                <p:nvPr/>
              </p:nvSpPr>
              <p:spPr>
                <a:xfrm rot="-5400000">
                  <a:off x="5434875" y="2513037"/>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7"/>
                <p:cNvSpPr/>
                <p:nvPr/>
              </p:nvSpPr>
              <p:spPr>
                <a:xfrm rot="-5400000">
                  <a:off x="5434875" y="2438944"/>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7"/>
                <p:cNvSpPr/>
                <p:nvPr/>
              </p:nvSpPr>
              <p:spPr>
                <a:xfrm rot="-5400000">
                  <a:off x="5434875" y="2364850"/>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27"/>
                <p:cNvGrpSpPr/>
                <p:nvPr/>
              </p:nvGrpSpPr>
              <p:grpSpPr>
                <a:xfrm>
                  <a:off x="4750439" y="2984476"/>
                  <a:ext cx="1372627" cy="731260"/>
                  <a:chOff x="4750439" y="2984476"/>
                  <a:chExt cx="1372627" cy="731260"/>
                </a:xfrm>
              </p:grpSpPr>
              <p:grpSp>
                <p:nvGrpSpPr>
                  <p:cNvPr id="166" name="Google Shape;166;p27"/>
                  <p:cNvGrpSpPr/>
                  <p:nvPr/>
                </p:nvGrpSpPr>
                <p:grpSpPr>
                  <a:xfrm rot="-5400000">
                    <a:off x="5286686" y="2809115"/>
                    <a:ext cx="300133" cy="1372627"/>
                    <a:chOff x="5898525" y="360984"/>
                    <a:chExt cx="431287" cy="3126000"/>
                  </a:xfrm>
                </p:grpSpPr>
                <p:sp>
                  <p:nvSpPr>
                    <p:cNvPr id="167" name="Google Shape;167;p27"/>
                    <p:cNvSpPr/>
                    <p:nvPr/>
                  </p:nvSpPr>
                  <p:spPr>
                    <a:xfrm>
                      <a:off x="5898525" y="360984"/>
                      <a:ext cx="5400" cy="2811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7"/>
                    <p:cNvSpPr/>
                    <p:nvPr/>
                  </p:nvSpPr>
                  <p:spPr>
                    <a:xfrm>
                      <a:off x="6004987" y="360984"/>
                      <a:ext cx="5400" cy="2915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7"/>
                    <p:cNvSpPr/>
                    <p:nvPr/>
                  </p:nvSpPr>
                  <p:spPr>
                    <a:xfrm>
                      <a:off x="6111462"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7"/>
                    <p:cNvSpPr/>
                    <p:nvPr/>
                  </p:nvSpPr>
                  <p:spPr>
                    <a:xfrm>
                      <a:off x="6217937"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7"/>
                    <p:cNvSpPr/>
                    <p:nvPr/>
                  </p:nvSpPr>
                  <p:spPr>
                    <a:xfrm>
                      <a:off x="6324412"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27"/>
                  <p:cNvGrpSpPr/>
                  <p:nvPr/>
                </p:nvGrpSpPr>
                <p:grpSpPr>
                  <a:xfrm rot="10800000">
                    <a:off x="4796576" y="2984476"/>
                    <a:ext cx="1270269" cy="731260"/>
                    <a:chOff x="5579135" y="213900"/>
                    <a:chExt cx="1818828" cy="3420300"/>
                  </a:xfrm>
                </p:grpSpPr>
                <p:grpSp>
                  <p:nvGrpSpPr>
                    <p:cNvPr id="173" name="Google Shape;173;p27"/>
                    <p:cNvGrpSpPr/>
                    <p:nvPr/>
                  </p:nvGrpSpPr>
                  <p:grpSpPr>
                    <a:xfrm>
                      <a:off x="5579135" y="213900"/>
                      <a:ext cx="750678" cy="3420300"/>
                      <a:chOff x="5579135" y="213900"/>
                      <a:chExt cx="750678" cy="3420300"/>
                    </a:xfrm>
                  </p:grpSpPr>
                  <p:sp>
                    <p:nvSpPr>
                      <p:cNvPr id="174" name="Google Shape;174;p27"/>
                      <p:cNvSpPr/>
                      <p:nvPr/>
                    </p:nvSpPr>
                    <p:spPr>
                      <a:xfrm rot="10800000">
                        <a:off x="5579135" y="854048"/>
                        <a:ext cx="5400" cy="278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7"/>
                      <p:cNvSpPr/>
                      <p:nvPr/>
                    </p:nvSpPr>
                    <p:spPr>
                      <a:xfrm rot="10800000">
                        <a:off x="5685610" y="854048"/>
                        <a:ext cx="5400" cy="278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7"/>
                      <p:cNvSpPr/>
                      <p:nvPr/>
                    </p:nvSpPr>
                    <p:spPr>
                      <a:xfrm>
                        <a:off x="579205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7"/>
                      <p:cNvSpPr/>
                      <p:nvPr/>
                    </p:nvSpPr>
                    <p:spPr>
                      <a:xfrm>
                        <a:off x="589852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7"/>
                      <p:cNvSpPr/>
                      <p:nvPr/>
                    </p:nvSpPr>
                    <p:spPr>
                      <a:xfrm>
                        <a:off x="60049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7"/>
                      <p:cNvSpPr/>
                      <p:nvPr/>
                    </p:nvSpPr>
                    <p:spPr>
                      <a:xfrm>
                        <a:off x="61114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7"/>
                      <p:cNvSpPr/>
                      <p:nvPr/>
                    </p:nvSpPr>
                    <p:spPr>
                      <a:xfrm>
                        <a:off x="621793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7"/>
                      <p:cNvSpPr/>
                      <p:nvPr/>
                    </p:nvSpPr>
                    <p:spPr>
                      <a:xfrm>
                        <a:off x="632441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27"/>
                    <p:cNvGrpSpPr/>
                    <p:nvPr/>
                  </p:nvGrpSpPr>
                  <p:grpSpPr>
                    <a:xfrm>
                      <a:off x="6434325" y="213900"/>
                      <a:ext cx="750713" cy="3420300"/>
                      <a:chOff x="5579100" y="213900"/>
                      <a:chExt cx="750713" cy="3420300"/>
                    </a:xfrm>
                  </p:grpSpPr>
                  <p:sp>
                    <p:nvSpPr>
                      <p:cNvPr id="183" name="Google Shape;183;p27"/>
                      <p:cNvSpPr/>
                      <p:nvPr/>
                    </p:nvSpPr>
                    <p:spPr>
                      <a:xfrm>
                        <a:off x="557910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7"/>
                      <p:cNvSpPr/>
                      <p:nvPr/>
                    </p:nvSpPr>
                    <p:spPr>
                      <a:xfrm>
                        <a:off x="568557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7"/>
                      <p:cNvSpPr/>
                      <p:nvPr/>
                    </p:nvSpPr>
                    <p:spPr>
                      <a:xfrm>
                        <a:off x="579205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7"/>
                      <p:cNvSpPr/>
                      <p:nvPr/>
                    </p:nvSpPr>
                    <p:spPr>
                      <a:xfrm>
                        <a:off x="589852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7"/>
                      <p:cNvSpPr/>
                      <p:nvPr/>
                    </p:nvSpPr>
                    <p:spPr>
                      <a:xfrm>
                        <a:off x="60049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7"/>
                      <p:cNvSpPr/>
                      <p:nvPr/>
                    </p:nvSpPr>
                    <p:spPr>
                      <a:xfrm>
                        <a:off x="61114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7"/>
                      <p:cNvSpPr/>
                      <p:nvPr/>
                    </p:nvSpPr>
                    <p:spPr>
                      <a:xfrm>
                        <a:off x="621793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7"/>
                      <p:cNvSpPr/>
                      <p:nvPr/>
                    </p:nvSpPr>
                    <p:spPr>
                      <a:xfrm>
                        <a:off x="632441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27"/>
                    <p:cNvSpPr/>
                    <p:nvPr/>
                  </p:nvSpPr>
                  <p:spPr>
                    <a:xfrm>
                      <a:off x="72860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7"/>
                    <p:cNvSpPr/>
                    <p:nvPr/>
                  </p:nvSpPr>
                  <p:spPr>
                    <a:xfrm>
                      <a:off x="73925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93" name="Google Shape;193;p27"/>
              <p:cNvSpPr/>
              <p:nvPr/>
            </p:nvSpPr>
            <p:spPr>
              <a:xfrm rot="10800000" flipH="1">
                <a:off x="5943000" y="3535675"/>
                <a:ext cx="179100" cy="1791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27"/>
            <p:cNvSpPr/>
            <p:nvPr/>
          </p:nvSpPr>
          <p:spPr>
            <a:xfrm>
              <a:off x="4979041" y="2914829"/>
              <a:ext cx="9144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195;p27"/>
          <p:cNvGrpSpPr/>
          <p:nvPr/>
        </p:nvGrpSpPr>
        <p:grpSpPr>
          <a:xfrm>
            <a:off x="6053328" y="3447288"/>
            <a:ext cx="2364706" cy="1166847"/>
            <a:chOff x="6053328" y="3447288"/>
            <a:chExt cx="2364706" cy="1166847"/>
          </a:xfrm>
        </p:grpSpPr>
        <p:grpSp>
          <p:nvGrpSpPr>
            <p:cNvPr id="196" name="Google Shape;196;p27"/>
            <p:cNvGrpSpPr/>
            <p:nvPr/>
          </p:nvGrpSpPr>
          <p:grpSpPr>
            <a:xfrm>
              <a:off x="7800865" y="3447288"/>
              <a:ext cx="617169" cy="274200"/>
              <a:chOff x="7118665" y="4339930"/>
              <a:chExt cx="617169" cy="274200"/>
            </a:xfrm>
          </p:grpSpPr>
          <p:sp>
            <p:nvSpPr>
              <p:cNvPr id="197" name="Google Shape;197;p27"/>
              <p:cNvSpPr/>
              <p:nvPr/>
            </p:nvSpPr>
            <p:spPr>
              <a:xfrm rot="10800000">
                <a:off x="7461634" y="4339930"/>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7"/>
              <p:cNvSpPr/>
              <p:nvPr/>
            </p:nvSpPr>
            <p:spPr>
              <a:xfrm rot="10800000">
                <a:off x="7118665" y="4339930"/>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 name="Google Shape;199;p27"/>
            <p:cNvGrpSpPr/>
            <p:nvPr/>
          </p:nvGrpSpPr>
          <p:grpSpPr>
            <a:xfrm flipH="1">
              <a:off x="6053328" y="3882614"/>
              <a:ext cx="894813" cy="731521"/>
              <a:chOff x="725974" y="621089"/>
              <a:chExt cx="894813" cy="731521"/>
            </a:xfrm>
          </p:grpSpPr>
          <p:pic>
            <p:nvPicPr>
              <p:cNvPr id="200" name="Google Shape;200;p27"/>
              <p:cNvPicPr preferRelativeResize="0"/>
              <p:nvPr/>
            </p:nvPicPr>
            <p:blipFill>
              <a:blip r:embed="rId7">
                <a:alphaModFix/>
              </a:blip>
              <a:stretch>
                <a:fillRect/>
              </a:stretch>
            </p:blipFill>
            <p:spPr>
              <a:xfrm flipH="1">
                <a:off x="725974" y="621089"/>
                <a:ext cx="583572" cy="731520"/>
              </a:xfrm>
              <a:prstGeom prst="rect">
                <a:avLst/>
              </a:prstGeom>
              <a:noFill/>
              <a:ln>
                <a:noFill/>
              </a:ln>
            </p:spPr>
          </p:pic>
          <p:pic>
            <p:nvPicPr>
              <p:cNvPr id="201" name="Google Shape;201;p27"/>
              <p:cNvPicPr preferRelativeResize="0"/>
              <p:nvPr/>
            </p:nvPicPr>
            <p:blipFill>
              <a:blip r:embed="rId8">
                <a:alphaModFix/>
              </a:blip>
              <a:stretch>
                <a:fillRect/>
              </a:stretch>
            </p:blipFill>
            <p:spPr>
              <a:xfrm>
                <a:off x="1247713" y="986850"/>
                <a:ext cx="373074" cy="365761"/>
              </a:xfrm>
              <a:prstGeom prst="rect">
                <a:avLst/>
              </a:prstGeom>
              <a:noFill/>
              <a:ln>
                <a:noFill/>
              </a:ln>
            </p:spPr>
          </p:pic>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5"/>
        </a:solidFill>
        <a:effectLst/>
      </p:bgPr>
    </p:bg>
    <p:spTree>
      <p:nvGrpSpPr>
        <p:cNvPr id="1" name="Shape 202"/>
        <p:cNvGrpSpPr/>
        <p:nvPr/>
      </p:nvGrpSpPr>
      <p:grpSpPr>
        <a:xfrm>
          <a:off x="0" y="0"/>
          <a:ext cx="0" cy="0"/>
          <a:chOff x="0" y="0"/>
          <a:chExt cx="0" cy="0"/>
        </a:xfrm>
      </p:grpSpPr>
      <p:pic>
        <p:nvPicPr>
          <p:cNvPr id="203" name="Google Shape;203;p28"/>
          <p:cNvPicPr preferRelativeResize="0"/>
          <p:nvPr/>
        </p:nvPicPr>
        <p:blipFill>
          <a:blip r:embed="rId2">
            <a:alphaModFix/>
          </a:blip>
          <a:stretch>
            <a:fillRect/>
          </a:stretch>
        </p:blipFill>
        <p:spPr>
          <a:xfrm>
            <a:off x="7365236" y="3805815"/>
            <a:ext cx="1161288" cy="909675"/>
          </a:xfrm>
          <a:prstGeom prst="rect">
            <a:avLst/>
          </a:prstGeom>
          <a:noFill/>
          <a:ln>
            <a:noFill/>
          </a:ln>
        </p:spPr>
      </p:pic>
      <p:grpSp>
        <p:nvGrpSpPr>
          <p:cNvPr id="204" name="Google Shape;204;p28"/>
          <p:cNvGrpSpPr/>
          <p:nvPr/>
        </p:nvGrpSpPr>
        <p:grpSpPr>
          <a:xfrm>
            <a:off x="6379122" y="3797701"/>
            <a:ext cx="768099" cy="934265"/>
            <a:chOff x="1489850" y="3894881"/>
            <a:chExt cx="591300" cy="719219"/>
          </a:xfrm>
        </p:grpSpPr>
        <p:sp>
          <p:nvSpPr>
            <p:cNvPr id="205" name="Google Shape;205;p28"/>
            <p:cNvSpPr/>
            <p:nvPr/>
          </p:nvSpPr>
          <p:spPr>
            <a:xfrm>
              <a:off x="1489850" y="3967000"/>
              <a:ext cx="591300" cy="647100"/>
            </a:xfrm>
            <a:prstGeom prst="foldedCorner">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8"/>
            <p:cNvSpPr/>
            <p:nvPr/>
          </p:nvSpPr>
          <p:spPr>
            <a:xfrm>
              <a:off x="1548981" y="3894881"/>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28"/>
          <p:cNvGrpSpPr/>
          <p:nvPr/>
        </p:nvGrpSpPr>
        <p:grpSpPr>
          <a:xfrm>
            <a:off x="725968" y="2960900"/>
            <a:ext cx="1372648" cy="800908"/>
            <a:chOff x="4750418" y="2914829"/>
            <a:chExt cx="1372648" cy="800908"/>
          </a:xfrm>
        </p:grpSpPr>
        <p:grpSp>
          <p:nvGrpSpPr>
            <p:cNvPr id="208" name="Google Shape;208;p28"/>
            <p:cNvGrpSpPr/>
            <p:nvPr/>
          </p:nvGrpSpPr>
          <p:grpSpPr>
            <a:xfrm>
              <a:off x="4750418" y="2983362"/>
              <a:ext cx="1372648" cy="732374"/>
              <a:chOff x="4750418" y="2983363"/>
              <a:chExt cx="1372648" cy="732374"/>
            </a:xfrm>
          </p:grpSpPr>
          <p:sp>
            <p:nvSpPr>
              <p:cNvPr id="209" name="Google Shape;209;p28"/>
              <p:cNvSpPr/>
              <p:nvPr/>
            </p:nvSpPr>
            <p:spPr>
              <a:xfrm rot="10800000" flipH="1">
                <a:off x="4750418" y="2983363"/>
                <a:ext cx="1371300" cy="731400"/>
              </a:xfrm>
              <a:prstGeom prst="snip1Rect">
                <a:avLst>
                  <a:gd name="adj" fmla="val 2438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28"/>
              <p:cNvGrpSpPr/>
              <p:nvPr/>
            </p:nvGrpSpPr>
            <p:grpSpPr>
              <a:xfrm>
                <a:off x="4750425" y="2984476"/>
                <a:ext cx="1372641" cy="731260"/>
                <a:chOff x="4750425" y="2984476"/>
                <a:chExt cx="1372641" cy="731260"/>
              </a:xfrm>
            </p:grpSpPr>
            <p:sp>
              <p:nvSpPr>
                <p:cNvPr id="211" name="Google Shape;211;p28"/>
                <p:cNvSpPr/>
                <p:nvPr/>
              </p:nvSpPr>
              <p:spPr>
                <a:xfrm rot="-5400000">
                  <a:off x="5434875" y="2587131"/>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8"/>
                <p:cNvSpPr/>
                <p:nvPr/>
              </p:nvSpPr>
              <p:spPr>
                <a:xfrm rot="-5400000">
                  <a:off x="5434875" y="2513037"/>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8"/>
                <p:cNvSpPr/>
                <p:nvPr/>
              </p:nvSpPr>
              <p:spPr>
                <a:xfrm rot="-5400000">
                  <a:off x="5434875" y="2438944"/>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8"/>
                <p:cNvSpPr/>
                <p:nvPr/>
              </p:nvSpPr>
              <p:spPr>
                <a:xfrm rot="-5400000">
                  <a:off x="5434875" y="2364850"/>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28"/>
                <p:cNvGrpSpPr/>
                <p:nvPr/>
              </p:nvGrpSpPr>
              <p:grpSpPr>
                <a:xfrm>
                  <a:off x="4750439" y="2984476"/>
                  <a:ext cx="1372627" cy="731260"/>
                  <a:chOff x="4750439" y="2984476"/>
                  <a:chExt cx="1372627" cy="731260"/>
                </a:xfrm>
              </p:grpSpPr>
              <p:grpSp>
                <p:nvGrpSpPr>
                  <p:cNvPr id="216" name="Google Shape;216;p28"/>
                  <p:cNvGrpSpPr/>
                  <p:nvPr/>
                </p:nvGrpSpPr>
                <p:grpSpPr>
                  <a:xfrm rot="-5400000">
                    <a:off x="5286686" y="2809115"/>
                    <a:ext cx="300133" cy="1372627"/>
                    <a:chOff x="5898525" y="360984"/>
                    <a:chExt cx="431287" cy="3126000"/>
                  </a:xfrm>
                </p:grpSpPr>
                <p:sp>
                  <p:nvSpPr>
                    <p:cNvPr id="217" name="Google Shape;217;p28"/>
                    <p:cNvSpPr/>
                    <p:nvPr/>
                  </p:nvSpPr>
                  <p:spPr>
                    <a:xfrm>
                      <a:off x="5898525" y="360984"/>
                      <a:ext cx="5400" cy="2811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8"/>
                    <p:cNvSpPr/>
                    <p:nvPr/>
                  </p:nvSpPr>
                  <p:spPr>
                    <a:xfrm>
                      <a:off x="6004987" y="360984"/>
                      <a:ext cx="5400" cy="2915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8"/>
                    <p:cNvSpPr/>
                    <p:nvPr/>
                  </p:nvSpPr>
                  <p:spPr>
                    <a:xfrm>
                      <a:off x="6111462"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8"/>
                    <p:cNvSpPr/>
                    <p:nvPr/>
                  </p:nvSpPr>
                  <p:spPr>
                    <a:xfrm>
                      <a:off x="6217937"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p:nvPr/>
                  </p:nvSpPr>
                  <p:spPr>
                    <a:xfrm>
                      <a:off x="6324412"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28"/>
                  <p:cNvGrpSpPr/>
                  <p:nvPr/>
                </p:nvGrpSpPr>
                <p:grpSpPr>
                  <a:xfrm rot="10800000">
                    <a:off x="4796576" y="2984476"/>
                    <a:ext cx="1270269" cy="731260"/>
                    <a:chOff x="5579135" y="213900"/>
                    <a:chExt cx="1818828" cy="3420300"/>
                  </a:xfrm>
                </p:grpSpPr>
                <p:grpSp>
                  <p:nvGrpSpPr>
                    <p:cNvPr id="223" name="Google Shape;223;p28"/>
                    <p:cNvGrpSpPr/>
                    <p:nvPr/>
                  </p:nvGrpSpPr>
                  <p:grpSpPr>
                    <a:xfrm>
                      <a:off x="5579135" y="213900"/>
                      <a:ext cx="750678" cy="3420300"/>
                      <a:chOff x="5579135" y="213900"/>
                      <a:chExt cx="750678" cy="3420300"/>
                    </a:xfrm>
                  </p:grpSpPr>
                  <p:sp>
                    <p:nvSpPr>
                      <p:cNvPr id="224" name="Google Shape;224;p28"/>
                      <p:cNvSpPr/>
                      <p:nvPr/>
                    </p:nvSpPr>
                    <p:spPr>
                      <a:xfrm rot="10800000">
                        <a:off x="5579135" y="854048"/>
                        <a:ext cx="5400" cy="278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8"/>
                      <p:cNvSpPr/>
                      <p:nvPr/>
                    </p:nvSpPr>
                    <p:spPr>
                      <a:xfrm rot="10800000">
                        <a:off x="5685610" y="854048"/>
                        <a:ext cx="5400" cy="278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8"/>
                      <p:cNvSpPr/>
                      <p:nvPr/>
                    </p:nvSpPr>
                    <p:spPr>
                      <a:xfrm>
                        <a:off x="579205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8"/>
                      <p:cNvSpPr/>
                      <p:nvPr/>
                    </p:nvSpPr>
                    <p:spPr>
                      <a:xfrm>
                        <a:off x="589852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8"/>
                      <p:cNvSpPr/>
                      <p:nvPr/>
                    </p:nvSpPr>
                    <p:spPr>
                      <a:xfrm>
                        <a:off x="60049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8"/>
                      <p:cNvSpPr/>
                      <p:nvPr/>
                    </p:nvSpPr>
                    <p:spPr>
                      <a:xfrm>
                        <a:off x="61114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8"/>
                      <p:cNvSpPr/>
                      <p:nvPr/>
                    </p:nvSpPr>
                    <p:spPr>
                      <a:xfrm>
                        <a:off x="621793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8"/>
                      <p:cNvSpPr/>
                      <p:nvPr/>
                    </p:nvSpPr>
                    <p:spPr>
                      <a:xfrm>
                        <a:off x="632441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28"/>
                    <p:cNvGrpSpPr/>
                    <p:nvPr/>
                  </p:nvGrpSpPr>
                  <p:grpSpPr>
                    <a:xfrm>
                      <a:off x="6434325" y="213900"/>
                      <a:ext cx="750713" cy="3420300"/>
                      <a:chOff x="5579100" y="213900"/>
                      <a:chExt cx="750713" cy="3420300"/>
                    </a:xfrm>
                  </p:grpSpPr>
                  <p:sp>
                    <p:nvSpPr>
                      <p:cNvPr id="233" name="Google Shape;233;p28"/>
                      <p:cNvSpPr/>
                      <p:nvPr/>
                    </p:nvSpPr>
                    <p:spPr>
                      <a:xfrm>
                        <a:off x="557910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8"/>
                      <p:cNvSpPr/>
                      <p:nvPr/>
                    </p:nvSpPr>
                    <p:spPr>
                      <a:xfrm>
                        <a:off x="568557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8"/>
                      <p:cNvSpPr/>
                      <p:nvPr/>
                    </p:nvSpPr>
                    <p:spPr>
                      <a:xfrm>
                        <a:off x="579205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8"/>
                      <p:cNvSpPr/>
                      <p:nvPr/>
                    </p:nvSpPr>
                    <p:spPr>
                      <a:xfrm>
                        <a:off x="589852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8"/>
                      <p:cNvSpPr/>
                      <p:nvPr/>
                    </p:nvSpPr>
                    <p:spPr>
                      <a:xfrm>
                        <a:off x="60049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8"/>
                      <p:cNvSpPr/>
                      <p:nvPr/>
                    </p:nvSpPr>
                    <p:spPr>
                      <a:xfrm>
                        <a:off x="61114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8"/>
                      <p:cNvSpPr/>
                      <p:nvPr/>
                    </p:nvSpPr>
                    <p:spPr>
                      <a:xfrm>
                        <a:off x="621793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8"/>
                      <p:cNvSpPr/>
                      <p:nvPr/>
                    </p:nvSpPr>
                    <p:spPr>
                      <a:xfrm>
                        <a:off x="632441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8"/>
                    <p:cNvSpPr/>
                    <p:nvPr/>
                  </p:nvSpPr>
                  <p:spPr>
                    <a:xfrm>
                      <a:off x="72860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p:nvPr/>
                  </p:nvSpPr>
                  <p:spPr>
                    <a:xfrm>
                      <a:off x="73925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243" name="Google Shape;243;p28"/>
              <p:cNvSpPr/>
              <p:nvPr/>
            </p:nvSpPr>
            <p:spPr>
              <a:xfrm rot="10800000" flipH="1">
                <a:off x="5943000" y="3535675"/>
                <a:ext cx="179100" cy="1791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28"/>
            <p:cNvSpPr/>
            <p:nvPr/>
          </p:nvSpPr>
          <p:spPr>
            <a:xfrm>
              <a:off x="4979041" y="2914829"/>
              <a:ext cx="9144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 name="Google Shape;245;p28"/>
          <p:cNvGrpSpPr/>
          <p:nvPr/>
        </p:nvGrpSpPr>
        <p:grpSpPr>
          <a:xfrm flipH="1">
            <a:off x="1165680" y="529490"/>
            <a:ext cx="914407" cy="1128965"/>
            <a:chOff x="7504301" y="529375"/>
            <a:chExt cx="914407" cy="1128965"/>
          </a:xfrm>
        </p:grpSpPr>
        <p:pic>
          <p:nvPicPr>
            <p:cNvPr id="246" name="Google Shape;246;p28"/>
            <p:cNvPicPr preferRelativeResize="0"/>
            <p:nvPr/>
          </p:nvPicPr>
          <p:blipFill>
            <a:blip r:embed="rId3">
              <a:alphaModFix/>
            </a:blip>
            <a:stretch>
              <a:fillRect/>
            </a:stretch>
          </p:blipFill>
          <p:spPr>
            <a:xfrm flipH="1">
              <a:off x="7504301" y="529375"/>
              <a:ext cx="914399" cy="1128965"/>
            </a:xfrm>
            <a:prstGeom prst="rect">
              <a:avLst/>
            </a:prstGeom>
            <a:noFill/>
            <a:ln>
              <a:noFill/>
            </a:ln>
          </p:spPr>
        </p:pic>
        <p:sp>
          <p:nvSpPr>
            <p:cNvPr id="247" name="Google Shape;247;p28"/>
            <p:cNvSpPr/>
            <p:nvPr/>
          </p:nvSpPr>
          <p:spPr>
            <a:xfrm>
              <a:off x="7961508" y="1444790"/>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48;p28"/>
          <p:cNvGrpSpPr/>
          <p:nvPr/>
        </p:nvGrpSpPr>
        <p:grpSpPr>
          <a:xfrm rot="10800000">
            <a:off x="725976" y="529376"/>
            <a:ext cx="274200" cy="1303107"/>
            <a:chOff x="2761119" y="529376"/>
            <a:chExt cx="274200" cy="1303107"/>
          </a:xfrm>
        </p:grpSpPr>
        <p:sp>
          <p:nvSpPr>
            <p:cNvPr id="249" name="Google Shape;249;p28"/>
            <p:cNvSpPr/>
            <p:nvPr/>
          </p:nvSpPr>
          <p:spPr>
            <a:xfrm rot="-5400000">
              <a:off x="2761119" y="1558284"/>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8"/>
            <p:cNvSpPr/>
            <p:nvPr/>
          </p:nvSpPr>
          <p:spPr>
            <a:xfrm rot="-5400000">
              <a:off x="2761119" y="1215315"/>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8"/>
            <p:cNvSpPr/>
            <p:nvPr/>
          </p:nvSpPr>
          <p:spPr>
            <a:xfrm rot="-5400000">
              <a:off x="2761119" y="872345"/>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8"/>
            <p:cNvSpPr/>
            <p:nvPr/>
          </p:nvSpPr>
          <p:spPr>
            <a:xfrm rot="-5400000">
              <a:off x="2761119" y="529376"/>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3" name="Google Shape;253;p28"/>
          <p:cNvPicPr preferRelativeResize="0"/>
          <p:nvPr/>
        </p:nvPicPr>
        <p:blipFill>
          <a:blip r:embed="rId4">
            <a:alphaModFix/>
          </a:blip>
          <a:stretch>
            <a:fillRect/>
          </a:stretch>
        </p:blipFill>
        <p:spPr>
          <a:xfrm>
            <a:off x="767476" y="2161874"/>
            <a:ext cx="1005839" cy="586741"/>
          </a:xfrm>
          <a:prstGeom prst="rect">
            <a:avLst/>
          </a:prstGeom>
          <a:noFill/>
          <a:ln>
            <a:noFill/>
          </a:ln>
        </p:spPr>
      </p:pic>
      <p:pic>
        <p:nvPicPr>
          <p:cNvPr id="254" name="Google Shape;254;p28"/>
          <p:cNvPicPr preferRelativeResize="0"/>
          <p:nvPr/>
        </p:nvPicPr>
        <p:blipFill>
          <a:blip r:embed="rId5">
            <a:alphaModFix/>
          </a:blip>
          <a:stretch>
            <a:fillRect/>
          </a:stretch>
        </p:blipFill>
        <p:spPr>
          <a:xfrm>
            <a:off x="6456500" y="2571750"/>
            <a:ext cx="768095" cy="1021404"/>
          </a:xfrm>
          <a:prstGeom prst="rect">
            <a:avLst/>
          </a:prstGeom>
          <a:noFill/>
          <a:ln>
            <a:noFill/>
          </a:ln>
        </p:spPr>
      </p:pic>
      <p:pic>
        <p:nvPicPr>
          <p:cNvPr id="255" name="Google Shape;255;p28"/>
          <p:cNvPicPr preferRelativeResize="0"/>
          <p:nvPr/>
        </p:nvPicPr>
        <p:blipFill>
          <a:blip r:embed="rId6">
            <a:alphaModFix/>
          </a:blip>
          <a:stretch>
            <a:fillRect/>
          </a:stretch>
        </p:blipFill>
        <p:spPr>
          <a:xfrm>
            <a:off x="1701707" y="1832468"/>
            <a:ext cx="620688" cy="800901"/>
          </a:xfrm>
          <a:prstGeom prst="rect">
            <a:avLst/>
          </a:prstGeom>
          <a:noFill/>
          <a:ln>
            <a:noFill/>
          </a:ln>
        </p:spPr>
      </p:pic>
      <p:pic>
        <p:nvPicPr>
          <p:cNvPr id="256" name="Google Shape;256;p28"/>
          <p:cNvPicPr preferRelativeResize="0"/>
          <p:nvPr/>
        </p:nvPicPr>
        <p:blipFill>
          <a:blip r:embed="rId7">
            <a:alphaModFix/>
          </a:blip>
          <a:stretch>
            <a:fillRect/>
          </a:stretch>
        </p:blipFill>
        <p:spPr>
          <a:xfrm>
            <a:off x="7391700" y="2855151"/>
            <a:ext cx="455068" cy="800901"/>
          </a:xfrm>
          <a:prstGeom prst="rect">
            <a:avLst/>
          </a:prstGeom>
          <a:noFill/>
          <a:ln>
            <a:noFill/>
          </a:ln>
        </p:spPr>
      </p:pic>
      <p:pic>
        <p:nvPicPr>
          <p:cNvPr id="257" name="Google Shape;257;p28"/>
          <p:cNvPicPr preferRelativeResize="0"/>
          <p:nvPr/>
        </p:nvPicPr>
        <p:blipFill>
          <a:blip r:embed="rId8">
            <a:alphaModFix/>
          </a:blip>
          <a:stretch>
            <a:fillRect/>
          </a:stretch>
        </p:blipFill>
        <p:spPr>
          <a:xfrm>
            <a:off x="8013872" y="2374037"/>
            <a:ext cx="404165" cy="1188721"/>
          </a:xfrm>
          <a:prstGeom prst="rect">
            <a:avLst/>
          </a:prstGeom>
          <a:noFill/>
          <a:ln>
            <a:noFill/>
          </a:ln>
        </p:spPr>
      </p:pic>
      <p:pic>
        <p:nvPicPr>
          <p:cNvPr id="258" name="Google Shape;258;p28"/>
          <p:cNvPicPr preferRelativeResize="0"/>
          <p:nvPr/>
        </p:nvPicPr>
        <p:blipFill>
          <a:blip r:embed="rId9">
            <a:alphaModFix/>
          </a:blip>
          <a:stretch>
            <a:fillRect/>
          </a:stretch>
        </p:blipFill>
        <p:spPr>
          <a:xfrm>
            <a:off x="7224600" y="2008572"/>
            <a:ext cx="620698" cy="608254"/>
          </a:xfrm>
          <a:prstGeom prst="rect">
            <a:avLst/>
          </a:prstGeom>
          <a:noFill/>
          <a:ln>
            <a:noFill/>
          </a:ln>
        </p:spPr>
      </p:pic>
      <p:pic>
        <p:nvPicPr>
          <p:cNvPr id="259" name="Google Shape;259;p28"/>
          <p:cNvPicPr preferRelativeResize="0"/>
          <p:nvPr/>
        </p:nvPicPr>
        <p:blipFill>
          <a:blip r:embed="rId10">
            <a:alphaModFix/>
          </a:blip>
          <a:stretch>
            <a:fillRect/>
          </a:stretch>
        </p:blipFill>
        <p:spPr>
          <a:xfrm rot="7184987">
            <a:off x="1249614" y="4121752"/>
            <a:ext cx="661424" cy="277800"/>
          </a:xfrm>
          <a:prstGeom prst="rect">
            <a:avLst/>
          </a:prstGeom>
          <a:noFill/>
          <a:ln>
            <a:noFill/>
          </a:ln>
        </p:spPr>
      </p:pic>
      <p:pic>
        <p:nvPicPr>
          <p:cNvPr id="260" name="Google Shape;260;p28"/>
          <p:cNvPicPr preferRelativeResize="0"/>
          <p:nvPr/>
        </p:nvPicPr>
        <p:blipFill>
          <a:blip r:embed="rId11">
            <a:alphaModFix/>
          </a:blip>
          <a:stretch>
            <a:fillRect/>
          </a:stretch>
        </p:blipFill>
        <p:spPr>
          <a:xfrm flipH="1">
            <a:off x="725966" y="3974069"/>
            <a:ext cx="569651" cy="63296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171063" y="2390854"/>
            <a:ext cx="4114800" cy="91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2222563" y="1019274"/>
            <a:ext cx="2011800" cy="13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10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 name="Google Shape;14;p3"/>
          <p:cNvSpPr txBox="1">
            <a:spLocks noGrp="1"/>
          </p:cNvSpPr>
          <p:nvPr>
            <p:ph type="subTitle" idx="1"/>
          </p:nvPr>
        </p:nvSpPr>
        <p:spPr>
          <a:xfrm>
            <a:off x="1856863" y="3484151"/>
            <a:ext cx="2743200" cy="64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25975" y="529375"/>
            <a:ext cx="76920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17" name="Google Shape;17;p4"/>
          <p:cNvSpPr txBox="1">
            <a:spLocks noGrp="1"/>
          </p:cNvSpPr>
          <p:nvPr>
            <p:ph type="body" idx="1"/>
          </p:nvPr>
        </p:nvSpPr>
        <p:spPr>
          <a:xfrm>
            <a:off x="725975" y="1307592"/>
            <a:ext cx="7692000" cy="365700"/>
          </a:xfrm>
          <a:prstGeom prst="rect">
            <a:avLst/>
          </a:prstGeom>
        </p:spPr>
        <p:txBody>
          <a:bodyPr spcFirstLastPara="1" wrap="square" lIns="91425" tIns="91425" rIns="91425" bIns="91425" anchor="t" anchorCtr="0">
            <a:noAutofit/>
          </a:bodyPr>
          <a:lstStyle>
            <a:lvl1pPr marL="457200" lvl="0" indent="-304800" algn="ctr" rtl="0">
              <a:lnSpc>
                <a:spcPct val="100000"/>
              </a:lnSpc>
              <a:spcBef>
                <a:spcPts val="0"/>
              </a:spcBef>
              <a:spcAft>
                <a:spcPts val="0"/>
              </a:spcAft>
              <a:buClr>
                <a:srgbClr val="434343"/>
              </a:buClr>
              <a:buSzPts val="1200"/>
              <a:buAutoNum type="arabicPeriod"/>
              <a:defRPr sz="1200"/>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flipH="1">
            <a:off x="725975" y="529375"/>
            <a:ext cx="7692000" cy="59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25975" y="529375"/>
            <a:ext cx="3663000" cy="5943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8" name="Google Shape;28;p7"/>
          <p:cNvSpPr txBox="1">
            <a:spLocks noGrp="1"/>
          </p:cNvSpPr>
          <p:nvPr>
            <p:ph type="subTitle" idx="1"/>
          </p:nvPr>
        </p:nvSpPr>
        <p:spPr>
          <a:xfrm>
            <a:off x="725975" y="1307600"/>
            <a:ext cx="3663000" cy="330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191919"/>
              </a:buClr>
              <a:buSzPts val="1400"/>
              <a:buFont typeface="Anaheim"/>
              <a:buChar char="●"/>
              <a:defRPr/>
            </a:lvl1pPr>
            <a:lvl2pPr lvl="1" algn="ctr" rtl="0">
              <a:lnSpc>
                <a:spcPct val="100000"/>
              </a:lnSpc>
              <a:spcBef>
                <a:spcPts val="0"/>
              </a:spcBef>
              <a:spcAft>
                <a:spcPts val="0"/>
              </a:spcAft>
              <a:buClr>
                <a:srgbClr val="191919"/>
              </a:buClr>
              <a:buSzPts val="1400"/>
              <a:buFont typeface="Anaheim"/>
              <a:buChar char="○"/>
              <a:defRPr/>
            </a:lvl2pPr>
            <a:lvl3pPr lvl="2" algn="ctr" rtl="0">
              <a:lnSpc>
                <a:spcPct val="100000"/>
              </a:lnSpc>
              <a:spcBef>
                <a:spcPts val="1600"/>
              </a:spcBef>
              <a:spcAft>
                <a:spcPts val="0"/>
              </a:spcAft>
              <a:buClr>
                <a:srgbClr val="191919"/>
              </a:buClr>
              <a:buSzPts val="1400"/>
              <a:buFont typeface="Anaheim"/>
              <a:buChar char="■"/>
              <a:defRPr/>
            </a:lvl3pPr>
            <a:lvl4pPr lvl="3" algn="ctr" rtl="0">
              <a:lnSpc>
                <a:spcPct val="100000"/>
              </a:lnSpc>
              <a:spcBef>
                <a:spcPts val="1600"/>
              </a:spcBef>
              <a:spcAft>
                <a:spcPts val="0"/>
              </a:spcAft>
              <a:buClr>
                <a:srgbClr val="191919"/>
              </a:buClr>
              <a:buSzPts val="1400"/>
              <a:buFont typeface="Anaheim"/>
              <a:buChar char="●"/>
              <a:defRPr/>
            </a:lvl4pPr>
            <a:lvl5pPr lvl="4" algn="ctr" rtl="0">
              <a:lnSpc>
                <a:spcPct val="100000"/>
              </a:lnSpc>
              <a:spcBef>
                <a:spcPts val="1600"/>
              </a:spcBef>
              <a:spcAft>
                <a:spcPts val="0"/>
              </a:spcAft>
              <a:buClr>
                <a:srgbClr val="191919"/>
              </a:buClr>
              <a:buSzPts val="1400"/>
              <a:buFont typeface="Anaheim"/>
              <a:buChar char="○"/>
              <a:defRPr/>
            </a:lvl5pPr>
            <a:lvl6pPr lvl="5" algn="ctr" rtl="0">
              <a:lnSpc>
                <a:spcPct val="100000"/>
              </a:lnSpc>
              <a:spcBef>
                <a:spcPts val="1600"/>
              </a:spcBef>
              <a:spcAft>
                <a:spcPts val="0"/>
              </a:spcAft>
              <a:buClr>
                <a:srgbClr val="191919"/>
              </a:buClr>
              <a:buSzPts val="1400"/>
              <a:buFont typeface="Anaheim"/>
              <a:buChar char="■"/>
              <a:defRPr/>
            </a:lvl6pPr>
            <a:lvl7pPr lvl="6" algn="ctr" rtl="0">
              <a:lnSpc>
                <a:spcPct val="100000"/>
              </a:lnSpc>
              <a:spcBef>
                <a:spcPts val="1600"/>
              </a:spcBef>
              <a:spcAft>
                <a:spcPts val="0"/>
              </a:spcAft>
              <a:buClr>
                <a:srgbClr val="191919"/>
              </a:buClr>
              <a:buSzPts val="1400"/>
              <a:buFont typeface="Anaheim"/>
              <a:buChar char="●"/>
              <a:defRPr/>
            </a:lvl7pPr>
            <a:lvl8pPr lvl="7" algn="ctr" rtl="0">
              <a:lnSpc>
                <a:spcPct val="100000"/>
              </a:lnSpc>
              <a:spcBef>
                <a:spcPts val="1600"/>
              </a:spcBef>
              <a:spcAft>
                <a:spcPts val="0"/>
              </a:spcAft>
              <a:buClr>
                <a:srgbClr val="191919"/>
              </a:buClr>
              <a:buSzPts val="1400"/>
              <a:buFont typeface="Anaheim"/>
              <a:buChar char="○"/>
              <a:defRPr/>
            </a:lvl8pPr>
            <a:lvl9pPr lvl="8" algn="ctr" rtl="0">
              <a:lnSpc>
                <a:spcPct val="100000"/>
              </a:lnSpc>
              <a:spcBef>
                <a:spcPts val="1600"/>
              </a:spcBef>
              <a:spcAft>
                <a:spcPts val="1600"/>
              </a:spcAft>
              <a:buClr>
                <a:srgbClr val="191919"/>
              </a:buClr>
              <a:buSzPts val="1400"/>
              <a:buFont typeface="Anaheim"/>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942475" y="1657350"/>
            <a:ext cx="4572000" cy="1828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2424600" y="1124800"/>
            <a:ext cx="4294800" cy="1004700"/>
          </a:xfrm>
          <a:prstGeom prst="rect">
            <a:avLst/>
          </a:prstGeom>
          <a:solidFill>
            <a:srgbClr val="A28E28">
              <a:alpha val="25099"/>
            </a:srgbClr>
          </a:solidFill>
        </p:spPr>
        <p:txBody>
          <a:bodyPr spcFirstLastPara="1" wrap="square" lIns="91425" tIns="91425" rIns="91425" bIns="91425" anchor="ctr" anchorCtr="0">
            <a:noAutofit/>
          </a:bodyPr>
          <a:lstStyle>
            <a:lvl1pPr lvl="0" algn="ctr" rtl="0">
              <a:spcBef>
                <a:spcPts val="0"/>
              </a:spcBef>
              <a:spcAft>
                <a:spcPts val="0"/>
              </a:spcAft>
              <a:buSzPts val="3400"/>
              <a:buNone/>
              <a:defRPr sz="4000"/>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33" name="Google Shape;33;p9"/>
          <p:cNvSpPr txBox="1">
            <a:spLocks noGrp="1"/>
          </p:cNvSpPr>
          <p:nvPr>
            <p:ph type="subTitle" idx="1"/>
          </p:nvPr>
        </p:nvSpPr>
        <p:spPr>
          <a:xfrm>
            <a:off x="2645250" y="2401550"/>
            <a:ext cx="3853500" cy="183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1828800" y="1451061"/>
            <a:ext cx="5486400" cy="1645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solidFill>
                  <a:srgbClr val="10112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8" name="Google Shape;38;p11"/>
          <p:cNvSpPr txBox="1">
            <a:spLocks noGrp="1"/>
          </p:cNvSpPr>
          <p:nvPr>
            <p:ph type="subTitle" idx="1"/>
          </p:nvPr>
        </p:nvSpPr>
        <p:spPr>
          <a:xfrm>
            <a:off x="1828800" y="3280839"/>
            <a:ext cx="5486400" cy="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3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5975" y="445025"/>
            <a:ext cx="76920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400"/>
              <a:buFont typeface="Calistoga"/>
              <a:buNone/>
              <a:defRPr sz="3400">
                <a:solidFill>
                  <a:schemeClr val="dk1"/>
                </a:solidFill>
                <a:latin typeface="Calistoga"/>
                <a:ea typeface="Calistoga"/>
                <a:cs typeface="Calistoga"/>
                <a:sym typeface="Calistoga"/>
              </a:defRPr>
            </a:lvl1pPr>
            <a:lvl2pPr lvl="1" rtl="0">
              <a:spcBef>
                <a:spcPts val="0"/>
              </a:spcBef>
              <a:spcAft>
                <a:spcPts val="0"/>
              </a:spcAft>
              <a:buClr>
                <a:schemeClr val="dk1"/>
              </a:buClr>
              <a:buSzPts val="3400"/>
              <a:buFont typeface="Calistoga"/>
              <a:buNone/>
              <a:defRPr sz="3400">
                <a:solidFill>
                  <a:schemeClr val="dk1"/>
                </a:solidFill>
                <a:latin typeface="Calistoga"/>
                <a:ea typeface="Calistoga"/>
                <a:cs typeface="Calistoga"/>
                <a:sym typeface="Calistoga"/>
              </a:defRPr>
            </a:lvl2pPr>
            <a:lvl3pPr lvl="2" rtl="0">
              <a:spcBef>
                <a:spcPts val="0"/>
              </a:spcBef>
              <a:spcAft>
                <a:spcPts val="0"/>
              </a:spcAft>
              <a:buClr>
                <a:schemeClr val="dk1"/>
              </a:buClr>
              <a:buSzPts val="3400"/>
              <a:buFont typeface="Calistoga"/>
              <a:buNone/>
              <a:defRPr sz="3400">
                <a:solidFill>
                  <a:schemeClr val="dk1"/>
                </a:solidFill>
                <a:latin typeface="Calistoga"/>
                <a:ea typeface="Calistoga"/>
                <a:cs typeface="Calistoga"/>
                <a:sym typeface="Calistoga"/>
              </a:defRPr>
            </a:lvl3pPr>
            <a:lvl4pPr lvl="3" rtl="0">
              <a:spcBef>
                <a:spcPts val="0"/>
              </a:spcBef>
              <a:spcAft>
                <a:spcPts val="0"/>
              </a:spcAft>
              <a:buClr>
                <a:schemeClr val="dk1"/>
              </a:buClr>
              <a:buSzPts val="3400"/>
              <a:buFont typeface="Calistoga"/>
              <a:buNone/>
              <a:defRPr sz="3400">
                <a:solidFill>
                  <a:schemeClr val="dk1"/>
                </a:solidFill>
                <a:latin typeface="Calistoga"/>
                <a:ea typeface="Calistoga"/>
                <a:cs typeface="Calistoga"/>
                <a:sym typeface="Calistoga"/>
              </a:defRPr>
            </a:lvl4pPr>
            <a:lvl5pPr lvl="4" rtl="0">
              <a:spcBef>
                <a:spcPts val="0"/>
              </a:spcBef>
              <a:spcAft>
                <a:spcPts val="0"/>
              </a:spcAft>
              <a:buClr>
                <a:schemeClr val="dk1"/>
              </a:buClr>
              <a:buSzPts val="3400"/>
              <a:buFont typeface="Calistoga"/>
              <a:buNone/>
              <a:defRPr sz="3400">
                <a:solidFill>
                  <a:schemeClr val="dk1"/>
                </a:solidFill>
                <a:latin typeface="Calistoga"/>
                <a:ea typeface="Calistoga"/>
                <a:cs typeface="Calistoga"/>
                <a:sym typeface="Calistoga"/>
              </a:defRPr>
            </a:lvl5pPr>
            <a:lvl6pPr lvl="5" rtl="0">
              <a:spcBef>
                <a:spcPts val="0"/>
              </a:spcBef>
              <a:spcAft>
                <a:spcPts val="0"/>
              </a:spcAft>
              <a:buClr>
                <a:schemeClr val="dk1"/>
              </a:buClr>
              <a:buSzPts val="3400"/>
              <a:buFont typeface="Calistoga"/>
              <a:buNone/>
              <a:defRPr sz="3400">
                <a:solidFill>
                  <a:schemeClr val="dk1"/>
                </a:solidFill>
                <a:latin typeface="Calistoga"/>
                <a:ea typeface="Calistoga"/>
                <a:cs typeface="Calistoga"/>
                <a:sym typeface="Calistoga"/>
              </a:defRPr>
            </a:lvl6pPr>
            <a:lvl7pPr lvl="6" rtl="0">
              <a:spcBef>
                <a:spcPts val="0"/>
              </a:spcBef>
              <a:spcAft>
                <a:spcPts val="0"/>
              </a:spcAft>
              <a:buClr>
                <a:schemeClr val="dk1"/>
              </a:buClr>
              <a:buSzPts val="3400"/>
              <a:buFont typeface="Calistoga"/>
              <a:buNone/>
              <a:defRPr sz="3400">
                <a:solidFill>
                  <a:schemeClr val="dk1"/>
                </a:solidFill>
                <a:latin typeface="Calistoga"/>
                <a:ea typeface="Calistoga"/>
                <a:cs typeface="Calistoga"/>
                <a:sym typeface="Calistoga"/>
              </a:defRPr>
            </a:lvl7pPr>
            <a:lvl8pPr lvl="7" rtl="0">
              <a:spcBef>
                <a:spcPts val="0"/>
              </a:spcBef>
              <a:spcAft>
                <a:spcPts val="0"/>
              </a:spcAft>
              <a:buClr>
                <a:schemeClr val="dk1"/>
              </a:buClr>
              <a:buSzPts val="3400"/>
              <a:buFont typeface="Calistoga"/>
              <a:buNone/>
              <a:defRPr sz="3400">
                <a:solidFill>
                  <a:schemeClr val="dk1"/>
                </a:solidFill>
                <a:latin typeface="Calistoga"/>
                <a:ea typeface="Calistoga"/>
                <a:cs typeface="Calistoga"/>
                <a:sym typeface="Calistoga"/>
              </a:defRPr>
            </a:lvl8pPr>
            <a:lvl9pPr lvl="8" rtl="0">
              <a:spcBef>
                <a:spcPts val="0"/>
              </a:spcBef>
              <a:spcAft>
                <a:spcPts val="0"/>
              </a:spcAft>
              <a:buClr>
                <a:schemeClr val="dk1"/>
              </a:buClr>
              <a:buSzPts val="3400"/>
              <a:buFont typeface="Calistoga"/>
              <a:buNone/>
              <a:defRPr sz="3400">
                <a:solidFill>
                  <a:schemeClr val="dk1"/>
                </a:solidFill>
                <a:latin typeface="Calistoga"/>
                <a:ea typeface="Calistoga"/>
                <a:cs typeface="Calistoga"/>
                <a:sym typeface="Calistoga"/>
              </a:defRPr>
            </a:lvl9pPr>
          </a:lstStyle>
          <a:p>
            <a:endParaRPr/>
          </a:p>
        </p:txBody>
      </p:sp>
      <p:sp>
        <p:nvSpPr>
          <p:cNvPr id="7" name="Google Shape;7;p1"/>
          <p:cNvSpPr txBox="1">
            <a:spLocks noGrp="1"/>
          </p:cNvSpPr>
          <p:nvPr>
            <p:ph type="body" idx="1"/>
          </p:nvPr>
        </p:nvSpPr>
        <p:spPr>
          <a:xfrm>
            <a:off x="725975" y="1152475"/>
            <a:ext cx="7692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61" r:id="rId10"/>
    <p:sldLayoutId id="2147483662" r:id="rId11"/>
    <p:sldLayoutId id="2147483663" r:id="rId12"/>
    <p:sldLayoutId id="2147483667" r:id="rId13"/>
    <p:sldLayoutId id="2147483670" r:id="rId14"/>
    <p:sldLayoutId id="2147483673" r:id="rId15"/>
    <p:sldLayoutId id="214748367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4.png"/><Relationship Id="rId5" Type="http://schemas.openxmlformats.org/officeDocument/2006/relationships/image" Target="../media/image19.pn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23.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23.png"/><Relationship Id="rId9" Type="http://schemas.openxmlformats.org/officeDocument/2006/relationships/image" Target="../media/image13.png"/><Relationship Id="rId1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19.png"/><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12"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1.png"/><Relationship Id="rId11" Type="http://schemas.openxmlformats.org/officeDocument/2006/relationships/image" Target="../media/image13.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png"/><Relationship Id="rId3" Type="http://schemas.openxmlformats.org/officeDocument/2006/relationships/image" Target="../media/image29.png"/><Relationship Id="rId7" Type="http://schemas.openxmlformats.org/officeDocument/2006/relationships/image" Target="../media/image30.png"/><Relationship Id="rId12" Type="http://schemas.openxmlformats.org/officeDocument/2006/relationships/image" Target="../media/image22.png"/><Relationship Id="rId2" Type="http://schemas.openxmlformats.org/officeDocument/2006/relationships/notesSlide" Target="../notesSlides/notesSlide25.xml"/><Relationship Id="rId16"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24.png"/><Relationship Id="rId11" Type="http://schemas.openxmlformats.org/officeDocument/2006/relationships/image" Target="../media/image21.png"/><Relationship Id="rId5" Type="http://schemas.openxmlformats.org/officeDocument/2006/relationships/image" Target="../media/image7.png"/><Relationship Id="rId1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27.png"/><Relationship Id="rId9" Type="http://schemas.openxmlformats.org/officeDocument/2006/relationships/image" Target="../media/image19.png"/><Relationship Id="rId1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png"/><Relationship Id="rId3" Type="http://schemas.openxmlformats.org/officeDocument/2006/relationships/image" Target="../media/image28.png"/><Relationship Id="rId7" Type="http://schemas.openxmlformats.org/officeDocument/2006/relationships/image" Target="../media/image19.png"/><Relationship Id="rId12" Type="http://schemas.openxmlformats.org/officeDocument/2006/relationships/image" Target="../media/image27.png"/><Relationship Id="rId2" Type="http://schemas.openxmlformats.org/officeDocument/2006/relationships/notesSlide" Target="../notesSlides/notesSlide26.xml"/><Relationship Id="rId16" Type="http://schemas.openxmlformats.org/officeDocument/2006/relationships/image" Target="../media/image23.png"/><Relationship Id="rId1" Type="http://schemas.openxmlformats.org/officeDocument/2006/relationships/slideLayout" Target="../slideLayouts/slideLayout11.xml"/><Relationship Id="rId6" Type="http://schemas.openxmlformats.org/officeDocument/2006/relationships/image" Target="../media/image13.png"/><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31.png"/><Relationship Id="rId9" Type="http://schemas.openxmlformats.org/officeDocument/2006/relationships/image" Target="../media/image16.png"/><Relationship Id="rId1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7.png"/><Relationship Id="rId17" Type="http://schemas.openxmlformats.org/officeDocument/2006/relationships/image" Target="../media/image14.png"/><Relationship Id="rId2" Type="http://schemas.openxmlformats.org/officeDocument/2006/relationships/notesSlide" Target="../notesSlides/notesSlide27.xml"/><Relationship Id="rId16"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27.png"/><Relationship Id="rId5" Type="http://schemas.openxmlformats.org/officeDocument/2006/relationships/image" Target="../media/image12.png"/><Relationship Id="rId15" Type="http://schemas.openxmlformats.org/officeDocument/2006/relationships/image" Target="../media/image11.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17.png"/><Relationship Id="rId14"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hyperlink" Target="https://www.freepik.com/free-vector/watercolor-forest-animals-illustration_31194835.htmhttps:/www.freepik.com/free-vector/vintage-scrapbook-frames_10603169.htm" TargetMode="External"/><Relationship Id="rId7" Type="http://schemas.openxmlformats.org/officeDocument/2006/relationships/hyperlink" Target="https://www.freepik.com/free-vector/vintage-scrapbook-frames_10603169.htmhttps:/www.freepik.com/free-vector/vintage-scrapbook-frames_10603169.htm" TargetMode="External"/><Relationship Id="rId12" Type="http://schemas.openxmlformats.org/officeDocument/2006/relationships/image" Target="../media/image38.png"/><Relationship Id="rId2" Type="http://schemas.openxmlformats.org/officeDocument/2006/relationships/notesSlide" Target="../notesSlides/notesSlide28.xml"/><Relationship Id="rId16"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hyperlink" Target="https://www.freepik.com/free-vector/vintage-torn-paper-labels-with-blank-photos_10589740.htmhttps:/www.freepik.com/free-vector/vintage-scrapbook-frames_10603169.htm" TargetMode="External"/><Relationship Id="rId11" Type="http://schemas.openxmlformats.org/officeDocument/2006/relationships/image" Target="../media/image37.png"/><Relationship Id="rId5" Type="http://schemas.openxmlformats.org/officeDocument/2006/relationships/hyperlink" Target="https://www.freepik.com/free-vector/watercolor-forest-animals-pattern_31252281.htmhttps:/www.freepik.com/free-vector/vintage-scrapbook-frames_10603169.htm" TargetMode="External"/><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hyperlink" Target="https://www.freepik.com/free-vector/watercolor-forest-animals-pattern_31252282.htmhttps:/www.freepik.com/free-vector/vintage-scrapbook-frames_10603169.htm" TargetMode="External"/><Relationship Id="rId9" Type="http://schemas.openxmlformats.org/officeDocument/2006/relationships/image" Target="../media/image35.png"/><Relationship Id="rId1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hyperlink" Target="https://www.freepik.com/free-photo/vision-board-concept-side-view_34653956.htm/?utm_source=slidesgo_template&amp;utm_medium=referral-link&amp;utm_campaign=sg_resources&amp;utm_content=freepik" TargetMode="External"/><Relationship Id="rId13" Type="http://schemas.openxmlformats.org/officeDocument/2006/relationships/hyperlink" Target="https://www.freepik.com/free-vector/vintage-scrapbook-frames_10603169.htmhttps:/www.freepik.com/free-vector/vintage-scrapbook-frames_10603169.htm" TargetMode="External"/><Relationship Id="rId3" Type="http://schemas.openxmlformats.org/officeDocument/2006/relationships/hyperlink" Target="https://www.freepik.com/free-vector/hand-painted-watercolor-nature-background_13723081.htm/?utm_source=slidesgo_template&amp;utm_medium=referral-link&amp;utm_campaign=sg_resources&amp;utm_content=freepik" TargetMode="External"/><Relationship Id="rId7" Type="http://schemas.openxmlformats.org/officeDocument/2006/relationships/hyperlink" Target="https://www.freepik.com/free-photo/side-view-woman-making-vision-board_34653979.htm/?utm_source=slidesgo_template&amp;utm_medium=referral-link&amp;utm_campaign=sg_resources&amp;utm_content=freepik" TargetMode="External"/><Relationship Id="rId12" Type="http://schemas.openxmlformats.org/officeDocument/2006/relationships/hyperlink" Target="https://www.freepik.com/free-vector/vintage-torn-paper-labels-with-blank-photos_10589740.htmhttps:/www.freepik.com/free-vector/vintage-scrapbook-frames_10603169.htm"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hyperlink" Target="https://www.freepik.com/free-photo/happy-black-woman-standing-with-flower_4200699.htm/?utm_source=slidesgo_template&amp;utm_medium=referral-link&amp;utm_campaign=sg_resources&amp;utm_content=freepik" TargetMode="External"/><Relationship Id="rId11" Type="http://schemas.openxmlformats.org/officeDocument/2006/relationships/hyperlink" Target="https://www.freepik.com/free-vector/watercolor-forest-animals-pattern_31252281.htmhttps:/www.freepik.com/free-vector/vintage-scrapbook-frames_10603169.htm" TargetMode="External"/><Relationship Id="rId5" Type="http://schemas.openxmlformats.org/officeDocument/2006/relationships/hyperlink" Target="https://www.freepik.com/free-photo/travel-agent-offering-trip-planning-clients_17770029.htm/?utm_source=slidesgo_template&amp;utm_medium=referral-link&amp;utm_campaign=sg_resources&amp;utm_content=freepik" TargetMode="External"/><Relationship Id="rId10" Type="http://schemas.openxmlformats.org/officeDocument/2006/relationships/hyperlink" Target="https://www.freepik.com/free-vector/watercolor-forest-animals-pattern_31252282.htmhttps:/www.freepik.com/free-vector/vintage-scrapbook-frames_10603169.htm" TargetMode="External"/><Relationship Id="rId4" Type="http://schemas.openxmlformats.org/officeDocument/2006/relationships/hyperlink" Target="https://www.freepik.com/free-photo/confident-middle-aged-woman-portrait_16690997.htm/?utm_source=slidesgo_template&amp;utm_medium=referral-link&amp;utm_campaign=sg_resources&amp;utm_content=freepik" TargetMode="External"/><Relationship Id="rId9" Type="http://schemas.openxmlformats.org/officeDocument/2006/relationships/hyperlink" Target="https://www.freepik.com/free-vector/watercolor-forest-animals-illustration_31194835.htmhttps:/www.freepik.com/free-vector/vintage-scrapbook-frames_10603169.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23.png"/><Relationship Id="rId10"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0"/>
        <p:cNvGrpSpPr/>
        <p:nvPr/>
      </p:nvGrpSpPr>
      <p:grpSpPr>
        <a:xfrm>
          <a:off x="0" y="0"/>
          <a:ext cx="0" cy="0"/>
          <a:chOff x="0" y="0"/>
          <a:chExt cx="0" cy="0"/>
        </a:xfrm>
      </p:grpSpPr>
      <p:grpSp>
        <p:nvGrpSpPr>
          <p:cNvPr id="271" name="Google Shape;271;p32"/>
          <p:cNvGrpSpPr/>
          <p:nvPr/>
        </p:nvGrpSpPr>
        <p:grpSpPr>
          <a:xfrm>
            <a:off x="582497" y="386024"/>
            <a:ext cx="5292753" cy="4371690"/>
            <a:chOff x="582497" y="386024"/>
            <a:chExt cx="5292753" cy="4371690"/>
          </a:xfrm>
        </p:grpSpPr>
        <p:sp>
          <p:nvSpPr>
            <p:cNvPr id="272" name="Google Shape;272;p32"/>
            <p:cNvSpPr/>
            <p:nvPr/>
          </p:nvSpPr>
          <p:spPr>
            <a:xfrm>
              <a:off x="725975" y="529375"/>
              <a:ext cx="5006100" cy="408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2"/>
            <p:cNvSpPr/>
            <p:nvPr/>
          </p:nvSpPr>
          <p:spPr>
            <a:xfrm rot="-2699203">
              <a:off x="497034" y="689356"/>
              <a:ext cx="914925"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2"/>
            <p:cNvSpPr/>
            <p:nvPr/>
          </p:nvSpPr>
          <p:spPr>
            <a:xfrm rot="-2701594" flipH="1">
              <a:off x="5045832" y="4317046"/>
              <a:ext cx="915138"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 name="Google Shape;275;p32"/>
          <p:cNvSpPr txBox="1">
            <a:spLocks noGrp="1"/>
          </p:cNvSpPr>
          <p:nvPr>
            <p:ph type="ctrTitle"/>
          </p:nvPr>
        </p:nvSpPr>
        <p:spPr>
          <a:xfrm>
            <a:off x="729275" y="1016782"/>
            <a:ext cx="4999500" cy="237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000" dirty="0" err="1" smtClean="0"/>
              <a:t>Phong</a:t>
            </a:r>
            <a:r>
              <a:rPr lang="en-US" sz="4000" dirty="0" smtClean="0"/>
              <a:t> </a:t>
            </a:r>
            <a:r>
              <a:rPr lang="en-US" sz="4000" dirty="0" err="1" smtClean="0"/>
              <a:t>trào</a:t>
            </a:r>
            <a:r>
              <a:rPr lang="en-US" sz="4000" dirty="0" smtClean="0"/>
              <a:t> “</a:t>
            </a:r>
            <a:r>
              <a:rPr lang="en-US" sz="4000" dirty="0" err="1" smtClean="0"/>
              <a:t>Người</a:t>
            </a:r>
            <a:r>
              <a:rPr lang="en-US" sz="4000" dirty="0" smtClean="0"/>
              <a:t> </a:t>
            </a:r>
            <a:r>
              <a:rPr lang="en-US" sz="4000" dirty="0" err="1" smtClean="0"/>
              <a:t>tốt</a:t>
            </a:r>
            <a:r>
              <a:rPr lang="en-US" sz="4000" dirty="0" smtClean="0"/>
              <a:t> </a:t>
            </a:r>
            <a:r>
              <a:rPr lang="en-US" sz="4000" dirty="0" err="1" smtClean="0"/>
              <a:t>việc</a:t>
            </a:r>
            <a:r>
              <a:rPr lang="en-US" sz="4000" dirty="0" smtClean="0"/>
              <a:t> </a:t>
            </a:r>
            <a:r>
              <a:rPr lang="en-US" sz="4000" dirty="0" err="1" smtClean="0"/>
              <a:t>tốt</a:t>
            </a:r>
            <a:r>
              <a:rPr lang="en-US" sz="4000" dirty="0" smtClean="0"/>
              <a:t>” ở </a:t>
            </a:r>
            <a:r>
              <a:rPr lang="en-US" sz="4000" dirty="0" err="1" smtClean="0"/>
              <a:t>Thành</a:t>
            </a:r>
            <a:r>
              <a:rPr lang="en-US" sz="4000" dirty="0" smtClean="0"/>
              <a:t> </a:t>
            </a:r>
            <a:r>
              <a:rPr lang="en-US" sz="4000" dirty="0" err="1" smtClean="0"/>
              <a:t>phố</a:t>
            </a:r>
            <a:r>
              <a:rPr lang="en-US" sz="4000" dirty="0" smtClean="0"/>
              <a:t> </a:t>
            </a:r>
            <a:r>
              <a:rPr lang="en-US" sz="4000" dirty="0" err="1" smtClean="0"/>
              <a:t>Hà</a:t>
            </a:r>
            <a:r>
              <a:rPr lang="en-US" sz="4000" dirty="0" smtClean="0"/>
              <a:t> </a:t>
            </a:r>
            <a:r>
              <a:rPr lang="en-US" sz="4000" dirty="0" err="1" smtClean="0"/>
              <a:t>Nội</a:t>
            </a:r>
            <a:endParaRPr sz="4000" dirty="0"/>
          </a:p>
        </p:txBody>
      </p:sp>
      <p:sp>
        <p:nvSpPr>
          <p:cNvPr id="276" name="Google Shape;276;p32"/>
          <p:cNvSpPr txBox="1">
            <a:spLocks noGrp="1"/>
          </p:cNvSpPr>
          <p:nvPr>
            <p:ph type="subTitle" idx="1"/>
          </p:nvPr>
        </p:nvSpPr>
        <p:spPr>
          <a:xfrm>
            <a:off x="725975" y="3669518"/>
            <a:ext cx="5006100" cy="45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By: Le Vu Phuong </a:t>
            </a:r>
            <a:r>
              <a:rPr lang="en-US" dirty="0" err="1" smtClean="0"/>
              <a:t>Thao</a:t>
            </a:r>
            <a:endParaRPr dirty="0"/>
          </a:p>
        </p:txBody>
      </p:sp>
      <p:sp>
        <p:nvSpPr>
          <p:cNvPr id="277" name="Google Shape;277;p32"/>
          <p:cNvSpPr/>
          <p:nvPr/>
        </p:nvSpPr>
        <p:spPr>
          <a:xfrm>
            <a:off x="2069065" y="3522803"/>
            <a:ext cx="2319919" cy="14600"/>
          </a:xfrm>
          <a:custGeom>
            <a:avLst/>
            <a:gdLst/>
            <a:ahLst/>
            <a:cxnLst/>
            <a:rect l="l" t="t" r="r" b="b"/>
            <a:pathLst>
              <a:path w="99418" h="584" extrusionOk="0">
                <a:moveTo>
                  <a:pt x="0" y="584"/>
                </a:moveTo>
                <a:cubicBezTo>
                  <a:pt x="33140" y="584"/>
                  <a:pt x="66278" y="0"/>
                  <a:pt x="99418" y="0"/>
                </a:cubicBezTo>
              </a:path>
            </a:pathLst>
          </a:custGeom>
          <a:noFill/>
          <a:ln w="19050" cap="flat" cmpd="sng">
            <a:solidFill>
              <a:schemeClr val="lt2"/>
            </a:solidFill>
            <a:prstDash val="solid"/>
            <a:round/>
            <a:headEnd type="none" w="med" len="med"/>
            <a:tailEnd type="none" w="med" len="med"/>
          </a:ln>
        </p:spPr>
      </p:sp>
      <p:grpSp>
        <p:nvGrpSpPr>
          <p:cNvPr id="278" name="Google Shape;278;p32"/>
          <p:cNvGrpSpPr/>
          <p:nvPr/>
        </p:nvGrpSpPr>
        <p:grpSpPr>
          <a:xfrm>
            <a:off x="6097951" y="529375"/>
            <a:ext cx="2388624" cy="4084755"/>
            <a:chOff x="6097951" y="529375"/>
            <a:chExt cx="2388624" cy="4084755"/>
          </a:xfrm>
        </p:grpSpPr>
        <p:sp>
          <p:nvSpPr>
            <p:cNvPr id="279" name="Google Shape;279;p32"/>
            <p:cNvSpPr/>
            <p:nvPr/>
          </p:nvSpPr>
          <p:spPr>
            <a:xfrm rot="10800000">
              <a:off x="8147572" y="4339930"/>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2"/>
            <p:cNvSpPr/>
            <p:nvPr/>
          </p:nvSpPr>
          <p:spPr>
            <a:xfrm rot="10800000">
              <a:off x="7804603" y="4339930"/>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2"/>
            <p:cNvSpPr/>
            <p:nvPr/>
          </p:nvSpPr>
          <p:spPr>
            <a:xfrm rot="10800000">
              <a:off x="7461634" y="4339930"/>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2"/>
            <p:cNvSpPr/>
            <p:nvPr/>
          </p:nvSpPr>
          <p:spPr>
            <a:xfrm rot="10800000">
              <a:off x="7118665" y="4339930"/>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 name="Google Shape;283;p32"/>
            <p:cNvPicPr preferRelativeResize="0"/>
            <p:nvPr/>
          </p:nvPicPr>
          <p:blipFill>
            <a:blip r:embed="rId4">
              <a:alphaModFix/>
            </a:blip>
            <a:stretch>
              <a:fillRect/>
            </a:stretch>
          </p:blipFill>
          <p:spPr>
            <a:xfrm>
              <a:off x="6893811" y="529382"/>
              <a:ext cx="274320" cy="482801"/>
            </a:xfrm>
            <a:prstGeom prst="rect">
              <a:avLst/>
            </a:prstGeom>
            <a:noFill/>
            <a:ln>
              <a:noFill/>
            </a:ln>
          </p:spPr>
        </p:pic>
        <p:pic>
          <p:nvPicPr>
            <p:cNvPr id="284" name="Google Shape;284;p32"/>
            <p:cNvPicPr preferRelativeResize="0"/>
            <p:nvPr/>
          </p:nvPicPr>
          <p:blipFill>
            <a:blip r:embed="rId5">
              <a:alphaModFix/>
            </a:blip>
            <a:stretch>
              <a:fillRect/>
            </a:stretch>
          </p:blipFill>
          <p:spPr>
            <a:xfrm>
              <a:off x="6848092" y="1097095"/>
              <a:ext cx="365759" cy="510976"/>
            </a:xfrm>
            <a:prstGeom prst="rect">
              <a:avLst/>
            </a:prstGeom>
            <a:noFill/>
            <a:ln>
              <a:noFill/>
            </a:ln>
          </p:spPr>
        </p:pic>
        <p:grpSp>
          <p:nvGrpSpPr>
            <p:cNvPr id="285" name="Google Shape;285;p32"/>
            <p:cNvGrpSpPr/>
            <p:nvPr/>
          </p:nvGrpSpPr>
          <p:grpSpPr>
            <a:xfrm>
              <a:off x="7320746" y="529375"/>
              <a:ext cx="1165829" cy="1854403"/>
              <a:chOff x="7320746" y="529375"/>
              <a:chExt cx="1165829" cy="1854403"/>
            </a:xfrm>
          </p:grpSpPr>
          <p:pic>
            <p:nvPicPr>
              <p:cNvPr id="286" name="Google Shape;286;p32"/>
              <p:cNvPicPr preferRelativeResize="0"/>
              <p:nvPr/>
            </p:nvPicPr>
            <p:blipFill>
              <a:blip r:embed="rId6">
                <a:alphaModFix/>
              </a:blip>
              <a:stretch>
                <a:fillRect/>
              </a:stretch>
            </p:blipFill>
            <p:spPr>
              <a:xfrm>
                <a:off x="7320746" y="529375"/>
                <a:ext cx="1097281" cy="1854403"/>
              </a:xfrm>
              <a:prstGeom prst="rect">
                <a:avLst/>
              </a:prstGeom>
              <a:noFill/>
              <a:ln>
                <a:noFill/>
              </a:ln>
            </p:spPr>
          </p:pic>
          <p:sp>
            <p:nvSpPr>
              <p:cNvPr id="287" name="Google Shape;287;p32"/>
              <p:cNvSpPr/>
              <p:nvPr/>
            </p:nvSpPr>
            <p:spPr>
              <a:xfrm rot="5400000">
                <a:off x="7960825" y="1405425"/>
                <a:ext cx="9144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8" name="Google Shape;288;p32"/>
            <p:cNvPicPr preferRelativeResize="0"/>
            <p:nvPr/>
          </p:nvPicPr>
          <p:blipFill>
            <a:blip r:embed="rId7">
              <a:alphaModFix/>
            </a:blip>
            <a:stretch>
              <a:fillRect/>
            </a:stretch>
          </p:blipFill>
          <p:spPr>
            <a:xfrm>
              <a:off x="7258225" y="2572038"/>
              <a:ext cx="1159798" cy="788678"/>
            </a:xfrm>
            <a:prstGeom prst="rect">
              <a:avLst/>
            </a:prstGeom>
            <a:noFill/>
            <a:ln>
              <a:noFill/>
            </a:ln>
          </p:spPr>
        </p:pic>
        <p:grpSp>
          <p:nvGrpSpPr>
            <p:cNvPr id="289" name="Google Shape;289;p32"/>
            <p:cNvGrpSpPr/>
            <p:nvPr/>
          </p:nvGrpSpPr>
          <p:grpSpPr>
            <a:xfrm>
              <a:off x="6097951" y="2571750"/>
              <a:ext cx="938912" cy="2040576"/>
              <a:chOff x="6097951" y="2571750"/>
              <a:chExt cx="938912" cy="2040576"/>
            </a:xfrm>
          </p:grpSpPr>
          <p:pic>
            <p:nvPicPr>
              <p:cNvPr id="290" name="Google Shape;290;p32"/>
              <p:cNvPicPr preferRelativeResize="0"/>
              <p:nvPr/>
            </p:nvPicPr>
            <p:blipFill>
              <a:blip r:embed="rId8">
                <a:alphaModFix/>
              </a:blip>
              <a:stretch>
                <a:fillRect/>
              </a:stretch>
            </p:blipFill>
            <p:spPr>
              <a:xfrm flipH="1">
                <a:off x="6097951" y="2571750"/>
                <a:ext cx="938912" cy="2040576"/>
              </a:xfrm>
              <a:prstGeom prst="rect">
                <a:avLst/>
              </a:prstGeom>
              <a:noFill/>
              <a:ln>
                <a:noFill/>
              </a:ln>
            </p:spPr>
          </p:pic>
          <p:sp>
            <p:nvSpPr>
              <p:cNvPr id="291" name="Google Shape;291;p32"/>
              <p:cNvSpPr/>
              <p:nvPr/>
            </p:nvSpPr>
            <p:spPr>
              <a:xfrm>
                <a:off x="6151233" y="4274700"/>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32"/>
            <p:cNvGrpSpPr/>
            <p:nvPr/>
          </p:nvGrpSpPr>
          <p:grpSpPr>
            <a:xfrm>
              <a:off x="7258100" y="3538279"/>
              <a:ext cx="1159800" cy="618739"/>
              <a:chOff x="7258100" y="3538279"/>
              <a:chExt cx="1159800" cy="618739"/>
            </a:xfrm>
          </p:grpSpPr>
          <p:sp>
            <p:nvSpPr>
              <p:cNvPr id="293" name="Google Shape;293;p32"/>
              <p:cNvSpPr/>
              <p:nvPr/>
            </p:nvSpPr>
            <p:spPr>
              <a:xfrm>
                <a:off x="7258100" y="3608318"/>
                <a:ext cx="1159800" cy="548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2"/>
              <p:cNvSpPr/>
              <p:nvPr/>
            </p:nvSpPr>
            <p:spPr>
              <a:xfrm>
                <a:off x="7380800" y="3538279"/>
                <a:ext cx="9144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5" name="Google Shape;295;p32"/>
            <p:cNvPicPr preferRelativeResize="0"/>
            <p:nvPr/>
          </p:nvPicPr>
          <p:blipFill>
            <a:blip r:embed="rId9">
              <a:alphaModFix/>
            </a:blip>
            <a:stretch>
              <a:fillRect/>
            </a:stretch>
          </p:blipFill>
          <p:spPr>
            <a:xfrm rot="-5400000">
              <a:off x="7639550" y="3445835"/>
              <a:ext cx="396901" cy="919501"/>
            </a:xfrm>
            <a:prstGeom prst="rect">
              <a:avLst/>
            </a:prstGeom>
            <a:noFill/>
            <a:ln>
              <a:noFill/>
            </a:ln>
          </p:spPr>
        </p:pic>
        <p:grpSp>
          <p:nvGrpSpPr>
            <p:cNvPr id="296" name="Google Shape;296;p32"/>
            <p:cNvGrpSpPr/>
            <p:nvPr/>
          </p:nvGrpSpPr>
          <p:grpSpPr>
            <a:xfrm>
              <a:off x="6101119" y="529375"/>
              <a:ext cx="640078" cy="719297"/>
              <a:chOff x="6101119" y="529375"/>
              <a:chExt cx="640078" cy="719297"/>
            </a:xfrm>
          </p:grpSpPr>
          <p:pic>
            <p:nvPicPr>
              <p:cNvPr id="297" name="Google Shape;297;p32"/>
              <p:cNvPicPr preferRelativeResize="0"/>
              <p:nvPr/>
            </p:nvPicPr>
            <p:blipFill>
              <a:blip r:embed="rId10">
                <a:alphaModFix/>
              </a:blip>
              <a:stretch>
                <a:fillRect/>
              </a:stretch>
            </p:blipFill>
            <p:spPr>
              <a:xfrm>
                <a:off x="6101119" y="597925"/>
                <a:ext cx="640078" cy="650747"/>
              </a:xfrm>
              <a:prstGeom prst="rect">
                <a:avLst/>
              </a:prstGeom>
              <a:noFill/>
              <a:ln>
                <a:noFill/>
              </a:ln>
            </p:spPr>
          </p:pic>
          <p:sp>
            <p:nvSpPr>
              <p:cNvPr id="298" name="Google Shape;298;p32"/>
              <p:cNvSpPr/>
              <p:nvPr/>
            </p:nvSpPr>
            <p:spPr>
              <a:xfrm>
                <a:off x="6192558" y="529375"/>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9" name="Google Shape;299;p32"/>
            <p:cNvPicPr preferRelativeResize="0"/>
            <p:nvPr/>
          </p:nvPicPr>
          <p:blipFill>
            <a:blip r:embed="rId11">
              <a:alphaModFix/>
            </a:blip>
            <a:stretch>
              <a:fillRect/>
            </a:stretch>
          </p:blipFill>
          <p:spPr>
            <a:xfrm rot="-5400000">
              <a:off x="5963953" y="1667895"/>
              <a:ext cx="914401" cy="484632"/>
            </a:xfrm>
            <a:prstGeom prst="rect">
              <a:avLst/>
            </a:prstGeom>
            <a:noFill/>
            <a:ln>
              <a:noFill/>
            </a:ln>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55"/>
          <p:cNvSpPr txBox="1">
            <a:spLocks noGrp="1"/>
          </p:cNvSpPr>
          <p:nvPr>
            <p:ph type="title"/>
          </p:nvPr>
        </p:nvSpPr>
        <p:spPr>
          <a:xfrm flipH="1">
            <a:off x="76200" y="529374"/>
            <a:ext cx="8915400" cy="4404575"/>
          </a:xfrm>
          <a:prstGeom prst="rect">
            <a:avLst/>
          </a:prstGeom>
        </p:spPr>
        <p:txBody>
          <a:bodyPr spcFirstLastPara="1" wrap="square" lIns="91425" tIns="91425" rIns="91425" bIns="91425" anchor="t" anchorCtr="0">
            <a:noAutofit/>
          </a:bodyPr>
          <a:lstStyle/>
          <a:p>
            <a:pPr lvl="0" algn="l"/>
            <a:r>
              <a:rPr lang="en-US" sz="3600" dirty="0" smtClean="0"/>
              <a:t>- </a:t>
            </a:r>
            <a:r>
              <a:rPr lang="en-US" sz="3600" dirty="0" err="1"/>
              <a:t>Những</a:t>
            </a:r>
            <a:r>
              <a:rPr lang="en-US" sz="3600" dirty="0"/>
              <a:t> </a:t>
            </a:r>
            <a:r>
              <a:rPr lang="en-US" sz="3600" dirty="0" err="1"/>
              <a:t>việc</a:t>
            </a:r>
            <a:r>
              <a:rPr lang="en-US" sz="3600" dirty="0"/>
              <a:t> </a:t>
            </a:r>
            <a:r>
              <a:rPr lang="en-US" sz="3600" dirty="0" err="1"/>
              <a:t>làm</a:t>
            </a:r>
            <a:r>
              <a:rPr lang="en-US" sz="3600" dirty="0"/>
              <a:t> dù </a:t>
            </a:r>
            <a:r>
              <a:rPr lang="en-US" sz="3600" dirty="0" err="1"/>
              <a:t>nho</a:t>
            </a:r>
            <a:r>
              <a:rPr lang="en-US" sz="3600" dirty="0"/>
              <a:t>̉ </a:t>
            </a:r>
            <a:r>
              <a:rPr lang="en-US" sz="3600" dirty="0" err="1"/>
              <a:t>nhưng</a:t>
            </a:r>
            <a:r>
              <a:rPr lang="en-US" sz="3600" dirty="0"/>
              <a:t> </a:t>
            </a:r>
            <a:r>
              <a:rPr lang="en-US" sz="3600" dirty="0" err="1"/>
              <a:t>thê</a:t>
            </a:r>
            <a:r>
              <a:rPr lang="en-US" sz="3600" dirty="0"/>
              <a:t>̉ </a:t>
            </a:r>
            <a:r>
              <a:rPr lang="en-US" sz="3600" dirty="0" err="1"/>
              <a:t>hiện</a:t>
            </a:r>
            <a:r>
              <a:rPr lang="en-US" sz="3600" dirty="0"/>
              <a:t> </a:t>
            </a:r>
            <a:r>
              <a:rPr lang="en-US" sz="3600" dirty="0" err="1"/>
              <a:t>tình</a:t>
            </a:r>
            <a:r>
              <a:rPr lang="en-US" sz="3600" dirty="0"/>
              <a:t> </a:t>
            </a:r>
            <a:r>
              <a:rPr lang="en-US" sz="3600" dirty="0" err="1"/>
              <a:t>cảm</a:t>
            </a:r>
            <a:r>
              <a:rPr lang="en-US" sz="3600" dirty="0"/>
              <a:t>, </a:t>
            </a:r>
            <a:r>
              <a:rPr lang="en-US" sz="3600" dirty="0" err="1"/>
              <a:t>sư</a:t>
            </a:r>
            <a:r>
              <a:rPr lang="en-US" sz="3600" dirty="0"/>
              <a:t>̣ sẻ chia, </a:t>
            </a:r>
            <a:r>
              <a:rPr lang="en-US" sz="3600" dirty="0" err="1"/>
              <a:t>đùm</a:t>
            </a:r>
            <a:r>
              <a:rPr lang="en-US" sz="3600" dirty="0"/>
              <a:t> </a:t>
            </a:r>
            <a:r>
              <a:rPr lang="en-US" sz="3600" dirty="0" err="1"/>
              <a:t>bọc</a:t>
            </a:r>
            <a:r>
              <a:rPr lang="en-US" sz="3600" dirty="0"/>
              <a:t> </a:t>
            </a:r>
            <a:r>
              <a:rPr lang="en-US" sz="3600" dirty="0" err="1"/>
              <a:t>của</a:t>
            </a:r>
            <a:r>
              <a:rPr lang="en-US" sz="3600" dirty="0"/>
              <a:t> </a:t>
            </a:r>
            <a:r>
              <a:rPr lang="en-US" sz="3600" dirty="0" err="1"/>
              <a:t>các</a:t>
            </a:r>
            <a:r>
              <a:rPr lang="en-US" sz="3600" dirty="0"/>
              <a:t> </a:t>
            </a:r>
            <a:r>
              <a:rPr lang="en-US" sz="3600" dirty="0" err="1"/>
              <a:t>em</a:t>
            </a:r>
            <a:r>
              <a:rPr lang="en-US" sz="3600" dirty="0"/>
              <a:t> </a:t>
            </a:r>
            <a:r>
              <a:rPr lang="en-US" sz="3600" dirty="0" err="1"/>
              <a:t>với</a:t>
            </a:r>
            <a:r>
              <a:rPr lang="en-US" sz="3600" dirty="0"/>
              <a:t> </a:t>
            </a:r>
            <a:r>
              <a:rPr lang="en-US" sz="3600" dirty="0" err="1"/>
              <a:t>những</a:t>
            </a:r>
            <a:r>
              <a:rPr lang="en-US" sz="3600" dirty="0"/>
              <a:t> </a:t>
            </a:r>
            <a:r>
              <a:rPr lang="en-US" sz="3600" dirty="0" err="1"/>
              <a:t>bạn</a:t>
            </a:r>
            <a:r>
              <a:rPr lang="en-US" sz="3600" dirty="0"/>
              <a:t> </a:t>
            </a:r>
            <a:r>
              <a:rPr lang="en-US" sz="3600" dirty="0" err="1"/>
              <a:t>kém</a:t>
            </a:r>
            <a:r>
              <a:rPr lang="en-US" sz="3600" dirty="0"/>
              <a:t> may </a:t>
            </a:r>
            <a:r>
              <a:rPr lang="en-US" sz="3600" dirty="0" err="1"/>
              <a:t>mắn</a:t>
            </a:r>
            <a:r>
              <a:rPr lang="en-US" sz="3600" dirty="0"/>
              <a:t> </a:t>
            </a:r>
            <a:r>
              <a:rPr lang="en-US" sz="3600" dirty="0" err="1"/>
              <a:t>hơn</a:t>
            </a:r>
            <a:r>
              <a:rPr lang="en-US" sz="3600" dirty="0"/>
              <a:t> </a:t>
            </a:r>
            <a:r>
              <a:rPr lang="en-US" sz="3600" dirty="0" err="1"/>
              <a:t>mình</a:t>
            </a:r>
            <a:r>
              <a:rPr lang="vi-VN" sz="3600" dirty="0"/>
              <a:t>.</a:t>
            </a:r>
            <a:r>
              <a:rPr lang="en-US" sz="3600" dirty="0" smtClean="0"/>
              <a:t/>
            </a:r>
            <a:br>
              <a:rPr lang="en-US" sz="3600" dirty="0" smtClean="0"/>
            </a:br>
            <a:r>
              <a:rPr lang="en-US" sz="3600" dirty="0" smtClean="0"/>
              <a:t>- </a:t>
            </a:r>
            <a:r>
              <a:rPr lang="en-US" sz="3600" dirty="0" err="1"/>
              <a:t>Những</a:t>
            </a:r>
            <a:r>
              <a:rPr lang="en-US" sz="3600" dirty="0"/>
              <a:t> </a:t>
            </a:r>
            <a:r>
              <a:rPr lang="en-US" sz="3600" dirty="0" err="1"/>
              <a:t>món</a:t>
            </a:r>
            <a:r>
              <a:rPr lang="en-US" sz="3600" dirty="0"/>
              <a:t> quà </a:t>
            </a:r>
            <a:r>
              <a:rPr lang="en-US" sz="3600" dirty="0" err="1"/>
              <a:t>đa</a:t>
            </a:r>
            <a:r>
              <a:rPr lang="en-US" sz="3600" dirty="0"/>
              <a:t>̃ </a:t>
            </a:r>
            <a:r>
              <a:rPr lang="en-US" sz="3600" dirty="0" err="1"/>
              <a:t>đem</a:t>
            </a:r>
            <a:r>
              <a:rPr lang="en-US" sz="3600" dirty="0"/>
              <a:t> </a:t>
            </a:r>
            <a:r>
              <a:rPr lang="en-US" sz="3600" dirty="0" err="1"/>
              <a:t>lại</a:t>
            </a:r>
            <a:r>
              <a:rPr lang="en-US" sz="3600" dirty="0"/>
              <a:t> </a:t>
            </a:r>
            <a:r>
              <a:rPr lang="en-US" sz="3600" dirty="0" err="1"/>
              <a:t>sư</a:t>
            </a:r>
            <a:r>
              <a:rPr lang="en-US" sz="3600" dirty="0"/>
              <a:t>̣ </a:t>
            </a:r>
            <a:r>
              <a:rPr lang="en-US" sz="3600" dirty="0" err="1"/>
              <a:t>động</a:t>
            </a:r>
            <a:r>
              <a:rPr lang="en-US" sz="3600" dirty="0"/>
              <a:t> </a:t>
            </a:r>
            <a:r>
              <a:rPr lang="en-US" sz="3600" dirty="0" err="1"/>
              <a:t>viên</a:t>
            </a:r>
            <a:r>
              <a:rPr lang="en-US" sz="3600" dirty="0"/>
              <a:t> </a:t>
            </a:r>
            <a:r>
              <a:rPr lang="en-US" sz="3600" dirty="0" err="1"/>
              <a:t>lớn</a:t>
            </a:r>
            <a:r>
              <a:rPr lang="en-US" sz="3600" dirty="0"/>
              <a:t> </a:t>
            </a:r>
            <a:r>
              <a:rPr lang="en-US" sz="3600" dirty="0" err="1"/>
              <a:t>vê</a:t>
            </a:r>
            <a:r>
              <a:rPr lang="en-US" sz="3600" dirty="0"/>
              <a:t>̀ </a:t>
            </a:r>
            <a:r>
              <a:rPr lang="en-US" sz="3600" dirty="0" err="1"/>
              <a:t>tinh</a:t>
            </a:r>
            <a:r>
              <a:rPr lang="en-US" sz="3600" dirty="0"/>
              <a:t> </a:t>
            </a:r>
            <a:r>
              <a:rPr lang="en-US" sz="3600" dirty="0" err="1"/>
              <a:t>thần</a:t>
            </a:r>
            <a:r>
              <a:rPr lang="en-US" sz="3600" dirty="0"/>
              <a:t>, </a:t>
            </a:r>
            <a:r>
              <a:rPr lang="en-US" sz="3600" dirty="0" err="1"/>
              <a:t>góp</a:t>
            </a:r>
            <a:r>
              <a:rPr lang="en-US" sz="3600" dirty="0"/>
              <a:t> </a:t>
            </a:r>
            <a:r>
              <a:rPr lang="en-US" sz="3600" dirty="0" err="1"/>
              <a:t>phần</a:t>
            </a:r>
            <a:r>
              <a:rPr lang="en-US" sz="3600" dirty="0"/>
              <a:t> </a:t>
            </a:r>
            <a:r>
              <a:rPr lang="en-US" sz="3600" dirty="0" err="1"/>
              <a:t>hô</a:t>
            </a:r>
            <a:r>
              <a:rPr lang="en-US" sz="3600" dirty="0"/>
              <a:t>̃ </a:t>
            </a:r>
            <a:r>
              <a:rPr lang="en-US" sz="3600" dirty="0" err="1"/>
              <a:t>trơ</a:t>
            </a:r>
            <a:r>
              <a:rPr lang="en-US" sz="3600" dirty="0"/>
              <a:t>̣, </a:t>
            </a:r>
            <a:r>
              <a:rPr lang="en-US" sz="3600" dirty="0" err="1"/>
              <a:t>ổn</a:t>
            </a:r>
            <a:r>
              <a:rPr lang="en-US" sz="3600" dirty="0"/>
              <a:t> </a:t>
            </a:r>
            <a:r>
              <a:rPr lang="en-US" sz="3600" dirty="0" err="1"/>
              <a:t>định</a:t>
            </a:r>
            <a:r>
              <a:rPr lang="en-US" sz="3600" dirty="0"/>
              <a:t> </a:t>
            </a:r>
            <a:r>
              <a:rPr lang="en-US" sz="3600" dirty="0" err="1"/>
              <a:t>việc</a:t>
            </a:r>
            <a:r>
              <a:rPr lang="en-US" sz="3600" dirty="0"/>
              <a:t> </a:t>
            </a:r>
            <a:r>
              <a:rPr lang="en-US" sz="3600" dirty="0" err="1"/>
              <a:t>học</a:t>
            </a:r>
            <a:r>
              <a:rPr lang="en-US" sz="3600" dirty="0"/>
              <a:t> </a:t>
            </a:r>
            <a:r>
              <a:rPr lang="en-US" sz="3600" dirty="0" err="1"/>
              <a:t>tập</a:t>
            </a:r>
            <a:r>
              <a:rPr lang="en-US" sz="3600" dirty="0"/>
              <a:t> </a:t>
            </a:r>
            <a:r>
              <a:rPr lang="en-US" sz="3600" dirty="0" err="1"/>
              <a:t>cho</a:t>
            </a:r>
            <a:r>
              <a:rPr lang="en-US" sz="3600" dirty="0"/>
              <a:t> </a:t>
            </a:r>
            <a:r>
              <a:rPr lang="en-US" sz="3600" dirty="0" err="1"/>
              <a:t>các</a:t>
            </a:r>
            <a:r>
              <a:rPr lang="en-US" sz="3600" dirty="0"/>
              <a:t> </a:t>
            </a:r>
            <a:r>
              <a:rPr lang="en-US" sz="3600" dirty="0" err="1"/>
              <a:t>bạn</a:t>
            </a:r>
            <a:r>
              <a:rPr lang="en-US" sz="3600" dirty="0"/>
              <a:t> </a:t>
            </a:r>
            <a:r>
              <a:rPr lang="en-US" sz="3600" dirty="0" err="1"/>
              <a:t>học</a:t>
            </a:r>
            <a:r>
              <a:rPr lang="en-US" sz="3600" dirty="0"/>
              <a:t> </a:t>
            </a:r>
            <a:r>
              <a:rPr lang="en-US" sz="3600" dirty="0" err="1"/>
              <a:t>sinh</a:t>
            </a:r>
            <a:r>
              <a:rPr lang="en-US" sz="3600" dirty="0"/>
              <a:t> </a:t>
            </a:r>
            <a:r>
              <a:rPr lang="en-US" sz="3600" dirty="0" err="1"/>
              <a:t>vùng</a:t>
            </a:r>
            <a:r>
              <a:rPr lang="en-US" sz="3600" dirty="0"/>
              <a:t> bị </a:t>
            </a:r>
            <a:r>
              <a:rPr lang="en-US" sz="3600" dirty="0" err="1"/>
              <a:t>thiên</a:t>
            </a:r>
            <a:r>
              <a:rPr lang="en-US" sz="3600" dirty="0"/>
              <a:t> tai.</a:t>
            </a:r>
            <a:endParaRPr sz="3600" dirty="0"/>
          </a:p>
        </p:txBody>
      </p:sp>
      <p:grpSp>
        <p:nvGrpSpPr>
          <p:cNvPr id="1225" name="Google Shape;1225;p55"/>
          <p:cNvGrpSpPr/>
          <p:nvPr/>
        </p:nvGrpSpPr>
        <p:grpSpPr>
          <a:xfrm>
            <a:off x="217106" y="133350"/>
            <a:ext cx="1188721" cy="457200"/>
            <a:chOff x="1148657" y="1361706"/>
            <a:chExt cx="1188721" cy="457200"/>
          </a:xfrm>
        </p:grpSpPr>
        <p:pic>
          <p:nvPicPr>
            <p:cNvPr id="1226" name="Google Shape;1226;p55"/>
            <p:cNvPicPr preferRelativeResize="0"/>
            <p:nvPr/>
          </p:nvPicPr>
          <p:blipFill>
            <a:blip r:embed="rId3">
              <a:alphaModFix/>
            </a:blip>
            <a:stretch>
              <a:fillRect/>
            </a:stretch>
          </p:blipFill>
          <p:spPr>
            <a:xfrm rot="5400000">
              <a:off x="1540935" y="995946"/>
              <a:ext cx="404165" cy="1188721"/>
            </a:xfrm>
            <a:prstGeom prst="rect">
              <a:avLst/>
            </a:prstGeom>
            <a:noFill/>
            <a:ln>
              <a:noFill/>
            </a:ln>
          </p:spPr>
        </p:pic>
        <p:sp>
          <p:nvSpPr>
            <p:cNvPr id="1227" name="Google Shape;1227;p55"/>
            <p:cNvSpPr/>
            <p:nvPr/>
          </p:nvSpPr>
          <p:spPr>
            <a:xfrm rot="5400000">
              <a:off x="1086906" y="1521756"/>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55"/>
          <p:cNvGrpSpPr/>
          <p:nvPr/>
        </p:nvGrpSpPr>
        <p:grpSpPr>
          <a:xfrm rot="5400000">
            <a:off x="7972344" y="4305551"/>
            <a:ext cx="274200" cy="617169"/>
            <a:chOff x="725969" y="529376"/>
            <a:chExt cx="274200" cy="617169"/>
          </a:xfrm>
        </p:grpSpPr>
        <p:sp>
          <p:nvSpPr>
            <p:cNvPr id="1229" name="Google Shape;1229;p55"/>
            <p:cNvSpPr/>
            <p:nvPr/>
          </p:nvSpPr>
          <p:spPr>
            <a:xfrm rot="-5400000">
              <a:off x="725969" y="872345"/>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5"/>
            <p:cNvSpPr/>
            <p:nvPr/>
          </p:nvSpPr>
          <p:spPr>
            <a:xfrm rot="-5400000">
              <a:off x="725969" y="529376"/>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1430626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55"/>
          <p:cNvSpPr txBox="1">
            <a:spLocks noGrp="1"/>
          </p:cNvSpPr>
          <p:nvPr>
            <p:ph type="title"/>
          </p:nvPr>
        </p:nvSpPr>
        <p:spPr>
          <a:xfrm flipH="1">
            <a:off x="76200" y="529374"/>
            <a:ext cx="8915400" cy="4404575"/>
          </a:xfrm>
          <a:prstGeom prst="rect">
            <a:avLst/>
          </a:prstGeom>
        </p:spPr>
        <p:txBody>
          <a:bodyPr spcFirstLastPara="1" wrap="square" lIns="91425" tIns="91425" rIns="91425" bIns="91425" anchor="t" anchorCtr="0">
            <a:noAutofit/>
          </a:bodyPr>
          <a:lstStyle/>
          <a:p>
            <a:pPr lvl="0" algn="l"/>
            <a:r>
              <a:rPr lang="vi-VN" sz="4000" dirty="0" smtClean="0"/>
              <a:t>- </a:t>
            </a:r>
            <a:r>
              <a:rPr lang="vi-VN" sz="4000" dirty="0"/>
              <a:t>Kết quả: </a:t>
            </a:r>
            <a:r>
              <a:rPr lang="en-US" sz="4000" dirty="0" err="1"/>
              <a:t>Phong</a:t>
            </a:r>
            <a:r>
              <a:rPr lang="en-US" sz="4000" dirty="0"/>
              <a:t> </a:t>
            </a:r>
            <a:r>
              <a:rPr lang="en-US" sz="4000" dirty="0" err="1"/>
              <a:t>trào</a:t>
            </a:r>
            <a:r>
              <a:rPr lang="en-US" sz="4000" dirty="0"/>
              <a:t> </a:t>
            </a:r>
            <a:r>
              <a:rPr lang="en-US" sz="4000" dirty="0" err="1"/>
              <a:t>được</a:t>
            </a:r>
            <a:r>
              <a:rPr lang="en-US" sz="4000" dirty="0"/>
              <a:t> </a:t>
            </a:r>
            <a:r>
              <a:rPr lang="en-US" sz="4000" dirty="0" err="1"/>
              <a:t>lan</a:t>
            </a:r>
            <a:r>
              <a:rPr lang="en-US" sz="4000" dirty="0"/>
              <a:t> </a:t>
            </a:r>
            <a:r>
              <a:rPr lang="en-US" sz="4000" dirty="0" err="1"/>
              <a:t>toa</a:t>
            </a:r>
            <a:r>
              <a:rPr lang="en-US" sz="4000" dirty="0"/>
              <a:t>̉ </a:t>
            </a:r>
            <a:r>
              <a:rPr lang="en-US" sz="4000" dirty="0" err="1"/>
              <a:t>đến</a:t>
            </a:r>
            <a:r>
              <a:rPr lang="en-US" sz="4000" dirty="0"/>
              <a:t> </a:t>
            </a:r>
            <a:r>
              <a:rPr lang="en-US" sz="4000" dirty="0" err="1"/>
              <a:t>hầu</a:t>
            </a:r>
            <a:r>
              <a:rPr lang="en-US" sz="4000" dirty="0"/>
              <a:t> </a:t>
            </a:r>
            <a:r>
              <a:rPr lang="en-US" sz="4000" dirty="0" err="1"/>
              <a:t>hết</a:t>
            </a:r>
            <a:r>
              <a:rPr lang="en-US" sz="4000" dirty="0"/>
              <a:t> </a:t>
            </a:r>
            <a:r>
              <a:rPr lang="en-US" sz="4000" dirty="0" err="1"/>
              <a:t>các</a:t>
            </a:r>
            <a:r>
              <a:rPr lang="en-US" sz="4000" dirty="0"/>
              <a:t> </a:t>
            </a:r>
            <a:r>
              <a:rPr lang="en-US" sz="4000" dirty="0" err="1"/>
              <a:t>trường</a:t>
            </a:r>
            <a:r>
              <a:rPr lang="en-US" sz="4000" dirty="0"/>
              <a:t> </a:t>
            </a:r>
            <a:r>
              <a:rPr lang="en-US" sz="4000" dirty="0" err="1"/>
              <a:t>học</a:t>
            </a:r>
            <a:r>
              <a:rPr lang="en-US" sz="4000" dirty="0"/>
              <a:t> </a:t>
            </a:r>
            <a:r>
              <a:rPr lang="en-US" sz="4000" dirty="0" err="1"/>
              <a:t>trên</a:t>
            </a:r>
            <a:r>
              <a:rPr lang="en-US" sz="4000" dirty="0"/>
              <a:t> </a:t>
            </a:r>
            <a:r>
              <a:rPr lang="en-US" sz="4000" dirty="0" err="1"/>
              <a:t>địa</a:t>
            </a:r>
            <a:r>
              <a:rPr lang="en-US" sz="4000" dirty="0"/>
              <a:t> </a:t>
            </a:r>
            <a:r>
              <a:rPr lang="en-US" sz="4000" dirty="0" err="1"/>
              <a:t>bàn</a:t>
            </a:r>
            <a:r>
              <a:rPr lang="en-US" sz="4000" dirty="0"/>
              <a:t> </a:t>
            </a:r>
            <a:r>
              <a:rPr lang="en-US" sz="4000" dirty="0" err="1"/>
              <a:t>thành</a:t>
            </a:r>
            <a:r>
              <a:rPr lang="en-US" sz="4000" dirty="0"/>
              <a:t> </a:t>
            </a:r>
            <a:r>
              <a:rPr lang="en-US" sz="4000" dirty="0" err="1"/>
              <a:t>phô</a:t>
            </a:r>
            <a:r>
              <a:rPr lang="en-US" sz="4000" dirty="0"/>
              <a:t>́ Hà </a:t>
            </a:r>
            <a:r>
              <a:rPr lang="en-US" sz="4000" dirty="0" err="1"/>
              <a:t>Nội</a:t>
            </a:r>
            <a:r>
              <a:rPr lang="en-US" sz="4000" dirty="0"/>
              <a:t> </a:t>
            </a:r>
            <a:r>
              <a:rPr lang="en-US" sz="4000" dirty="0" err="1"/>
              <a:t>va</a:t>
            </a:r>
            <a:r>
              <a:rPr lang="en-US" sz="4000" dirty="0"/>
              <a:t>̀ </a:t>
            </a:r>
            <a:r>
              <a:rPr lang="en-US" sz="4000" dirty="0" err="1"/>
              <a:t>được</a:t>
            </a:r>
            <a:r>
              <a:rPr lang="en-US" sz="4000" dirty="0"/>
              <a:t> </a:t>
            </a:r>
            <a:r>
              <a:rPr lang="en-US" sz="4000" dirty="0" err="1"/>
              <a:t>nhân</a:t>
            </a:r>
            <a:r>
              <a:rPr lang="en-US" sz="4000" dirty="0"/>
              <a:t> </a:t>
            </a:r>
            <a:r>
              <a:rPr lang="en-US" sz="4000" dirty="0" err="1"/>
              <a:t>rộng</a:t>
            </a:r>
            <a:r>
              <a:rPr lang="en-US" sz="4000" dirty="0"/>
              <a:t> </a:t>
            </a:r>
            <a:r>
              <a:rPr lang="en-US" sz="4000" dirty="0" err="1"/>
              <a:t>ra</a:t>
            </a:r>
            <a:r>
              <a:rPr lang="en-US" sz="4000" dirty="0"/>
              <a:t> </a:t>
            </a:r>
            <a:r>
              <a:rPr lang="en-US" sz="4000" dirty="0" err="1"/>
              <a:t>với</a:t>
            </a:r>
            <a:r>
              <a:rPr lang="en-US" sz="4000" dirty="0"/>
              <a:t> </a:t>
            </a:r>
            <a:r>
              <a:rPr lang="en-US" sz="4000" dirty="0" err="1"/>
              <a:t>nhiều</a:t>
            </a:r>
            <a:r>
              <a:rPr lang="en-US" sz="4000" dirty="0"/>
              <a:t> </a:t>
            </a:r>
            <a:r>
              <a:rPr lang="en-US" sz="4000" dirty="0" err="1"/>
              <a:t>hình</a:t>
            </a:r>
            <a:r>
              <a:rPr lang="en-US" sz="4000" dirty="0"/>
              <a:t> </a:t>
            </a:r>
            <a:r>
              <a:rPr lang="en-US" sz="4000" dirty="0" err="1"/>
              <a:t>thức</a:t>
            </a:r>
            <a:r>
              <a:rPr lang="en-US" sz="4000" dirty="0"/>
              <a:t> </a:t>
            </a:r>
            <a:r>
              <a:rPr lang="en-US" sz="4000" dirty="0" err="1"/>
              <a:t>hoạt</a:t>
            </a:r>
            <a:r>
              <a:rPr lang="en-US" sz="4000" dirty="0"/>
              <a:t> </a:t>
            </a:r>
            <a:r>
              <a:rPr lang="en-US" sz="4000" dirty="0" err="1"/>
              <a:t>động</a:t>
            </a:r>
            <a:r>
              <a:rPr lang="en-US" sz="4000" dirty="0"/>
              <a:t> </a:t>
            </a:r>
            <a:r>
              <a:rPr lang="en-US" sz="4000" dirty="0" err="1"/>
              <a:t>hơn</a:t>
            </a:r>
            <a:r>
              <a:rPr lang="en-US" sz="4000" dirty="0"/>
              <a:t>. </a:t>
            </a:r>
            <a:r>
              <a:rPr lang="en-US" sz="4000" dirty="0" err="1"/>
              <a:t>Không</a:t>
            </a:r>
            <a:r>
              <a:rPr lang="en-US" sz="4000" dirty="0"/>
              <a:t> chỉ </a:t>
            </a:r>
            <a:r>
              <a:rPr lang="en-US" sz="4000" dirty="0" err="1"/>
              <a:t>học</a:t>
            </a:r>
            <a:r>
              <a:rPr lang="en-US" sz="4000" dirty="0"/>
              <a:t> </a:t>
            </a:r>
            <a:r>
              <a:rPr lang="en-US" sz="4000" dirty="0" err="1"/>
              <a:t>sinh</a:t>
            </a:r>
            <a:r>
              <a:rPr lang="en-US" sz="4000" dirty="0"/>
              <a:t> mà </a:t>
            </a:r>
            <a:r>
              <a:rPr lang="en-US" sz="4000" dirty="0" err="1"/>
              <a:t>người</a:t>
            </a:r>
            <a:r>
              <a:rPr lang="en-US" sz="4000" dirty="0"/>
              <a:t> </a:t>
            </a:r>
            <a:r>
              <a:rPr lang="en-US" sz="4000" dirty="0" err="1"/>
              <a:t>dân</a:t>
            </a:r>
            <a:r>
              <a:rPr lang="en-US" sz="4000" dirty="0"/>
              <a:t> </a:t>
            </a:r>
            <a:r>
              <a:rPr lang="en-US" sz="4000" dirty="0" err="1"/>
              <a:t>thành</a:t>
            </a:r>
            <a:r>
              <a:rPr lang="en-US" sz="4000" dirty="0"/>
              <a:t> </a:t>
            </a:r>
            <a:r>
              <a:rPr lang="en-US" sz="4000" dirty="0" err="1"/>
              <a:t>phô</a:t>
            </a:r>
            <a:r>
              <a:rPr lang="en-US" sz="4000" dirty="0"/>
              <a:t>́ Hà </a:t>
            </a:r>
            <a:r>
              <a:rPr lang="en-US" sz="4000" dirty="0" err="1"/>
              <a:t>Nội</a:t>
            </a:r>
            <a:r>
              <a:rPr lang="en-US" sz="4000" dirty="0"/>
              <a:t> </a:t>
            </a:r>
            <a:r>
              <a:rPr lang="en-US" sz="4000" dirty="0" err="1"/>
              <a:t>cũng</a:t>
            </a:r>
            <a:r>
              <a:rPr lang="en-US" sz="4000" dirty="0"/>
              <a:t> </a:t>
            </a:r>
            <a:r>
              <a:rPr lang="en-US" sz="4000" dirty="0" err="1"/>
              <a:t>tích</a:t>
            </a:r>
            <a:r>
              <a:rPr lang="en-US" sz="4000" dirty="0"/>
              <a:t> </a:t>
            </a:r>
            <a:r>
              <a:rPr lang="en-US" sz="4000" dirty="0" err="1"/>
              <a:t>cực</a:t>
            </a:r>
            <a:r>
              <a:rPr lang="en-US" sz="4000" dirty="0"/>
              <a:t> </a:t>
            </a:r>
            <a:r>
              <a:rPr lang="en-US" sz="4000" dirty="0" err="1"/>
              <a:t>tham</a:t>
            </a:r>
            <a:r>
              <a:rPr lang="en-US" sz="4000" dirty="0"/>
              <a:t> </a:t>
            </a:r>
            <a:r>
              <a:rPr lang="en-US" sz="4000" dirty="0" err="1"/>
              <a:t>gia</a:t>
            </a:r>
            <a:r>
              <a:rPr lang="en-US" sz="4000" dirty="0"/>
              <a:t> </a:t>
            </a:r>
            <a:r>
              <a:rPr lang="en-US" sz="4000" dirty="0" err="1"/>
              <a:t>phong</a:t>
            </a:r>
            <a:r>
              <a:rPr lang="en-US" sz="4000" dirty="0"/>
              <a:t> </a:t>
            </a:r>
            <a:r>
              <a:rPr lang="en-US" sz="4000" dirty="0" err="1"/>
              <a:t>trào</a:t>
            </a:r>
            <a:r>
              <a:rPr lang="en-US" sz="4000" dirty="0"/>
              <a:t>.</a:t>
            </a:r>
            <a:endParaRPr sz="4000" dirty="0"/>
          </a:p>
        </p:txBody>
      </p:sp>
      <p:grpSp>
        <p:nvGrpSpPr>
          <p:cNvPr id="1225" name="Google Shape;1225;p55"/>
          <p:cNvGrpSpPr/>
          <p:nvPr/>
        </p:nvGrpSpPr>
        <p:grpSpPr>
          <a:xfrm>
            <a:off x="217106" y="133350"/>
            <a:ext cx="1188721" cy="457200"/>
            <a:chOff x="1148657" y="1361706"/>
            <a:chExt cx="1188721" cy="457200"/>
          </a:xfrm>
        </p:grpSpPr>
        <p:pic>
          <p:nvPicPr>
            <p:cNvPr id="1226" name="Google Shape;1226;p55"/>
            <p:cNvPicPr preferRelativeResize="0"/>
            <p:nvPr/>
          </p:nvPicPr>
          <p:blipFill>
            <a:blip r:embed="rId3">
              <a:alphaModFix/>
            </a:blip>
            <a:stretch>
              <a:fillRect/>
            </a:stretch>
          </p:blipFill>
          <p:spPr>
            <a:xfrm rot="5400000">
              <a:off x="1540935" y="995946"/>
              <a:ext cx="404165" cy="1188721"/>
            </a:xfrm>
            <a:prstGeom prst="rect">
              <a:avLst/>
            </a:prstGeom>
            <a:noFill/>
            <a:ln>
              <a:noFill/>
            </a:ln>
          </p:spPr>
        </p:pic>
        <p:sp>
          <p:nvSpPr>
            <p:cNvPr id="1227" name="Google Shape;1227;p55"/>
            <p:cNvSpPr/>
            <p:nvPr/>
          </p:nvSpPr>
          <p:spPr>
            <a:xfrm rot="5400000">
              <a:off x="1086906" y="1521756"/>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55"/>
          <p:cNvGrpSpPr/>
          <p:nvPr/>
        </p:nvGrpSpPr>
        <p:grpSpPr>
          <a:xfrm rot="5400000">
            <a:off x="7972344" y="4305551"/>
            <a:ext cx="274200" cy="617169"/>
            <a:chOff x="725969" y="529376"/>
            <a:chExt cx="274200" cy="617169"/>
          </a:xfrm>
        </p:grpSpPr>
        <p:sp>
          <p:nvSpPr>
            <p:cNvPr id="1229" name="Google Shape;1229;p55"/>
            <p:cNvSpPr/>
            <p:nvPr/>
          </p:nvSpPr>
          <p:spPr>
            <a:xfrm rot="-5400000">
              <a:off x="725969" y="872345"/>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5"/>
            <p:cNvSpPr/>
            <p:nvPr/>
          </p:nvSpPr>
          <p:spPr>
            <a:xfrm rot="-5400000">
              <a:off x="725969" y="529376"/>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8649004"/>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grpSp>
        <p:nvGrpSpPr>
          <p:cNvPr id="424" name="Google Shape;424;p36"/>
          <p:cNvGrpSpPr/>
          <p:nvPr/>
        </p:nvGrpSpPr>
        <p:grpSpPr>
          <a:xfrm>
            <a:off x="497034" y="689356"/>
            <a:ext cx="5462875" cy="3764703"/>
            <a:chOff x="497034" y="689356"/>
            <a:chExt cx="5462875" cy="3764703"/>
          </a:xfrm>
        </p:grpSpPr>
        <p:sp>
          <p:nvSpPr>
            <p:cNvPr id="426" name="Google Shape;426;p36"/>
            <p:cNvSpPr/>
            <p:nvPr/>
          </p:nvSpPr>
          <p:spPr>
            <a:xfrm rot="-2699203">
              <a:off x="497034" y="689356"/>
              <a:ext cx="914925"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6"/>
            <p:cNvSpPr/>
            <p:nvPr/>
          </p:nvSpPr>
          <p:spPr>
            <a:xfrm rot="-2699203">
              <a:off x="5044984" y="4317022"/>
              <a:ext cx="914925"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 name="Google Shape;428;p36"/>
          <p:cNvSpPr txBox="1">
            <a:spLocks noGrp="1"/>
          </p:cNvSpPr>
          <p:nvPr>
            <p:ph type="title"/>
          </p:nvPr>
        </p:nvSpPr>
        <p:spPr>
          <a:xfrm>
            <a:off x="381000" y="2133268"/>
            <a:ext cx="5569635" cy="1432893"/>
          </a:xfrm>
          <a:prstGeom prst="rect">
            <a:avLst/>
          </a:prstGeom>
        </p:spPr>
        <p:txBody>
          <a:bodyPr spcFirstLastPara="1" wrap="square" lIns="91425" tIns="91425" rIns="91425" bIns="91425" anchor="ctr" anchorCtr="0">
            <a:noAutofit/>
          </a:bodyPr>
          <a:lstStyle/>
          <a:p>
            <a:pPr lvl="0"/>
            <a:r>
              <a:rPr lang="vi-VN" sz="3100" dirty="0"/>
              <a:t>Tìm hiểu về một số phong trào “Tương thân tương ái khác”</a:t>
            </a:r>
            <a:endParaRPr sz="3100" dirty="0"/>
          </a:p>
        </p:txBody>
      </p:sp>
      <p:sp>
        <p:nvSpPr>
          <p:cNvPr id="429" name="Google Shape;429;p36"/>
          <p:cNvSpPr txBox="1">
            <a:spLocks noGrp="1"/>
          </p:cNvSpPr>
          <p:nvPr>
            <p:ph type="title" idx="2"/>
          </p:nvPr>
        </p:nvSpPr>
        <p:spPr>
          <a:xfrm>
            <a:off x="2222563" y="1019274"/>
            <a:ext cx="20118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03</a:t>
            </a:r>
            <a:endParaRPr dirty="0"/>
          </a:p>
        </p:txBody>
      </p:sp>
      <p:sp>
        <p:nvSpPr>
          <p:cNvPr id="431" name="Google Shape;431;p36"/>
          <p:cNvSpPr/>
          <p:nvPr/>
        </p:nvSpPr>
        <p:spPr>
          <a:xfrm>
            <a:off x="2119604" y="3570726"/>
            <a:ext cx="2319919" cy="14600"/>
          </a:xfrm>
          <a:custGeom>
            <a:avLst/>
            <a:gdLst/>
            <a:ahLst/>
            <a:cxnLst/>
            <a:rect l="l" t="t" r="r" b="b"/>
            <a:pathLst>
              <a:path w="99418" h="584" extrusionOk="0">
                <a:moveTo>
                  <a:pt x="0" y="584"/>
                </a:moveTo>
                <a:cubicBezTo>
                  <a:pt x="33140" y="584"/>
                  <a:pt x="66278" y="0"/>
                  <a:pt x="99418" y="0"/>
                </a:cubicBezTo>
              </a:path>
            </a:pathLst>
          </a:custGeom>
          <a:noFill/>
          <a:ln w="19050" cap="flat" cmpd="sng">
            <a:solidFill>
              <a:schemeClr val="lt2"/>
            </a:solidFill>
            <a:prstDash val="solid"/>
            <a:round/>
            <a:headEnd type="none" w="med" len="med"/>
            <a:tailEnd type="none" w="med" len="med"/>
          </a:ln>
        </p:spPr>
      </p:sp>
      <p:grpSp>
        <p:nvGrpSpPr>
          <p:cNvPr id="432" name="Google Shape;432;p36"/>
          <p:cNvGrpSpPr/>
          <p:nvPr/>
        </p:nvGrpSpPr>
        <p:grpSpPr>
          <a:xfrm>
            <a:off x="6097939" y="529412"/>
            <a:ext cx="2320704" cy="4084821"/>
            <a:chOff x="6097939" y="529412"/>
            <a:chExt cx="2320704" cy="4084821"/>
          </a:xfrm>
        </p:grpSpPr>
        <p:sp>
          <p:nvSpPr>
            <p:cNvPr id="433" name="Google Shape;433;p36"/>
            <p:cNvSpPr/>
            <p:nvPr/>
          </p:nvSpPr>
          <p:spPr>
            <a:xfrm rot="-5400000">
              <a:off x="8143819" y="4340034"/>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6"/>
            <p:cNvSpPr/>
            <p:nvPr/>
          </p:nvSpPr>
          <p:spPr>
            <a:xfrm rot="-5400000">
              <a:off x="8143819" y="3997065"/>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6"/>
            <p:cNvSpPr/>
            <p:nvPr/>
          </p:nvSpPr>
          <p:spPr>
            <a:xfrm rot="-5400000">
              <a:off x="8143819" y="3654095"/>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6"/>
            <p:cNvSpPr/>
            <p:nvPr/>
          </p:nvSpPr>
          <p:spPr>
            <a:xfrm rot="-5400000">
              <a:off x="8143819" y="3311126"/>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36"/>
            <p:cNvGrpSpPr/>
            <p:nvPr/>
          </p:nvGrpSpPr>
          <p:grpSpPr>
            <a:xfrm>
              <a:off x="7275673" y="1198152"/>
              <a:ext cx="1142956" cy="1162057"/>
              <a:chOff x="7229917" y="1183402"/>
              <a:chExt cx="1188722" cy="1205704"/>
            </a:xfrm>
          </p:grpSpPr>
          <p:pic>
            <p:nvPicPr>
              <p:cNvPr id="438" name="Google Shape;438;p36"/>
              <p:cNvPicPr preferRelativeResize="0"/>
              <p:nvPr/>
            </p:nvPicPr>
            <p:blipFill>
              <a:blip r:embed="rId3">
                <a:alphaModFix/>
              </a:blip>
              <a:stretch>
                <a:fillRect/>
              </a:stretch>
            </p:blipFill>
            <p:spPr>
              <a:xfrm>
                <a:off x="7229917" y="1183402"/>
                <a:ext cx="1188722" cy="1205704"/>
              </a:xfrm>
              <a:prstGeom prst="rect">
                <a:avLst/>
              </a:prstGeom>
              <a:noFill/>
              <a:ln>
                <a:noFill/>
              </a:ln>
            </p:spPr>
          </p:pic>
          <p:pic>
            <p:nvPicPr>
              <p:cNvPr id="439" name="Google Shape;439;p36"/>
              <p:cNvPicPr preferRelativeResize="0"/>
              <p:nvPr/>
            </p:nvPicPr>
            <p:blipFill>
              <a:blip r:embed="rId4">
                <a:alphaModFix/>
              </a:blip>
              <a:stretch>
                <a:fillRect/>
              </a:stretch>
            </p:blipFill>
            <p:spPr>
              <a:xfrm>
                <a:off x="7577390" y="1511934"/>
                <a:ext cx="493776" cy="548639"/>
              </a:xfrm>
              <a:prstGeom prst="rect">
                <a:avLst/>
              </a:prstGeom>
              <a:noFill/>
              <a:ln>
                <a:noFill/>
              </a:ln>
            </p:spPr>
          </p:pic>
        </p:grpSp>
        <p:pic>
          <p:nvPicPr>
            <p:cNvPr id="440" name="Google Shape;440;p36"/>
            <p:cNvPicPr preferRelativeResize="0"/>
            <p:nvPr/>
          </p:nvPicPr>
          <p:blipFill>
            <a:blip r:embed="rId5">
              <a:alphaModFix/>
            </a:blip>
            <a:stretch>
              <a:fillRect/>
            </a:stretch>
          </p:blipFill>
          <p:spPr>
            <a:xfrm rot="5400000">
              <a:off x="8006611" y="2730854"/>
              <a:ext cx="548639" cy="230429"/>
            </a:xfrm>
            <a:prstGeom prst="rect">
              <a:avLst/>
            </a:prstGeom>
            <a:noFill/>
            <a:ln>
              <a:noFill/>
            </a:ln>
          </p:spPr>
        </p:pic>
        <p:pic>
          <p:nvPicPr>
            <p:cNvPr id="441" name="Google Shape;441;p36"/>
            <p:cNvPicPr preferRelativeResize="0"/>
            <p:nvPr/>
          </p:nvPicPr>
          <p:blipFill>
            <a:blip r:embed="rId6">
              <a:alphaModFix/>
            </a:blip>
            <a:stretch>
              <a:fillRect/>
            </a:stretch>
          </p:blipFill>
          <p:spPr>
            <a:xfrm rot="-5400000" flipH="1">
              <a:off x="6445605" y="183064"/>
              <a:ext cx="447674" cy="1142999"/>
            </a:xfrm>
            <a:prstGeom prst="rect">
              <a:avLst/>
            </a:prstGeom>
            <a:noFill/>
            <a:ln>
              <a:noFill/>
            </a:ln>
          </p:spPr>
        </p:pic>
        <p:pic>
          <p:nvPicPr>
            <p:cNvPr id="442" name="Google Shape;442;p36"/>
            <p:cNvPicPr preferRelativeResize="0"/>
            <p:nvPr/>
          </p:nvPicPr>
          <p:blipFill>
            <a:blip r:embed="rId7">
              <a:alphaModFix/>
            </a:blip>
            <a:stretch>
              <a:fillRect/>
            </a:stretch>
          </p:blipFill>
          <p:spPr>
            <a:xfrm>
              <a:off x="6413853" y="2571750"/>
              <a:ext cx="1580711" cy="2042476"/>
            </a:xfrm>
            <a:prstGeom prst="rect">
              <a:avLst/>
            </a:prstGeom>
            <a:noFill/>
            <a:ln>
              <a:noFill/>
            </a:ln>
          </p:spPr>
        </p:pic>
        <p:sp>
          <p:nvSpPr>
            <p:cNvPr id="443" name="Google Shape;443;p36"/>
            <p:cNvSpPr/>
            <p:nvPr/>
          </p:nvSpPr>
          <p:spPr>
            <a:xfrm>
              <a:off x="6597591" y="4317029"/>
              <a:ext cx="9144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4" name="Google Shape;444;p36"/>
            <p:cNvPicPr preferRelativeResize="0"/>
            <p:nvPr/>
          </p:nvPicPr>
          <p:blipFill>
            <a:blip r:embed="rId8">
              <a:alphaModFix/>
            </a:blip>
            <a:stretch>
              <a:fillRect/>
            </a:stretch>
          </p:blipFill>
          <p:spPr>
            <a:xfrm>
              <a:off x="7397343" y="530843"/>
              <a:ext cx="399184" cy="454323"/>
            </a:xfrm>
            <a:prstGeom prst="rect">
              <a:avLst/>
            </a:prstGeom>
            <a:noFill/>
            <a:ln>
              <a:noFill/>
            </a:ln>
          </p:spPr>
        </p:pic>
        <p:pic>
          <p:nvPicPr>
            <p:cNvPr id="445" name="Google Shape;445;p36"/>
            <p:cNvPicPr preferRelativeResize="0"/>
            <p:nvPr/>
          </p:nvPicPr>
          <p:blipFill>
            <a:blip r:embed="rId9">
              <a:alphaModFix/>
            </a:blip>
            <a:stretch>
              <a:fillRect/>
            </a:stretch>
          </p:blipFill>
          <p:spPr>
            <a:xfrm>
              <a:off x="7952928" y="529412"/>
              <a:ext cx="465715" cy="457199"/>
            </a:xfrm>
            <a:prstGeom prst="rect">
              <a:avLst/>
            </a:prstGeom>
            <a:noFill/>
            <a:ln>
              <a:noFill/>
            </a:ln>
          </p:spPr>
        </p:pic>
        <p:grpSp>
          <p:nvGrpSpPr>
            <p:cNvPr id="446" name="Google Shape;446;p36"/>
            <p:cNvGrpSpPr/>
            <p:nvPr/>
          </p:nvGrpSpPr>
          <p:grpSpPr>
            <a:xfrm>
              <a:off x="6097954" y="1135659"/>
              <a:ext cx="1097335" cy="1367303"/>
              <a:chOff x="4753449" y="1169545"/>
              <a:chExt cx="1294791" cy="1630848"/>
            </a:xfrm>
          </p:grpSpPr>
          <p:pic>
            <p:nvPicPr>
              <p:cNvPr id="447" name="Google Shape;447;p36"/>
              <p:cNvPicPr preferRelativeResize="0"/>
              <p:nvPr/>
            </p:nvPicPr>
            <p:blipFill>
              <a:blip r:embed="rId10">
                <a:alphaModFix/>
              </a:blip>
              <a:stretch>
                <a:fillRect/>
              </a:stretch>
            </p:blipFill>
            <p:spPr>
              <a:xfrm>
                <a:off x="4753449" y="1169545"/>
                <a:ext cx="1294791" cy="1630848"/>
              </a:xfrm>
              <a:prstGeom prst="rect">
                <a:avLst/>
              </a:prstGeom>
              <a:noFill/>
              <a:ln>
                <a:noFill/>
              </a:ln>
            </p:spPr>
          </p:pic>
          <p:sp>
            <p:nvSpPr>
              <p:cNvPr id="448" name="Google Shape;448;p36"/>
              <p:cNvSpPr/>
              <p:nvPr/>
            </p:nvSpPr>
            <p:spPr>
              <a:xfrm>
                <a:off x="5179527" y="2254720"/>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49" name="Google Shape;449;p36"/>
            <p:cNvPicPr preferRelativeResize="0"/>
            <p:nvPr/>
          </p:nvPicPr>
          <p:blipFill>
            <a:blip r:embed="rId11">
              <a:alphaModFix/>
            </a:blip>
            <a:stretch>
              <a:fillRect/>
            </a:stretch>
          </p:blipFill>
          <p:spPr>
            <a:xfrm>
              <a:off x="6135001" y="3108960"/>
              <a:ext cx="262891" cy="457201"/>
            </a:xfrm>
            <a:prstGeom prst="rect">
              <a:avLst/>
            </a:prstGeom>
            <a:noFill/>
            <a:ln>
              <a:noFill/>
            </a:ln>
          </p:spPr>
        </p:pic>
        <p:pic>
          <p:nvPicPr>
            <p:cNvPr id="450" name="Google Shape;450;p36"/>
            <p:cNvPicPr preferRelativeResize="0"/>
            <p:nvPr/>
          </p:nvPicPr>
          <p:blipFill>
            <a:blip r:embed="rId12">
              <a:alphaModFix/>
            </a:blip>
            <a:stretch>
              <a:fillRect/>
            </a:stretch>
          </p:blipFill>
          <p:spPr>
            <a:xfrm flipH="1">
              <a:off x="6097939" y="2571750"/>
              <a:ext cx="337013" cy="457201"/>
            </a:xfrm>
            <a:prstGeom prst="rect">
              <a:avLst/>
            </a:prstGeom>
            <a:noFill/>
            <a:ln>
              <a:noFill/>
            </a:ln>
          </p:spPr>
        </p:pic>
      </p:gr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3"/>
          <p:cNvSpPr txBox="1">
            <a:spLocks noGrp="1"/>
          </p:cNvSpPr>
          <p:nvPr>
            <p:ph type="title"/>
          </p:nvPr>
        </p:nvSpPr>
        <p:spPr>
          <a:xfrm>
            <a:off x="381000" y="209550"/>
            <a:ext cx="8036975" cy="914125"/>
          </a:xfrm>
          <a:prstGeom prst="rect">
            <a:avLst/>
          </a:prstGeom>
        </p:spPr>
        <p:txBody>
          <a:bodyPr spcFirstLastPara="1" wrap="square" lIns="91425" tIns="91425" rIns="91425" bIns="91425" anchor="t" anchorCtr="0">
            <a:noAutofit/>
          </a:bodyPr>
          <a:lstStyle/>
          <a:p>
            <a:pPr lvl="0"/>
            <a:r>
              <a:rPr lang="vi-VN" sz="2800" dirty="0"/>
              <a:t>Các hoạt động của Hội Bảo trợ người khuyết tật và trẻ em mồ côi thành phố Hà Nội</a:t>
            </a:r>
            <a:endParaRPr sz="2800" dirty="0"/>
          </a:p>
        </p:txBody>
      </p:sp>
      <p:sp>
        <p:nvSpPr>
          <p:cNvPr id="305" name="Google Shape;305;p33"/>
          <p:cNvSpPr txBox="1">
            <a:spLocks noGrp="1"/>
          </p:cNvSpPr>
          <p:nvPr>
            <p:ph type="body" idx="1"/>
          </p:nvPr>
        </p:nvSpPr>
        <p:spPr>
          <a:xfrm>
            <a:off x="76200" y="1698133"/>
            <a:ext cx="8991600" cy="3312017"/>
          </a:xfrm>
          <a:prstGeom prst="rect">
            <a:avLst/>
          </a:prstGeom>
        </p:spPr>
        <p:txBody>
          <a:bodyPr spcFirstLastPara="1" wrap="square" lIns="91425" tIns="91425" rIns="91425" bIns="91425" anchor="t" anchorCtr="0">
            <a:noAutofit/>
          </a:bodyPr>
          <a:lstStyle/>
          <a:p>
            <a:pPr marL="0" lvl="0" indent="0" algn="just">
              <a:buNone/>
            </a:pPr>
            <a:r>
              <a:rPr lang="vi-VN" sz="4000" b="1" dirty="0"/>
              <a:t>- Hội đã tuyên truyền, vận động các tổ chức, cá nhân trong và ngoài nước thực hiện nhiều hoạt động hiệu quả, ý nghĩa như: </a:t>
            </a:r>
          </a:p>
        </p:txBody>
      </p:sp>
      <p:grpSp>
        <p:nvGrpSpPr>
          <p:cNvPr id="309" name="Google Shape;309;p33"/>
          <p:cNvGrpSpPr/>
          <p:nvPr/>
        </p:nvGrpSpPr>
        <p:grpSpPr>
          <a:xfrm>
            <a:off x="8143835" y="529386"/>
            <a:ext cx="274200" cy="617169"/>
            <a:chOff x="8143835" y="529386"/>
            <a:chExt cx="274200" cy="617169"/>
          </a:xfrm>
        </p:grpSpPr>
        <p:sp>
          <p:nvSpPr>
            <p:cNvPr id="310" name="Google Shape;310;p33"/>
            <p:cNvSpPr/>
            <p:nvPr/>
          </p:nvSpPr>
          <p:spPr>
            <a:xfrm rot="5400000" flipH="1">
              <a:off x="8143835" y="872355"/>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3"/>
            <p:cNvSpPr/>
            <p:nvPr/>
          </p:nvSpPr>
          <p:spPr>
            <a:xfrm rot="5400000" flipH="1">
              <a:off x="8143835" y="529386"/>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33"/>
          <p:cNvGrpSpPr/>
          <p:nvPr/>
        </p:nvGrpSpPr>
        <p:grpSpPr>
          <a:xfrm>
            <a:off x="726953" y="1215332"/>
            <a:ext cx="718787" cy="482801"/>
            <a:chOff x="765818" y="1215332"/>
            <a:chExt cx="718787" cy="482801"/>
          </a:xfrm>
        </p:grpSpPr>
        <p:pic>
          <p:nvPicPr>
            <p:cNvPr id="313" name="Google Shape;313;p33"/>
            <p:cNvPicPr preferRelativeResize="0"/>
            <p:nvPr/>
          </p:nvPicPr>
          <p:blipFill>
            <a:blip r:embed="rId3">
              <a:alphaModFix/>
            </a:blip>
            <a:stretch>
              <a:fillRect/>
            </a:stretch>
          </p:blipFill>
          <p:spPr>
            <a:xfrm>
              <a:off x="1130276" y="1240932"/>
              <a:ext cx="354329" cy="457201"/>
            </a:xfrm>
            <a:prstGeom prst="rect">
              <a:avLst/>
            </a:prstGeom>
            <a:noFill/>
            <a:ln>
              <a:noFill/>
            </a:ln>
          </p:spPr>
        </p:pic>
        <p:pic>
          <p:nvPicPr>
            <p:cNvPr id="314" name="Google Shape;314;p33"/>
            <p:cNvPicPr preferRelativeResize="0"/>
            <p:nvPr/>
          </p:nvPicPr>
          <p:blipFill>
            <a:blip r:embed="rId4">
              <a:alphaModFix/>
            </a:blip>
            <a:stretch>
              <a:fillRect/>
            </a:stretch>
          </p:blipFill>
          <p:spPr>
            <a:xfrm>
              <a:off x="765818" y="1215332"/>
              <a:ext cx="274320" cy="48280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5">
                                            <p:txEl>
                                              <p:pRg st="0" end="0"/>
                                            </p:txEl>
                                          </p:spTgt>
                                        </p:tgtEl>
                                        <p:attrNameLst>
                                          <p:attrName>style.visibility</p:attrName>
                                        </p:attrNameLst>
                                      </p:cBhvr>
                                      <p:to>
                                        <p:strVal val="visible"/>
                                      </p:to>
                                    </p:set>
                                    <p:anim calcmode="lin" valueType="num">
                                      <p:cBhvr additive="base">
                                        <p:cTn id="7" dur="500" fill="hold"/>
                                        <p:tgtEl>
                                          <p:spTgt spid="3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3"/>
          <p:cNvSpPr txBox="1">
            <a:spLocks noGrp="1"/>
          </p:cNvSpPr>
          <p:nvPr>
            <p:ph type="title"/>
          </p:nvPr>
        </p:nvSpPr>
        <p:spPr>
          <a:xfrm>
            <a:off x="381000" y="209550"/>
            <a:ext cx="8036975" cy="914125"/>
          </a:xfrm>
          <a:prstGeom prst="rect">
            <a:avLst/>
          </a:prstGeom>
        </p:spPr>
        <p:txBody>
          <a:bodyPr spcFirstLastPara="1" wrap="square" lIns="91425" tIns="91425" rIns="91425" bIns="91425" anchor="t" anchorCtr="0">
            <a:noAutofit/>
          </a:bodyPr>
          <a:lstStyle/>
          <a:p>
            <a:pPr lvl="0"/>
            <a:r>
              <a:rPr lang="vi-VN" sz="2800" dirty="0"/>
              <a:t>Các hoạt động của Hội Bảo trợ người khuyết tật và trẻ em mồ côi thành phố Hà Nội</a:t>
            </a:r>
            <a:endParaRPr sz="2800" dirty="0"/>
          </a:p>
        </p:txBody>
      </p:sp>
      <p:sp>
        <p:nvSpPr>
          <p:cNvPr id="305" name="Google Shape;305;p33"/>
          <p:cNvSpPr txBox="1">
            <a:spLocks noGrp="1"/>
          </p:cNvSpPr>
          <p:nvPr>
            <p:ph type="body" idx="1"/>
          </p:nvPr>
        </p:nvSpPr>
        <p:spPr>
          <a:xfrm>
            <a:off x="76200" y="1698133"/>
            <a:ext cx="8991600" cy="3312017"/>
          </a:xfrm>
          <a:prstGeom prst="rect">
            <a:avLst/>
          </a:prstGeom>
        </p:spPr>
        <p:txBody>
          <a:bodyPr spcFirstLastPara="1" wrap="square" lIns="91425" tIns="91425" rIns="91425" bIns="91425" anchor="t" anchorCtr="0">
            <a:noAutofit/>
          </a:bodyPr>
          <a:lstStyle/>
          <a:p>
            <a:pPr marL="0" lvl="0" indent="0" algn="just">
              <a:buNone/>
            </a:pPr>
            <a:r>
              <a:rPr lang="vi-VN" sz="3200" b="1" dirty="0" smtClean="0"/>
              <a:t>+ </a:t>
            </a:r>
            <a:r>
              <a:rPr lang="vi-VN" sz="3200" b="1" dirty="0"/>
              <a:t>hỗ trợ chăm sóc, nuôi dưỡng </a:t>
            </a:r>
          </a:p>
          <a:p>
            <a:pPr marL="0" lvl="0" indent="0" algn="just">
              <a:buNone/>
            </a:pPr>
            <a:r>
              <a:rPr lang="vi-VN" sz="3200" b="1" dirty="0"/>
              <a:t>+ khám chữa bệnh, phục hồi chức năng cho người khuyết tật </a:t>
            </a:r>
          </a:p>
          <a:p>
            <a:pPr marL="0" lvl="0" indent="0" algn="just">
              <a:buNone/>
            </a:pPr>
            <a:r>
              <a:rPr lang="vi-VN" sz="3200" b="1" dirty="0"/>
              <a:t>+ vận động thăm hỏi, tặng quà cho người khuyết tật, trẻ mồ côi ở Hà Nội và các tỉnh thành khác trong cả nước.</a:t>
            </a:r>
            <a:endParaRPr sz="3200" b="1" dirty="0"/>
          </a:p>
        </p:txBody>
      </p:sp>
      <p:grpSp>
        <p:nvGrpSpPr>
          <p:cNvPr id="309" name="Google Shape;309;p33"/>
          <p:cNvGrpSpPr/>
          <p:nvPr/>
        </p:nvGrpSpPr>
        <p:grpSpPr>
          <a:xfrm>
            <a:off x="8143835" y="529386"/>
            <a:ext cx="274200" cy="617169"/>
            <a:chOff x="8143835" y="529386"/>
            <a:chExt cx="274200" cy="617169"/>
          </a:xfrm>
        </p:grpSpPr>
        <p:sp>
          <p:nvSpPr>
            <p:cNvPr id="310" name="Google Shape;310;p33"/>
            <p:cNvSpPr/>
            <p:nvPr/>
          </p:nvSpPr>
          <p:spPr>
            <a:xfrm rot="5400000" flipH="1">
              <a:off x="8143835" y="872355"/>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3"/>
            <p:cNvSpPr/>
            <p:nvPr/>
          </p:nvSpPr>
          <p:spPr>
            <a:xfrm rot="5400000" flipH="1">
              <a:off x="8143835" y="529386"/>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33"/>
          <p:cNvGrpSpPr/>
          <p:nvPr/>
        </p:nvGrpSpPr>
        <p:grpSpPr>
          <a:xfrm>
            <a:off x="726953" y="1215332"/>
            <a:ext cx="718787" cy="482801"/>
            <a:chOff x="765818" y="1215332"/>
            <a:chExt cx="718787" cy="482801"/>
          </a:xfrm>
        </p:grpSpPr>
        <p:pic>
          <p:nvPicPr>
            <p:cNvPr id="313" name="Google Shape;313;p33"/>
            <p:cNvPicPr preferRelativeResize="0"/>
            <p:nvPr/>
          </p:nvPicPr>
          <p:blipFill>
            <a:blip r:embed="rId3">
              <a:alphaModFix/>
            </a:blip>
            <a:stretch>
              <a:fillRect/>
            </a:stretch>
          </p:blipFill>
          <p:spPr>
            <a:xfrm>
              <a:off x="1130276" y="1240932"/>
              <a:ext cx="354329" cy="457201"/>
            </a:xfrm>
            <a:prstGeom prst="rect">
              <a:avLst/>
            </a:prstGeom>
            <a:noFill/>
            <a:ln>
              <a:noFill/>
            </a:ln>
          </p:spPr>
        </p:pic>
        <p:pic>
          <p:nvPicPr>
            <p:cNvPr id="314" name="Google Shape;314;p33"/>
            <p:cNvPicPr preferRelativeResize="0"/>
            <p:nvPr/>
          </p:nvPicPr>
          <p:blipFill>
            <a:blip r:embed="rId4">
              <a:alphaModFix/>
            </a:blip>
            <a:stretch>
              <a:fillRect/>
            </a:stretch>
          </p:blipFill>
          <p:spPr>
            <a:xfrm>
              <a:off x="765818" y="1215332"/>
              <a:ext cx="274320" cy="482801"/>
            </a:xfrm>
            <a:prstGeom prst="rect">
              <a:avLst/>
            </a:prstGeom>
            <a:noFill/>
            <a:ln>
              <a:noFill/>
            </a:ln>
          </p:spPr>
        </p:pic>
      </p:grpSp>
    </p:spTree>
    <p:extLst>
      <p:ext uri="{BB962C8B-B14F-4D97-AF65-F5344CB8AC3E}">
        <p14:creationId xmlns:p14="http://schemas.microsoft.com/office/powerpoint/2010/main" val="260188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5">
                                            <p:txEl>
                                              <p:pRg st="0" end="0"/>
                                            </p:txEl>
                                          </p:spTgt>
                                        </p:tgtEl>
                                        <p:attrNameLst>
                                          <p:attrName>style.visibility</p:attrName>
                                        </p:attrNameLst>
                                      </p:cBhvr>
                                      <p:to>
                                        <p:strVal val="visible"/>
                                      </p:to>
                                    </p:set>
                                    <p:anim calcmode="lin" valueType="num">
                                      <p:cBhvr additive="base">
                                        <p:cTn id="7" dur="500" fill="hold"/>
                                        <p:tgtEl>
                                          <p:spTgt spid="3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5">
                                            <p:txEl>
                                              <p:pRg st="1" end="1"/>
                                            </p:txEl>
                                          </p:spTgt>
                                        </p:tgtEl>
                                        <p:attrNameLst>
                                          <p:attrName>style.visibility</p:attrName>
                                        </p:attrNameLst>
                                      </p:cBhvr>
                                      <p:to>
                                        <p:strVal val="visible"/>
                                      </p:to>
                                    </p:set>
                                    <p:anim calcmode="lin" valueType="num">
                                      <p:cBhvr additive="base">
                                        <p:cTn id="13" dur="500" fill="hold"/>
                                        <p:tgtEl>
                                          <p:spTgt spid="30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5">
                                            <p:txEl>
                                              <p:pRg st="2" end="2"/>
                                            </p:txEl>
                                          </p:spTgt>
                                        </p:tgtEl>
                                        <p:attrNameLst>
                                          <p:attrName>style.visibility</p:attrName>
                                        </p:attrNameLst>
                                      </p:cBhvr>
                                      <p:to>
                                        <p:strVal val="visible"/>
                                      </p:to>
                                    </p:set>
                                    <p:anim calcmode="lin" valueType="num">
                                      <p:cBhvr additive="base">
                                        <p:cTn id="19" dur="500" fill="hold"/>
                                        <p:tgtEl>
                                          <p:spTgt spid="30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3"/>
          <p:cNvSpPr txBox="1">
            <a:spLocks noGrp="1"/>
          </p:cNvSpPr>
          <p:nvPr>
            <p:ph type="title"/>
          </p:nvPr>
        </p:nvSpPr>
        <p:spPr>
          <a:xfrm>
            <a:off x="381000" y="209550"/>
            <a:ext cx="8036975" cy="914125"/>
          </a:xfrm>
          <a:prstGeom prst="rect">
            <a:avLst/>
          </a:prstGeom>
        </p:spPr>
        <p:txBody>
          <a:bodyPr spcFirstLastPara="1" wrap="square" lIns="91425" tIns="91425" rIns="91425" bIns="91425" anchor="t" anchorCtr="0">
            <a:noAutofit/>
          </a:bodyPr>
          <a:lstStyle/>
          <a:p>
            <a:pPr lvl="0"/>
            <a:r>
              <a:rPr lang="vi-VN" sz="2800" dirty="0"/>
              <a:t>Các hoạt động của Hội Bảo trợ người khuyết tật và trẻ em mồ côi thành phố Hà Nội</a:t>
            </a:r>
            <a:endParaRPr sz="2800" dirty="0"/>
          </a:p>
        </p:txBody>
      </p:sp>
      <p:sp>
        <p:nvSpPr>
          <p:cNvPr id="305" name="Google Shape;305;p33"/>
          <p:cNvSpPr txBox="1">
            <a:spLocks noGrp="1"/>
          </p:cNvSpPr>
          <p:nvPr>
            <p:ph type="body" idx="1"/>
          </p:nvPr>
        </p:nvSpPr>
        <p:spPr>
          <a:xfrm>
            <a:off x="76200" y="1698133"/>
            <a:ext cx="8991600" cy="3312017"/>
          </a:xfrm>
          <a:prstGeom prst="rect">
            <a:avLst/>
          </a:prstGeom>
        </p:spPr>
        <p:txBody>
          <a:bodyPr spcFirstLastPara="1" wrap="square" lIns="91425" tIns="91425" rIns="91425" bIns="91425" anchor="t" anchorCtr="0">
            <a:noAutofit/>
          </a:bodyPr>
          <a:lstStyle/>
          <a:p>
            <a:pPr marL="0" lvl="0" indent="0" algn="just">
              <a:buNone/>
            </a:pPr>
            <a:r>
              <a:rPr lang="vi-VN" sz="3600" b="1" dirty="0"/>
              <a:t>- Qua đó tuyên truyền đến các cấp, các ngành, các tổ chức và nhân dân tiếp tục phát huy tinh thần “thương người như thể thương thân” của dân tộc Việt Nam.</a:t>
            </a:r>
            <a:endParaRPr sz="3600" b="1" dirty="0"/>
          </a:p>
        </p:txBody>
      </p:sp>
      <p:grpSp>
        <p:nvGrpSpPr>
          <p:cNvPr id="309" name="Google Shape;309;p33"/>
          <p:cNvGrpSpPr/>
          <p:nvPr/>
        </p:nvGrpSpPr>
        <p:grpSpPr>
          <a:xfrm>
            <a:off x="8143835" y="529386"/>
            <a:ext cx="274200" cy="617169"/>
            <a:chOff x="8143835" y="529386"/>
            <a:chExt cx="274200" cy="617169"/>
          </a:xfrm>
        </p:grpSpPr>
        <p:sp>
          <p:nvSpPr>
            <p:cNvPr id="310" name="Google Shape;310;p33"/>
            <p:cNvSpPr/>
            <p:nvPr/>
          </p:nvSpPr>
          <p:spPr>
            <a:xfrm rot="5400000" flipH="1">
              <a:off x="8143835" y="872355"/>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3"/>
            <p:cNvSpPr/>
            <p:nvPr/>
          </p:nvSpPr>
          <p:spPr>
            <a:xfrm rot="5400000" flipH="1">
              <a:off x="8143835" y="529386"/>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33"/>
          <p:cNvGrpSpPr/>
          <p:nvPr/>
        </p:nvGrpSpPr>
        <p:grpSpPr>
          <a:xfrm>
            <a:off x="726953" y="1215332"/>
            <a:ext cx="718787" cy="482801"/>
            <a:chOff x="765818" y="1215332"/>
            <a:chExt cx="718787" cy="482801"/>
          </a:xfrm>
        </p:grpSpPr>
        <p:pic>
          <p:nvPicPr>
            <p:cNvPr id="313" name="Google Shape;313;p33"/>
            <p:cNvPicPr preferRelativeResize="0"/>
            <p:nvPr/>
          </p:nvPicPr>
          <p:blipFill>
            <a:blip r:embed="rId3">
              <a:alphaModFix/>
            </a:blip>
            <a:stretch>
              <a:fillRect/>
            </a:stretch>
          </p:blipFill>
          <p:spPr>
            <a:xfrm>
              <a:off x="1130276" y="1240932"/>
              <a:ext cx="354329" cy="457201"/>
            </a:xfrm>
            <a:prstGeom prst="rect">
              <a:avLst/>
            </a:prstGeom>
            <a:noFill/>
            <a:ln>
              <a:noFill/>
            </a:ln>
          </p:spPr>
        </p:pic>
        <p:pic>
          <p:nvPicPr>
            <p:cNvPr id="314" name="Google Shape;314;p33"/>
            <p:cNvPicPr preferRelativeResize="0"/>
            <p:nvPr/>
          </p:nvPicPr>
          <p:blipFill>
            <a:blip r:embed="rId4">
              <a:alphaModFix/>
            </a:blip>
            <a:stretch>
              <a:fillRect/>
            </a:stretch>
          </p:blipFill>
          <p:spPr>
            <a:xfrm>
              <a:off x="765818" y="1215332"/>
              <a:ext cx="274320" cy="482801"/>
            </a:xfrm>
            <a:prstGeom prst="rect">
              <a:avLst/>
            </a:prstGeom>
            <a:noFill/>
            <a:ln>
              <a:noFill/>
            </a:ln>
          </p:spPr>
        </p:pic>
      </p:grpSp>
    </p:spTree>
    <p:extLst>
      <p:ext uri="{BB962C8B-B14F-4D97-AF65-F5344CB8AC3E}">
        <p14:creationId xmlns:p14="http://schemas.microsoft.com/office/powerpoint/2010/main" val="184705614"/>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8"/>
          <p:cNvSpPr txBox="1">
            <a:spLocks noGrp="1"/>
          </p:cNvSpPr>
          <p:nvPr>
            <p:ph type="title"/>
          </p:nvPr>
        </p:nvSpPr>
        <p:spPr>
          <a:xfrm>
            <a:off x="1017759" y="79034"/>
            <a:ext cx="7400215" cy="1349716"/>
          </a:xfrm>
          <a:prstGeom prst="rect">
            <a:avLst/>
          </a:prstGeom>
        </p:spPr>
        <p:txBody>
          <a:bodyPr spcFirstLastPara="1" wrap="square" lIns="91425" tIns="91425" rIns="91425" bIns="91425" anchor="t" anchorCtr="0">
            <a:noAutofit/>
          </a:bodyPr>
          <a:lstStyle/>
          <a:p>
            <a:pPr lvl="0"/>
            <a:r>
              <a:rPr lang="vi-VN" sz="3600" dirty="0"/>
              <a:t>Các hoạt động thiện nguyện của Đoàn – Đội</a:t>
            </a:r>
            <a:endParaRPr sz="3600" dirty="0"/>
          </a:p>
        </p:txBody>
      </p:sp>
      <p:sp>
        <p:nvSpPr>
          <p:cNvPr id="509" name="Google Shape;509;p38"/>
          <p:cNvSpPr txBox="1">
            <a:spLocks noGrp="1"/>
          </p:cNvSpPr>
          <p:nvPr>
            <p:ph type="subTitle" idx="3"/>
          </p:nvPr>
        </p:nvSpPr>
        <p:spPr>
          <a:xfrm>
            <a:off x="149446" y="1504950"/>
            <a:ext cx="8842154" cy="3505200"/>
          </a:xfrm>
          <a:prstGeom prst="rect">
            <a:avLst/>
          </a:prstGeom>
        </p:spPr>
        <p:txBody>
          <a:bodyPr spcFirstLastPara="1" wrap="square" lIns="91425" tIns="91425" rIns="91425" bIns="91425" anchor="t" anchorCtr="0">
            <a:noAutofit/>
          </a:bodyPr>
          <a:lstStyle/>
          <a:p>
            <a:pPr marL="0" lvl="0" indent="0" algn="just"/>
            <a:r>
              <a:rPr lang="vi-VN" sz="4400" b="1" dirty="0"/>
              <a:t>- Thời gian qua, Thành đoàn – Hội đồng Đội thành phố triển khai tổ chức hiệu quả các chương trình, hoạt động tình nguyện như: </a:t>
            </a:r>
          </a:p>
        </p:txBody>
      </p:sp>
      <p:grpSp>
        <p:nvGrpSpPr>
          <p:cNvPr id="528" name="Google Shape;528;p38"/>
          <p:cNvGrpSpPr/>
          <p:nvPr/>
        </p:nvGrpSpPr>
        <p:grpSpPr>
          <a:xfrm>
            <a:off x="8143775" y="529374"/>
            <a:ext cx="274200" cy="617169"/>
            <a:chOff x="8143775" y="529374"/>
            <a:chExt cx="274200" cy="617169"/>
          </a:xfrm>
        </p:grpSpPr>
        <p:sp>
          <p:nvSpPr>
            <p:cNvPr id="529" name="Google Shape;529;p38"/>
            <p:cNvSpPr/>
            <p:nvPr/>
          </p:nvSpPr>
          <p:spPr>
            <a:xfrm rot="-5400000">
              <a:off x="8143775" y="872343"/>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8"/>
            <p:cNvSpPr/>
            <p:nvPr/>
          </p:nvSpPr>
          <p:spPr>
            <a:xfrm rot="-5400000">
              <a:off x="8143775" y="529374"/>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38"/>
          <p:cNvGrpSpPr/>
          <p:nvPr/>
        </p:nvGrpSpPr>
        <p:grpSpPr>
          <a:xfrm>
            <a:off x="725974" y="576089"/>
            <a:ext cx="894813" cy="731521"/>
            <a:chOff x="725974" y="621089"/>
            <a:chExt cx="894813" cy="731521"/>
          </a:xfrm>
        </p:grpSpPr>
        <p:pic>
          <p:nvPicPr>
            <p:cNvPr id="532" name="Google Shape;532;p38"/>
            <p:cNvPicPr preferRelativeResize="0"/>
            <p:nvPr/>
          </p:nvPicPr>
          <p:blipFill>
            <a:blip r:embed="rId3">
              <a:alphaModFix/>
            </a:blip>
            <a:stretch>
              <a:fillRect/>
            </a:stretch>
          </p:blipFill>
          <p:spPr>
            <a:xfrm>
              <a:off x="725974" y="621089"/>
              <a:ext cx="583572" cy="731520"/>
            </a:xfrm>
            <a:prstGeom prst="rect">
              <a:avLst/>
            </a:prstGeom>
            <a:noFill/>
            <a:ln>
              <a:noFill/>
            </a:ln>
          </p:spPr>
        </p:pic>
        <p:pic>
          <p:nvPicPr>
            <p:cNvPr id="533" name="Google Shape;533;p38"/>
            <p:cNvPicPr preferRelativeResize="0"/>
            <p:nvPr/>
          </p:nvPicPr>
          <p:blipFill>
            <a:blip r:embed="rId4">
              <a:alphaModFix/>
            </a:blip>
            <a:stretch>
              <a:fillRect/>
            </a:stretch>
          </p:blipFill>
          <p:spPr>
            <a:xfrm>
              <a:off x="1247713" y="986850"/>
              <a:ext cx="373074" cy="36576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9">
                                            <p:txEl>
                                              <p:pRg st="0" end="0"/>
                                            </p:txEl>
                                          </p:spTgt>
                                        </p:tgtEl>
                                        <p:attrNameLst>
                                          <p:attrName>style.visibility</p:attrName>
                                        </p:attrNameLst>
                                      </p:cBhvr>
                                      <p:to>
                                        <p:strVal val="visible"/>
                                      </p:to>
                                    </p:set>
                                    <p:animEffect transition="in" filter="fade">
                                      <p:cBhvr>
                                        <p:cTn id="7" dur="1000"/>
                                        <p:tgtEl>
                                          <p:spTgt spid="509">
                                            <p:txEl>
                                              <p:pRg st="0" end="0"/>
                                            </p:txEl>
                                          </p:spTgt>
                                        </p:tgtEl>
                                      </p:cBhvr>
                                    </p:animEffect>
                                    <p:anim calcmode="lin" valueType="num">
                                      <p:cBhvr>
                                        <p:cTn id="8" dur="1000" fill="hold"/>
                                        <p:tgtEl>
                                          <p:spTgt spid="50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8"/>
          <p:cNvSpPr txBox="1">
            <a:spLocks noGrp="1"/>
          </p:cNvSpPr>
          <p:nvPr>
            <p:ph type="title"/>
          </p:nvPr>
        </p:nvSpPr>
        <p:spPr>
          <a:xfrm>
            <a:off x="1017759" y="79034"/>
            <a:ext cx="7400215" cy="1349716"/>
          </a:xfrm>
          <a:prstGeom prst="rect">
            <a:avLst/>
          </a:prstGeom>
        </p:spPr>
        <p:txBody>
          <a:bodyPr spcFirstLastPara="1" wrap="square" lIns="91425" tIns="91425" rIns="91425" bIns="91425" anchor="t" anchorCtr="0">
            <a:noAutofit/>
          </a:bodyPr>
          <a:lstStyle/>
          <a:p>
            <a:pPr lvl="0"/>
            <a:r>
              <a:rPr lang="vi-VN" sz="3600" dirty="0"/>
              <a:t>Các hoạt động thiện nguyện của Đoàn – Đội</a:t>
            </a:r>
            <a:endParaRPr sz="3600" dirty="0"/>
          </a:p>
        </p:txBody>
      </p:sp>
      <p:sp>
        <p:nvSpPr>
          <p:cNvPr id="509" name="Google Shape;509;p38"/>
          <p:cNvSpPr txBox="1">
            <a:spLocks noGrp="1"/>
          </p:cNvSpPr>
          <p:nvPr>
            <p:ph type="subTitle" idx="3"/>
          </p:nvPr>
        </p:nvSpPr>
        <p:spPr>
          <a:xfrm>
            <a:off x="149446" y="1504950"/>
            <a:ext cx="8842154" cy="3505200"/>
          </a:xfrm>
          <a:prstGeom prst="rect">
            <a:avLst/>
          </a:prstGeom>
        </p:spPr>
        <p:txBody>
          <a:bodyPr spcFirstLastPara="1" wrap="square" lIns="91425" tIns="91425" rIns="91425" bIns="91425" anchor="t" anchorCtr="0">
            <a:noAutofit/>
          </a:bodyPr>
          <a:lstStyle/>
          <a:p>
            <a:pPr marL="0" lvl="0" indent="0" algn="just"/>
            <a:r>
              <a:rPr lang="vi-VN" sz="3300" b="1" dirty="0" smtClean="0"/>
              <a:t>+ </a:t>
            </a:r>
            <a:r>
              <a:rPr lang="vi-VN" sz="3300" b="1" dirty="0"/>
              <a:t>cuộc vận động “Vì đàn em thân yêu”</a:t>
            </a:r>
          </a:p>
          <a:p>
            <a:pPr marL="0" lvl="0" indent="0" algn="just"/>
            <a:r>
              <a:rPr lang="vi-VN" sz="3300" b="1" dirty="0"/>
              <a:t>+ tổ chức kết nghĩa giữa các Liên đội; thăm, tặng quà Liên đội, thiếu nhi có hoàn cảnh khó khăn ở một số tỉnh như: Hà Giang, Lâm Đồng, Điện Biên,... </a:t>
            </a:r>
          </a:p>
        </p:txBody>
      </p:sp>
      <p:grpSp>
        <p:nvGrpSpPr>
          <p:cNvPr id="528" name="Google Shape;528;p38"/>
          <p:cNvGrpSpPr/>
          <p:nvPr/>
        </p:nvGrpSpPr>
        <p:grpSpPr>
          <a:xfrm>
            <a:off x="8143775" y="529374"/>
            <a:ext cx="274200" cy="617169"/>
            <a:chOff x="8143775" y="529374"/>
            <a:chExt cx="274200" cy="617169"/>
          </a:xfrm>
        </p:grpSpPr>
        <p:sp>
          <p:nvSpPr>
            <p:cNvPr id="529" name="Google Shape;529;p38"/>
            <p:cNvSpPr/>
            <p:nvPr/>
          </p:nvSpPr>
          <p:spPr>
            <a:xfrm rot="-5400000">
              <a:off x="8143775" y="872343"/>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8"/>
            <p:cNvSpPr/>
            <p:nvPr/>
          </p:nvSpPr>
          <p:spPr>
            <a:xfrm rot="-5400000">
              <a:off x="8143775" y="529374"/>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38"/>
          <p:cNvGrpSpPr/>
          <p:nvPr/>
        </p:nvGrpSpPr>
        <p:grpSpPr>
          <a:xfrm>
            <a:off x="725974" y="576089"/>
            <a:ext cx="894813" cy="731521"/>
            <a:chOff x="725974" y="621089"/>
            <a:chExt cx="894813" cy="731521"/>
          </a:xfrm>
        </p:grpSpPr>
        <p:pic>
          <p:nvPicPr>
            <p:cNvPr id="532" name="Google Shape;532;p38"/>
            <p:cNvPicPr preferRelativeResize="0"/>
            <p:nvPr/>
          </p:nvPicPr>
          <p:blipFill>
            <a:blip r:embed="rId3">
              <a:alphaModFix/>
            </a:blip>
            <a:stretch>
              <a:fillRect/>
            </a:stretch>
          </p:blipFill>
          <p:spPr>
            <a:xfrm>
              <a:off x="725974" y="621089"/>
              <a:ext cx="583572" cy="731520"/>
            </a:xfrm>
            <a:prstGeom prst="rect">
              <a:avLst/>
            </a:prstGeom>
            <a:noFill/>
            <a:ln>
              <a:noFill/>
            </a:ln>
          </p:spPr>
        </p:pic>
        <p:pic>
          <p:nvPicPr>
            <p:cNvPr id="533" name="Google Shape;533;p38"/>
            <p:cNvPicPr preferRelativeResize="0"/>
            <p:nvPr/>
          </p:nvPicPr>
          <p:blipFill>
            <a:blip r:embed="rId4">
              <a:alphaModFix/>
            </a:blip>
            <a:stretch>
              <a:fillRect/>
            </a:stretch>
          </p:blipFill>
          <p:spPr>
            <a:xfrm>
              <a:off x="1247713" y="986850"/>
              <a:ext cx="373074" cy="365761"/>
            </a:xfrm>
            <a:prstGeom prst="rect">
              <a:avLst/>
            </a:prstGeom>
            <a:noFill/>
            <a:ln>
              <a:noFill/>
            </a:ln>
          </p:spPr>
        </p:pic>
      </p:grpSp>
    </p:spTree>
    <p:extLst>
      <p:ext uri="{BB962C8B-B14F-4D97-AF65-F5344CB8AC3E}">
        <p14:creationId xmlns:p14="http://schemas.microsoft.com/office/powerpoint/2010/main" val="109499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9">
                                            <p:txEl>
                                              <p:pRg st="0" end="0"/>
                                            </p:txEl>
                                          </p:spTgt>
                                        </p:tgtEl>
                                        <p:attrNameLst>
                                          <p:attrName>style.visibility</p:attrName>
                                        </p:attrNameLst>
                                      </p:cBhvr>
                                      <p:to>
                                        <p:strVal val="visible"/>
                                      </p:to>
                                    </p:set>
                                    <p:animEffect transition="in" filter="fade">
                                      <p:cBhvr>
                                        <p:cTn id="7" dur="1000"/>
                                        <p:tgtEl>
                                          <p:spTgt spid="509">
                                            <p:txEl>
                                              <p:pRg st="0" end="0"/>
                                            </p:txEl>
                                          </p:spTgt>
                                        </p:tgtEl>
                                      </p:cBhvr>
                                    </p:animEffect>
                                    <p:anim calcmode="lin" valueType="num">
                                      <p:cBhvr>
                                        <p:cTn id="8" dur="1000" fill="hold"/>
                                        <p:tgtEl>
                                          <p:spTgt spid="50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9">
                                            <p:txEl>
                                              <p:pRg st="1" end="1"/>
                                            </p:txEl>
                                          </p:spTgt>
                                        </p:tgtEl>
                                        <p:attrNameLst>
                                          <p:attrName>style.visibility</p:attrName>
                                        </p:attrNameLst>
                                      </p:cBhvr>
                                      <p:to>
                                        <p:strVal val="visible"/>
                                      </p:to>
                                    </p:set>
                                    <p:animEffect transition="in" filter="fade">
                                      <p:cBhvr>
                                        <p:cTn id="12" dur="1000"/>
                                        <p:tgtEl>
                                          <p:spTgt spid="509">
                                            <p:txEl>
                                              <p:pRg st="1" end="1"/>
                                            </p:txEl>
                                          </p:spTgt>
                                        </p:tgtEl>
                                      </p:cBhvr>
                                    </p:animEffect>
                                    <p:anim calcmode="lin" valueType="num">
                                      <p:cBhvr>
                                        <p:cTn id="13" dur="1000" fill="hold"/>
                                        <p:tgtEl>
                                          <p:spTgt spid="50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0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8"/>
          <p:cNvSpPr txBox="1">
            <a:spLocks noGrp="1"/>
          </p:cNvSpPr>
          <p:nvPr>
            <p:ph type="title"/>
          </p:nvPr>
        </p:nvSpPr>
        <p:spPr>
          <a:xfrm>
            <a:off x="1017759" y="79034"/>
            <a:ext cx="7400215" cy="1349716"/>
          </a:xfrm>
          <a:prstGeom prst="rect">
            <a:avLst/>
          </a:prstGeom>
        </p:spPr>
        <p:txBody>
          <a:bodyPr spcFirstLastPara="1" wrap="square" lIns="91425" tIns="91425" rIns="91425" bIns="91425" anchor="t" anchorCtr="0">
            <a:noAutofit/>
          </a:bodyPr>
          <a:lstStyle/>
          <a:p>
            <a:pPr lvl="0"/>
            <a:r>
              <a:rPr lang="vi-VN" sz="3600" dirty="0"/>
              <a:t>Các hoạt động thiện nguyện của Đoàn – Đội</a:t>
            </a:r>
            <a:endParaRPr sz="3600" dirty="0"/>
          </a:p>
        </p:txBody>
      </p:sp>
      <p:sp>
        <p:nvSpPr>
          <p:cNvPr id="509" name="Google Shape;509;p38"/>
          <p:cNvSpPr txBox="1">
            <a:spLocks noGrp="1"/>
          </p:cNvSpPr>
          <p:nvPr>
            <p:ph type="subTitle" idx="3"/>
          </p:nvPr>
        </p:nvSpPr>
        <p:spPr>
          <a:xfrm>
            <a:off x="149446" y="1504950"/>
            <a:ext cx="8842154" cy="3505200"/>
          </a:xfrm>
          <a:prstGeom prst="rect">
            <a:avLst/>
          </a:prstGeom>
        </p:spPr>
        <p:txBody>
          <a:bodyPr spcFirstLastPara="1" wrap="square" lIns="91425" tIns="91425" rIns="91425" bIns="91425" anchor="t" anchorCtr="0">
            <a:noAutofit/>
          </a:bodyPr>
          <a:lstStyle/>
          <a:p>
            <a:pPr marL="0" lvl="0" indent="0" algn="just"/>
            <a:r>
              <a:rPr lang="vi-VN" sz="3600" b="1" dirty="0"/>
              <a:t>+ tặng “Ngôi nhà Khăn quàng đỏ”, “Sân chơi thiếu nhi” cùng nhiều quà tặng khác đến thiếu nhi có hoàn cảnh khó khăn ở các tỉnh miền núi phía Bắc, miền Trung và các huyện của Thủ đô Hà Nội</a:t>
            </a:r>
            <a:r>
              <a:rPr lang="vi-VN" sz="3600" b="1" dirty="0" smtClean="0"/>
              <a:t>.</a:t>
            </a:r>
            <a:endParaRPr lang="vi-VN" sz="3600" b="1" dirty="0"/>
          </a:p>
        </p:txBody>
      </p:sp>
      <p:grpSp>
        <p:nvGrpSpPr>
          <p:cNvPr id="528" name="Google Shape;528;p38"/>
          <p:cNvGrpSpPr/>
          <p:nvPr/>
        </p:nvGrpSpPr>
        <p:grpSpPr>
          <a:xfrm>
            <a:off x="8143775" y="529374"/>
            <a:ext cx="274200" cy="617169"/>
            <a:chOff x="8143775" y="529374"/>
            <a:chExt cx="274200" cy="617169"/>
          </a:xfrm>
        </p:grpSpPr>
        <p:sp>
          <p:nvSpPr>
            <p:cNvPr id="529" name="Google Shape;529;p38"/>
            <p:cNvSpPr/>
            <p:nvPr/>
          </p:nvSpPr>
          <p:spPr>
            <a:xfrm rot="-5400000">
              <a:off x="8143775" y="872343"/>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8"/>
            <p:cNvSpPr/>
            <p:nvPr/>
          </p:nvSpPr>
          <p:spPr>
            <a:xfrm rot="-5400000">
              <a:off x="8143775" y="529374"/>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38"/>
          <p:cNvGrpSpPr/>
          <p:nvPr/>
        </p:nvGrpSpPr>
        <p:grpSpPr>
          <a:xfrm>
            <a:off x="725974" y="576089"/>
            <a:ext cx="894813" cy="731521"/>
            <a:chOff x="725974" y="621089"/>
            <a:chExt cx="894813" cy="731521"/>
          </a:xfrm>
        </p:grpSpPr>
        <p:pic>
          <p:nvPicPr>
            <p:cNvPr id="532" name="Google Shape;532;p38"/>
            <p:cNvPicPr preferRelativeResize="0"/>
            <p:nvPr/>
          </p:nvPicPr>
          <p:blipFill>
            <a:blip r:embed="rId3">
              <a:alphaModFix/>
            </a:blip>
            <a:stretch>
              <a:fillRect/>
            </a:stretch>
          </p:blipFill>
          <p:spPr>
            <a:xfrm>
              <a:off x="725974" y="621089"/>
              <a:ext cx="583572" cy="731520"/>
            </a:xfrm>
            <a:prstGeom prst="rect">
              <a:avLst/>
            </a:prstGeom>
            <a:noFill/>
            <a:ln>
              <a:noFill/>
            </a:ln>
          </p:spPr>
        </p:pic>
        <p:pic>
          <p:nvPicPr>
            <p:cNvPr id="533" name="Google Shape;533;p38"/>
            <p:cNvPicPr preferRelativeResize="0"/>
            <p:nvPr/>
          </p:nvPicPr>
          <p:blipFill>
            <a:blip r:embed="rId4">
              <a:alphaModFix/>
            </a:blip>
            <a:stretch>
              <a:fillRect/>
            </a:stretch>
          </p:blipFill>
          <p:spPr>
            <a:xfrm>
              <a:off x="1247713" y="986850"/>
              <a:ext cx="373074" cy="365761"/>
            </a:xfrm>
            <a:prstGeom prst="rect">
              <a:avLst/>
            </a:prstGeom>
            <a:noFill/>
            <a:ln>
              <a:noFill/>
            </a:ln>
          </p:spPr>
        </p:pic>
      </p:grpSp>
    </p:spTree>
    <p:extLst>
      <p:ext uri="{BB962C8B-B14F-4D97-AF65-F5344CB8AC3E}">
        <p14:creationId xmlns:p14="http://schemas.microsoft.com/office/powerpoint/2010/main" val="254724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9">
                                            <p:txEl>
                                              <p:pRg st="0" end="0"/>
                                            </p:txEl>
                                          </p:spTgt>
                                        </p:tgtEl>
                                        <p:attrNameLst>
                                          <p:attrName>style.visibility</p:attrName>
                                        </p:attrNameLst>
                                      </p:cBhvr>
                                      <p:to>
                                        <p:strVal val="visible"/>
                                      </p:to>
                                    </p:set>
                                    <p:animEffect transition="in" filter="fade">
                                      <p:cBhvr>
                                        <p:cTn id="7" dur="1000"/>
                                        <p:tgtEl>
                                          <p:spTgt spid="509">
                                            <p:txEl>
                                              <p:pRg st="0" end="0"/>
                                            </p:txEl>
                                          </p:spTgt>
                                        </p:tgtEl>
                                      </p:cBhvr>
                                    </p:animEffect>
                                    <p:anim calcmode="lin" valueType="num">
                                      <p:cBhvr>
                                        <p:cTn id="8" dur="1000" fill="hold"/>
                                        <p:tgtEl>
                                          <p:spTgt spid="50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38"/>
          <p:cNvSpPr txBox="1">
            <a:spLocks noGrp="1"/>
          </p:cNvSpPr>
          <p:nvPr>
            <p:ph type="title"/>
          </p:nvPr>
        </p:nvSpPr>
        <p:spPr>
          <a:xfrm>
            <a:off x="1017759" y="79034"/>
            <a:ext cx="7400215" cy="1349716"/>
          </a:xfrm>
          <a:prstGeom prst="rect">
            <a:avLst/>
          </a:prstGeom>
        </p:spPr>
        <p:txBody>
          <a:bodyPr spcFirstLastPara="1" wrap="square" lIns="91425" tIns="91425" rIns="91425" bIns="91425" anchor="t" anchorCtr="0">
            <a:noAutofit/>
          </a:bodyPr>
          <a:lstStyle/>
          <a:p>
            <a:pPr lvl="0"/>
            <a:r>
              <a:rPr lang="vi-VN" sz="3600" dirty="0"/>
              <a:t>Các hoạt động thiện nguyện của Đoàn – Đội</a:t>
            </a:r>
            <a:endParaRPr sz="3600" dirty="0"/>
          </a:p>
        </p:txBody>
      </p:sp>
      <p:sp>
        <p:nvSpPr>
          <p:cNvPr id="509" name="Google Shape;509;p38"/>
          <p:cNvSpPr txBox="1">
            <a:spLocks noGrp="1"/>
          </p:cNvSpPr>
          <p:nvPr>
            <p:ph type="subTitle" idx="3"/>
          </p:nvPr>
        </p:nvSpPr>
        <p:spPr>
          <a:xfrm>
            <a:off x="149446" y="1504950"/>
            <a:ext cx="8842154" cy="3505200"/>
          </a:xfrm>
          <a:prstGeom prst="rect">
            <a:avLst/>
          </a:prstGeom>
        </p:spPr>
        <p:txBody>
          <a:bodyPr spcFirstLastPara="1" wrap="square" lIns="91425" tIns="91425" rIns="91425" bIns="91425" anchor="t" anchorCtr="0">
            <a:noAutofit/>
          </a:bodyPr>
          <a:lstStyle/>
          <a:p>
            <a:pPr marL="0" lvl="0" indent="0" algn="just"/>
            <a:r>
              <a:rPr lang="vi-VN" sz="3600" b="1" dirty="0" smtClean="0"/>
              <a:t>- </a:t>
            </a:r>
            <a:r>
              <a:rPr lang="vi-VN" sz="3600" b="1" dirty="0"/>
              <a:t>Các phong trào, cuộc vận động, các chương trình đã được tổ chức Đội các cấp triển khai với nhiều đổi mới thiết thực và thu được những kết quả đáng khích lệ.</a:t>
            </a:r>
          </a:p>
        </p:txBody>
      </p:sp>
      <p:grpSp>
        <p:nvGrpSpPr>
          <p:cNvPr id="528" name="Google Shape;528;p38"/>
          <p:cNvGrpSpPr/>
          <p:nvPr/>
        </p:nvGrpSpPr>
        <p:grpSpPr>
          <a:xfrm>
            <a:off x="8143775" y="529374"/>
            <a:ext cx="274200" cy="617169"/>
            <a:chOff x="8143775" y="529374"/>
            <a:chExt cx="274200" cy="617169"/>
          </a:xfrm>
        </p:grpSpPr>
        <p:sp>
          <p:nvSpPr>
            <p:cNvPr id="529" name="Google Shape;529;p38"/>
            <p:cNvSpPr/>
            <p:nvPr/>
          </p:nvSpPr>
          <p:spPr>
            <a:xfrm rot="-5400000">
              <a:off x="8143775" y="872343"/>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8"/>
            <p:cNvSpPr/>
            <p:nvPr/>
          </p:nvSpPr>
          <p:spPr>
            <a:xfrm rot="-5400000">
              <a:off x="8143775" y="529374"/>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 name="Google Shape;531;p38"/>
          <p:cNvGrpSpPr/>
          <p:nvPr/>
        </p:nvGrpSpPr>
        <p:grpSpPr>
          <a:xfrm>
            <a:off x="725974" y="576089"/>
            <a:ext cx="894813" cy="731521"/>
            <a:chOff x="725974" y="621089"/>
            <a:chExt cx="894813" cy="731521"/>
          </a:xfrm>
        </p:grpSpPr>
        <p:pic>
          <p:nvPicPr>
            <p:cNvPr id="532" name="Google Shape;532;p38"/>
            <p:cNvPicPr preferRelativeResize="0"/>
            <p:nvPr/>
          </p:nvPicPr>
          <p:blipFill>
            <a:blip r:embed="rId3">
              <a:alphaModFix/>
            </a:blip>
            <a:stretch>
              <a:fillRect/>
            </a:stretch>
          </p:blipFill>
          <p:spPr>
            <a:xfrm>
              <a:off x="725974" y="621089"/>
              <a:ext cx="583572" cy="731520"/>
            </a:xfrm>
            <a:prstGeom prst="rect">
              <a:avLst/>
            </a:prstGeom>
            <a:noFill/>
            <a:ln>
              <a:noFill/>
            </a:ln>
          </p:spPr>
        </p:pic>
        <p:pic>
          <p:nvPicPr>
            <p:cNvPr id="533" name="Google Shape;533;p38"/>
            <p:cNvPicPr preferRelativeResize="0"/>
            <p:nvPr/>
          </p:nvPicPr>
          <p:blipFill>
            <a:blip r:embed="rId4">
              <a:alphaModFix/>
            </a:blip>
            <a:stretch>
              <a:fillRect/>
            </a:stretch>
          </p:blipFill>
          <p:spPr>
            <a:xfrm>
              <a:off x="1247713" y="986850"/>
              <a:ext cx="373074" cy="365761"/>
            </a:xfrm>
            <a:prstGeom prst="rect">
              <a:avLst/>
            </a:prstGeom>
            <a:noFill/>
            <a:ln>
              <a:noFill/>
            </a:ln>
          </p:spPr>
        </p:pic>
      </p:grpSp>
    </p:spTree>
    <p:extLst>
      <p:ext uri="{BB962C8B-B14F-4D97-AF65-F5344CB8AC3E}">
        <p14:creationId xmlns:p14="http://schemas.microsoft.com/office/powerpoint/2010/main" val="293782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9">
                                            <p:txEl>
                                              <p:pRg st="0" end="0"/>
                                            </p:txEl>
                                          </p:spTgt>
                                        </p:tgtEl>
                                        <p:attrNameLst>
                                          <p:attrName>style.visibility</p:attrName>
                                        </p:attrNameLst>
                                      </p:cBhvr>
                                      <p:to>
                                        <p:strVal val="visible"/>
                                      </p:to>
                                    </p:set>
                                    <p:animEffect transition="in" filter="fade">
                                      <p:cBhvr>
                                        <p:cTn id="7" dur="1000"/>
                                        <p:tgtEl>
                                          <p:spTgt spid="509">
                                            <p:txEl>
                                              <p:pRg st="0" end="0"/>
                                            </p:txEl>
                                          </p:spTgt>
                                        </p:tgtEl>
                                      </p:cBhvr>
                                    </p:animEffect>
                                    <p:anim calcmode="lin" valueType="num">
                                      <p:cBhvr>
                                        <p:cTn id="8" dur="1000" fill="hold"/>
                                        <p:tgtEl>
                                          <p:spTgt spid="50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0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grpSp>
        <p:nvGrpSpPr>
          <p:cNvPr id="629" name="Google Shape;629;p42"/>
          <p:cNvGrpSpPr/>
          <p:nvPr/>
        </p:nvGrpSpPr>
        <p:grpSpPr>
          <a:xfrm>
            <a:off x="3268972" y="410184"/>
            <a:ext cx="5291950" cy="4371366"/>
            <a:chOff x="582497" y="386024"/>
            <a:chExt cx="5291950" cy="4371366"/>
          </a:xfrm>
        </p:grpSpPr>
        <p:sp>
          <p:nvSpPr>
            <p:cNvPr id="630" name="Google Shape;630;p42"/>
            <p:cNvSpPr/>
            <p:nvPr/>
          </p:nvSpPr>
          <p:spPr>
            <a:xfrm>
              <a:off x="725975" y="529375"/>
              <a:ext cx="5006100" cy="408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2"/>
            <p:cNvSpPr/>
            <p:nvPr/>
          </p:nvSpPr>
          <p:spPr>
            <a:xfrm rot="-2699203">
              <a:off x="497034" y="689356"/>
              <a:ext cx="914925"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2"/>
            <p:cNvSpPr/>
            <p:nvPr/>
          </p:nvSpPr>
          <p:spPr>
            <a:xfrm rot="-2699203">
              <a:off x="5044984" y="4317022"/>
              <a:ext cx="914925"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42"/>
          <p:cNvSpPr txBox="1">
            <a:spLocks noGrp="1"/>
          </p:cNvSpPr>
          <p:nvPr>
            <p:ph type="title" idx="2"/>
          </p:nvPr>
        </p:nvSpPr>
        <p:spPr>
          <a:xfrm>
            <a:off x="4909600" y="531630"/>
            <a:ext cx="20118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01</a:t>
            </a:r>
            <a:endParaRPr dirty="0"/>
          </a:p>
        </p:txBody>
      </p:sp>
      <p:sp>
        <p:nvSpPr>
          <p:cNvPr id="636" name="Google Shape;636;p42"/>
          <p:cNvSpPr/>
          <p:nvPr/>
        </p:nvSpPr>
        <p:spPr>
          <a:xfrm>
            <a:off x="4876800" y="4325037"/>
            <a:ext cx="2319919" cy="14600"/>
          </a:xfrm>
          <a:custGeom>
            <a:avLst/>
            <a:gdLst/>
            <a:ahLst/>
            <a:cxnLst/>
            <a:rect l="l" t="t" r="r" b="b"/>
            <a:pathLst>
              <a:path w="99418" h="584" extrusionOk="0">
                <a:moveTo>
                  <a:pt x="0" y="584"/>
                </a:moveTo>
                <a:cubicBezTo>
                  <a:pt x="33140" y="584"/>
                  <a:pt x="66278" y="0"/>
                  <a:pt x="99418" y="0"/>
                </a:cubicBezTo>
              </a:path>
            </a:pathLst>
          </a:custGeom>
          <a:noFill/>
          <a:ln w="19050" cap="flat" cmpd="sng">
            <a:solidFill>
              <a:schemeClr val="lt2"/>
            </a:solidFill>
            <a:prstDash val="solid"/>
            <a:round/>
            <a:headEnd type="none" w="med" len="med"/>
            <a:tailEnd type="none" w="med" len="med"/>
          </a:ln>
        </p:spPr>
      </p:sp>
      <p:grpSp>
        <p:nvGrpSpPr>
          <p:cNvPr id="637" name="Google Shape;637;p42"/>
          <p:cNvGrpSpPr/>
          <p:nvPr/>
        </p:nvGrpSpPr>
        <p:grpSpPr>
          <a:xfrm>
            <a:off x="725968" y="529376"/>
            <a:ext cx="2320081" cy="4084802"/>
            <a:chOff x="725968" y="529376"/>
            <a:chExt cx="2320081" cy="4084802"/>
          </a:xfrm>
        </p:grpSpPr>
        <p:pic>
          <p:nvPicPr>
            <p:cNvPr id="638" name="Google Shape;638;p42"/>
            <p:cNvPicPr preferRelativeResize="0"/>
            <p:nvPr/>
          </p:nvPicPr>
          <p:blipFill>
            <a:blip r:embed="rId3">
              <a:alphaModFix/>
            </a:blip>
            <a:stretch>
              <a:fillRect/>
            </a:stretch>
          </p:blipFill>
          <p:spPr>
            <a:xfrm>
              <a:off x="1884761" y="1854840"/>
              <a:ext cx="1161288" cy="909675"/>
            </a:xfrm>
            <a:prstGeom prst="rect">
              <a:avLst/>
            </a:prstGeom>
            <a:noFill/>
            <a:ln>
              <a:noFill/>
            </a:ln>
          </p:spPr>
        </p:pic>
        <p:grpSp>
          <p:nvGrpSpPr>
            <p:cNvPr id="639" name="Google Shape;639;p42"/>
            <p:cNvGrpSpPr/>
            <p:nvPr/>
          </p:nvGrpSpPr>
          <p:grpSpPr>
            <a:xfrm>
              <a:off x="1457542" y="3894881"/>
              <a:ext cx="640078" cy="719297"/>
              <a:chOff x="5481992" y="3894825"/>
              <a:chExt cx="640078" cy="719297"/>
            </a:xfrm>
          </p:grpSpPr>
          <p:pic>
            <p:nvPicPr>
              <p:cNvPr id="640" name="Google Shape;640;p42"/>
              <p:cNvPicPr preferRelativeResize="0"/>
              <p:nvPr/>
            </p:nvPicPr>
            <p:blipFill>
              <a:blip r:embed="rId4">
                <a:alphaModFix/>
              </a:blip>
              <a:stretch>
                <a:fillRect/>
              </a:stretch>
            </p:blipFill>
            <p:spPr>
              <a:xfrm>
                <a:off x="5481992" y="3963375"/>
                <a:ext cx="640078" cy="650747"/>
              </a:xfrm>
              <a:prstGeom prst="rect">
                <a:avLst/>
              </a:prstGeom>
              <a:noFill/>
              <a:ln>
                <a:noFill/>
              </a:ln>
            </p:spPr>
          </p:pic>
          <p:sp>
            <p:nvSpPr>
              <p:cNvPr id="641" name="Google Shape;641;p42"/>
              <p:cNvSpPr/>
              <p:nvPr/>
            </p:nvSpPr>
            <p:spPr>
              <a:xfrm>
                <a:off x="5573431" y="3894825"/>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42" name="Google Shape;642;p42"/>
            <p:cNvPicPr preferRelativeResize="0"/>
            <p:nvPr/>
          </p:nvPicPr>
          <p:blipFill>
            <a:blip r:embed="rId5">
              <a:alphaModFix/>
            </a:blip>
            <a:stretch>
              <a:fillRect/>
            </a:stretch>
          </p:blipFill>
          <p:spPr>
            <a:xfrm>
              <a:off x="1116778" y="4065485"/>
              <a:ext cx="208484" cy="548639"/>
            </a:xfrm>
            <a:prstGeom prst="rect">
              <a:avLst/>
            </a:prstGeom>
            <a:noFill/>
            <a:ln>
              <a:noFill/>
            </a:ln>
          </p:spPr>
        </p:pic>
        <p:grpSp>
          <p:nvGrpSpPr>
            <p:cNvPr id="643" name="Google Shape;643;p42"/>
            <p:cNvGrpSpPr/>
            <p:nvPr/>
          </p:nvGrpSpPr>
          <p:grpSpPr>
            <a:xfrm>
              <a:off x="725968" y="2960900"/>
              <a:ext cx="1372648" cy="800908"/>
              <a:chOff x="4750418" y="2914829"/>
              <a:chExt cx="1372648" cy="800908"/>
            </a:xfrm>
          </p:grpSpPr>
          <p:grpSp>
            <p:nvGrpSpPr>
              <p:cNvPr id="644" name="Google Shape;644;p42"/>
              <p:cNvGrpSpPr/>
              <p:nvPr/>
            </p:nvGrpSpPr>
            <p:grpSpPr>
              <a:xfrm>
                <a:off x="4750418" y="2983362"/>
                <a:ext cx="1372648" cy="732374"/>
                <a:chOff x="4750418" y="2983363"/>
                <a:chExt cx="1372648" cy="732374"/>
              </a:xfrm>
            </p:grpSpPr>
            <p:sp>
              <p:nvSpPr>
                <p:cNvPr id="645" name="Google Shape;645;p42"/>
                <p:cNvSpPr/>
                <p:nvPr/>
              </p:nvSpPr>
              <p:spPr>
                <a:xfrm rot="10800000" flipH="1">
                  <a:off x="4750418" y="2983363"/>
                  <a:ext cx="1371300" cy="731400"/>
                </a:xfrm>
                <a:prstGeom prst="snip1Rect">
                  <a:avLst>
                    <a:gd name="adj" fmla="val 24381"/>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6" name="Google Shape;646;p42"/>
                <p:cNvGrpSpPr/>
                <p:nvPr/>
              </p:nvGrpSpPr>
              <p:grpSpPr>
                <a:xfrm>
                  <a:off x="4750425" y="2984476"/>
                  <a:ext cx="1372641" cy="731260"/>
                  <a:chOff x="4750425" y="2984476"/>
                  <a:chExt cx="1372641" cy="731260"/>
                </a:xfrm>
              </p:grpSpPr>
              <p:sp>
                <p:nvSpPr>
                  <p:cNvPr id="647" name="Google Shape;647;p42"/>
                  <p:cNvSpPr/>
                  <p:nvPr/>
                </p:nvSpPr>
                <p:spPr>
                  <a:xfrm rot="-5400000">
                    <a:off x="5434875" y="2587131"/>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2"/>
                  <p:cNvSpPr/>
                  <p:nvPr/>
                </p:nvSpPr>
                <p:spPr>
                  <a:xfrm rot="-5400000">
                    <a:off x="5434875" y="2513037"/>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2"/>
                  <p:cNvSpPr/>
                  <p:nvPr/>
                </p:nvSpPr>
                <p:spPr>
                  <a:xfrm rot="-5400000">
                    <a:off x="5434875" y="2438944"/>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2"/>
                  <p:cNvSpPr/>
                  <p:nvPr/>
                </p:nvSpPr>
                <p:spPr>
                  <a:xfrm rot="-5400000">
                    <a:off x="5434875" y="2364850"/>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1" name="Google Shape;651;p42"/>
                  <p:cNvGrpSpPr/>
                  <p:nvPr/>
                </p:nvGrpSpPr>
                <p:grpSpPr>
                  <a:xfrm>
                    <a:off x="4750439" y="2984476"/>
                    <a:ext cx="1372627" cy="731260"/>
                    <a:chOff x="4750439" y="2984476"/>
                    <a:chExt cx="1372627" cy="731260"/>
                  </a:xfrm>
                </p:grpSpPr>
                <p:grpSp>
                  <p:nvGrpSpPr>
                    <p:cNvPr id="652" name="Google Shape;652;p42"/>
                    <p:cNvGrpSpPr/>
                    <p:nvPr/>
                  </p:nvGrpSpPr>
                  <p:grpSpPr>
                    <a:xfrm rot="-5400000">
                      <a:off x="5286686" y="2809115"/>
                      <a:ext cx="300133" cy="1372627"/>
                      <a:chOff x="5898525" y="360984"/>
                      <a:chExt cx="431287" cy="3126000"/>
                    </a:xfrm>
                  </p:grpSpPr>
                  <p:sp>
                    <p:nvSpPr>
                      <p:cNvPr id="653" name="Google Shape;653;p42"/>
                      <p:cNvSpPr/>
                      <p:nvPr/>
                    </p:nvSpPr>
                    <p:spPr>
                      <a:xfrm>
                        <a:off x="5898525" y="360984"/>
                        <a:ext cx="5400" cy="2811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2"/>
                      <p:cNvSpPr/>
                      <p:nvPr/>
                    </p:nvSpPr>
                    <p:spPr>
                      <a:xfrm>
                        <a:off x="6004987" y="360984"/>
                        <a:ext cx="5400" cy="2915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2"/>
                      <p:cNvSpPr/>
                      <p:nvPr/>
                    </p:nvSpPr>
                    <p:spPr>
                      <a:xfrm>
                        <a:off x="6111462"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2"/>
                      <p:cNvSpPr/>
                      <p:nvPr/>
                    </p:nvSpPr>
                    <p:spPr>
                      <a:xfrm>
                        <a:off x="6217937"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2"/>
                      <p:cNvSpPr/>
                      <p:nvPr/>
                    </p:nvSpPr>
                    <p:spPr>
                      <a:xfrm>
                        <a:off x="6324412"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42"/>
                    <p:cNvGrpSpPr/>
                    <p:nvPr/>
                  </p:nvGrpSpPr>
                  <p:grpSpPr>
                    <a:xfrm rot="10800000">
                      <a:off x="4796576" y="2984476"/>
                      <a:ext cx="1270269" cy="731260"/>
                      <a:chOff x="5579135" y="213900"/>
                      <a:chExt cx="1818828" cy="3420300"/>
                    </a:xfrm>
                  </p:grpSpPr>
                  <p:grpSp>
                    <p:nvGrpSpPr>
                      <p:cNvPr id="659" name="Google Shape;659;p42"/>
                      <p:cNvGrpSpPr/>
                      <p:nvPr/>
                    </p:nvGrpSpPr>
                    <p:grpSpPr>
                      <a:xfrm>
                        <a:off x="5579135" y="213900"/>
                        <a:ext cx="750678" cy="3420300"/>
                        <a:chOff x="5579135" y="213900"/>
                        <a:chExt cx="750678" cy="3420300"/>
                      </a:xfrm>
                    </p:grpSpPr>
                    <p:sp>
                      <p:nvSpPr>
                        <p:cNvPr id="660" name="Google Shape;660;p42"/>
                        <p:cNvSpPr/>
                        <p:nvPr/>
                      </p:nvSpPr>
                      <p:spPr>
                        <a:xfrm rot="10800000">
                          <a:off x="5579135" y="854048"/>
                          <a:ext cx="5400" cy="278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2"/>
                        <p:cNvSpPr/>
                        <p:nvPr/>
                      </p:nvSpPr>
                      <p:spPr>
                        <a:xfrm rot="10800000">
                          <a:off x="5685610" y="854048"/>
                          <a:ext cx="5400" cy="278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2"/>
                        <p:cNvSpPr/>
                        <p:nvPr/>
                      </p:nvSpPr>
                      <p:spPr>
                        <a:xfrm>
                          <a:off x="579205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2"/>
                        <p:cNvSpPr/>
                        <p:nvPr/>
                      </p:nvSpPr>
                      <p:spPr>
                        <a:xfrm>
                          <a:off x="589852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2"/>
                        <p:cNvSpPr/>
                        <p:nvPr/>
                      </p:nvSpPr>
                      <p:spPr>
                        <a:xfrm>
                          <a:off x="60049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2"/>
                        <p:cNvSpPr/>
                        <p:nvPr/>
                      </p:nvSpPr>
                      <p:spPr>
                        <a:xfrm>
                          <a:off x="61114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2"/>
                        <p:cNvSpPr/>
                        <p:nvPr/>
                      </p:nvSpPr>
                      <p:spPr>
                        <a:xfrm>
                          <a:off x="621793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2"/>
                        <p:cNvSpPr/>
                        <p:nvPr/>
                      </p:nvSpPr>
                      <p:spPr>
                        <a:xfrm>
                          <a:off x="632441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8" name="Google Shape;668;p42"/>
                      <p:cNvGrpSpPr/>
                      <p:nvPr/>
                    </p:nvGrpSpPr>
                    <p:grpSpPr>
                      <a:xfrm>
                        <a:off x="6434325" y="213900"/>
                        <a:ext cx="750713" cy="3420300"/>
                        <a:chOff x="5579100" y="213900"/>
                        <a:chExt cx="750713" cy="3420300"/>
                      </a:xfrm>
                    </p:grpSpPr>
                    <p:sp>
                      <p:nvSpPr>
                        <p:cNvPr id="669" name="Google Shape;669;p42"/>
                        <p:cNvSpPr/>
                        <p:nvPr/>
                      </p:nvSpPr>
                      <p:spPr>
                        <a:xfrm>
                          <a:off x="557910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2"/>
                        <p:cNvSpPr/>
                        <p:nvPr/>
                      </p:nvSpPr>
                      <p:spPr>
                        <a:xfrm>
                          <a:off x="568557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2"/>
                        <p:cNvSpPr/>
                        <p:nvPr/>
                      </p:nvSpPr>
                      <p:spPr>
                        <a:xfrm>
                          <a:off x="579205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2"/>
                        <p:cNvSpPr/>
                        <p:nvPr/>
                      </p:nvSpPr>
                      <p:spPr>
                        <a:xfrm>
                          <a:off x="589852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2"/>
                        <p:cNvSpPr/>
                        <p:nvPr/>
                      </p:nvSpPr>
                      <p:spPr>
                        <a:xfrm>
                          <a:off x="60049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2"/>
                        <p:cNvSpPr/>
                        <p:nvPr/>
                      </p:nvSpPr>
                      <p:spPr>
                        <a:xfrm>
                          <a:off x="61114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2"/>
                        <p:cNvSpPr/>
                        <p:nvPr/>
                      </p:nvSpPr>
                      <p:spPr>
                        <a:xfrm>
                          <a:off x="621793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2"/>
                        <p:cNvSpPr/>
                        <p:nvPr/>
                      </p:nvSpPr>
                      <p:spPr>
                        <a:xfrm>
                          <a:off x="632441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7" name="Google Shape;677;p42"/>
                      <p:cNvSpPr/>
                      <p:nvPr/>
                    </p:nvSpPr>
                    <p:spPr>
                      <a:xfrm>
                        <a:off x="72860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2"/>
                      <p:cNvSpPr/>
                      <p:nvPr/>
                    </p:nvSpPr>
                    <p:spPr>
                      <a:xfrm>
                        <a:off x="73925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679" name="Google Shape;679;p42"/>
                <p:cNvSpPr/>
                <p:nvPr/>
              </p:nvSpPr>
              <p:spPr>
                <a:xfrm rot="10800000" flipH="1">
                  <a:off x="5943000" y="3535675"/>
                  <a:ext cx="179100" cy="1791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 name="Google Shape;680;p42"/>
              <p:cNvSpPr/>
              <p:nvPr/>
            </p:nvSpPr>
            <p:spPr>
              <a:xfrm>
                <a:off x="4979041" y="2914829"/>
                <a:ext cx="9144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42"/>
            <p:cNvGrpSpPr/>
            <p:nvPr/>
          </p:nvGrpSpPr>
          <p:grpSpPr>
            <a:xfrm flipH="1">
              <a:off x="1165680" y="529490"/>
              <a:ext cx="914407" cy="1128965"/>
              <a:chOff x="7504301" y="529375"/>
              <a:chExt cx="914407" cy="1128965"/>
            </a:xfrm>
          </p:grpSpPr>
          <p:pic>
            <p:nvPicPr>
              <p:cNvPr id="682" name="Google Shape;682;p42"/>
              <p:cNvPicPr preferRelativeResize="0"/>
              <p:nvPr/>
            </p:nvPicPr>
            <p:blipFill>
              <a:blip r:embed="rId6">
                <a:alphaModFix/>
              </a:blip>
              <a:stretch>
                <a:fillRect/>
              </a:stretch>
            </p:blipFill>
            <p:spPr>
              <a:xfrm flipH="1">
                <a:off x="7504301" y="529375"/>
                <a:ext cx="914399" cy="1128965"/>
              </a:xfrm>
              <a:prstGeom prst="rect">
                <a:avLst/>
              </a:prstGeom>
              <a:noFill/>
              <a:ln>
                <a:noFill/>
              </a:ln>
            </p:spPr>
          </p:pic>
          <p:sp>
            <p:nvSpPr>
              <p:cNvPr id="683" name="Google Shape;683;p42"/>
              <p:cNvSpPr/>
              <p:nvPr/>
            </p:nvSpPr>
            <p:spPr>
              <a:xfrm>
                <a:off x="7961508" y="1444790"/>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42"/>
            <p:cNvGrpSpPr/>
            <p:nvPr/>
          </p:nvGrpSpPr>
          <p:grpSpPr>
            <a:xfrm rot="10800000">
              <a:off x="725976" y="529376"/>
              <a:ext cx="274200" cy="1303107"/>
              <a:chOff x="2761119" y="529376"/>
              <a:chExt cx="274200" cy="1303107"/>
            </a:xfrm>
          </p:grpSpPr>
          <p:sp>
            <p:nvSpPr>
              <p:cNvPr id="685" name="Google Shape;685;p42"/>
              <p:cNvSpPr/>
              <p:nvPr/>
            </p:nvSpPr>
            <p:spPr>
              <a:xfrm rot="-5400000">
                <a:off x="2761119" y="1558284"/>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2"/>
              <p:cNvSpPr/>
              <p:nvPr/>
            </p:nvSpPr>
            <p:spPr>
              <a:xfrm rot="-5400000">
                <a:off x="2761119" y="1215315"/>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2"/>
              <p:cNvSpPr/>
              <p:nvPr/>
            </p:nvSpPr>
            <p:spPr>
              <a:xfrm rot="-5400000">
                <a:off x="2761119" y="872345"/>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2"/>
              <p:cNvSpPr/>
              <p:nvPr/>
            </p:nvSpPr>
            <p:spPr>
              <a:xfrm rot="-5400000">
                <a:off x="2761119" y="529376"/>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89" name="Google Shape;689;p42"/>
            <p:cNvPicPr preferRelativeResize="0"/>
            <p:nvPr/>
          </p:nvPicPr>
          <p:blipFill>
            <a:blip r:embed="rId7">
              <a:alphaModFix/>
            </a:blip>
            <a:stretch>
              <a:fillRect/>
            </a:stretch>
          </p:blipFill>
          <p:spPr>
            <a:xfrm>
              <a:off x="725976" y="2177774"/>
              <a:ext cx="1005839" cy="586741"/>
            </a:xfrm>
            <a:prstGeom prst="rect">
              <a:avLst/>
            </a:prstGeom>
            <a:noFill/>
            <a:ln>
              <a:noFill/>
            </a:ln>
          </p:spPr>
        </p:pic>
        <p:pic>
          <p:nvPicPr>
            <p:cNvPr id="690" name="Google Shape;690;p42"/>
            <p:cNvPicPr preferRelativeResize="0"/>
            <p:nvPr/>
          </p:nvPicPr>
          <p:blipFill>
            <a:blip r:embed="rId8">
              <a:alphaModFix/>
            </a:blip>
            <a:stretch>
              <a:fillRect/>
            </a:stretch>
          </p:blipFill>
          <p:spPr>
            <a:xfrm>
              <a:off x="2277775" y="2960900"/>
              <a:ext cx="768095" cy="1021404"/>
            </a:xfrm>
            <a:prstGeom prst="rect">
              <a:avLst/>
            </a:prstGeom>
            <a:noFill/>
            <a:ln>
              <a:noFill/>
            </a:ln>
          </p:spPr>
        </p:pic>
        <p:pic>
          <p:nvPicPr>
            <p:cNvPr id="691" name="Google Shape;691;p42"/>
            <p:cNvPicPr preferRelativeResize="0"/>
            <p:nvPr/>
          </p:nvPicPr>
          <p:blipFill>
            <a:blip r:embed="rId9">
              <a:alphaModFix/>
            </a:blip>
            <a:stretch>
              <a:fillRect/>
            </a:stretch>
          </p:blipFill>
          <p:spPr>
            <a:xfrm>
              <a:off x="2691340" y="4156597"/>
              <a:ext cx="354329" cy="457201"/>
            </a:xfrm>
            <a:prstGeom prst="rect">
              <a:avLst/>
            </a:prstGeom>
            <a:noFill/>
            <a:ln>
              <a:noFill/>
            </a:ln>
          </p:spPr>
        </p:pic>
        <p:pic>
          <p:nvPicPr>
            <p:cNvPr id="692" name="Google Shape;692;p42"/>
            <p:cNvPicPr preferRelativeResize="0"/>
            <p:nvPr/>
          </p:nvPicPr>
          <p:blipFill>
            <a:blip r:embed="rId10">
              <a:alphaModFix/>
            </a:blip>
            <a:stretch>
              <a:fillRect/>
            </a:stretch>
          </p:blipFill>
          <p:spPr>
            <a:xfrm>
              <a:off x="2277775" y="4130997"/>
              <a:ext cx="274320" cy="482801"/>
            </a:xfrm>
            <a:prstGeom prst="rect">
              <a:avLst/>
            </a:prstGeom>
            <a:noFill/>
            <a:ln>
              <a:noFill/>
            </a:ln>
          </p:spPr>
        </p:pic>
        <p:pic>
          <p:nvPicPr>
            <p:cNvPr id="693" name="Google Shape;693;p42"/>
            <p:cNvPicPr preferRelativeResize="0"/>
            <p:nvPr/>
          </p:nvPicPr>
          <p:blipFill>
            <a:blip r:embed="rId11">
              <a:alphaModFix/>
            </a:blip>
            <a:stretch>
              <a:fillRect/>
            </a:stretch>
          </p:blipFill>
          <p:spPr>
            <a:xfrm>
              <a:off x="2641522" y="529462"/>
              <a:ext cx="404165" cy="1188721"/>
            </a:xfrm>
            <a:prstGeom prst="rect">
              <a:avLst/>
            </a:prstGeom>
            <a:noFill/>
            <a:ln>
              <a:noFill/>
            </a:ln>
          </p:spPr>
        </p:pic>
        <p:pic>
          <p:nvPicPr>
            <p:cNvPr id="694" name="Google Shape;694;p42"/>
            <p:cNvPicPr preferRelativeResize="0"/>
            <p:nvPr/>
          </p:nvPicPr>
          <p:blipFill>
            <a:blip r:embed="rId12">
              <a:alphaModFix/>
            </a:blip>
            <a:stretch>
              <a:fillRect/>
            </a:stretch>
          </p:blipFill>
          <p:spPr>
            <a:xfrm>
              <a:off x="2083170" y="1261165"/>
              <a:ext cx="466345" cy="457017"/>
            </a:xfrm>
            <a:prstGeom prst="rect">
              <a:avLst/>
            </a:prstGeom>
            <a:noFill/>
            <a:ln>
              <a:noFill/>
            </a:ln>
          </p:spPr>
        </p:pic>
        <p:pic>
          <p:nvPicPr>
            <p:cNvPr id="695" name="Google Shape;695;p42"/>
            <p:cNvPicPr preferRelativeResize="0"/>
            <p:nvPr/>
          </p:nvPicPr>
          <p:blipFill>
            <a:blip r:embed="rId13">
              <a:alphaModFix/>
            </a:blip>
            <a:stretch>
              <a:fillRect/>
            </a:stretch>
          </p:blipFill>
          <p:spPr>
            <a:xfrm rot="5400000">
              <a:off x="2086485" y="688593"/>
              <a:ext cx="548639" cy="230429"/>
            </a:xfrm>
            <a:prstGeom prst="rect">
              <a:avLst/>
            </a:prstGeom>
            <a:noFill/>
            <a:ln>
              <a:noFill/>
            </a:ln>
          </p:spPr>
        </p:pic>
      </p:grpSp>
      <p:sp>
        <p:nvSpPr>
          <p:cNvPr id="71" name="Subtitle 1"/>
          <p:cNvSpPr>
            <a:spLocks noGrp="1"/>
          </p:cNvSpPr>
          <p:nvPr>
            <p:ph type="title"/>
          </p:nvPr>
        </p:nvSpPr>
        <p:spPr>
          <a:xfrm>
            <a:off x="3640971" y="1832482"/>
            <a:ext cx="4547950" cy="2456321"/>
          </a:xfrm>
        </p:spPr>
        <p:txBody>
          <a:bodyPr/>
          <a:lstStyle/>
          <a:p>
            <a:r>
              <a:rPr lang="en-US" sz="3600" dirty="0" err="1"/>
              <a:t>Tìm</a:t>
            </a:r>
            <a:r>
              <a:rPr lang="en-US" sz="3600" dirty="0"/>
              <a:t> </a:t>
            </a:r>
            <a:r>
              <a:rPr lang="en-US" sz="3600" dirty="0" err="1"/>
              <a:t>hiểu</a:t>
            </a:r>
            <a:r>
              <a:rPr lang="en-US" sz="3600" dirty="0"/>
              <a:t> </a:t>
            </a:r>
            <a:r>
              <a:rPr lang="en-US" sz="3600" dirty="0" err="1"/>
              <a:t>về</a:t>
            </a:r>
            <a:r>
              <a:rPr lang="en-US" sz="3600" dirty="0"/>
              <a:t> </a:t>
            </a:r>
            <a:r>
              <a:rPr lang="en-US" sz="3600" dirty="0" err="1"/>
              <a:t>phong</a:t>
            </a:r>
            <a:r>
              <a:rPr lang="en-US" sz="3600" dirty="0"/>
              <a:t> </a:t>
            </a:r>
            <a:r>
              <a:rPr lang="en-US" sz="3600" dirty="0" err="1"/>
              <a:t>trào</a:t>
            </a:r>
            <a:r>
              <a:rPr lang="en-US" sz="3600" dirty="0"/>
              <a:t> “</a:t>
            </a:r>
            <a:r>
              <a:rPr lang="en-US" sz="3600" dirty="0" err="1"/>
              <a:t>Tết</a:t>
            </a:r>
            <a:r>
              <a:rPr lang="en-US" sz="3600" dirty="0"/>
              <a:t> </a:t>
            </a:r>
            <a:r>
              <a:rPr lang="en-US" sz="3600" dirty="0" err="1"/>
              <a:t>vì</a:t>
            </a:r>
            <a:r>
              <a:rPr lang="en-US" sz="3600" dirty="0"/>
              <a:t> </a:t>
            </a:r>
            <a:r>
              <a:rPr lang="en-US" sz="3600" dirty="0" err="1"/>
              <a:t>người</a:t>
            </a:r>
            <a:r>
              <a:rPr lang="en-US" sz="3600" dirty="0"/>
              <a:t> </a:t>
            </a:r>
            <a:r>
              <a:rPr lang="en-US" sz="3600" dirty="0" err="1"/>
              <a:t>nghèo</a:t>
            </a:r>
            <a:r>
              <a:rPr lang="en-US" sz="3600" dirty="0"/>
              <a:t> </a:t>
            </a:r>
            <a:r>
              <a:rPr lang="en-US" sz="3600" dirty="0" err="1"/>
              <a:t>và</a:t>
            </a:r>
            <a:r>
              <a:rPr lang="en-US" sz="3600" dirty="0"/>
              <a:t> </a:t>
            </a:r>
            <a:r>
              <a:rPr lang="en-US" sz="3600" dirty="0" err="1"/>
              <a:t>nạn</a:t>
            </a:r>
            <a:r>
              <a:rPr lang="en-US" sz="3600" dirty="0"/>
              <a:t> </a:t>
            </a:r>
            <a:r>
              <a:rPr lang="en-US" sz="3600" dirty="0" err="1"/>
              <a:t>nhân</a:t>
            </a:r>
            <a:r>
              <a:rPr lang="en-US" sz="3600" dirty="0"/>
              <a:t> </a:t>
            </a:r>
            <a:r>
              <a:rPr lang="en-US" sz="3600" dirty="0" err="1"/>
              <a:t>chất</a:t>
            </a:r>
            <a:r>
              <a:rPr lang="vi-VN" sz="3600" dirty="0"/>
              <a:t> độc da cam”</a:t>
            </a:r>
            <a:endParaRPr lang="en-US" sz="3600" dirty="0"/>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5"/>
          <p:cNvSpPr txBox="1">
            <a:spLocks noGrp="1"/>
          </p:cNvSpPr>
          <p:nvPr>
            <p:ph type="title"/>
          </p:nvPr>
        </p:nvSpPr>
        <p:spPr>
          <a:xfrm>
            <a:off x="2438400" y="2083737"/>
            <a:ext cx="4294800" cy="1004700"/>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i="1" dirty="0" smtClean="0"/>
              <a:t>Thanks!</a:t>
            </a:r>
            <a:endParaRPr i="1" dirty="0"/>
          </a:p>
        </p:txBody>
      </p:sp>
      <p:sp>
        <p:nvSpPr>
          <p:cNvPr id="356" name="Google Shape;356;p35"/>
          <p:cNvSpPr/>
          <p:nvPr/>
        </p:nvSpPr>
        <p:spPr>
          <a:xfrm rot="-2700000">
            <a:off x="2269826" y="2166180"/>
            <a:ext cx="603728"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5"/>
          <p:cNvSpPr/>
          <p:nvPr/>
        </p:nvSpPr>
        <p:spPr>
          <a:xfrm rot="-2700000">
            <a:off x="6291716" y="2869211"/>
            <a:ext cx="603728"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8" name="Google Shape;358;p35"/>
          <p:cNvGrpSpPr/>
          <p:nvPr/>
        </p:nvGrpSpPr>
        <p:grpSpPr>
          <a:xfrm>
            <a:off x="7043625" y="874247"/>
            <a:ext cx="1372599" cy="3494606"/>
            <a:chOff x="7043625" y="874247"/>
            <a:chExt cx="1372599" cy="3494606"/>
          </a:xfrm>
        </p:grpSpPr>
        <p:pic>
          <p:nvPicPr>
            <p:cNvPr id="359" name="Google Shape;359;p35"/>
            <p:cNvPicPr preferRelativeResize="0"/>
            <p:nvPr/>
          </p:nvPicPr>
          <p:blipFill>
            <a:blip r:embed="rId3">
              <a:alphaModFix/>
            </a:blip>
            <a:stretch>
              <a:fillRect/>
            </a:stretch>
          </p:blipFill>
          <p:spPr>
            <a:xfrm>
              <a:off x="7433810" y="3606386"/>
              <a:ext cx="973379" cy="762467"/>
            </a:xfrm>
            <a:prstGeom prst="rect">
              <a:avLst/>
            </a:prstGeom>
            <a:noFill/>
            <a:ln>
              <a:noFill/>
            </a:ln>
          </p:spPr>
        </p:pic>
        <p:pic>
          <p:nvPicPr>
            <p:cNvPr id="360" name="Google Shape;360;p35"/>
            <p:cNvPicPr preferRelativeResize="0"/>
            <p:nvPr/>
          </p:nvPicPr>
          <p:blipFill>
            <a:blip r:embed="rId4">
              <a:alphaModFix/>
            </a:blip>
            <a:stretch>
              <a:fillRect/>
            </a:stretch>
          </p:blipFill>
          <p:spPr>
            <a:xfrm>
              <a:off x="7043625" y="3638315"/>
              <a:ext cx="265468" cy="698634"/>
            </a:xfrm>
            <a:prstGeom prst="rect">
              <a:avLst/>
            </a:prstGeom>
            <a:noFill/>
            <a:ln>
              <a:noFill/>
            </a:ln>
          </p:spPr>
        </p:pic>
        <p:grpSp>
          <p:nvGrpSpPr>
            <p:cNvPr id="361" name="Google Shape;361;p35"/>
            <p:cNvGrpSpPr/>
            <p:nvPr/>
          </p:nvGrpSpPr>
          <p:grpSpPr>
            <a:xfrm>
              <a:off x="7087912" y="2582729"/>
              <a:ext cx="1328312" cy="775038"/>
              <a:chOff x="4750418" y="2914829"/>
              <a:chExt cx="1372648" cy="800908"/>
            </a:xfrm>
          </p:grpSpPr>
          <p:grpSp>
            <p:nvGrpSpPr>
              <p:cNvPr id="362" name="Google Shape;362;p35"/>
              <p:cNvGrpSpPr/>
              <p:nvPr/>
            </p:nvGrpSpPr>
            <p:grpSpPr>
              <a:xfrm>
                <a:off x="4750418" y="2983362"/>
                <a:ext cx="1372648" cy="732374"/>
                <a:chOff x="4750418" y="2983363"/>
                <a:chExt cx="1372648" cy="732374"/>
              </a:xfrm>
            </p:grpSpPr>
            <p:sp>
              <p:nvSpPr>
                <p:cNvPr id="363" name="Google Shape;363;p35"/>
                <p:cNvSpPr/>
                <p:nvPr/>
              </p:nvSpPr>
              <p:spPr>
                <a:xfrm rot="10800000" flipH="1">
                  <a:off x="4750418" y="2983363"/>
                  <a:ext cx="1371300" cy="731400"/>
                </a:xfrm>
                <a:prstGeom prst="snip1Rect">
                  <a:avLst>
                    <a:gd name="adj" fmla="val 24381"/>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 name="Google Shape;364;p35"/>
                <p:cNvGrpSpPr/>
                <p:nvPr/>
              </p:nvGrpSpPr>
              <p:grpSpPr>
                <a:xfrm>
                  <a:off x="4750425" y="2984476"/>
                  <a:ext cx="1372641" cy="731260"/>
                  <a:chOff x="4750425" y="2984476"/>
                  <a:chExt cx="1372641" cy="731260"/>
                </a:xfrm>
              </p:grpSpPr>
              <p:sp>
                <p:nvSpPr>
                  <p:cNvPr id="365" name="Google Shape;365;p35"/>
                  <p:cNvSpPr/>
                  <p:nvPr/>
                </p:nvSpPr>
                <p:spPr>
                  <a:xfrm rot="-5400000">
                    <a:off x="5434875" y="2587131"/>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5"/>
                  <p:cNvSpPr/>
                  <p:nvPr/>
                </p:nvSpPr>
                <p:spPr>
                  <a:xfrm rot="-5400000">
                    <a:off x="5434875" y="2513037"/>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5"/>
                  <p:cNvSpPr/>
                  <p:nvPr/>
                </p:nvSpPr>
                <p:spPr>
                  <a:xfrm rot="-5400000">
                    <a:off x="5434875" y="2438944"/>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5"/>
                  <p:cNvSpPr/>
                  <p:nvPr/>
                </p:nvSpPr>
                <p:spPr>
                  <a:xfrm rot="-5400000">
                    <a:off x="5434875" y="2364850"/>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 name="Google Shape;369;p35"/>
                  <p:cNvGrpSpPr/>
                  <p:nvPr/>
                </p:nvGrpSpPr>
                <p:grpSpPr>
                  <a:xfrm>
                    <a:off x="4750439" y="2984476"/>
                    <a:ext cx="1372627" cy="731260"/>
                    <a:chOff x="4750439" y="2984476"/>
                    <a:chExt cx="1372627" cy="731260"/>
                  </a:xfrm>
                </p:grpSpPr>
                <p:grpSp>
                  <p:nvGrpSpPr>
                    <p:cNvPr id="370" name="Google Shape;370;p35"/>
                    <p:cNvGrpSpPr/>
                    <p:nvPr/>
                  </p:nvGrpSpPr>
                  <p:grpSpPr>
                    <a:xfrm rot="-5400000">
                      <a:off x="5286686" y="2809115"/>
                      <a:ext cx="300133" cy="1372627"/>
                      <a:chOff x="5898525" y="360984"/>
                      <a:chExt cx="431287" cy="3126000"/>
                    </a:xfrm>
                  </p:grpSpPr>
                  <p:sp>
                    <p:nvSpPr>
                      <p:cNvPr id="371" name="Google Shape;371;p35"/>
                      <p:cNvSpPr/>
                      <p:nvPr/>
                    </p:nvSpPr>
                    <p:spPr>
                      <a:xfrm>
                        <a:off x="5898525" y="360984"/>
                        <a:ext cx="5400" cy="2811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5"/>
                      <p:cNvSpPr/>
                      <p:nvPr/>
                    </p:nvSpPr>
                    <p:spPr>
                      <a:xfrm>
                        <a:off x="6004987" y="360984"/>
                        <a:ext cx="5400" cy="2915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5"/>
                      <p:cNvSpPr/>
                      <p:nvPr/>
                    </p:nvSpPr>
                    <p:spPr>
                      <a:xfrm>
                        <a:off x="6111462"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5"/>
                      <p:cNvSpPr/>
                      <p:nvPr/>
                    </p:nvSpPr>
                    <p:spPr>
                      <a:xfrm>
                        <a:off x="6217937"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5"/>
                      <p:cNvSpPr/>
                      <p:nvPr/>
                    </p:nvSpPr>
                    <p:spPr>
                      <a:xfrm>
                        <a:off x="6324412"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6" name="Google Shape;376;p35"/>
                    <p:cNvGrpSpPr/>
                    <p:nvPr/>
                  </p:nvGrpSpPr>
                  <p:grpSpPr>
                    <a:xfrm rot="10800000">
                      <a:off x="4796576" y="2984476"/>
                      <a:ext cx="1270269" cy="731260"/>
                      <a:chOff x="5579135" y="213900"/>
                      <a:chExt cx="1818828" cy="3420300"/>
                    </a:xfrm>
                  </p:grpSpPr>
                  <p:grpSp>
                    <p:nvGrpSpPr>
                      <p:cNvPr id="377" name="Google Shape;377;p35"/>
                      <p:cNvGrpSpPr/>
                      <p:nvPr/>
                    </p:nvGrpSpPr>
                    <p:grpSpPr>
                      <a:xfrm>
                        <a:off x="5579135" y="213900"/>
                        <a:ext cx="750678" cy="3420300"/>
                        <a:chOff x="5579135" y="213900"/>
                        <a:chExt cx="750678" cy="3420300"/>
                      </a:xfrm>
                    </p:grpSpPr>
                    <p:sp>
                      <p:nvSpPr>
                        <p:cNvPr id="378" name="Google Shape;378;p35"/>
                        <p:cNvSpPr/>
                        <p:nvPr/>
                      </p:nvSpPr>
                      <p:spPr>
                        <a:xfrm rot="10800000">
                          <a:off x="5579135" y="854048"/>
                          <a:ext cx="5400" cy="278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5"/>
                        <p:cNvSpPr/>
                        <p:nvPr/>
                      </p:nvSpPr>
                      <p:spPr>
                        <a:xfrm rot="10800000">
                          <a:off x="5685610" y="854048"/>
                          <a:ext cx="5400" cy="278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5"/>
                        <p:cNvSpPr/>
                        <p:nvPr/>
                      </p:nvSpPr>
                      <p:spPr>
                        <a:xfrm>
                          <a:off x="579205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5"/>
                        <p:cNvSpPr/>
                        <p:nvPr/>
                      </p:nvSpPr>
                      <p:spPr>
                        <a:xfrm>
                          <a:off x="589852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5"/>
                        <p:cNvSpPr/>
                        <p:nvPr/>
                      </p:nvSpPr>
                      <p:spPr>
                        <a:xfrm>
                          <a:off x="60049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5"/>
                        <p:cNvSpPr/>
                        <p:nvPr/>
                      </p:nvSpPr>
                      <p:spPr>
                        <a:xfrm>
                          <a:off x="61114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5"/>
                        <p:cNvSpPr/>
                        <p:nvPr/>
                      </p:nvSpPr>
                      <p:spPr>
                        <a:xfrm>
                          <a:off x="621793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5"/>
                        <p:cNvSpPr/>
                        <p:nvPr/>
                      </p:nvSpPr>
                      <p:spPr>
                        <a:xfrm>
                          <a:off x="632441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386;p35"/>
                      <p:cNvGrpSpPr/>
                      <p:nvPr/>
                    </p:nvGrpSpPr>
                    <p:grpSpPr>
                      <a:xfrm>
                        <a:off x="6434325" y="213900"/>
                        <a:ext cx="750713" cy="3420300"/>
                        <a:chOff x="5579100" y="213900"/>
                        <a:chExt cx="750713" cy="3420300"/>
                      </a:xfrm>
                    </p:grpSpPr>
                    <p:sp>
                      <p:nvSpPr>
                        <p:cNvPr id="387" name="Google Shape;387;p35"/>
                        <p:cNvSpPr/>
                        <p:nvPr/>
                      </p:nvSpPr>
                      <p:spPr>
                        <a:xfrm>
                          <a:off x="557910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5"/>
                        <p:cNvSpPr/>
                        <p:nvPr/>
                      </p:nvSpPr>
                      <p:spPr>
                        <a:xfrm>
                          <a:off x="568557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5"/>
                        <p:cNvSpPr/>
                        <p:nvPr/>
                      </p:nvSpPr>
                      <p:spPr>
                        <a:xfrm>
                          <a:off x="579205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5"/>
                        <p:cNvSpPr/>
                        <p:nvPr/>
                      </p:nvSpPr>
                      <p:spPr>
                        <a:xfrm>
                          <a:off x="589852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5"/>
                        <p:cNvSpPr/>
                        <p:nvPr/>
                      </p:nvSpPr>
                      <p:spPr>
                        <a:xfrm>
                          <a:off x="60049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5"/>
                        <p:cNvSpPr/>
                        <p:nvPr/>
                      </p:nvSpPr>
                      <p:spPr>
                        <a:xfrm>
                          <a:off x="61114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5"/>
                        <p:cNvSpPr/>
                        <p:nvPr/>
                      </p:nvSpPr>
                      <p:spPr>
                        <a:xfrm>
                          <a:off x="621793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5"/>
                        <p:cNvSpPr/>
                        <p:nvPr/>
                      </p:nvSpPr>
                      <p:spPr>
                        <a:xfrm>
                          <a:off x="632441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5" name="Google Shape;395;p35"/>
                      <p:cNvSpPr/>
                      <p:nvPr/>
                    </p:nvSpPr>
                    <p:spPr>
                      <a:xfrm>
                        <a:off x="72860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5"/>
                      <p:cNvSpPr/>
                      <p:nvPr/>
                    </p:nvSpPr>
                    <p:spPr>
                      <a:xfrm>
                        <a:off x="73925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97" name="Google Shape;397;p35"/>
                <p:cNvSpPr/>
                <p:nvPr/>
              </p:nvSpPr>
              <p:spPr>
                <a:xfrm rot="10800000" flipH="1">
                  <a:off x="5943000" y="3535675"/>
                  <a:ext cx="179100" cy="1791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35"/>
              <p:cNvSpPr/>
              <p:nvPr/>
            </p:nvSpPr>
            <p:spPr>
              <a:xfrm>
                <a:off x="4979041" y="2914829"/>
                <a:ext cx="9144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35"/>
            <p:cNvGrpSpPr/>
            <p:nvPr/>
          </p:nvGrpSpPr>
          <p:grpSpPr>
            <a:xfrm rot="10800000">
              <a:off x="8110709" y="874247"/>
              <a:ext cx="296054" cy="1406835"/>
              <a:chOff x="2761119" y="529376"/>
              <a:chExt cx="274200" cy="1303107"/>
            </a:xfrm>
          </p:grpSpPr>
          <p:sp>
            <p:nvSpPr>
              <p:cNvPr id="400" name="Google Shape;400;p35"/>
              <p:cNvSpPr/>
              <p:nvPr/>
            </p:nvSpPr>
            <p:spPr>
              <a:xfrm rot="-5400000">
                <a:off x="2761119" y="1558284"/>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5"/>
              <p:cNvSpPr/>
              <p:nvPr/>
            </p:nvSpPr>
            <p:spPr>
              <a:xfrm rot="-5400000">
                <a:off x="2761119" y="1215315"/>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5"/>
              <p:cNvSpPr/>
              <p:nvPr/>
            </p:nvSpPr>
            <p:spPr>
              <a:xfrm rot="-5400000">
                <a:off x="2761119" y="872345"/>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5"/>
              <p:cNvSpPr/>
              <p:nvPr/>
            </p:nvSpPr>
            <p:spPr>
              <a:xfrm rot="-5400000">
                <a:off x="2761119" y="529376"/>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4" name="Google Shape;404;p35"/>
            <p:cNvPicPr preferRelativeResize="0"/>
            <p:nvPr/>
          </p:nvPicPr>
          <p:blipFill>
            <a:blip r:embed="rId5">
              <a:alphaModFix/>
            </a:blip>
            <a:stretch>
              <a:fillRect/>
            </a:stretch>
          </p:blipFill>
          <p:spPr>
            <a:xfrm>
              <a:off x="7087900" y="1036113"/>
              <a:ext cx="894052" cy="1182065"/>
            </a:xfrm>
            <a:prstGeom prst="rect">
              <a:avLst/>
            </a:prstGeom>
            <a:noFill/>
            <a:ln>
              <a:noFill/>
            </a:ln>
          </p:spPr>
        </p:pic>
      </p:grpSp>
      <p:grpSp>
        <p:nvGrpSpPr>
          <p:cNvPr id="405" name="Google Shape;405;p35"/>
          <p:cNvGrpSpPr/>
          <p:nvPr/>
        </p:nvGrpSpPr>
        <p:grpSpPr>
          <a:xfrm>
            <a:off x="512224" y="867650"/>
            <a:ext cx="2059466" cy="3501190"/>
            <a:chOff x="512224" y="867650"/>
            <a:chExt cx="2059466" cy="3501190"/>
          </a:xfrm>
        </p:grpSpPr>
        <p:grpSp>
          <p:nvGrpSpPr>
            <p:cNvPr id="406" name="Google Shape;406;p35"/>
            <p:cNvGrpSpPr/>
            <p:nvPr/>
          </p:nvGrpSpPr>
          <p:grpSpPr>
            <a:xfrm>
              <a:off x="512225" y="3364124"/>
              <a:ext cx="894061" cy="1004714"/>
              <a:chOff x="5481992" y="3894825"/>
              <a:chExt cx="640078" cy="719297"/>
            </a:xfrm>
          </p:grpSpPr>
          <p:pic>
            <p:nvPicPr>
              <p:cNvPr id="407" name="Google Shape;407;p35"/>
              <p:cNvPicPr preferRelativeResize="0"/>
              <p:nvPr/>
            </p:nvPicPr>
            <p:blipFill>
              <a:blip r:embed="rId6">
                <a:alphaModFix/>
              </a:blip>
              <a:stretch>
                <a:fillRect/>
              </a:stretch>
            </p:blipFill>
            <p:spPr>
              <a:xfrm>
                <a:off x="5481992" y="3963375"/>
                <a:ext cx="640078" cy="650747"/>
              </a:xfrm>
              <a:prstGeom prst="rect">
                <a:avLst/>
              </a:prstGeom>
              <a:noFill/>
              <a:ln>
                <a:noFill/>
              </a:ln>
            </p:spPr>
          </p:pic>
          <p:sp>
            <p:nvSpPr>
              <p:cNvPr id="408" name="Google Shape;408;p35"/>
              <p:cNvSpPr/>
              <p:nvPr/>
            </p:nvSpPr>
            <p:spPr>
              <a:xfrm>
                <a:off x="5573431" y="3894825"/>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9" name="Google Shape;409;p35"/>
            <p:cNvPicPr preferRelativeResize="0"/>
            <p:nvPr/>
          </p:nvPicPr>
          <p:blipFill>
            <a:blip r:embed="rId7">
              <a:alphaModFix/>
            </a:blip>
            <a:stretch>
              <a:fillRect/>
            </a:stretch>
          </p:blipFill>
          <p:spPr>
            <a:xfrm>
              <a:off x="1565851" y="3782099"/>
              <a:ext cx="1005839" cy="586741"/>
            </a:xfrm>
            <a:prstGeom prst="rect">
              <a:avLst/>
            </a:prstGeom>
            <a:noFill/>
            <a:ln>
              <a:noFill/>
            </a:ln>
          </p:spPr>
        </p:pic>
        <p:pic>
          <p:nvPicPr>
            <p:cNvPr id="410" name="Google Shape;410;p35"/>
            <p:cNvPicPr preferRelativeResize="0"/>
            <p:nvPr/>
          </p:nvPicPr>
          <p:blipFill>
            <a:blip r:embed="rId8">
              <a:alphaModFix/>
            </a:blip>
            <a:stretch>
              <a:fillRect/>
            </a:stretch>
          </p:blipFill>
          <p:spPr>
            <a:xfrm>
              <a:off x="1540873" y="2883126"/>
              <a:ext cx="559501" cy="721951"/>
            </a:xfrm>
            <a:prstGeom prst="rect">
              <a:avLst/>
            </a:prstGeom>
            <a:noFill/>
            <a:ln>
              <a:noFill/>
            </a:ln>
          </p:spPr>
        </p:pic>
        <p:pic>
          <p:nvPicPr>
            <p:cNvPr id="411" name="Google Shape;411;p35"/>
            <p:cNvPicPr preferRelativeResize="0"/>
            <p:nvPr/>
          </p:nvPicPr>
          <p:blipFill>
            <a:blip r:embed="rId9">
              <a:alphaModFix/>
            </a:blip>
            <a:stretch>
              <a:fillRect/>
            </a:stretch>
          </p:blipFill>
          <p:spPr>
            <a:xfrm>
              <a:off x="588813" y="2715497"/>
              <a:ext cx="274320" cy="482801"/>
            </a:xfrm>
            <a:prstGeom prst="rect">
              <a:avLst/>
            </a:prstGeom>
            <a:noFill/>
            <a:ln>
              <a:noFill/>
            </a:ln>
          </p:spPr>
        </p:pic>
        <p:pic>
          <p:nvPicPr>
            <p:cNvPr id="412" name="Google Shape;412;p35"/>
            <p:cNvPicPr preferRelativeResize="0"/>
            <p:nvPr/>
          </p:nvPicPr>
          <p:blipFill>
            <a:blip r:embed="rId10">
              <a:alphaModFix/>
            </a:blip>
            <a:stretch>
              <a:fillRect/>
            </a:stretch>
          </p:blipFill>
          <p:spPr>
            <a:xfrm>
              <a:off x="968820" y="2728390"/>
              <a:ext cx="466345" cy="457017"/>
            </a:xfrm>
            <a:prstGeom prst="rect">
              <a:avLst/>
            </a:prstGeom>
            <a:noFill/>
            <a:ln>
              <a:noFill/>
            </a:ln>
          </p:spPr>
        </p:pic>
        <p:pic>
          <p:nvPicPr>
            <p:cNvPr id="413" name="Google Shape;413;p35"/>
            <p:cNvPicPr preferRelativeResize="0"/>
            <p:nvPr/>
          </p:nvPicPr>
          <p:blipFill>
            <a:blip r:embed="rId11">
              <a:alphaModFix/>
            </a:blip>
            <a:stretch>
              <a:fillRect/>
            </a:stretch>
          </p:blipFill>
          <p:spPr>
            <a:xfrm rot="5400000">
              <a:off x="-66889" y="1446763"/>
              <a:ext cx="1682028" cy="523801"/>
            </a:xfrm>
            <a:prstGeom prst="rect">
              <a:avLst/>
            </a:prstGeom>
            <a:noFill/>
            <a:ln>
              <a:noFill/>
            </a:ln>
          </p:spPr>
        </p:pic>
        <p:grpSp>
          <p:nvGrpSpPr>
            <p:cNvPr id="414" name="Google Shape;414;p35"/>
            <p:cNvGrpSpPr/>
            <p:nvPr/>
          </p:nvGrpSpPr>
          <p:grpSpPr>
            <a:xfrm>
              <a:off x="645360" y="1022135"/>
              <a:ext cx="257615" cy="1372906"/>
              <a:chOff x="1327164" y="709102"/>
              <a:chExt cx="274321" cy="1462093"/>
            </a:xfrm>
          </p:grpSpPr>
          <p:pic>
            <p:nvPicPr>
              <p:cNvPr id="415" name="Google Shape;415;p35"/>
              <p:cNvPicPr preferRelativeResize="0"/>
              <p:nvPr/>
            </p:nvPicPr>
            <p:blipFill>
              <a:blip r:embed="rId9">
                <a:alphaModFix/>
              </a:blip>
              <a:stretch>
                <a:fillRect/>
              </a:stretch>
            </p:blipFill>
            <p:spPr>
              <a:xfrm>
                <a:off x="1350024" y="709102"/>
                <a:ext cx="228601" cy="388618"/>
              </a:xfrm>
              <a:prstGeom prst="rect">
                <a:avLst/>
              </a:prstGeom>
              <a:noFill/>
              <a:ln>
                <a:noFill/>
              </a:ln>
            </p:spPr>
          </p:pic>
          <p:pic>
            <p:nvPicPr>
              <p:cNvPr id="416" name="Google Shape;416;p35"/>
              <p:cNvPicPr preferRelativeResize="0"/>
              <p:nvPr/>
            </p:nvPicPr>
            <p:blipFill>
              <a:blip r:embed="rId12">
                <a:alphaModFix/>
              </a:blip>
              <a:stretch>
                <a:fillRect/>
              </a:stretch>
            </p:blipFill>
            <p:spPr>
              <a:xfrm>
                <a:off x="1327164" y="1787150"/>
                <a:ext cx="274321" cy="384046"/>
              </a:xfrm>
              <a:prstGeom prst="rect">
                <a:avLst/>
              </a:prstGeom>
              <a:noFill/>
              <a:ln>
                <a:noFill/>
              </a:ln>
            </p:spPr>
          </p:pic>
          <p:pic>
            <p:nvPicPr>
              <p:cNvPr id="417" name="Google Shape;417;p35"/>
              <p:cNvPicPr preferRelativeResize="0"/>
              <p:nvPr/>
            </p:nvPicPr>
            <p:blipFill>
              <a:blip r:embed="rId8">
                <a:alphaModFix/>
              </a:blip>
              <a:stretch>
                <a:fillRect/>
              </a:stretch>
            </p:blipFill>
            <p:spPr>
              <a:xfrm>
                <a:off x="1327165" y="1266589"/>
                <a:ext cx="274319" cy="351693"/>
              </a:xfrm>
              <a:prstGeom prst="rect">
                <a:avLst/>
              </a:prstGeom>
              <a:noFill/>
              <a:ln>
                <a:noFill/>
              </a:ln>
            </p:spPr>
          </p:pic>
        </p:grpSp>
        <p:pic>
          <p:nvPicPr>
            <p:cNvPr id="418" name="Google Shape;418;p35"/>
            <p:cNvPicPr preferRelativeResize="0"/>
            <p:nvPr/>
          </p:nvPicPr>
          <p:blipFill>
            <a:blip r:embed="rId13">
              <a:alphaModFix/>
            </a:blip>
            <a:stretch>
              <a:fillRect/>
            </a:stretch>
          </p:blipFill>
          <p:spPr>
            <a:xfrm flipH="1">
              <a:off x="1224499" y="1123675"/>
              <a:ext cx="615505" cy="1426002"/>
            </a:xfrm>
            <a:prstGeom prst="rect">
              <a:avLst/>
            </a:prstGeom>
            <a:noFill/>
            <a:ln>
              <a:noFill/>
            </a:ln>
          </p:spPr>
        </p:pic>
        <p:pic>
          <p:nvPicPr>
            <p:cNvPr id="419" name="Google Shape;419;p35"/>
            <p:cNvPicPr preferRelativeResize="0"/>
            <p:nvPr/>
          </p:nvPicPr>
          <p:blipFill>
            <a:blip r:embed="rId14">
              <a:alphaModFix/>
            </a:blip>
            <a:stretch>
              <a:fillRect/>
            </a:stretch>
          </p:blipFill>
          <p:spPr>
            <a:xfrm flipH="1">
              <a:off x="1715941" y="2218169"/>
              <a:ext cx="569651" cy="632965"/>
            </a:xfrm>
            <a:prstGeom prst="rect">
              <a:avLst/>
            </a:prstGeom>
            <a:noFill/>
            <a:ln>
              <a:noFill/>
            </a:ln>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56"/>
          <p:cNvSpPr txBox="1">
            <a:spLocks noGrp="1"/>
          </p:cNvSpPr>
          <p:nvPr>
            <p:ph type="title"/>
          </p:nvPr>
        </p:nvSpPr>
        <p:spPr>
          <a:xfrm flipH="1">
            <a:off x="725975" y="529375"/>
            <a:ext cx="7692000" cy="594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Content sharing plan</a:t>
            </a:r>
            <a:endParaRPr/>
          </a:p>
        </p:txBody>
      </p:sp>
      <p:graphicFrame>
        <p:nvGraphicFramePr>
          <p:cNvPr id="1236" name="Google Shape;1236;p56"/>
          <p:cNvGraphicFramePr/>
          <p:nvPr/>
        </p:nvGraphicFramePr>
        <p:xfrm>
          <a:off x="725988" y="1726425"/>
          <a:ext cx="7691975" cy="2468950"/>
        </p:xfrm>
        <a:graphic>
          <a:graphicData uri="http://schemas.openxmlformats.org/drawingml/2006/table">
            <a:tbl>
              <a:tblPr>
                <a:noFill/>
                <a:tableStyleId>{B0C3E0A1-AECE-45CF-90B2-69569C3216F7}</a:tableStyleId>
              </a:tblPr>
              <a:tblGrid>
                <a:gridCol w="2319875"/>
                <a:gridCol w="1790700"/>
                <a:gridCol w="1790700"/>
                <a:gridCol w="1790700"/>
              </a:tblGrid>
              <a:tr h="410825">
                <a:tc>
                  <a:txBody>
                    <a:bodyPr/>
                    <a:lstStyle/>
                    <a:p>
                      <a:pPr marL="0" lvl="0" indent="0" algn="ctr" rtl="0">
                        <a:spcBef>
                          <a:spcPts val="0"/>
                        </a:spcBef>
                        <a:spcAft>
                          <a:spcPts val="0"/>
                        </a:spcAft>
                        <a:buNone/>
                      </a:pPr>
                      <a:r>
                        <a:rPr lang="en">
                          <a:solidFill>
                            <a:schemeClr val="lt2"/>
                          </a:solidFill>
                          <a:latin typeface="Calistoga"/>
                          <a:ea typeface="Calistoga"/>
                          <a:cs typeface="Calistoga"/>
                          <a:sym typeface="Calistoga"/>
                        </a:rPr>
                        <a:t>Social network</a:t>
                      </a:r>
                      <a:endParaRPr>
                        <a:solidFill>
                          <a:schemeClr val="lt2"/>
                        </a:solidFill>
                        <a:latin typeface="Calistoga"/>
                        <a:ea typeface="Calistoga"/>
                        <a:cs typeface="Calistoga"/>
                        <a:sym typeface="Calistoga"/>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lt2"/>
                          </a:solidFill>
                          <a:latin typeface="Calistoga"/>
                          <a:ea typeface="Calistoga"/>
                          <a:cs typeface="Calistoga"/>
                          <a:sym typeface="Calistoga"/>
                        </a:rPr>
                        <a:t>Content</a:t>
                      </a:r>
                      <a:endParaRPr>
                        <a:solidFill>
                          <a:schemeClr val="lt2"/>
                        </a:solidFill>
                        <a:latin typeface="Calistoga"/>
                        <a:ea typeface="Calistoga"/>
                        <a:cs typeface="Calistoga"/>
                        <a:sym typeface="Calistoga"/>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lt2"/>
                          </a:solidFill>
                          <a:latin typeface="Calistoga"/>
                          <a:ea typeface="Calistoga"/>
                          <a:cs typeface="Calistoga"/>
                          <a:sym typeface="Calistoga"/>
                        </a:rPr>
                        <a:t>Day</a:t>
                      </a:r>
                      <a:endParaRPr>
                        <a:solidFill>
                          <a:schemeClr val="lt2"/>
                        </a:solidFill>
                        <a:latin typeface="Calistoga"/>
                        <a:ea typeface="Calistoga"/>
                        <a:cs typeface="Calistoga"/>
                        <a:sym typeface="Calistoga"/>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lt2"/>
                          </a:solidFill>
                          <a:latin typeface="Calistoga"/>
                          <a:ea typeface="Calistoga"/>
                          <a:cs typeface="Calistoga"/>
                          <a:sym typeface="Calistoga"/>
                        </a:rPr>
                        <a:t>Time</a:t>
                      </a:r>
                      <a:endParaRPr>
                        <a:solidFill>
                          <a:schemeClr val="lt2"/>
                        </a:solidFill>
                        <a:latin typeface="Calistoga"/>
                        <a:ea typeface="Calistoga"/>
                        <a:cs typeface="Calistoga"/>
                        <a:sym typeface="Calistoga"/>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r>
              <a:tr h="410825">
                <a:tc>
                  <a:txBody>
                    <a:bodyPr/>
                    <a:lstStyle/>
                    <a:p>
                      <a:pPr marL="0" lvl="0" indent="0" algn="l" rtl="0">
                        <a:spcBef>
                          <a:spcPts val="0"/>
                        </a:spcBef>
                        <a:spcAft>
                          <a:spcPts val="0"/>
                        </a:spcAft>
                        <a:buNone/>
                      </a:pPr>
                      <a:r>
                        <a:rPr lang="en" b="1">
                          <a:solidFill>
                            <a:schemeClr val="dk1"/>
                          </a:solidFill>
                          <a:latin typeface="Montserrat"/>
                          <a:ea typeface="Montserrat"/>
                          <a:cs typeface="Montserrat"/>
                          <a:sym typeface="Montserrat"/>
                        </a:rPr>
                        <a:t>Facebook</a:t>
                      </a:r>
                      <a:endParaRPr b="1">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Mercury is small</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Monday</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10:30</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r>
              <a:tr h="410825">
                <a:tc>
                  <a:txBody>
                    <a:bodyPr/>
                    <a:lstStyle/>
                    <a:p>
                      <a:pPr marL="0" lvl="0" indent="0" algn="l" rtl="0">
                        <a:spcBef>
                          <a:spcPts val="0"/>
                        </a:spcBef>
                        <a:spcAft>
                          <a:spcPts val="0"/>
                        </a:spcAft>
                        <a:buNone/>
                      </a:pPr>
                      <a:r>
                        <a:rPr lang="en" b="1">
                          <a:solidFill>
                            <a:schemeClr val="dk1"/>
                          </a:solidFill>
                          <a:latin typeface="Montserrat"/>
                          <a:ea typeface="Montserrat"/>
                          <a:cs typeface="Montserrat"/>
                          <a:sym typeface="Montserrat"/>
                        </a:rPr>
                        <a:t>Facebook</a:t>
                      </a:r>
                      <a:endParaRPr b="1">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Venus is very hot</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Tuesday</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12:35</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r>
              <a:tr h="410825">
                <a:tc>
                  <a:txBody>
                    <a:bodyPr/>
                    <a:lstStyle/>
                    <a:p>
                      <a:pPr marL="0" lvl="0" indent="0" algn="l" rtl="0">
                        <a:spcBef>
                          <a:spcPts val="0"/>
                        </a:spcBef>
                        <a:spcAft>
                          <a:spcPts val="0"/>
                        </a:spcAft>
                        <a:buNone/>
                      </a:pPr>
                      <a:r>
                        <a:rPr lang="en" b="1">
                          <a:solidFill>
                            <a:schemeClr val="dk1"/>
                          </a:solidFill>
                          <a:latin typeface="Montserrat"/>
                          <a:ea typeface="Montserrat"/>
                          <a:cs typeface="Montserrat"/>
                          <a:sym typeface="Montserrat"/>
                        </a:rPr>
                        <a:t>Instagram</a:t>
                      </a:r>
                      <a:endParaRPr b="1">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Earth harbors life</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Wednesday</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22:40</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r>
              <a:tr h="410825">
                <a:tc>
                  <a:txBody>
                    <a:bodyPr/>
                    <a:lstStyle/>
                    <a:p>
                      <a:pPr marL="0" lvl="0" indent="0" algn="l" rtl="0">
                        <a:spcBef>
                          <a:spcPts val="0"/>
                        </a:spcBef>
                        <a:spcAft>
                          <a:spcPts val="0"/>
                        </a:spcAft>
                        <a:buNone/>
                      </a:pPr>
                      <a:r>
                        <a:rPr lang="en" b="1">
                          <a:solidFill>
                            <a:schemeClr val="dk1"/>
                          </a:solidFill>
                          <a:latin typeface="Montserrat"/>
                          <a:ea typeface="Montserrat"/>
                          <a:cs typeface="Montserrat"/>
                          <a:sym typeface="Montserrat"/>
                        </a:rPr>
                        <a:t>TikTok</a:t>
                      </a:r>
                      <a:endParaRPr b="1">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Mars is cold</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Thursday</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17:25</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r>
              <a:tr h="414825">
                <a:tc>
                  <a:txBody>
                    <a:bodyPr/>
                    <a:lstStyle/>
                    <a:p>
                      <a:pPr marL="0" lvl="0" indent="0" algn="l" rtl="0">
                        <a:spcBef>
                          <a:spcPts val="0"/>
                        </a:spcBef>
                        <a:spcAft>
                          <a:spcPts val="0"/>
                        </a:spcAft>
                        <a:buNone/>
                      </a:pPr>
                      <a:r>
                        <a:rPr lang="en" b="1">
                          <a:solidFill>
                            <a:schemeClr val="dk1"/>
                          </a:solidFill>
                          <a:latin typeface="Montserrat"/>
                          <a:ea typeface="Montserrat"/>
                          <a:cs typeface="Montserrat"/>
                          <a:sym typeface="Montserrat"/>
                        </a:rPr>
                        <a:t>LinkedIn</a:t>
                      </a:r>
                      <a:endParaRPr b="1">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Jupiter is huge</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Friday</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15:35</a:t>
                      </a:r>
                      <a:endParaRPr>
                        <a:solidFill>
                          <a:schemeClr val="dk1"/>
                        </a:solidFill>
                        <a:latin typeface="Montserrat"/>
                        <a:ea typeface="Montserrat"/>
                        <a:cs typeface="Montserrat"/>
                        <a:sym typeface="Montserrat"/>
                      </a:endParaRPr>
                    </a:p>
                  </a:txBody>
                  <a:tcPr marL="91425" marR="91425" marT="91425" marB="91425" anchor="ctr">
                    <a:lnL w="19050" cap="flat" cmpd="sng">
                      <a:solidFill>
                        <a:schemeClr val="lt2"/>
                      </a:solidFill>
                      <a:prstDash val="solid"/>
                      <a:round/>
                      <a:headEnd type="none" w="sm" len="sm"/>
                      <a:tailEnd type="none" w="sm" len="sm"/>
                    </a:lnL>
                    <a:lnR w="19050" cap="flat" cmpd="sng">
                      <a:solidFill>
                        <a:schemeClr val="lt2"/>
                      </a:solidFill>
                      <a:prstDash val="solid"/>
                      <a:round/>
                      <a:headEnd type="none" w="sm" len="sm"/>
                      <a:tailEnd type="none" w="sm" len="sm"/>
                    </a:lnR>
                    <a:lnT w="19050" cap="flat" cmpd="sng">
                      <a:solidFill>
                        <a:schemeClr val="lt2"/>
                      </a:solidFill>
                      <a:prstDash val="solid"/>
                      <a:round/>
                      <a:headEnd type="none" w="sm" len="sm"/>
                      <a:tailEnd type="none" w="sm" len="sm"/>
                    </a:lnT>
                    <a:lnB w="19050" cap="flat" cmpd="sng">
                      <a:solidFill>
                        <a:schemeClr val="lt2"/>
                      </a:solidFill>
                      <a:prstDash val="solid"/>
                      <a:round/>
                      <a:headEnd type="none" w="sm" len="sm"/>
                      <a:tailEnd type="none" w="sm" len="sm"/>
                    </a:lnB>
                  </a:tcPr>
                </a:tc>
              </a:tr>
            </a:tbl>
          </a:graphicData>
        </a:graphic>
      </p:graphicFrame>
      <p:grpSp>
        <p:nvGrpSpPr>
          <p:cNvPr id="1237" name="Google Shape;1237;p56"/>
          <p:cNvGrpSpPr/>
          <p:nvPr/>
        </p:nvGrpSpPr>
        <p:grpSpPr>
          <a:xfrm>
            <a:off x="7518209" y="529365"/>
            <a:ext cx="899778" cy="1097283"/>
            <a:chOff x="7518930" y="529375"/>
            <a:chExt cx="899778" cy="1097283"/>
          </a:xfrm>
        </p:grpSpPr>
        <p:pic>
          <p:nvPicPr>
            <p:cNvPr id="1238" name="Google Shape;1238;p56"/>
            <p:cNvPicPr preferRelativeResize="0"/>
            <p:nvPr/>
          </p:nvPicPr>
          <p:blipFill>
            <a:blip r:embed="rId3">
              <a:alphaModFix/>
            </a:blip>
            <a:stretch>
              <a:fillRect/>
            </a:stretch>
          </p:blipFill>
          <p:spPr>
            <a:xfrm flipH="1">
              <a:off x="7518930" y="529375"/>
              <a:ext cx="899770" cy="1097283"/>
            </a:xfrm>
            <a:prstGeom prst="rect">
              <a:avLst/>
            </a:prstGeom>
            <a:noFill/>
            <a:ln>
              <a:noFill/>
            </a:ln>
          </p:spPr>
        </p:pic>
        <p:sp>
          <p:nvSpPr>
            <p:cNvPr id="1239" name="Google Shape;1239;p56"/>
            <p:cNvSpPr/>
            <p:nvPr/>
          </p:nvSpPr>
          <p:spPr>
            <a:xfrm>
              <a:off x="7961508" y="1444790"/>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0" name="Google Shape;1240;p56"/>
          <p:cNvGrpSpPr/>
          <p:nvPr/>
        </p:nvGrpSpPr>
        <p:grpSpPr>
          <a:xfrm>
            <a:off x="725803" y="4339930"/>
            <a:ext cx="617169" cy="274200"/>
            <a:chOff x="1068778" y="529380"/>
            <a:chExt cx="617169" cy="274200"/>
          </a:xfrm>
        </p:grpSpPr>
        <p:sp>
          <p:nvSpPr>
            <p:cNvPr id="1241" name="Google Shape;1241;p56"/>
            <p:cNvSpPr/>
            <p:nvPr/>
          </p:nvSpPr>
          <p:spPr>
            <a:xfrm rot="10800000">
              <a:off x="1411747" y="529380"/>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6"/>
            <p:cNvSpPr/>
            <p:nvPr/>
          </p:nvSpPr>
          <p:spPr>
            <a:xfrm rot="10800000">
              <a:off x="1068778" y="529380"/>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3" name="Google Shape;1243;p56"/>
          <p:cNvGrpSpPr/>
          <p:nvPr/>
        </p:nvGrpSpPr>
        <p:grpSpPr>
          <a:xfrm>
            <a:off x="726000" y="882272"/>
            <a:ext cx="767895" cy="482801"/>
            <a:chOff x="2277775" y="4130997"/>
            <a:chExt cx="767895" cy="482801"/>
          </a:xfrm>
        </p:grpSpPr>
        <p:pic>
          <p:nvPicPr>
            <p:cNvPr id="1244" name="Google Shape;1244;p56"/>
            <p:cNvPicPr preferRelativeResize="0"/>
            <p:nvPr/>
          </p:nvPicPr>
          <p:blipFill>
            <a:blip r:embed="rId4">
              <a:alphaModFix/>
            </a:blip>
            <a:stretch>
              <a:fillRect/>
            </a:stretch>
          </p:blipFill>
          <p:spPr>
            <a:xfrm>
              <a:off x="2691340" y="4156597"/>
              <a:ext cx="354329" cy="457201"/>
            </a:xfrm>
            <a:prstGeom prst="rect">
              <a:avLst/>
            </a:prstGeom>
            <a:noFill/>
            <a:ln>
              <a:noFill/>
            </a:ln>
          </p:spPr>
        </p:pic>
        <p:pic>
          <p:nvPicPr>
            <p:cNvPr id="1245" name="Google Shape;1245;p56"/>
            <p:cNvPicPr preferRelativeResize="0"/>
            <p:nvPr/>
          </p:nvPicPr>
          <p:blipFill>
            <a:blip r:embed="rId5">
              <a:alphaModFix/>
            </a:blip>
            <a:stretch>
              <a:fillRect/>
            </a:stretch>
          </p:blipFill>
          <p:spPr>
            <a:xfrm>
              <a:off x="2277775" y="4130997"/>
              <a:ext cx="274320" cy="482801"/>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grpSp>
        <p:nvGrpSpPr>
          <p:cNvPr id="1276" name="Google Shape;1276;p58"/>
          <p:cNvGrpSpPr/>
          <p:nvPr/>
        </p:nvGrpSpPr>
        <p:grpSpPr>
          <a:xfrm>
            <a:off x="582497" y="386024"/>
            <a:ext cx="5291950" cy="4371366"/>
            <a:chOff x="582497" y="386024"/>
            <a:chExt cx="5291950" cy="4371366"/>
          </a:xfrm>
        </p:grpSpPr>
        <p:sp>
          <p:nvSpPr>
            <p:cNvPr id="1277" name="Google Shape;1277;p58"/>
            <p:cNvSpPr/>
            <p:nvPr/>
          </p:nvSpPr>
          <p:spPr>
            <a:xfrm>
              <a:off x="725975" y="529375"/>
              <a:ext cx="5006100" cy="408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8"/>
            <p:cNvSpPr/>
            <p:nvPr/>
          </p:nvSpPr>
          <p:spPr>
            <a:xfrm rot="-2699203">
              <a:off x="497034" y="689356"/>
              <a:ext cx="914925"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8"/>
            <p:cNvSpPr/>
            <p:nvPr/>
          </p:nvSpPr>
          <p:spPr>
            <a:xfrm rot="-2699203">
              <a:off x="5044984" y="4317022"/>
              <a:ext cx="914925"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0" name="Google Shape;1280;p58"/>
          <p:cNvSpPr txBox="1">
            <a:spLocks noGrp="1"/>
          </p:cNvSpPr>
          <p:nvPr>
            <p:ph type="title"/>
          </p:nvPr>
        </p:nvSpPr>
        <p:spPr>
          <a:xfrm>
            <a:off x="942475" y="1657350"/>
            <a:ext cx="4572000" cy="182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Awesome words</a:t>
            </a:r>
            <a:endParaRPr/>
          </a:p>
        </p:txBody>
      </p:sp>
      <p:grpSp>
        <p:nvGrpSpPr>
          <p:cNvPr id="1281" name="Google Shape;1281;p58"/>
          <p:cNvGrpSpPr/>
          <p:nvPr/>
        </p:nvGrpSpPr>
        <p:grpSpPr>
          <a:xfrm>
            <a:off x="6097951" y="529375"/>
            <a:ext cx="2388624" cy="4084755"/>
            <a:chOff x="6097951" y="529375"/>
            <a:chExt cx="2388624" cy="4084755"/>
          </a:xfrm>
        </p:grpSpPr>
        <p:sp>
          <p:nvSpPr>
            <p:cNvPr id="1282" name="Google Shape;1282;p58"/>
            <p:cNvSpPr/>
            <p:nvPr/>
          </p:nvSpPr>
          <p:spPr>
            <a:xfrm rot="10800000">
              <a:off x="8147572" y="4339930"/>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8"/>
            <p:cNvSpPr/>
            <p:nvPr/>
          </p:nvSpPr>
          <p:spPr>
            <a:xfrm rot="10800000">
              <a:off x="7804603" y="4339930"/>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8"/>
            <p:cNvSpPr/>
            <p:nvPr/>
          </p:nvSpPr>
          <p:spPr>
            <a:xfrm rot="10800000">
              <a:off x="7461634" y="4339930"/>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8"/>
            <p:cNvSpPr/>
            <p:nvPr/>
          </p:nvSpPr>
          <p:spPr>
            <a:xfrm rot="10800000">
              <a:off x="7118665" y="4339930"/>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6" name="Google Shape;1286;p58"/>
            <p:cNvPicPr preferRelativeResize="0"/>
            <p:nvPr/>
          </p:nvPicPr>
          <p:blipFill>
            <a:blip r:embed="rId3">
              <a:alphaModFix/>
            </a:blip>
            <a:stretch>
              <a:fillRect/>
            </a:stretch>
          </p:blipFill>
          <p:spPr>
            <a:xfrm>
              <a:off x="6893811" y="529382"/>
              <a:ext cx="274320" cy="482801"/>
            </a:xfrm>
            <a:prstGeom prst="rect">
              <a:avLst/>
            </a:prstGeom>
            <a:noFill/>
            <a:ln>
              <a:noFill/>
            </a:ln>
          </p:spPr>
        </p:pic>
        <p:pic>
          <p:nvPicPr>
            <p:cNvPr id="1287" name="Google Shape;1287;p58"/>
            <p:cNvPicPr preferRelativeResize="0"/>
            <p:nvPr/>
          </p:nvPicPr>
          <p:blipFill>
            <a:blip r:embed="rId4">
              <a:alphaModFix/>
            </a:blip>
            <a:stretch>
              <a:fillRect/>
            </a:stretch>
          </p:blipFill>
          <p:spPr>
            <a:xfrm>
              <a:off x="6848092" y="1097095"/>
              <a:ext cx="365759" cy="510976"/>
            </a:xfrm>
            <a:prstGeom prst="rect">
              <a:avLst/>
            </a:prstGeom>
            <a:noFill/>
            <a:ln>
              <a:noFill/>
            </a:ln>
          </p:spPr>
        </p:pic>
        <p:grpSp>
          <p:nvGrpSpPr>
            <p:cNvPr id="1288" name="Google Shape;1288;p58"/>
            <p:cNvGrpSpPr/>
            <p:nvPr/>
          </p:nvGrpSpPr>
          <p:grpSpPr>
            <a:xfrm>
              <a:off x="7320746" y="529375"/>
              <a:ext cx="1165829" cy="1854403"/>
              <a:chOff x="7320746" y="529375"/>
              <a:chExt cx="1165829" cy="1854403"/>
            </a:xfrm>
          </p:grpSpPr>
          <p:pic>
            <p:nvPicPr>
              <p:cNvPr id="1289" name="Google Shape;1289;p58"/>
              <p:cNvPicPr preferRelativeResize="0"/>
              <p:nvPr/>
            </p:nvPicPr>
            <p:blipFill>
              <a:blip r:embed="rId5">
                <a:alphaModFix/>
              </a:blip>
              <a:stretch>
                <a:fillRect/>
              </a:stretch>
            </p:blipFill>
            <p:spPr>
              <a:xfrm>
                <a:off x="7320746" y="529375"/>
                <a:ext cx="1097281" cy="1854403"/>
              </a:xfrm>
              <a:prstGeom prst="rect">
                <a:avLst/>
              </a:prstGeom>
              <a:noFill/>
              <a:ln>
                <a:noFill/>
              </a:ln>
            </p:spPr>
          </p:pic>
          <p:sp>
            <p:nvSpPr>
              <p:cNvPr id="1290" name="Google Shape;1290;p58"/>
              <p:cNvSpPr/>
              <p:nvPr/>
            </p:nvSpPr>
            <p:spPr>
              <a:xfrm rot="5400000">
                <a:off x="7960825" y="1405425"/>
                <a:ext cx="9144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91" name="Google Shape;1291;p58"/>
            <p:cNvPicPr preferRelativeResize="0"/>
            <p:nvPr/>
          </p:nvPicPr>
          <p:blipFill>
            <a:blip r:embed="rId6">
              <a:alphaModFix/>
            </a:blip>
            <a:stretch>
              <a:fillRect/>
            </a:stretch>
          </p:blipFill>
          <p:spPr>
            <a:xfrm>
              <a:off x="7258225" y="2572038"/>
              <a:ext cx="1159798" cy="788678"/>
            </a:xfrm>
            <a:prstGeom prst="rect">
              <a:avLst/>
            </a:prstGeom>
            <a:noFill/>
            <a:ln>
              <a:noFill/>
            </a:ln>
          </p:spPr>
        </p:pic>
        <p:grpSp>
          <p:nvGrpSpPr>
            <p:cNvPr id="1292" name="Google Shape;1292;p58"/>
            <p:cNvGrpSpPr/>
            <p:nvPr/>
          </p:nvGrpSpPr>
          <p:grpSpPr>
            <a:xfrm>
              <a:off x="6097951" y="2571750"/>
              <a:ext cx="938912" cy="2040576"/>
              <a:chOff x="6097951" y="2571750"/>
              <a:chExt cx="938912" cy="2040576"/>
            </a:xfrm>
          </p:grpSpPr>
          <p:pic>
            <p:nvPicPr>
              <p:cNvPr id="1293" name="Google Shape;1293;p58"/>
              <p:cNvPicPr preferRelativeResize="0"/>
              <p:nvPr/>
            </p:nvPicPr>
            <p:blipFill>
              <a:blip r:embed="rId7">
                <a:alphaModFix/>
              </a:blip>
              <a:stretch>
                <a:fillRect/>
              </a:stretch>
            </p:blipFill>
            <p:spPr>
              <a:xfrm flipH="1">
                <a:off x="6097951" y="2571750"/>
                <a:ext cx="938912" cy="2040576"/>
              </a:xfrm>
              <a:prstGeom prst="rect">
                <a:avLst/>
              </a:prstGeom>
              <a:noFill/>
              <a:ln>
                <a:noFill/>
              </a:ln>
            </p:spPr>
          </p:pic>
          <p:sp>
            <p:nvSpPr>
              <p:cNvPr id="1294" name="Google Shape;1294;p58"/>
              <p:cNvSpPr/>
              <p:nvPr/>
            </p:nvSpPr>
            <p:spPr>
              <a:xfrm>
                <a:off x="6151233" y="4274700"/>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5" name="Google Shape;1295;p58"/>
            <p:cNvGrpSpPr/>
            <p:nvPr/>
          </p:nvGrpSpPr>
          <p:grpSpPr>
            <a:xfrm>
              <a:off x="7258100" y="3538279"/>
              <a:ext cx="1159800" cy="618739"/>
              <a:chOff x="7258100" y="3538279"/>
              <a:chExt cx="1159800" cy="618739"/>
            </a:xfrm>
          </p:grpSpPr>
          <p:sp>
            <p:nvSpPr>
              <p:cNvPr id="1296" name="Google Shape;1296;p58"/>
              <p:cNvSpPr/>
              <p:nvPr/>
            </p:nvSpPr>
            <p:spPr>
              <a:xfrm>
                <a:off x="7258100" y="3608318"/>
                <a:ext cx="1159800" cy="548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8"/>
              <p:cNvSpPr/>
              <p:nvPr/>
            </p:nvSpPr>
            <p:spPr>
              <a:xfrm>
                <a:off x="7380800" y="3538279"/>
                <a:ext cx="9144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98" name="Google Shape;1298;p58"/>
            <p:cNvPicPr preferRelativeResize="0"/>
            <p:nvPr/>
          </p:nvPicPr>
          <p:blipFill>
            <a:blip r:embed="rId8">
              <a:alphaModFix/>
            </a:blip>
            <a:stretch>
              <a:fillRect/>
            </a:stretch>
          </p:blipFill>
          <p:spPr>
            <a:xfrm rot="-5400000">
              <a:off x="7639550" y="3445835"/>
              <a:ext cx="396901" cy="919501"/>
            </a:xfrm>
            <a:prstGeom prst="rect">
              <a:avLst/>
            </a:prstGeom>
            <a:noFill/>
            <a:ln>
              <a:noFill/>
            </a:ln>
          </p:spPr>
        </p:pic>
        <p:grpSp>
          <p:nvGrpSpPr>
            <p:cNvPr id="1299" name="Google Shape;1299;p58"/>
            <p:cNvGrpSpPr/>
            <p:nvPr/>
          </p:nvGrpSpPr>
          <p:grpSpPr>
            <a:xfrm>
              <a:off x="6101119" y="529375"/>
              <a:ext cx="640078" cy="719297"/>
              <a:chOff x="6101119" y="529375"/>
              <a:chExt cx="640078" cy="719297"/>
            </a:xfrm>
          </p:grpSpPr>
          <p:pic>
            <p:nvPicPr>
              <p:cNvPr id="1300" name="Google Shape;1300;p58"/>
              <p:cNvPicPr preferRelativeResize="0"/>
              <p:nvPr/>
            </p:nvPicPr>
            <p:blipFill>
              <a:blip r:embed="rId9">
                <a:alphaModFix/>
              </a:blip>
              <a:stretch>
                <a:fillRect/>
              </a:stretch>
            </p:blipFill>
            <p:spPr>
              <a:xfrm>
                <a:off x="6101119" y="597925"/>
                <a:ext cx="640078" cy="650747"/>
              </a:xfrm>
              <a:prstGeom prst="rect">
                <a:avLst/>
              </a:prstGeom>
              <a:noFill/>
              <a:ln>
                <a:noFill/>
              </a:ln>
            </p:spPr>
          </p:pic>
          <p:sp>
            <p:nvSpPr>
              <p:cNvPr id="1301" name="Google Shape;1301;p58"/>
              <p:cNvSpPr/>
              <p:nvPr/>
            </p:nvSpPr>
            <p:spPr>
              <a:xfrm>
                <a:off x="6192558" y="529375"/>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02" name="Google Shape;1302;p58"/>
            <p:cNvPicPr preferRelativeResize="0"/>
            <p:nvPr/>
          </p:nvPicPr>
          <p:blipFill>
            <a:blip r:embed="rId10">
              <a:alphaModFix/>
            </a:blip>
            <a:stretch>
              <a:fillRect/>
            </a:stretch>
          </p:blipFill>
          <p:spPr>
            <a:xfrm rot="-5400000">
              <a:off x="5963953" y="1667895"/>
              <a:ext cx="914401" cy="484632"/>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grpSp>
        <p:nvGrpSpPr>
          <p:cNvPr id="1307" name="Google Shape;1307;p59"/>
          <p:cNvGrpSpPr/>
          <p:nvPr/>
        </p:nvGrpSpPr>
        <p:grpSpPr>
          <a:xfrm>
            <a:off x="3268972" y="386024"/>
            <a:ext cx="5291950" cy="4371366"/>
            <a:chOff x="582497" y="386024"/>
            <a:chExt cx="5291950" cy="4371366"/>
          </a:xfrm>
        </p:grpSpPr>
        <p:sp>
          <p:nvSpPr>
            <p:cNvPr id="1308" name="Google Shape;1308;p59"/>
            <p:cNvSpPr/>
            <p:nvPr/>
          </p:nvSpPr>
          <p:spPr>
            <a:xfrm>
              <a:off x="725975" y="529375"/>
              <a:ext cx="5006100" cy="408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9"/>
            <p:cNvSpPr/>
            <p:nvPr/>
          </p:nvSpPr>
          <p:spPr>
            <a:xfrm rot="-2699203">
              <a:off x="497034" y="689356"/>
              <a:ext cx="914925"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9"/>
            <p:cNvSpPr/>
            <p:nvPr/>
          </p:nvSpPr>
          <p:spPr>
            <a:xfrm rot="-2699203">
              <a:off x="5044984" y="4317022"/>
              <a:ext cx="914925"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1" name="Google Shape;1311;p59"/>
          <p:cNvSpPr/>
          <p:nvPr/>
        </p:nvSpPr>
        <p:spPr>
          <a:xfrm>
            <a:off x="4754990" y="3387350"/>
            <a:ext cx="2319919" cy="14600"/>
          </a:xfrm>
          <a:custGeom>
            <a:avLst/>
            <a:gdLst/>
            <a:ahLst/>
            <a:cxnLst/>
            <a:rect l="l" t="t" r="r" b="b"/>
            <a:pathLst>
              <a:path w="99418" h="584" extrusionOk="0">
                <a:moveTo>
                  <a:pt x="0" y="584"/>
                </a:moveTo>
                <a:cubicBezTo>
                  <a:pt x="33140" y="584"/>
                  <a:pt x="66278" y="0"/>
                  <a:pt x="99418" y="0"/>
                </a:cubicBezTo>
              </a:path>
            </a:pathLst>
          </a:custGeom>
          <a:noFill/>
          <a:ln w="19050" cap="flat" cmpd="sng">
            <a:solidFill>
              <a:schemeClr val="lt2"/>
            </a:solidFill>
            <a:prstDash val="solid"/>
            <a:round/>
            <a:headEnd type="none" w="med" len="med"/>
            <a:tailEnd type="none" w="med" len="med"/>
          </a:ln>
        </p:spPr>
      </p:sp>
      <p:sp>
        <p:nvSpPr>
          <p:cNvPr id="1312" name="Google Shape;1312;p59"/>
          <p:cNvSpPr txBox="1">
            <a:spLocks noGrp="1"/>
          </p:cNvSpPr>
          <p:nvPr>
            <p:ph type="title"/>
          </p:nvPr>
        </p:nvSpPr>
        <p:spPr>
          <a:xfrm>
            <a:off x="3857550" y="2361382"/>
            <a:ext cx="4114800" cy="914400"/>
          </a:xfrm>
          <a:prstGeom prst="rect">
            <a:avLst/>
          </a:prstGeom>
        </p:spPr>
        <p:txBody>
          <a:bodyPr spcFirstLastPara="1" wrap="square" lIns="0" tIns="91425" rIns="91425" bIns="91425" anchor="ctr" anchorCtr="0">
            <a:noAutofit/>
          </a:bodyPr>
          <a:lstStyle/>
          <a:p>
            <a:pPr marL="0" lvl="0" indent="0" algn="ctr" rtl="0">
              <a:spcBef>
                <a:spcPts val="0"/>
              </a:spcBef>
              <a:spcAft>
                <a:spcPts val="0"/>
              </a:spcAft>
              <a:buNone/>
            </a:pPr>
            <a:r>
              <a:rPr lang="en"/>
              <a:t>Budget</a:t>
            </a:r>
            <a:endParaRPr/>
          </a:p>
        </p:txBody>
      </p:sp>
      <p:sp>
        <p:nvSpPr>
          <p:cNvPr id="1313" name="Google Shape;1313;p59"/>
          <p:cNvSpPr txBox="1">
            <a:spLocks noGrp="1"/>
          </p:cNvSpPr>
          <p:nvPr>
            <p:ph type="title" idx="2"/>
          </p:nvPr>
        </p:nvSpPr>
        <p:spPr>
          <a:xfrm>
            <a:off x="4909050" y="989782"/>
            <a:ext cx="20118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1314" name="Google Shape;1314;p59"/>
          <p:cNvSpPr txBox="1">
            <a:spLocks noGrp="1"/>
          </p:cNvSpPr>
          <p:nvPr>
            <p:ph type="subTitle" idx="1"/>
          </p:nvPr>
        </p:nvSpPr>
        <p:spPr>
          <a:xfrm>
            <a:off x="4543350" y="3513518"/>
            <a:ext cx="2743200" cy="640200"/>
          </a:xfrm>
          <a:prstGeom prst="rect">
            <a:avLst/>
          </a:prstGeom>
        </p:spPr>
        <p:txBody>
          <a:bodyPr spcFirstLastPara="1" wrap="square" lIns="0" tIns="91425" rIns="91425" bIns="91425" anchor="t" anchorCtr="0">
            <a:noAutofit/>
          </a:bodyPr>
          <a:lstStyle/>
          <a:p>
            <a:pPr marL="0" lvl="0" indent="0" algn="ctr" rtl="0">
              <a:spcBef>
                <a:spcPts val="0"/>
              </a:spcBef>
              <a:spcAft>
                <a:spcPts val="1600"/>
              </a:spcAft>
              <a:buNone/>
            </a:pPr>
            <a:r>
              <a:rPr lang="en"/>
              <a:t>You can enter a subtitle here if you need it</a:t>
            </a:r>
            <a:endParaRPr/>
          </a:p>
        </p:txBody>
      </p:sp>
      <p:grpSp>
        <p:nvGrpSpPr>
          <p:cNvPr id="1315" name="Google Shape;1315;p59"/>
          <p:cNvGrpSpPr/>
          <p:nvPr/>
        </p:nvGrpSpPr>
        <p:grpSpPr>
          <a:xfrm>
            <a:off x="725964" y="529412"/>
            <a:ext cx="2320704" cy="4084821"/>
            <a:chOff x="6097939" y="529412"/>
            <a:chExt cx="2320704" cy="4084821"/>
          </a:xfrm>
        </p:grpSpPr>
        <p:sp>
          <p:nvSpPr>
            <p:cNvPr id="1316" name="Google Shape;1316;p59"/>
            <p:cNvSpPr/>
            <p:nvPr/>
          </p:nvSpPr>
          <p:spPr>
            <a:xfrm rot="-5400000">
              <a:off x="8143819" y="4340034"/>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9"/>
            <p:cNvSpPr/>
            <p:nvPr/>
          </p:nvSpPr>
          <p:spPr>
            <a:xfrm rot="-5400000">
              <a:off x="8143819" y="3997065"/>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9"/>
            <p:cNvSpPr/>
            <p:nvPr/>
          </p:nvSpPr>
          <p:spPr>
            <a:xfrm rot="-5400000">
              <a:off x="8143819" y="3654095"/>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9"/>
            <p:cNvSpPr/>
            <p:nvPr/>
          </p:nvSpPr>
          <p:spPr>
            <a:xfrm rot="-5400000">
              <a:off x="8143819" y="3311126"/>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0" name="Google Shape;1320;p59"/>
            <p:cNvGrpSpPr/>
            <p:nvPr/>
          </p:nvGrpSpPr>
          <p:grpSpPr>
            <a:xfrm>
              <a:off x="7275673" y="1198152"/>
              <a:ext cx="1142956" cy="1162057"/>
              <a:chOff x="7229917" y="1183402"/>
              <a:chExt cx="1188722" cy="1205704"/>
            </a:xfrm>
          </p:grpSpPr>
          <p:pic>
            <p:nvPicPr>
              <p:cNvPr id="1321" name="Google Shape;1321;p59"/>
              <p:cNvPicPr preferRelativeResize="0"/>
              <p:nvPr/>
            </p:nvPicPr>
            <p:blipFill>
              <a:blip r:embed="rId3">
                <a:alphaModFix/>
              </a:blip>
              <a:stretch>
                <a:fillRect/>
              </a:stretch>
            </p:blipFill>
            <p:spPr>
              <a:xfrm>
                <a:off x="7229917" y="1183402"/>
                <a:ext cx="1188722" cy="1205704"/>
              </a:xfrm>
              <a:prstGeom prst="rect">
                <a:avLst/>
              </a:prstGeom>
              <a:noFill/>
              <a:ln>
                <a:noFill/>
              </a:ln>
            </p:spPr>
          </p:pic>
          <p:pic>
            <p:nvPicPr>
              <p:cNvPr id="1322" name="Google Shape;1322;p59"/>
              <p:cNvPicPr preferRelativeResize="0"/>
              <p:nvPr/>
            </p:nvPicPr>
            <p:blipFill>
              <a:blip r:embed="rId4">
                <a:alphaModFix/>
              </a:blip>
              <a:stretch>
                <a:fillRect/>
              </a:stretch>
            </p:blipFill>
            <p:spPr>
              <a:xfrm>
                <a:off x="7577390" y="1511934"/>
                <a:ext cx="493776" cy="548639"/>
              </a:xfrm>
              <a:prstGeom prst="rect">
                <a:avLst/>
              </a:prstGeom>
              <a:noFill/>
              <a:ln>
                <a:noFill/>
              </a:ln>
            </p:spPr>
          </p:pic>
        </p:grpSp>
        <p:pic>
          <p:nvPicPr>
            <p:cNvPr id="1323" name="Google Shape;1323;p59"/>
            <p:cNvPicPr preferRelativeResize="0"/>
            <p:nvPr/>
          </p:nvPicPr>
          <p:blipFill>
            <a:blip r:embed="rId5">
              <a:alphaModFix/>
            </a:blip>
            <a:stretch>
              <a:fillRect/>
            </a:stretch>
          </p:blipFill>
          <p:spPr>
            <a:xfrm rot="5400000">
              <a:off x="8006611" y="2730854"/>
              <a:ext cx="548639" cy="230429"/>
            </a:xfrm>
            <a:prstGeom prst="rect">
              <a:avLst/>
            </a:prstGeom>
            <a:noFill/>
            <a:ln>
              <a:noFill/>
            </a:ln>
          </p:spPr>
        </p:pic>
        <p:pic>
          <p:nvPicPr>
            <p:cNvPr id="1324" name="Google Shape;1324;p59"/>
            <p:cNvPicPr preferRelativeResize="0"/>
            <p:nvPr/>
          </p:nvPicPr>
          <p:blipFill>
            <a:blip r:embed="rId6">
              <a:alphaModFix/>
            </a:blip>
            <a:stretch>
              <a:fillRect/>
            </a:stretch>
          </p:blipFill>
          <p:spPr>
            <a:xfrm rot="-5400000" flipH="1">
              <a:off x="6445605" y="183064"/>
              <a:ext cx="447674" cy="1142999"/>
            </a:xfrm>
            <a:prstGeom prst="rect">
              <a:avLst/>
            </a:prstGeom>
            <a:noFill/>
            <a:ln>
              <a:noFill/>
            </a:ln>
          </p:spPr>
        </p:pic>
        <p:pic>
          <p:nvPicPr>
            <p:cNvPr id="1325" name="Google Shape;1325;p59"/>
            <p:cNvPicPr preferRelativeResize="0"/>
            <p:nvPr/>
          </p:nvPicPr>
          <p:blipFill>
            <a:blip r:embed="rId7">
              <a:alphaModFix/>
            </a:blip>
            <a:stretch>
              <a:fillRect/>
            </a:stretch>
          </p:blipFill>
          <p:spPr>
            <a:xfrm>
              <a:off x="6413853" y="2571750"/>
              <a:ext cx="1580711" cy="2042476"/>
            </a:xfrm>
            <a:prstGeom prst="rect">
              <a:avLst/>
            </a:prstGeom>
            <a:noFill/>
            <a:ln>
              <a:noFill/>
            </a:ln>
          </p:spPr>
        </p:pic>
        <p:sp>
          <p:nvSpPr>
            <p:cNvPr id="1326" name="Google Shape;1326;p59"/>
            <p:cNvSpPr/>
            <p:nvPr/>
          </p:nvSpPr>
          <p:spPr>
            <a:xfrm>
              <a:off x="6597591" y="4317029"/>
              <a:ext cx="9144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7" name="Google Shape;1327;p59"/>
            <p:cNvPicPr preferRelativeResize="0"/>
            <p:nvPr/>
          </p:nvPicPr>
          <p:blipFill>
            <a:blip r:embed="rId8">
              <a:alphaModFix/>
            </a:blip>
            <a:stretch>
              <a:fillRect/>
            </a:stretch>
          </p:blipFill>
          <p:spPr>
            <a:xfrm>
              <a:off x="7397343" y="530843"/>
              <a:ext cx="399184" cy="454323"/>
            </a:xfrm>
            <a:prstGeom prst="rect">
              <a:avLst/>
            </a:prstGeom>
            <a:noFill/>
            <a:ln>
              <a:noFill/>
            </a:ln>
          </p:spPr>
        </p:pic>
        <p:pic>
          <p:nvPicPr>
            <p:cNvPr id="1328" name="Google Shape;1328;p59"/>
            <p:cNvPicPr preferRelativeResize="0"/>
            <p:nvPr/>
          </p:nvPicPr>
          <p:blipFill>
            <a:blip r:embed="rId9">
              <a:alphaModFix/>
            </a:blip>
            <a:stretch>
              <a:fillRect/>
            </a:stretch>
          </p:blipFill>
          <p:spPr>
            <a:xfrm>
              <a:off x="7952928" y="529412"/>
              <a:ext cx="465715" cy="457199"/>
            </a:xfrm>
            <a:prstGeom prst="rect">
              <a:avLst/>
            </a:prstGeom>
            <a:noFill/>
            <a:ln>
              <a:noFill/>
            </a:ln>
          </p:spPr>
        </p:pic>
        <p:grpSp>
          <p:nvGrpSpPr>
            <p:cNvPr id="1329" name="Google Shape;1329;p59"/>
            <p:cNvGrpSpPr/>
            <p:nvPr/>
          </p:nvGrpSpPr>
          <p:grpSpPr>
            <a:xfrm>
              <a:off x="6097954" y="1135659"/>
              <a:ext cx="1097335" cy="1367303"/>
              <a:chOff x="4753449" y="1169545"/>
              <a:chExt cx="1294791" cy="1630848"/>
            </a:xfrm>
          </p:grpSpPr>
          <p:pic>
            <p:nvPicPr>
              <p:cNvPr id="1330" name="Google Shape;1330;p59"/>
              <p:cNvPicPr preferRelativeResize="0"/>
              <p:nvPr/>
            </p:nvPicPr>
            <p:blipFill>
              <a:blip r:embed="rId10">
                <a:alphaModFix/>
              </a:blip>
              <a:stretch>
                <a:fillRect/>
              </a:stretch>
            </p:blipFill>
            <p:spPr>
              <a:xfrm>
                <a:off x="4753449" y="1169545"/>
                <a:ext cx="1294791" cy="1630848"/>
              </a:xfrm>
              <a:prstGeom prst="rect">
                <a:avLst/>
              </a:prstGeom>
              <a:noFill/>
              <a:ln>
                <a:noFill/>
              </a:ln>
            </p:spPr>
          </p:pic>
          <p:sp>
            <p:nvSpPr>
              <p:cNvPr id="1331" name="Google Shape;1331;p59"/>
              <p:cNvSpPr/>
              <p:nvPr/>
            </p:nvSpPr>
            <p:spPr>
              <a:xfrm>
                <a:off x="5179527" y="2254720"/>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32" name="Google Shape;1332;p59"/>
            <p:cNvPicPr preferRelativeResize="0"/>
            <p:nvPr/>
          </p:nvPicPr>
          <p:blipFill>
            <a:blip r:embed="rId11">
              <a:alphaModFix/>
            </a:blip>
            <a:stretch>
              <a:fillRect/>
            </a:stretch>
          </p:blipFill>
          <p:spPr>
            <a:xfrm>
              <a:off x="6135001" y="3108960"/>
              <a:ext cx="262891" cy="457201"/>
            </a:xfrm>
            <a:prstGeom prst="rect">
              <a:avLst/>
            </a:prstGeom>
            <a:noFill/>
            <a:ln>
              <a:noFill/>
            </a:ln>
          </p:spPr>
        </p:pic>
        <p:pic>
          <p:nvPicPr>
            <p:cNvPr id="1333" name="Google Shape;1333;p59"/>
            <p:cNvPicPr preferRelativeResize="0"/>
            <p:nvPr/>
          </p:nvPicPr>
          <p:blipFill>
            <a:blip r:embed="rId12">
              <a:alphaModFix/>
            </a:blip>
            <a:stretch>
              <a:fillRect/>
            </a:stretch>
          </p:blipFill>
          <p:spPr>
            <a:xfrm flipH="1">
              <a:off x="6097939" y="2571750"/>
              <a:ext cx="337013" cy="457201"/>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sp>
        <p:nvSpPr>
          <p:cNvPr id="1338" name="Google Shape;1338;p60"/>
          <p:cNvSpPr txBox="1">
            <a:spLocks noGrp="1"/>
          </p:cNvSpPr>
          <p:nvPr>
            <p:ph type="title"/>
          </p:nvPr>
        </p:nvSpPr>
        <p:spPr>
          <a:xfrm>
            <a:off x="1828800" y="1451061"/>
            <a:ext cx="5486400" cy="164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rPr>
              <a:t>150,000</a:t>
            </a:r>
            <a:endParaRPr>
              <a:solidFill>
                <a:schemeClr val="dk1"/>
              </a:solidFill>
            </a:endParaRPr>
          </a:p>
        </p:txBody>
      </p:sp>
      <p:sp>
        <p:nvSpPr>
          <p:cNvPr id="1339" name="Google Shape;1339;p60"/>
          <p:cNvSpPr txBox="1">
            <a:spLocks noGrp="1"/>
          </p:cNvSpPr>
          <p:nvPr>
            <p:ph type="subTitle" idx="1"/>
          </p:nvPr>
        </p:nvSpPr>
        <p:spPr>
          <a:xfrm>
            <a:off x="1828800" y="3280839"/>
            <a:ext cx="5486400" cy="41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Big numbers catch your audience’s attention</a:t>
            </a:r>
            <a:endParaRPr/>
          </a:p>
        </p:txBody>
      </p:sp>
      <p:sp>
        <p:nvSpPr>
          <p:cNvPr id="1340" name="Google Shape;1340;p60"/>
          <p:cNvSpPr/>
          <p:nvPr/>
        </p:nvSpPr>
        <p:spPr>
          <a:xfrm>
            <a:off x="3412040" y="3181550"/>
            <a:ext cx="2319919" cy="14600"/>
          </a:xfrm>
          <a:custGeom>
            <a:avLst/>
            <a:gdLst/>
            <a:ahLst/>
            <a:cxnLst/>
            <a:rect l="l" t="t" r="r" b="b"/>
            <a:pathLst>
              <a:path w="99418" h="584" extrusionOk="0">
                <a:moveTo>
                  <a:pt x="0" y="584"/>
                </a:moveTo>
                <a:cubicBezTo>
                  <a:pt x="33140" y="584"/>
                  <a:pt x="66278" y="0"/>
                  <a:pt x="99418" y="0"/>
                </a:cubicBezTo>
              </a:path>
            </a:pathLst>
          </a:custGeom>
          <a:noFill/>
          <a:ln w="19050" cap="flat" cmpd="sng">
            <a:solidFill>
              <a:schemeClr val="lt2"/>
            </a:solidFill>
            <a:prstDash val="solid"/>
            <a:round/>
            <a:headEnd type="none" w="med" len="med"/>
            <a:tailEnd type="none" w="med" len="med"/>
          </a:ln>
        </p:spPr>
      </p:sp>
      <p:grpSp>
        <p:nvGrpSpPr>
          <p:cNvPr id="1341" name="Google Shape;1341;p60"/>
          <p:cNvGrpSpPr/>
          <p:nvPr/>
        </p:nvGrpSpPr>
        <p:grpSpPr>
          <a:xfrm>
            <a:off x="725977" y="1772893"/>
            <a:ext cx="1015424" cy="457200"/>
            <a:chOff x="725977" y="2764812"/>
            <a:chExt cx="1015424" cy="457200"/>
          </a:xfrm>
        </p:grpSpPr>
        <p:pic>
          <p:nvPicPr>
            <p:cNvPr id="1342" name="Google Shape;1342;p60"/>
            <p:cNvPicPr preferRelativeResize="0"/>
            <p:nvPr/>
          </p:nvPicPr>
          <p:blipFill>
            <a:blip r:embed="rId3">
              <a:alphaModFix/>
            </a:blip>
            <a:stretch>
              <a:fillRect/>
            </a:stretch>
          </p:blipFill>
          <p:spPr>
            <a:xfrm rot="5400000">
              <a:off x="1034839" y="2486560"/>
              <a:ext cx="397701" cy="1015424"/>
            </a:xfrm>
            <a:prstGeom prst="rect">
              <a:avLst/>
            </a:prstGeom>
            <a:noFill/>
            <a:ln>
              <a:noFill/>
            </a:ln>
          </p:spPr>
        </p:pic>
        <p:sp>
          <p:nvSpPr>
            <p:cNvPr id="1343" name="Google Shape;1343;p60"/>
            <p:cNvSpPr/>
            <p:nvPr/>
          </p:nvSpPr>
          <p:spPr>
            <a:xfrm rot="5400000">
              <a:off x="661333" y="2924862"/>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4" name="Google Shape;1344;p60"/>
          <p:cNvGrpSpPr/>
          <p:nvPr/>
        </p:nvGrpSpPr>
        <p:grpSpPr>
          <a:xfrm>
            <a:off x="725986" y="613250"/>
            <a:ext cx="2227927" cy="2210498"/>
            <a:chOff x="725986" y="613250"/>
            <a:chExt cx="2227927" cy="2210498"/>
          </a:xfrm>
        </p:grpSpPr>
        <p:grpSp>
          <p:nvGrpSpPr>
            <p:cNvPr id="1345" name="Google Shape;1345;p60"/>
            <p:cNvGrpSpPr/>
            <p:nvPr/>
          </p:nvGrpSpPr>
          <p:grpSpPr>
            <a:xfrm>
              <a:off x="725986" y="2366548"/>
              <a:ext cx="951276" cy="457200"/>
              <a:chOff x="726001" y="529812"/>
              <a:chExt cx="951276" cy="457200"/>
            </a:xfrm>
          </p:grpSpPr>
          <p:pic>
            <p:nvPicPr>
              <p:cNvPr id="1346" name="Google Shape;1346;p60"/>
              <p:cNvPicPr preferRelativeResize="0"/>
              <p:nvPr/>
            </p:nvPicPr>
            <p:blipFill>
              <a:blip r:embed="rId4">
                <a:alphaModFix/>
              </a:blip>
              <a:stretch>
                <a:fillRect/>
              </a:stretch>
            </p:blipFill>
            <p:spPr>
              <a:xfrm rot="5400000">
                <a:off x="996331" y="282774"/>
                <a:ext cx="410616" cy="951276"/>
              </a:xfrm>
              <a:prstGeom prst="rect">
                <a:avLst/>
              </a:prstGeom>
              <a:noFill/>
              <a:ln>
                <a:noFill/>
              </a:ln>
            </p:spPr>
          </p:pic>
          <p:sp>
            <p:nvSpPr>
              <p:cNvPr id="1347" name="Google Shape;1347;p60"/>
              <p:cNvSpPr/>
              <p:nvPr/>
            </p:nvSpPr>
            <p:spPr>
              <a:xfrm rot="5400000">
                <a:off x="651108" y="689862"/>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8" name="Google Shape;1348;p60"/>
            <p:cNvGrpSpPr/>
            <p:nvPr/>
          </p:nvGrpSpPr>
          <p:grpSpPr>
            <a:xfrm>
              <a:off x="728167" y="613250"/>
              <a:ext cx="1014733" cy="1023189"/>
              <a:chOff x="7256727" y="3443150"/>
              <a:chExt cx="1161287" cy="1170964"/>
            </a:xfrm>
          </p:grpSpPr>
          <p:pic>
            <p:nvPicPr>
              <p:cNvPr id="1349" name="Google Shape;1349;p60"/>
              <p:cNvPicPr preferRelativeResize="0"/>
              <p:nvPr/>
            </p:nvPicPr>
            <p:blipFill>
              <a:blip r:embed="rId5">
                <a:alphaModFix/>
              </a:blip>
              <a:stretch>
                <a:fillRect/>
              </a:stretch>
            </p:blipFill>
            <p:spPr>
              <a:xfrm>
                <a:off x="7256727" y="3443150"/>
                <a:ext cx="1161287" cy="1170964"/>
              </a:xfrm>
              <a:prstGeom prst="rect">
                <a:avLst/>
              </a:prstGeom>
              <a:noFill/>
              <a:ln>
                <a:noFill/>
              </a:ln>
            </p:spPr>
          </p:pic>
          <p:pic>
            <p:nvPicPr>
              <p:cNvPr id="1350" name="Google Shape;1350;p60"/>
              <p:cNvPicPr preferRelativeResize="0"/>
              <p:nvPr/>
            </p:nvPicPr>
            <p:blipFill>
              <a:blip r:embed="rId6">
                <a:alphaModFix/>
              </a:blip>
              <a:stretch>
                <a:fillRect/>
              </a:stretch>
            </p:blipFill>
            <p:spPr>
              <a:xfrm rot="-2700000">
                <a:off x="7448751" y="3801689"/>
                <a:ext cx="777239" cy="408051"/>
              </a:xfrm>
              <a:prstGeom prst="rect">
                <a:avLst/>
              </a:prstGeom>
              <a:noFill/>
              <a:ln>
                <a:noFill/>
              </a:ln>
            </p:spPr>
          </p:pic>
        </p:grpSp>
        <p:grpSp>
          <p:nvGrpSpPr>
            <p:cNvPr id="1351" name="Google Shape;1351;p60"/>
            <p:cNvGrpSpPr/>
            <p:nvPr/>
          </p:nvGrpSpPr>
          <p:grpSpPr>
            <a:xfrm>
              <a:off x="1929384" y="613250"/>
              <a:ext cx="640078" cy="719297"/>
              <a:chOff x="6101119" y="529375"/>
              <a:chExt cx="640078" cy="719297"/>
            </a:xfrm>
          </p:grpSpPr>
          <p:pic>
            <p:nvPicPr>
              <p:cNvPr id="1352" name="Google Shape;1352;p60"/>
              <p:cNvPicPr preferRelativeResize="0"/>
              <p:nvPr/>
            </p:nvPicPr>
            <p:blipFill>
              <a:blip r:embed="rId7">
                <a:alphaModFix/>
              </a:blip>
              <a:stretch>
                <a:fillRect/>
              </a:stretch>
            </p:blipFill>
            <p:spPr>
              <a:xfrm>
                <a:off x="6101119" y="597925"/>
                <a:ext cx="640078" cy="650747"/>
              </a:xfrm>
              <a:prstGeom prst="rect">
                <a:avLst/>
              </a:prstGeom>
              <a:noFill/>
              <a:ln>
                <a:noFill/>
              </a:ln>
            </p:spPr>
          </p:pic>
          <p:sp>
            <p:nvSpPr>
              <p:cNvPr id="1353" name="Google Shape;1353;p60"/>
              <p:cNvSpPr/>
              <p:nvPr/>
            </p:nvSpPr>
            <p:spPr>
              <a:xfrm>
                <a:off x="6192558" y="529375"/>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60"/>
            <p:cNvGrpSpPr/>
            <p:nvPr/>
          </p:nvGrpSpPr>
          <p:grpSpPr>
            <a:xfrm rot="5400000">
              <a:off x="2508228" y="784735"/>
              <a:ext cx="617169" cy="274200"/>
              <a:chOff x="7804603" y="4339930"/>
              <a:chExt cx="617169" cy="274200"/>
            </a:xfrm>
          </p:grpSpPr>
          <p:sp>
            <p:nvSpPr>
              <p:cNvPr id="1355" name="Google Shape;1355;p60"/>
              <p:cNvSpPr/>
              <p:nvPr/>
            </p:nvSpPr>
            <p:spPr>
              <a:xfrm rot="10800000">
                <a:off x="8147572" y="4339930"/>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60"/>
              <p:cNvSpPr/>
              <p:nvPr/>
            </p:nvSpPr>
            <p:spPr>
              <a:xfrm rot="10800000">
                <a:off x="7804603" y="4339930"/>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57" name="Google Shape;1357;p60"/>
          <p:cNvGrpSpPr/>
          <p:nvPr/>
        </p:nvGrpSpPr>
        <p:grpSpPr>
          <a:xfrm>
            <a:off x="7045368" y="3813229"/>
            <a:ext cx="1372648" cy="800908"/>
            <a:chOff x="4750418" y="2914829"/>
            <a:chExt cx="1372648" cy="800908"/>
          </a:xfrm>
        </p:grpSpPr>
        <p:grpSp>
          <p:nvGrpSpPr>
            <p:cNvPr id="1358" name="Google Shape;1358;p60"/>
            <p:cNvGrpSpPr/>
            <p:nvPr/>
          </p:nvGrpSpPr>
          <p:grpSpPr>
            <a:xfrm>
              <a:off x="4750418" y="2983362"/>
              <a:ext cx="1372648" cy="732374"/>
              <a:chOff x="4750418" y="2983363"/>
              <a:chExt cx="1372648" cy="732374"/>
            </a:xfrm>
          </p:grpSpPr>
          <p:sp>
            <p:nvSpPr>
              <p:cNvPr id="1359" name="Google Shape;1359;p60"/>
              <p:cNvSpPr/>
              <p:nvPr/>
            </p:nvSpPr>
            <p:spPr>
              <a:xfrm rot="10800000" flipH="1">
                <a:off x="4750418" y="2983363"/>
                <a:ext cx="1371300" cy="731400"/>
              </a:xfrm>
              <a:prstGeom prst="snip1Rect">
                <a:avLst>
                  <a:gd name="adj" fmla="val 24381"/>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0" name="Google Shape;1360;p60"/>
              <p:cNvGrpSpPr/>
              <p:nvPr/>
            </p:nvGrpSpPr>
            <p:grpSpPr>
              <a:xfrm>
                <a:off x="4750425" y="2984476"/>
                <a:ext cx="1372641" cy="731260"/>
                <a:chOff x="4750425" y="2984476"/>
                <a:chExt cx="1372641" cy="731260"/>
              </a:xfrm>
            </p:grpSpPr>
            <p:sp>
              <p:nvSpPr>
                <p:cNvPr id="1361" name="Google Shape;1361;p60"/>
                <p:cNvSpPr/>
                <p:nvPr/>
              </p:nvSpPr>
              <p:spPr>
                <a:xfrm rot="-5400000">
                  <a:off x="5434875" y="2587131"/>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60"/>
                <p:cNvSpPr/>
                <p:nvPr/>
              </p:nvSpPr>
              <p:spPr>
                <a:xfrm rot="-5400000">
                  <a:off x="5434875" y="2513037"/>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60"/>
                <p:cNvSpPr/>
                <p:nvPr/>
              </p:nvSpPr>
              <p:spPr>
                <a:xfrm rot="-5400000">
                  <a:off x="5434875" y="2438944"/>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60"/>
                <p:cNvSpPr/>
                <p:nvPr/>
              </p:nvSpPr>
              <p:spPr>
                <a:xfrm rot="-5400000">
                  <a:off x="5434875" y="2364850"/>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5" name="Google Shape;1365;p60"/>
                <p:cNvGrpSpPr/>
                <p:nvPr/>
              </p:nvGrpSpPr>
              <p:grpSpPr>
                <a:xfrm>
                  <a:off x="4750439" y="2984476"/>
                  <a:ext cx="1372627" cy="731260"/>
                  <a:chOff x="4750439" y="2984476"/>
                  <a:chExt cx="1372627" cy="731260"/>
                </a:xfrm>
              </p:grpSpPr>
              <p:grpSp>
                <p:nvGrpSpPr>
                  <p:cNvPr id="1366" name="Google Shape;1366;p60"/>
                  <p:cNvGrpSpPr/>
                  <p:nvPr/>
                </p:nvGrpSpPr>
                <p:grpSpPr>
                  <a:xfrm rot="-5400000">
                    <a:off x="5286686" y="2809115"/>
                    <a:ext cx="300133" cy="1372627"/>
                    <a:chOff x="5898525" y="360984"/>
                    <a:chExt cx="431287" cy="3126000"/>
                  </a:xfrm>
                </p:grpSpPr>
                <p:sp>
                  <p:nvSpPr>
                    <p:cNvPr id="1367" name="Google Shape;1367;p60"/>
                    <p:cNvSpPr/>
                    <p:nvPr/>
                  </p:nvSpPr>
                  <p:spPr>
                    <a:xfrm>
                      <a:off x="5898525" y="360984"/>
                      <a:ext cx="5400" cy="2811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60"/>
                    <p:cNvSpPr/>
                    <p:nvPr/>
                  </p:nvSpPr>
                  <p:spPr>
                    <a:xfrm>
                      <a:off x="6004987" y="360984"/>
                      <a:ext cx="5400" cy="2915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60"/>
                    <p:cNvSpPr/>
                    <p:nvPr/>
                  </p:nvSpPr>
                  <p:spPr>
                    <a:xfrm>
                      <a:off x="6111462"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60"/>
                    <p:cNvSpPr/>
                    <p:nvPr/>
                  </p:nvSpPr>
                  <p:spPr>
                    <a:xfrm>
                      <a:off x="6217937"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60"/>
                    <p:cNvSpPr/>
                    <p:nvPr/>
                  </p:nvSpPr>
                  <p:spPr>
                    <a:xfrm>
                      <a:off x="6324412"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2" name="Google Shape;1372;p60"/>
                  <p:cNvGrpSpPr/>
                  <p:nvPr/>
                </p:nvGrpSpPr>
                <p:grpSpPr>
                  <a:xfrm rot="10800000">
                    <a:off x="4796576" y="2984476"/>
                    <a:ext cx="1270269" cy="731260"/>
                    <a:chOff x="5579135" y="213900"/>
                    <a:chExt cx="1818828" cy="3420300"/>
                  </a:xfrm>
                </p:grpSpPr>
                <p:grpSp>
                  <p:nvGrpSpPr>
                    <p:cNvPr id="1373" name="Google Shape;1373;p60"/>
                    <p:cNvGrpSpPr/>
                    <p:nvPr/>
                  </p:nvGrpSpPr>
                  <p:grpSpPr>
                    <a:xfrm>
                      <a:off x="5579135" y="213900"/>
                      <a:ext cx="750678" cy="3420300"/>
                      <a:chOff x="5579135" y="213900"/>
                      <a:chExt cx="750678" cy="3420300"/>
                    </a:xfrm>
                  </p:grpSpPr>
                  <p:sp>
                    <p:nvSpPr>
                      <p:cNvPr id="1374" name="Google Shape;1374;p60"/>
                      <p:cNvSpPr/>
                      <p:nvPr/>
                    </p:nvSpPr>
                    <p:spPr>
                      <a:xfrm rot="10800000">
                        <a:off x="5579135" y="854048"/>
                        <a:ext cx="5400" cy="278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60"/>
                      <p:cNvSpPr/>
                      <p:nvPr/>
                    </p:nvSpPr>
                    <p:spPr>
                      <a:xfrm rot="10800000">
                        <a:off x="5685610" y="854048"/>
                        <a:ext cx="5400" cy="278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60"/>
                      <p:cNvSpPr/>
                      <p:nvPr/>
                    </p:nvSpPr>
                    <p:spPr>
                      <a:xfrm>
                        <a:off x="579205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0"/>
                      <p:cNvSpPr/>
                      <p:nvPr/>
                    </p:nvSpPr>
                    <p:spPr>
                      <a:xfrm>
                        <a:off x="589852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60"/>
                      <p:cNvSpPr/>
                      <p:nvPr/>
                    </p:nvSpPr>
                    <p:spPr>
                      <a:xfrm>
                        <a:off x="60049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60"/>
                      <p:cNvSpPr/>
                      <p:nvPr/>
                    </p:nvSpPr>
                    <p:spPr>
                      <a:xfrm>
                        <a:off x="61114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0"/>
                      <p:cNvSpPr/>
                      <p:nvPr/>
                    </p:nvSpPr>
                    <p:spPr>
                      <a:xfrm>
                        <a:off x="621793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0"/>
                      <p:cNvSpPr/>
                      <p:nvPr/>
                    </p:nvSpPr>
                    <p:spPr>
                      <a:xfrm>
                        <a:off x="632441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60"/>
                    <p:cNvGrpSpPr/>
                    <p:nvPr/>
                  </p:nvGrpSpPr>
                  <p:grpSpPr>
                    <a:xfrm>
                      <a:off x="6434325" y="213900"/>
                      <a:ext cx="750713" cy="3420300"/>
                      <a:chOff x="5579100" y="213900"/>
                      <a:chExt cx="750713" cy="3420300"/>
                    </a:xfrm>
                  </p:grpSpPr>
                  <p:sp>
                    <p:nvSpPr>
                      <p:cNvPr id="1383" name="Google Shape;1383;p60"/>
                      <p:cNvSpPr/>
                      <p:nvPr/>
                    </p:nvSpPr>
                    <p:spPr>
                      <a:xfrm>
                        <a:off x="557910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60"/>
                      <p:cNvSpPr/>
                      <p:nvPr/>
                    </p:nvSpPr>
                    <p:spPr>
                      <a:xfrm>
                        <a:off x="568557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60"/>
                      <p:cNvSpPr/>
                      <p:nvPr/>
                    </p:nvSpPr>
                    <p:spPr>
                      <a:xfrm>
                        <a:off x="579205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60"/>
                      <p:cNvSpPr/>
                      <p:nvPr/>
                    </p:nvSpPr>
                    <p:spPr>
                      <a:xfrm>
                        <a:off x="589852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60"/>
                      <p:cNvSpPr/>
                      <p:nvPr/>
                    </p:nvSpPr>
                    <p:spPr>
                      <a:xfrm>
                        <a:off x="60049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60"/>
                      <p:cNvSpPr/>
                      <p:nvPr/>
                    </p:nvSpPr>
                    <p:spPr>
                      <a:xfrm>
                        <a:off x="61114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60"/>
                      <p:cNvSpPr/>
                      <p:nvPr/>
                    </p:nvSpPr>
                    <p:spPr>
                      <a:xfrm>
                        <a:off x="621793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60"/>
                      <p:cNvSpPr/>
                      <p:nvPr/>
                    </p:nvSpPr>
                    <p:spPr>
                      <a:xfrm>
                        <a:off x="632441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1" name="Google Shape;1391;p60"/>
                    <p:cNvSpPr/>
                    <p:nvPr/>
                  </p:nvSpPr>
                  <p:spPr>
                    <a:xfrm>
                      <a:off x="72860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60"/>
                    <p:cNvSpPr/>
                    <p:nvPr/>
                  </p:nvSpPr>
                  <p:spPr>
                    <a:xfrm>
                      <a:off x="73925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393" name="Google Shape;1393;p60"/>
              <p:cNvSpPr/>
              <p:nvPr/>
            </p:nvSpPr>
            <p:spPr>
              <a:xfrm rot="10800000" flipH="1">
                <a:off x="5943000" y="3535675"/>
                <a:ext cx="179100" cy="1791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4" name="Google Shape;1394;p60"/>
            <p:cNvSpPr/>
            <p:nvPr/>
          </p:nvSpPr>
          <p:spPr>
            <a:xfrm>
              <a:off x="4979041" y="2914829"/>
              <a:ext cx="9144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5" name="Google Shape;1395;p60"/>
          <p:cNvGrpSpPr/>
          <p:nvPr/>
        </p:nvGrpSpPr>
        <p:grpSpPr>
          <a:xfrm>
            <a:off x="6053328" y="3447288"/>
            <a:ext cx="2364706" cy="1166847"/>
            <a:chOff x="6053328" y="3447288"/>
            <a:chExt cx="2364706" cy="1166847"/>
          </a:xfrm>
        </p:grpSpPr>
        <p:grpSp>
          <p:nvGrpSpPr>
            <p:cNvPr id="1396" name="Google Shape;1396;p60"/>
            <p:cNvGrpSpPr/>
            <p:nvPr/>
          </p:nvGrpSpPr>
          <p:grpSpPr>
            <a:xfrm>
              <a:off x="7800865" y="3447288"/>
              <a:ext cx="617169" cy="274200"/>
              <a:chOff x="7118665" y="4339930"/>
              <a:chExt cx="617169" cy="274200"/>
            </a:xfrm>
          </p:grpSpPr>
          <p:sp>
            <p:nvSpPr>
              <p:cNvPr id="1397" name="Google Shape;1397;p60"/>
              <p:cNvSpPr/>
              <p:nvPr/>
            </p:nvSpPr>
            <p:spPr>
              <a:xfrm rot="10800000">
                <a:off x="7461634" y="4339930"/>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60"/>
              <p:cNvSpPr/>
              <p:nvPr/>
            </p:nvSpPr>
            <p:spPr>
              <a:xfrm rot="10800000">
                <a:off x="7118665" y="4339930"/>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9" name="Google Shape;1399;p60"/>
            <p:cNvGrpSpPr/>
            <p:nvPr/>
          </p:nvGrpSpPr>
          <p:grpSpPr>
            <a:xfrm flipH="1">
              <a:off x="6053328" y="3882614"/>
              <a:ext cx="894813" cy="731521"/>
              <a:chOff x="725974" y="621089"/>
              <a:chExt cx="894813" cy="731521"/>
            </a:xfrm>
          </p:grpSpPr>
          <p:pic>
            <p:nvPicPr>
              <p:cNvPr id="1400" name="Google Shape;1400;p60"/>
              <p:cNvPicPr preferRelativeResize="0"/>
              <p:nvPr/>
            </p:nvPicPr>
            <p:blipFill>
              <a:blip r:embed="rId8">
                <a:alphaModFix/>
              </a:blip>
              <a:stretch>
                <a:fillRect/>
              </a:stretch>
            </p:blipFill>
            <p:spPr>
              <a:xfrm flipH="1">
                <a:off x="725974" y="621089"/>
                <a:ext cx="583572" cy="731520"/>
              </a:xfrm>
              <a:prstGeom prst="rect">
                <a:avLst/>
              </a:prstGeom>
              <a:noFill/>
              <a:ln>
                <a:noFill/>
              </a:ln>
            </p:spPr>
          </p:pic>
          <p:pic>
            <p:nvPicPr>
              <p:cNvPr id="1401" name="Google Shape;1401;p60"/>
              <p:cNvPicPr preferRelativeResize="0"/>
              <p:nvPr/>
            </p:nvPicPr>
            <p:blipFill>
              <a:blip r:embed="rId9">
                <a:alphaModFix/>
              </a:blip>
              <a:stretch>
                <a:fillRect/>
              </a:stretch>
            </p:blipFill>
            <p:spPr>
              <a:xfrm>
                <a:off x="1247713" y="986850"/>
                <a:ext cx="373074" cy="365761"/>
              </a:xfrm>
              <a:prstGeom prst="rect">
                <a:avLst/>
              </a:prstGeom>
              <a:noFill/>
              <a:ln>
                <a:noFill/>
              </a:ln>
            </p:spPr>
          </p:pic>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61"/>
          <p:cNvSpPr txBox="1">
            <a:spLocks noGrp="1"/>
          </p:cNvSpPr>
          <p:nvPr>
            <p:ph type="subTitle" idx="1"/>
          </p:nvPr>
        </p:nvSpPr>
        <p:spPr>
          <a:xfrm>
            <a:off x="725975" y="1353313"/>
            <a:ext cx="36630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Instagram</a:t>
            </a:r>
            <a:endParaRPr/>
          </a:p>
        </p:txBody>
      </p:sp>
      <p:sp>
        <p:nvSpPr>
          <p:cNvPr id="1407" name="Google Shape;1407;p61"/>
          <p:cNvSpPr txBox="1">
            <a:spLocks noGrp="1"/>
          </p:cNvSpPr>
          <p:nvPr>
            <p:ph type="title"/>
          </p:nvPr>
        </p:nvSpPr>
        <p:spPr>
          <a:xfrm>
            <a:off x="725975" y="529375"/>
            <a:ext cx="3663000"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$50,000</a:t>
            </a:r>
            <a:endParaRPr/>
          </a:p>
        </p:txBody>
      </p:sp>
      <p:sp>
        <p:nvSpPr>
          <p:cNvPr id="1408" name="Google Shape;1408;p61"/>
          <p:cNvSpPr txBox="1">
            <a:spLocks noGrp="1"/>
          </p:cNvSpPr>
          <p:nvPr>
            <p:ph type="title" idx="2"/>
          </p:nvPr>
        </p:nvSpPr>
        <p:spPr>
          <a:xfrm>
            <a:off x="725975" y="1976170"/>
            <a:ext cx="3663000"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$20,000</a:t>
            </a:r>
            <a:endParaRPr/>
          </a:p>
        </p:txBody>
      </p:sp>
      <p:sp>
        <p:nvSpPr>
          <p:cNvPr id="1409" name="Google Shape;1409;p61"/>
          <p:cNvSpPr txBox="1">
            <a:spLocks noGrp="1"/>
          </p:cNvSpPr>
          <p:nvPr>
            <p:ph type="subTitle" idx="3"/>
          </p:nvPr>
        </p:nvSpPr>
        <p:spPr>
          <a:xfrm>
            <a:off x="725975" y="2801637"/>
            <a:ext cx="36630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YouTube</a:t>
            </a:r>
            <a:endParaRPr/>
          </a:p>
        </p:txBody>
      </p:sp>
      <p:sp>
        <p:nvSpPr>
          <p:cNvPr id="1410" name="Google Shape;1410;p61"/>
          <p:cNvSpPr txBox="1">
            <a:spLocks noGrp="1"/>
          </p:cNvSpPr>
          <p:nvPr>
            <p:ph type="title" idx="4"/>
          </p:nvPr>
        </p:nvSpPr>
        <p:spPr>
          <a:xfrm>
            <a:off x="725975" y="3426693"/>
            <a:ext cx="3663000" cy="73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$5,000</a:t>
            </a:r>
            <a:endParaRPr/>
          </a:p>
        </p:txBody>
      </p:sp>
      <p:sp>
        <p:nvSpPr>
          <p:cNvPr id="1411" name="Google Shape;1411;p61"/>
          <p:cNvSpPr txBox="1">
            <a:spLocks noGrp="1"/>
          </p:cNvSpPr>
          <p:nvPr>
            <p:ph type="subTitle" idx="5"/>
          </p:nvPr>
        </p:nvSpPr>
        <p:spPr>
          <a:xfrm>
            <a:off x="725975" y="4248424"/>
            <a:ext cx="36630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Google Ads</a:t>
            </a:r>
            <a:endParaRPr/>
          </a:p>
        </p:txBody>
      </p:sp>
      <p:grpSp>
        <p:nvGrpSpPr>
          <p:cNvPr id="1412" name="Google Shape;1412;p61"/>
          <p:cNvGrpSpPr/>
          <p:nvPr/>
        </p:nvGrpSpPr>
        <p:grpSpPr>
          <a:xfrm>
            <a:off x="7118665" y="4339930"/>
            <a:ext cx="1303107" cy="274200"/>
            <a:chOff x="7118665" y="4339930"/>
            <a:chExt cx="1303107" cy="274200"/>
          </a:xfrm>
        </p:grpSpPr>
        <p:sp>
          <p:nvSpPr>
            <p:cNvPr id="1413" name="Google Shape;1413;p61"/>
            <p:cNvSpPr/>
            <p:nvPr/>
          </p:nvSpPr>
          <p:spPr>
            <a:xfrm rot="10800000">
              <a:off x="8147572" y="4339930"/>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61"/>
            <p:cNvSpPr/>
            <p:nvPr/>
          </p:nvSpPr>
          <p:spPr>
            <a:xfrm rot="10800000">
              <a:off x="7804603" y="4339930"/>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61"/>
            <p:cNvSpPr/>
            <p:nvPr/>
          </p:nvSpPr>
          <p:spPr>
            <a:xfrm rot="10800000">
              <a:off x="7461634" y="4339930"/>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1"/>
            <p:cNvSpPr/>
            <p:nvPr/>
          </p:nvSpPr>
          <p:spPr>
            <a:xfrm rot="10800000">
              <a:off x="7118665" y="4339930"/>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7" name="Google Shape;1417;p61"/>
          <p:cNvGrpSpPr/>
          <p:nvPr/>
        </p:nvGrpSpPr>
        <p:grpSpPr>
          <a:xfrm>
            <a:off x="4755010" y="529365"/>
            <a:ext cx="3731565" cy="4082961"/>
            <a:chOff x="4755010" y="529365"/>
            <a:chExt cx="3731565" cy="4082961"/>
          </a:xfrm>
        </p:grpSpPr>
        <p:pic>
          <p:nvPicPr>
            <p:cNvPr id="1418" name="Google Shape;1418;p61"/>
            <p:cNvPicPr preferRelativeResize="0"/>
            <p:nvPr/>
          </p:nvPicPr>
          <p:blipFill>
            <a:blip r:embed="rId3">
              <a:alphaModFix/>
            </a:blip>
            <a:stretch>
              <a:fillRect/>
            </a:stretch>
          </p:blipFill>
          <p:spPr>
            <a:xfrm>
              <a:off x="4755010" y="2875069"/>
              <a:ext cx="1161288" cy="764513"/>
            </a:xfrm>
            <a:prstGeom prst="rect">
              <a:avLst/>
            </a:prstGeom>
            <a:noFill/>
            <a:ln>
              <a:noFill/>
            </a:ln>
          </p:spPr>
        </p:pic>
        <p:grpSp>
          <p:nvGrpSpPr>
            <p:cNvPr id="1419" name="Google Shape;1419;p61"/>
            <p:cNvGrpSpPr/>
            <p:nvPr/>
          </p:nvGrpSpPr>
          <p:grpSpPr>
            <a:xfrm>
              <a:off x="4824993" y="2115527"/>
              <a:ext cx="1021300" cy="457199"/>
              <a:chOff x="7397343" y="529412"/>
              <a:chExt cx="1021300" cy="457199"/>
            </a:xfrm>
          </p:grpSpPr>
          <p:pic>
            <p:nvPicPr>
              <p:cNvPr id="1420" name="Google Shape;1420;p61"/>
              <p:cNvPicPr preferRelativeResize="0"/>
              <p:nvPr/>
            </p:nvPicPr>
            <p:blipFill>
              <a:blip r:embed="rId4">
                <a:alphaModFix/>
              </a:blip>
              <a:stretch>
                <a:fillRect/>
              </a:stretch>
            </p:blipFill>
            <p:spPr>
              <a:xfrm>
                <a:off x="7397343" y="530843"/>
                <a:ext cx="399184" cy="454323"/>
              </a:xfrm>
              <a:prstGeom prst="rect">
                <a:avLst/>
              </a:prstGeom>
              <a:noFill/>
              <a:ln>
                <a:noFill/>
              </a:ln>
            </p:spPr>
          </p:pic>
          <p:pic>
            <p:nvPicPr>
              <p:cNvPr id="1421" name="Google Shape;1421;p61"/>
              <p:cNvPicPr preferRelativeResize="0"/>
              <p:nvPr/>
            </p:nvPicPr>
            <p:blipFill>
              <a:blip r:embed="rId5">
                <a:alphaModFix/>
              </a:blip>
              <a:stretch>
                <a:fillRect/>
              </a:stretch>
            </p:blipFill>
            <p:spPr>
              <a:xfrm>
                <a:off x="7952928" y="529412"/>
                <a:ext cx="465715" cy="457199"/>
              </a:xfrm>
              <a:prstGeom prst="rect">
                <a:avLst/>
              </a:prstGeom>
              <a:noFill/>
              <a:ln>
                <a:noFill/>
              </a:ln>
            </p:spPr>
          </p:pic>
        </p:grpSp>
        <p:pic>
          <p:nvPicPr>
            <p:cNvPr id="1422" name="Google Shape;1422;p61"/>
            <p:cNvPicPr preferRelativeResize="0"/>
            <p:nvPr/>
          </p:nvPicPr>
          <p:blipFill>
            <a:blip r:embed="rId6">
              <a:alphaModFix/>
            </a:blip>
            <a:stretch>
              <a:fillRect/>
            </a:stretch>
          </p:blipFill>
          <p:spPr>
            <a:xfrm>
              <a:off x="6862464" y="1910211"/>
              <a:ext cx="337013" cy="457201"/>
            </a:xfrm>
            <a:prstGeom prst="rect">
              <a:avLst/>
            </a:prstGeom>
            <a:noFill/>
            <a:ln>
              <a:noFill/>
            </a:ln>
          </p:spPr>
        </p:pic>
        <p:pic>
          <p:nvPicPr>
            <p:cNvPr id="1423" name="Google Shape;1423;p61"/>
            <p:cNvPicPr preferRelativeResize="0"/>
            <p:nvPr/>
          </p:nvPicPr>
          <p:blipFill>
            <a:blip r:embed="rId7">
              <a:alphaModFix/>
            </a:blip>
            <a:stretch>
              <a:fillRect/>
            </a:stretch>
          </p:blipFill>
          <p:spPr>
            <a:xfrm>
              <a:off x="4787005" y="529365"/>
              <a:ext cx="1097278" cy="1283820"/>
            </a:xfrm>
            <a:prstGeom prst="rect">
              <a:avLst/>
            </a:prstGeom>
            <a:noFill/>
            <a:ln>
              <a:noFill/>
            </a:ln>
          </p:spPr>
        </p:pic>
        <p:pic>
          <p:nvPicPr>
            <p:cNvPr id="1424" name="Google Shape;1424;p61"/>
            <p:cNvPicPr preferRelativeResize="0"/>
            <p:nvPr/>
          </p:nvPicPr>
          <p:blipFill>
            <a:blip r:embed="rId8">
              <a:alphaModFix/>
            </a:blip>
            <a:stretch>
              <a:fillRect/>
            </a:stretch>
          </p:blipFill>
          <p:spPr>
            <a:xfrm>
              <a:off x="6893811" y="529382"/>
              <a:ext cx="274320" cy="482801"/>
            </a:xfrm>
            <a:prstGeom prst="rect">
              <a:avLst/>
            </a:prstGeom>
            <a:noFill/>
            <a:ln>
              <a:noFill/>
            </a:ln>
          </p:spPr>
        </p:pic>
        <p:pic>
          <p:nvPicPr>
            <p:cNvPr id="1425" name="Google Shape;1425;p61"/>
            <p:cNvPicPr preferRelativeResize="0"/>
            <p:nvPr/>
          </p:nvPicPr>
          <p:blipFill>
            <a:blip r:embed="rId9">
              <a:alphaModFix/>
            </a:blip>
            <a:stretch>
              <a:fillRect/>
            </a:stretch>
          </p:blipFill>
          <p:spPr>
            <a:xfrm>
              <a:off x="6848092" y="1205709"/>
              <a:ext cx="365759" cy="510976"/>
            </a:xfrm>
            <a:prstGeom prst="rect">
              <a:avLst/>
            </a:prstGeom>
            <a:noFill/>
            <a:ln>
              <a:noFill/>
            </a:ln>
          </p:spPr>
        </p:pic>
        <p:grpSp>
          <p:nvGrpSpPr>
            <p:cNvPr id="1426" name="Google Shape;1426;p61"/>
            <p:cNvGrpSpPr/>
            <p:nvPr/>
          </p:nvGrpSpPr>
          <p:grpSpPr>
            <a:xfrm>
              <a:off x="7320746" y="529375"/>
              <a:ext cx="1165829" cy="1854403"/>
              <a:chOff x="7320746" y="529375"/>
              <a:chExt cx="1165829" cy="1854403"/>
            </a:xfrm>
          </p:grpSpPr>
          <p:pic>
            <p:nvPicPr>
              <p:cNvPr id="1427" name="Google Shape;1427;p61"/>
              <p:cNvPicPr preferRelativeResize="0"/>
              <p:nvPr/>
            </p:nvPicPr>
            <p:blipFill>
              <a:blip r:embed="rId10">
                <a:alphaModFix/>
              </a:blip>
              <a:stretch>
                <a:fillRect/>
              </a:stretch>
            </p:blipFill>
            <p:spPr>
              <a:xfrm>
                <a:off x="7320746" y="529375"/>
                <a:ext cx="1097281" cy="1854403"/>
              </a:xfrm>
              <a:prstGeom prst="rect">
                <a:avLst/>
              </a:prstGeom>
              <a:noFill/>
              <a:ln>
                <a:noFill/>
              </a:ln>
            </p:spPr>
          </p:pic>
          <p:sp>
            <p:nvSpPr>
              <p:cNvPr id="1428" name="Google Shape;1428;p61"/>
              <p:cNvSpPr/>
              <p:nvPr/>
            </p:nvSpPr>
            <p:spPr>
              <a:xfrm rot="5400000">
                <a:off x="7960825" y="1405425"/>
                <a:ext cx="9144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29" name="Google Shape;1429;p61"/>
            <p:cNvPicPr preferRelativeResize="0"/>
            <p:nvPr/>
          </p:nvPicPr>
          <p:blipFill>
            <a:blip r:embed="rId11">
              <a:alphaModFix/>
            </a:blip>
            <a:stretch>
              <a:fillRect/>
            </a:stretch>
          </p:blipFill>
          <p:spPr>
            <a:xfrm>
              <a:off x="7258225" y="2572038"/>
              <a:ext cx="1159798" cy="788678"/>
            </a:xfrm>
            <a:prstGeom prst="rect">
              <a:avLst/>
            </a:prstGeom>
            <a:noFill/>
            <a:ln>
              <a:noFill/>
            </a:ln>
          </p:spPr>
        </p:pic>
        <p:grpSp>
          <p:nvGrpSpPr>
            <p:cNvPr id="1430" name="Google Shape;1430;p61"/>
            <p:cNvGrpSpPr/>
            <p:nvPr/>
          </p:nvGrpSpPr>
          <p:grpSpPr>
            <a:xfrm>
              <a:off x="6118954" y="2571750"/>
              <a:ext cx="938912" cy="2040576"/>
              <a:chOff x="6097951" y="2571750"/>
              <a:chExt cx="938912" cy="2040576"/>
            </a:xfrm>
          </p:grpSpPr>
          <p:pic>
            <p:nvPicPr>
              <p:cNvPr id="1431" name="Google Shape;1431;p61"/>
              <p:cNvPicPr preferRelativeResize="0"/>
              <p:nvPr/>
            </p:nvPicPr>
            <p:blipFill>
              <a:blip r:embed="rId12">
                <a:alphaModFix/>
              </a:blip>
              <a:stretch>
                <a:fillRect/>
              </a:stretch>
            </p:blipFill>
            <p:spPr>
              <a:xfrm flipH="1">
                <a:off x="6097951" y="2571750"/>
                <a:ext cx="938912" cy="2040576"/>
              </a:xfrm>
              <a:prstGeom prst="rect">
                <a:avLst/>
              </a:prstGeom>
              <a:noFill/>
              <a:ln>
                <a:noFill/>
              </a:ln>
            </p:spPr>
          </p:pic>
          <p:sp>
            <p:nvSpPr>
              <p:cNvPr id="1432" name="Google Shape;1432;p61"/>
              <p:cNvSpPr/>
              <p:nvPr/>
            </p:nvSpPr>
            <p:spPr>
              <a:xfrm>
                <a:off x="6151233" y="4274700"/>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3" name="Google Shape;1433;p61"/>
            <p:cNvGrpSpPr/>
            <p:nvPr/>
          </p:nvGrpSpPr>
          <p:grpSpPr>
            <a:xfrm>
              <a:off x="7258100" y="3538279"/>
              <a:ext cx="1159800" cy="618739"/>
              <a:chOff x="7258100" y="3538279"/>
              <a:chExt cx="1159800" cy="618739"/>
            </a:xfrm>
          </p:grpSpPr>
          <p:sp>
            <p:nvSpPr>
              <p:cNvPr id="1434" name="Google Shape;1434;p61"/>
              <p:cNvSpPr/>
              <p:nvPr/>
            </p:nvSpPr>
            <p:spPr>
              <a:xfrm>
                <a:off x="7258100" y="3608318"/>
                <a:ext cx="1159800" cy="5487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61"/>
              <p:cNvSpPr/>
              <p:nvPr/>
            </p:nvSpPr>
            <p:spPr>
              <a:xfrm>
                <a:off x="7380800" y="3538279"/>
                <a:ext cx="9144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36" name="Google Shape;1436;p61"/>
            <p:cNvPicPr preferRelativeResize="0"/>
            <p:nvPr/>
          </p:nvPicPr>
          <p:blipFill>
            <a:blip r:embed="rId13">
              <a:alphaModFix/>
            </a:blip>
            <a:stretch>
              <a:fillRect/>
            </a:stretch>
          </p:blipFill>
          <p:spPr>
            <a:xfrm rot="-5400000">
              <a:off x="7639550" y="3445835"/>
              <a:ext cx="396901" cy="919501"/>
            </a:xfrm>
            <a:prstGeom prst="rect">
              <a:avLst/>
            </a:prstGeom>
            <a:noFill/>
            <a:ln>
              <a:noFill/>
            </a:ln>
          </p:spPr>
        </p:pic>
        <p:grpSp>
          <p:nvGrpSpPr>
            <p:cNvPr id="1437" name="Google Shape;1437;p61"/>
            <p:cNvGrpSpPr/>
            <p:nvPr/>
          </p:nvGrpSpPr>
          <p:grpSpPr>
            <a:xfrm>
              <a:off x="6101119" y="529375"/>
              <a:ext cx="640078" cy="719297"/>
              <a:chOff x="6101119" y="529375"/>
              <a:chExt cx="640078" cy="719297"/>
            </a:xfrm>
          </p:grpSpPr>
          <p:pic>
            <p:nvPicPr>
              <p:cNvPr id="1438" name="Google Shape;1438;p61"/>
              <p:cNvPicPr preferRelativeResize="0"/>
              <p:nvPr/>
            </p:nvPicPr>
            <p:blipFill>
              <a:blip r:embed="rId14">
                <a:alphaModFix/>
              </a:blip>
              <a:stretch>
                <a:fillRect/>
              </a:stretch>
            </p:blipFill>
            <p:spPr>
              <a:xfrm>
                <a:off x="6101119" y="597925"/>
                <a:ext cx="640078" cy="650747"/>
              </a:xfrm>
              <a:prstGeom prst="rect">
                <a:avLst/>
              </a:prstGeom>
              <a:noFill/>
              <a:ln>
                <a:noFill/>
              </a:ln>
            </p:spPr>
          </p:pic>
          <p:sp>
            <p:nvSpPr>
              <p:cNvPr id="1439" name="Google Shape;1439;p61"/>
              <p:cNvSpPr/>
              <p:nvPr/>
            </p:nvSpPr>
            <p:spPr>
              <a:xfrm>
                <a:off x="6192558" y="529375"/>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40" name="Google Shape;1440;p61"/>
            <p:cNvPicPr preferRelativeResize="0"/>
            <p:nvPr/>
          </p:nvPicPr>
          <p:blipFill>
            <a:blip r:embed="rId15">
              <a:alphaModFix/>
            </a:blip>
            <a:stretch>
              <a:fillRect/>
            </a:stretch>
          </p:blipFill>
          <p:spPr>
            <a:xfrm rot="-5400000">
              <a:off x="5963953" y="1667895"/>
              <a:ext cx="914401" cy="484632"/>
            </a:xfrm>
            <a:prstGeom prst="rect">
              <a:avLst/>
            </a:prstGeom>
            <a:noFill/>
            <a:ln>
              <a:noFill/>
            </a:ln>
          </p:spPr>
        </p:pic>
        <p:pic>
          <p:nvPicPr>
            <p:cNvPr id="1441" name="Google Shape;1441;p61"/>
            <p:cNvPicPr preferRelativeResize="0"/>
            <p:nvPr/>
          </p:nvPicPr>
          <p:blipFill>
            <a:blip r:embed="rId16">
              <a:alphaModFix/>
            </a:blip>
            <a:stretch>
              <a:fillRect/>
            </a:stretch>
          </p:blipFill>
          <p:spPr>
            <a:xfrm>
              <a:off x="4758798" y="3941925"/>
              <a:ext cx="1159798" cy="670397"/>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grpSp>
        <p:nvGrpSpPr>
          <p:cNvPr id="1446" name="Google Shape;1446;p62"/>
          <p:cNvGrpSpPr/>
          <p:nvPr/>
        </p:nvGrpSpPr>
        <p:grpSpPr>
          <a:xfrm>
            <a:off x="1926025" y="386067"/>
            <a:ext cx="5291950" cy="4371366"/>
            <a:chOff x="582497" y="386024"/>
            <a:chExt cx="5291950" cy="4371366"/>
          </a:xfrm>
        </p:grpSpPr>
        <p:sp>
          <p:nvSpPr>
            <p:cNvPr id="1447" name="Google Shape;1447;p62"/>
            <p:cNvSpPr/>
            <p:nvPr/>
          </p:nvSpPr>
          <p:spPr>
            <a:xfrm>
              <a:off x="725975" y="529375"/>
              <a:ext cx="5006100" cy="408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62"/>
            <p:cNvSpPr/>
            <p:nvPr/>
          </p:nvSpPr>
          <p:spPr>
            <a:xfrm rot="-2699203">
              <a:off x="497034" y="689356"/>
              <a:ext cx="914925"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62"/>
            <p:cNvSpPr/>
            <p:nvPr/>
          </p:nvSpPr>
          <p:spPr>
            <a:xfrm rot="-2699203">
              <a:off x="5044984" y="4317022"/>
              <a:ext cx="914925"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0" name="Google Shape;1450;p62"/>
          <p:cNvSpPr/>
          <p:nvPr/>
        </p:nvSpPr>
        <p:spPr>
          <a:xfrm>
            <a:off x="3412031" y="3387350"/>
            <a:ext cx="2319919" cy="14600"/>
          </a:xfrm>
          <a:custGeom>
            <a:avLst/>
            <a:gdLst/>
            <a:ahLst/>
            <a:cxnLst/>
            <a:rect l="l" t="t" r="r" b="b"/>
            <a:pathLst>
              <a:path w="99418" h="584" extrusionOk="0">
                <a:moveTo>
                  <a:pt x="0" y="584"/>
                </a:moveTo>
                <a:cubicBezTo>
                  <a:pt x="33140" y="584"/>
                  <a:pt x="66278" y="0"/>
                  <a:pt x="99418" y="0"/>
                </a:cubicBezTo>
              </a:path>
            </a:pathLst>
          </a:custGeom>
          <a:noFill/>
          <a:ln w="19050" cap="flat" cmpd="sng">
            <a:solidFill>
              <a:schemeClr val="lt2"/>
            </a:solidFill>
            <a:prstDash val="solid"/>
            <a:round/>
            <a:headEnd type="none" w="med" len="med"/>
            <a:tailEnd type="none" w="med" len="med"/>
          </a:ln>
        </p:spPr>
      </p:sp>
      <p:sp>
        <p:nvSpPr>
          <p:cNvPr id="1451" name="Google Shape;1451;p62"/>
          <p:cNvSpPr txBox="1">
            <a:spLocks noGrp="1"/>
          </p:cNvSpPr>
          <p:nvPr>
            <p:ph type="title"/>
          </p:nvPr>
        </p:nvSpPr>
        <p:spPr>
          <a:xfrm>
            <a:off x="2514600" y="2390290"/>
            <a:ext cx="4114800" cy="914400"/>
          </a:xfrm>
          <a:prstGeom prst="rect">
            <a:avLst/>
          </a:prstGeom>
        </p:spPr>
        <p:txBody>
          <a:bodyPr spcFirstLastPara="1" wrap="square" lIns="0" tIns="91425" rIns="91425" bIns="91425" anchor="ctr" anchorCtr="0">
            <a:noAutofit/>
          </a:bodyPr>
          <a:lstStyle/>
          <a:p>
            <a:pPr marL="0" lvl="0" indent="0" algn="ctr" rtl="0">
              <a:spcBef>
                <a:spcPts val="0"/>
              </a:spcBef>
              <a:spcAft>
                <a:spcPts val="0"/>
              </a:spcAft>
              <a:buNone/>
            </a:pPr>
            <a:r>
              <a:rPr lang="en"/>
              <a:t>KPI overview</a:t>
            </a:r>
            <a:endParaRPr/>
          </a:p>
        </p:txBody>
      </p:sp>
      <p:sp>
        <p:nvSpPr>
          <p:cNvPr id="1452" name="Google Shape;1452;p62"/>
          <p:cNvSpPr txBox="1">
            <a:spLocks noGrp="1"/>
          </p:cNvSpPr>
          <p:nvPr>
            <p:ph type="title" idx="2"/>
          </p:nvPr>
        </p:nvSpPr>
        <p:spPr>
          <a:xfrm>
            <a:off x="3566100" y="1018690"/>
            <a:ext cx="2011800" cy="137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
        <p:nvSpPr>
          <p:cNvPr id="1453" name="Google Shape;1453;p62"/>
          <p:cNvSpPr txBox="1">
            <a:spLocks noGrp="1"/>
          </p:cNvSpPr>
          <p:nvPr>
            <p:ph type="subTitle" idx="1"/>
          </p:nvPr>
        </p:nvSpPr>
        <p:spPr>
          <a:xfrm>
            <a:off x="3200400" y="3484610"/>
            <a:ext cx="2743200" cy="640200"/>
          </a:xfrm>
          <a:prstGeom prst="rect">
            <a:avLst/>
          </a:prstGeom>
        </p:spPr>
        <p:txBody>
          <a:bodyPr spcFirstLastPara="1" wrap="square" lIns="0" tIns="91425" rIns="91425" bIns="91425" anchor="t" anchorCtr="0">
            <a:noAutofit/>
          </a:bodyPr>
          <a:lstStyle/>
          <a:p>
            <a:pPr marL="0" lvl="0" indent="0" algn="ctr" rtl="0">
              <a:spcBef>
                <a:spcPts val="0"/>
              </a:spcBef>
              <a:spcAft>
                <a:spcPts val="1600"/>
              </a:spcAft>
              <a:buNone/>
            </a:pPr>
            <a:r>
              <a:rPr lang="en"/>
              <a:t>You can enter a subtitle here if you need it</a:t>
            </a:r>
            <a:endParaRPr/>
          </a:p>
        </p:txBody>
      </p:sp>
      <p:grpSp>
        <p:nvGrpSpPr>
          <p:cNvPr id="1454" name="Google Shape;1454;p62"/>
          <p:cNvGrpSpPr/>
          <p:nvPr/>
        </p:nvGrpSpPr>
        <p:grpSpPr>
          <a:xfrm>
            <a:off x="7400969" y="529376"/>
            <a:ext cx="1017248" cy="4085849"/>
            <a:chOff x="7400969" y="529376"/>
            <a:chExt cx="1017248" cy="4085849"/>
          </a:xfrm>
        </p:grpSpPr>
        <p:pic>
          <p:nvPicPr>
            <p:cNvPr id="1455" name="Google Shape;1455;p62"/>
            <p:cNvPicPr preferRelativeResize="0"/>
            <p:nvPr/>
          </p:nvPicPr>
          <p:blipFill>
            <a:blip r:embed="rId3">
              <a:alphaModFix/>
            </a:blip>
            <a:stretch>
              <a:fillRect/>
            </a:stretch>
          </p:blipFill>
          <p:spPr>
            <a:xfrm rot="5400000">
              <a:off x="7243727" y="1146460"/>
              <a:ext cx="1791196" cy="557785"/>
            </a:xfrm>
            <a:prstGeom prst="rect">
              <a:avLst/>
            </a:prstGeom>
            <a:noFill/>
            <a:ln>
              <a:noFill/>
            </a:ln>
          </p:spPr>
        </p:pic>
        <p:pic>
          <p:nvPicPr>
            <p:cNvPr id="1456" name="Google Shape;1456;p62"/>
            <p:cNvPicPr preferRelativeResize="0"/>
            <p:nvPr/>
          </p:nvPicPr>
          <p:blipFill>
            <a:blip r:embed="rId4">
              <a:alphaModFix/>
            </a:blip>
            <a:stretch>
              <a:fillRect/>
            </a:stretch>
          </p:blipFill>
          <p:spPr>
            <a:xfrm>
              <a:off x="7400974" y="3312124"/>
              <a:ext cx="1015389" cy="1303101"/>
            </a:xfrm>
            <a:prstGeom prst="rect">
              <a:avLst/>
            </a:prstGeom>
            <a:noFill/>
            <a:ln>
              <a:noFill/>
            </a:ln>
          </p:spPr>
        </p:pic>
        <p:pic>
          <p:nvPicPr>
            <p:cNvPr id="1457" name="Google Shape;1457;p62"/>
            <p:cNvPicPr preferRelativeResize="0"/>
            <p:nvPr/>
          </p:nvPicPr>
          <p:blipFill>
            <a:blip r:embed="rId5">
              <a:alphaModFix/>
            </a:blip>
            <a:stretch>
              <a:fillRect/>
            </a:stretch>
          </p:blipFill>
          <p:spPr>
            <a:xfrm>
              <a:off x="7401185" y="2514123"/>
              <a:ext cx="1014984" cy="673581"/>
            </a:xfrm>
            <a:prstGeom prst="rect">
              <a:avLst/>
            </a:prstGeom>
            <a:noFill/>
            <a:ln>
              <a:noFill/>
            </a:ln>
          </p:spPr>
        </p:pic>
        <p:grpSp>
          <p:nvGrpSpPr>
            <p:cNvPr id="1458" name="Google Shape;1458;p62"/>
            <p:cNvGrpSpPr/>
            <p:nvPr/>
          </p:nvGrpSpPr>
          <p:grpSpPr>
            <a:xfrm rot="5400000">
              <a:off x="6886515" y="1043830"/>
              <a:ext cx="1303107" cy="274200"/>
              <a:chOff x="758865" y="712380"/>
              <a:chExt cx="1303107" cy="274200"/>
            </a:xfrm>
          </p:grpSpPr>
          <p:sp>
            <p:nvSpPr>
              <p:cNvPr id="1459" name="Google Shape;1459;p62"/>
              <p:cNvSpPr/>
              <p:nvPr/>
            </p:nvSpPr>
            <p:spPr>
              <a:xfrm rot="10800000">
                <a:off x="1787772" y="712380"/>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rot="10800000">
                <a:off x="1444803" y="712380"/>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rot="10800000">
                <a:off x="1101834" y="712380"/>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rot="10800000">
                <a:off x="758865" y="712380"/>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3" name="Google Shape;1463;p62"/>
            <p:cNvGrpSpPr/>
            <p:nvPr/>
          </p:nvGrpSpPr>
          <p:grpSpPr>
            <a:xfrm>
              <a:off x="8002164" y="694306"/>
              <a:ext cx="274321" cy="1462093"/>
              <a:chOff x="1327164" y="709102"/>
              <a:chExt cx="274321" cy="1462093"/>
            </a:xfrm>
          </p:grpSpPr>
          <p:pic>
            <p:nvPicPr>
              <p:cNvPr id="1464" name="Google Shape;1464;p62"/>
              <p:cNvPicPr preferRelativeResize="0"/>
              <p:nvPr/>
            </p:nvPicPr>
            <p:blipFill>
              <a:blip r:embed="rId6">
                <a:alphaModFix/>
              </a:blip>
              <a:stretch>
                <a:fillRect/>
              </a:stretch>
            </p:blipFill>
            <p:spPr>
              <a:xfrm>
                <a:off x="1350024" y="709102"/>
                <a:ext cx="228601" cy="388618"/>
              </a:xfrm>
              <a:prstGeom prst="rect">
                <a:avLst/>
              </a:prstGeom>
              <a:noFill/>
              <a:ln>
                <a:noFill/>
              </a:ln>
            </p:spPr>
          </p:pic>
          <p:pic>
            <p:nvPicPr>
              <p:cNvPr id="1465" name="Google Shape;1465;p62"/>
              <p:cNvPicPr preferRelativeResize="0"/>
              <p:nvPr/>
            </p:nvPicPr>
            <p:blipFill>
              <a:blip r:embed="rId7">
                <a:alphaModFix/>
              </a:blip>
              <a:stretch>
                <a:fillRect/>
              </a:stretch>
            </p:blipFill>
            <p:spPr>
              <a:xfrm>
                <a:off x="1327164" y="1787150"/>
                <a:ext cx="274321" cy="384046"/>
              </a:xfrm>
              <a:prstGeom prst="rect">
                <a:avLst/>
              </a:prstGeom>
              <a:noFill/>
              <a:ln>
                <a:noFill/>
              </a:ln>
            </p:spPr>
          </p:pic>
          <p:pic>
            <p:nvPicPr>
              <p:cNvPr id="1466" name="Google Shape;1466;p62"/>
              <p:cNvPicPr preferRelativeResize="0"/>
              <p:nvPr/>
            </p:nvPicPr>
            <p:blipFill>
              <a:blip r:embed="rId8">
                <a:alphaModFix/>
              </a:blip>
              <a:stretch>
                <a:fillRect/>
              </a:stretch>
            </p:blipFill>
            <p:spPr>
              <a:xfrm>
                <a:off x="1327165" y="1266589"/>
                <a:ext cx="274319" cy="351693"/>
              </a:xfrm>
              <a:prstGeom prst="rect">
                <a:avLst/>
              </a:prstGeom>
              <a:noFill/>
              <a:ln>
                <a:noFill/>
              </a:ln>
            </p:spPr>
          </p:pic>
        </p:grpSp>
        <p:pic>
          <p:nvPicPr>
            <p:cNvPr id="1467" name="Google Shape;1467;p62"/>
            <p:cNvPicPr preferRelativeResize="0"/>
            <p:nvPr/>
          </p:nvPicPr>
          <p:blipFill>
            <a:blip r:embed="rId9">
              <a:alphaModFix/>
            </a:blip>
            <a:stretch>
              <a:fillRect/>
            </a:stretch>
          </p:blipFill>
          <p:spPr>
            <a:xfrm rot="5400000">
              <a:off x="7241864" y="2189322"/>
              <a:ext cx="548639" cy="230429"/>
            </a:xfrm>
            <a:prstGeom prst="rect">
              <a:avLst/>
            </a:prstGeom>
            <a:noFill/>
            <a:ln>
              <a:noFill/>
            </a:ln>
          </p:spPr>
        </p:pic>
      </p:grpSp>
      <p:grpSp>
        <p:nvGrpSpPr>
          <p:cNvPr id="1468" name="Google Shape;1468;p62"/>
          <p:cNvGrpSpPr/>
          <p:nvPr/>
        </p:nvGrpSpPr>
        <p:grpSpPr>
          <a:xfrm>
            <a:off x="726405" y="528518"/>
            <a:ext cx="1016619" cy="4085607"/>
            <a:chOff x="726405" y="528518"/>
            <a:chExt cx="1016619" cy="4085607"/>
          </a:xfrm>
        </p:grpSpPr>
        <p:pic>
          <p:nvPicPr>
            <p:cNvPr id="1469" name="Google Shape;1469;p62"/>
            <p:cNvPicPr preferRelativeResize="0"/>
            <p:nvPr/>
          </p:nvPicPr>
          <p:blipFill>
            <a:blip r:embed="rId10">
              <a:alphaModFix/>
            </a:blip>
            <a:stretch>
              <a:fillRect/>
            </a:stretch>
          </p:blipFill>
          <p:spPr>
            <a:xfrm>
              <a:off x="726405" y="528518"/>
              <a:ext cx="1014985" cy="1190298"/>
            </a:xfrm>
            <a:prstGeom prst="rect">
              <a:avLst/>
            </a:prstGeom>
            <a:noFill/>
            <a:ln>
              <a:noFill/>
            </a:ln>
          </p:spPr>
        </p:pic>
        <p:pic>
          <p:nvPicPr>
            <p:cNvPr id="1470" name="Google Shape;1470;p62"/>
            <p:cNvPicPr preferRelativeResize="0"/>
            <p:nvPr/>
          </p:nvPicPr>
          <p:blipFill>
            <a:blip r:embed="rId11">
              <a:alphaModFix/>
            </a:blip>
            <a:stretch>
              <a:fillRect/>
            </a:stretch>
          </p:blipFill>
          <p:spPr>
            <a:xfrm>
              <a:off x="727625" y="4143350"/>
              <a:ext cx="1015398" cy="470775"/>
            </a:xfrm>
            <a:prstGeom prst="rect">
              <a:avLst/>
            </a:prstGeom>
            <a:noFill/>
            <a:ln>
              <a:noFill/>
            </a:ln>
          </p:spPr>
        </p:pic>
        <p:pic>
          <p:nvPicPr>
            <p:cNvPr id="1471" name="Google Shape;1471;p62"/>
            <p:cNvPicPr preferRelativeResize="0"/>
            <p:nvPr/>
          </p:nvPicPr>
          <p:blipFill>
            <a:blip r:embed="rId12">
              <a:alphaModFix/>
            </a:blip>
            <a:stretch>
              <a:fillRect/>
            </a:stretch>
          </p:blipFill>
          <p:spPr>
            <a:xfrm>
              <a:off x="727625" y="2610689"/>
              <a:ext cx="399184" cy="454323"/>
            </a:xfrm>
            <a:prstGeom prst="rect">
              <a:avLst/>
            </a:prstGeom>
            <a:noFill/>
            <a:ln>
              <a:noFill/>
            </a:ln>
          </p:spPr>
        </p:pic>
        <p:pic>
          <p:nvPicPr>
            <p:cNvPr id="1472" name="Google Shape;1472;p62"/>
            <p:cNvPicPr preferRelativeResize="0"/>
            <p:nvPr/>
          </p:nvPicPr>
          <p:blipFill>
            <a:blip r:embed="rId13">
              <a:alphaModFix/>
            </a:blip>
            <a:stretch>
              <a:fillRect/>
            </a:stretch>
          </p:blipFill>
          <p:spPr>
            <a:xfrm>
              <a:off x="1277306" y="2609258"/>
              <a:ext cx="465715" cy="457199"/>
            </a:xfrm>
            <a:prstGeom prst="rect">
              <a:avLst/>
            </a:prstGeom>
            <a:noFill/>
            <a:ln>
              <a:noFill/>
            </a:ln>
          </p:spPr>
        </p:pic>
        <p:pic>
          <p:nvPicPr>
            <p:cNvPr id="1473" name="Google Shape;1473;p62"/>
            <p:cNvPicPr preferRelativeResize="0"/>
            <p:nvPr/>
          </p:nvPicPr>
          <p:blipFill>
            <a:blip r:embed="rId14">
              <a:alphaModFix/>
            </a:blip>
            <a:stretch>
              <a:fillRect/>
            </a:stretch>
          </p:blipFill>
          <p:spPr>
            <a:xfrm>
              <a:off x="727625" y="1896450"/>
              <a:ext cx="1014984" cy="535173"/>
            </a:xfrm>
            <a:prstGeom prst="rect">
              <a:avLst/>
            </a:prstGeom>
            <a:noFill/>
            <a:ln>
              <a:noFill/>
            </a:ln>
          </p:spPr>
        </p:pic>
        <p:grpSp>
          <p:nvGrpSpPr>
            <p:cNvPr id="1474" name="Google Shape;1474;p62"/>
            <p:cNvGrpSpPr/>
            <p:nvPr/>
          </p:nvGrpSpPr>
          <p:grpSpPr>
            <a:xfrm>
              <a:off x="1102946" y="3244092"/>
              <a:ext cx="640078" cy="719297"/>
              <a:chOff x="5481992" y="3894825"/>
              <a:chExt cx="640078" cy="719297"/>
            </a:xfrm>
          </p:grpSpPr>
          <p:pic>
            <p:nvPicPr>
              <p:cNvPr id="1475" name="Google Shape;1475;p62"/>
              <p:cNvPicPr preferRelativeResize="0"/>
              <p:nvPr/>
            </p:nvPicPr>
            <p:blipFill>
              <a:blip r:embed="rId15">
                <a:alphaModFix/>
              </a:blip>
              <a:stretch>
                <a:fillRect/>
              </a:stretch>
            </p:blipFill>
            <p:spPr>
              <a:xfrm>
                <a:off x="5481992" y="3963375"/>
                <a:ext cx="640078" cy="650747"/>
              </a:xfrm>
              <a:prstGeom prst="rect">
                <a:avLst/>
              </a:prstGeom>
              <a:noFill/>
              <a:ln>
                <a:noFill/>
              </a:ln>
            </p:spPr>
          </p:pic>
          <p:sp>
            <p:nvSpPr>
              <p:cNvPr id="1476" name="Google Shape;1476;p62"/>
              <p:cNvSpPr/>
              <p:nvPr/>
            </p:nvSpPr>
            <p:spPr>
              <a:xfrm>
                <a:off x="5573431" y="3894825"/>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77" name="Google Shape;1477;p62"/>
            <p:cNvPicPr preferRelativeResize="0"/>
            <p:nvPr/>
          </p:nvPicPr>
          <p:blipFill>
            <a:blip r:embed="rId16">
              <a:alphaModFix/>
            </a:blip>
            <a:stretch>
              <a:fillRect/>
            </a:stretch>
          </p:blipFill>
          <p:spPr>
            <a:xfrm>
              <a:off x="762181" y="3417077"/>
              <a:ext cx="208484" cy="548639"/>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58"/>
        <p:cNvGrpSpPr/>
        <p:nvPr/>
      </p:nvGrpSpPr>
      <p:grpSpPr>
        <a:xfrm>
          <a:off x="0" y="0"/>
          <a:ext cx="0" cy="0"/>
          <a:chOff x="0" y="0"/>
          <a:chExt cx="0" cy="0"/>
        </a:xfrm>
      </p:grpSpPr>
      <p:sp>
        <p:nvSpPr>
          <p:cNvPr id="1659" name="Google Shape;1659;p66"/>
          <p:cNvSpPr txBox="1">
            <a:spLocks noGrp="1"/>
          </p:cNvSpPr>
          <p:nvPr>
            <p:ph type="title"/>
          </p:nvPr>
        </p:nvSpPr>
        <p:spPr>
          <a:xfrm>
            <a:off x="725975" y="529375"/>
            <a:ext cx="3663000" cy="59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Conclusions</a:t>
            </a:r>
            <a:endParaRPr/>
          </a:p>
        </p:txBody>
      </p:sp>
      <p:sp>
        <p:nvSpPr>
          <p:cNvPr id="1660" name="Google Shape;1660;p66"/>
          <p:cNvSpPr txBox="1">
            <a:spLocks noGrp="1"/>
          </p:cNvSpPr>
          <p:nvPr>
            <p:ph type="subTitle" idx="1"/>
          </p:nvPr>
        </p:nvSpPr>
        <p:spPr>
          <a:xfrm>
            <a:off x="725975" y="1307600"/>
            <a:ext cx="3663000" cy="330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Do you know what helps you make your point clear?</a:t>
            </a:r>
            <a:endParaRPr dirty="0"/>
          </a:p>
          <a:p>
            <a:pPr marL="0" lvl="0" indent="0" algn="l" rtl="0">
              <a:spcBef>
                <a:spcPts val="0"/>
              </a:spcBef>
              <a:spcAft>
                <a:spcPts val="0"/>
              </a:spcAft>
              <a:buNone/>
            </a:pPr>
            <a:r>
              <a:rPr lang="en" dirty="0"/>
              <a:t>Lists like this one:</a:t>
            </a:r>
            <a:endParaRPr dirty="0"/>
          </a:p>
          <a:p>
            <a:pPr marL="457200" lvl="0" indent="-317500" algn="l" rtl="0">
              <a:spcBef>
                <a:spcPts val="1600"/>
              </a:spcBef>
              <a:spcAft>
                <a:spcPts val="0"/>
              </a:spcAft>
              <a:buClr>
                <a:schemeClr val="dk1"/>
              </a:buClr>
              <a:buSzPts val="1400"/>
              <a:buFont typeface="Montserrat"/>
              <a:buChar char="●"/>
            </a:pPr>
            <a:r>
              <a:rPr lang="en" dirty="0"/>
              <a:t>They’re simple </a:t>
            </a:r>
            <a:endParaRPr dirty="0"/>
          </a:p>
          <a:p>
            <a:pPr marL="457200" lvl="0" indent="-317500" algn="l" rtl="0">
              <a:spcBef>
                <a:spcPts val="0"/>
              </a:spcBef>
              <a:spcAft>
                <a:spcPts val="0"/>
              </a:spcAft>
              <a:buClr>
                <a:schemeClr val="dk1"/>
              </a:buClr>
              <a:buSzPts val="1400"/>
              <a:buFont typeface="Montserrat"/>
              <a:buChar char="●"/>
            </a:pPr>
            <a:r>
              <a:rPr lang="en" dirty="0"/>
              <a:t>You can organize your ideas in a clear way</a:t>
            </a:r>
            <a:endParaRPr dirty="0"/>
          </a:p>
          <a:p>
            <a:pPr marL="457200" lvl="0" indent="-317500" algn="l" rtl="0">
              <a:spcBef>
                <a:spcPts val="0"/>
              </a:spcBef>
              <a:spcAft>
                <a:spcPts val="0"/>
              </a:spcAft>
              <a:buClr>
                <a:schemeClr val="dk1"/>
              </a:buClr>
              <a:buSzPts val="1400"/>
              <a:buFont typeface="Montserrat"/>
              <a:buChar char="●"/>
            </a:pPr>
            <a:r>
              <a:rPr lang="en" dirty="0"/>
              <a:t>You’ll never forget to buy milk!</a:t>
            </a:r>
            <a:endParaRPr dirty="0"/>
          </a:p>
          <a:p>
            <a:pPr marL="0" lvl="0" indent="0" algn="l" rtl="0">
              <a:spcBef>
                <a:spcPts val="1600"/>
              </a:spcBef>
              <a:spcAft>
                <a:spcPts val="0"/>
              </a:spcAft>
              <a:buNone/>
            </a:pPr>
            <a:r>
              <a:rPr lang="en" dirty="0"/>
              <a:t>And the most important thing: the audience won’t miss the point of your presentation ever again</a:t>
            </a:r>
            <a:endParaRPr dirty="0"/>
          </a:p>
        </p:txBody>
      </p:sp>
      <p:grpSp>
        <p:nvGrpSpPr>
          <p:cNvPr id="1661" name="Google Shape;1661;p66"/>
          <p:cNvGrpSpPr/>
          <p:nvPr/>
        </p:nvGrpSpPr>
        <p:grpSpPr>
          <a:xfrm>
            <a:off x="4754988" y="529377"/>
            <a:ext cx="3663642" cy="4084753"/>
            <a:chOff x="4754988" y="529377"/>
            <a:chExt cx="3663642" cy="4084753"/>
          </a:xfrm>
        </p:grpSpPr>
        <p:grpSp>
          <p:nvGrpSpPr>
            <p:cNvPr id="1662" name="Google Shape;1662;p66"/>
            <p:cNvGrpSpPr/>
            <p:nvPr/>
          </p:nvGrpSpPr>
          <p:grpSpPr>
            <a:xfrm>
              <a:off x="4754990" y="4339930"/>
              <a:ext cx="1303107" cy="274200"/>
              <a:chOff x="4754990" y="4339930"/>
              <a:chExt cx="1303107" cy="274200"/>
            </a:xfrm>
          </p:grpSpPr>
          <p:sp>
            <p:nvSpPr>
              <p:cNvPr id="1663" name="Google Shape;1663;p66"/>
              <p:cNvSpPr/>
              <p:nvPr/>
            </p:nvSpPr>
            <p:spPr>
              <a:xfrm rot="10800000">
                <a:off x="5783897" y="4339930"/>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6"/>
              <p:cNvSpPr/>
              <p:nvPr/>
            </p:nvSpPr>
            <p:spPr>
              <a:xfrm rot="10800000">
                <a:off x="5440928" y="4339930"/>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6"/>
              <p:cNvSpPr/>
              <p:nvPr/>
            </p:nvSpPr>
            <p:spPr>
              <a:xfrm rot="10800000">
                <a:off x="5097959" y="4339930"/>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6"/>
              <p:cNvSpPr/>
              <p:nvPr/>
            </p:nvSpPr>
            <p:spPr>
              <a:xfrm rot="10800000">
                <a:off x="4754990" y="4339930"/>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67" name="Google Shape;1667;p66"/>
            <p:cNvPicPr preferRelativeResize="0"/>
            <p:nvPr/>
          </p:nvPicPr>
          <p:blipFill>
            <a:blip r:embed="rId3">
              <a:alphaModFix/>
            </a:blip>
            <a:stretch>
              <a:fillRect/>
            </a:stretch>
          </p:blipFill>
          <p:spPr>
            <a:xfrm>
              <a:off x="4754990" y="2684053"/>
              <a:ext cx="1161287" cy="1490319"/>
            </a:xfrm>
            <a:prstGeom prst="rect">
              <a:avLst/>
            </a:prstGeom>
            <a:noFill/>
            <a:ln>
              <a:noFill/>
            </a:ln>
          </p:spPr>
        </p:pic>
        <p:grpSp>
          <p:nvGrpSpPr>
            <p:cNvPr id="1668" name="Google Shape;1668;p66"/>
            <p:cNvGrpSpPr/>
            <p:nvPr/>
          </p:nvGrpSpPr>
          <p:grpSpPr>
            <a:xfrm>
              <a:off x="4754992" y="1799199"/>
              <a:ext cx="640078" cy="719297"/>
              <a:chOff x="5481992" y="3894825"/>
              <a:chExt cx="640078" cy="719297"/>
            </a:xfrm>
          </p:grpSpPr>
          <p:pic>
            <p:nvPicPr>
              <p:cNvPr id="1669" name="Google Shape;1669;p66"/>
              <p:cNvPicPr preferRelativeResize="0"/>
              <p:nvPr/>
            </p:nvPicPr>
            <p:blipFill>
              <a:blip r:embed="rId4">
                <a:alphaModFix/>
              </a:blip>
              <a:stretch>
                <a:fillRect/>
              </a:stretch>
            </p:blipFill>
            <p:spPr>
              <a:xfrm>
                <a:off x="5481992" y="3963375"/>
                <a:ext cx="640078" cy="650747"/>
              </a:xfrm>
              <a:prstGeom prst="rect">
                <a:avLst/>
              </a:prstGeom>
              <a:noFill/>
              <a:ln>
                <a:noFill/>
              </a:ln>
            </p:spPr>
          </p:pic>
          <p:sp>
            <p:nvSpPr>
              <p:cNvPr id="1670" name="Google Shape;1670;p66"/>
              <p:cNvSpPr/>
              <p:nvPr/>
            </p:nvSpPr>
            <p:spPr>
              <a:xfrm>
                <a:off x="5573431" y="3894825"/>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71" name="Google Shape;1671;p66"/>
            <p:cNvPicPr preferRelativeResize="0"/>
            <p:nvPr/>
          </p:nvPicPr>
          <p:blipFill>
            <a:blip r:embed="rId5">
              <a:alphaModFix/>
            </a:blip>
            <a:stretch>
              <a:fillRect/>
            </a:stretch>
          </p:blipFill>
          <p:spPr>
            <a:xfrm>
              <a:off x="5561948" y="1930247"/>
              <a:ext cx="354329" cy="457201"/>
            </a:xfrm>
            <a:prstGeom prst="rect">
              <a:avLst/>
            </a:prstGeom>
            <a:noFill/>
            <a:ln>
              <a:noFill/>
            </a:ln>
          </p:spPr>
        </p:pic>
        <p:pic>
          <p:nvPicPr>
            <p:cNvPr id="1672" name="Google Shape;1672;p66"/>
            <p:cNvPicPr preferRelativeResize="0"/>
            <p:nvPr/>
          </p:nvPicPr>
          <p:blipFill>
            <a:blip r:embed="rId6">
              <a:alphaModFix/>
            </a:blip>
            <a:stretch>
              <a:fillRect/>
            </a:stretch>
          </p:blipFill>
          <p:spPr>
            <a:xfrm>
              <a:off x="4754988" y="529377"/>
              <a:ext cx="1161288" cy="532258"/>
            </a:xfrm>
            <a:prstGeom prst="rect">
              <a:avLst/>
            </a:prstGeom>
            <a:noFill/>
            <a:ln>
              <a:noFill/>
            </a:ln>
          </p:spPr>
        </p:pic>
        <p:pic>
          <p:nvPicPr>
            <p:cNvPr id="1673" name="Google Shape;1673;p66"/>
            <p:cNvPicPr preferRelativeResize="0"/>
            <p:nvPr/>
          </p:nvPicPr>
          <p:blipFill>
            <a:blip r:embed="rId7">
              <a:alphaModFix/>
            </a:blip>
            <a:stretch>
              <a:fillRect/>
            </a:stretch>
          </p:blipFill>
          <p:spPr>
            <a:xfrm>
              <a:off x="4754988" y="1227192"/>
              <a:ext cx="1161288" cy="406450"/>
            </a:xfrm>
            <a:prstGeom prst="rect">
              <a:avLst/>
            </a:prstGeom>
            <a:noFill/>
            <a:ln>
              <a:noFill/>
            </a:ln>
          </p:spPr>
        </p:pic>
        <p:grpSp>
          <p:nvGrpSpPr>
            <p:cNvPr id="1674" name="Google Shape;1674;p66"/>
            <p:cNvGrpSpPr/>
            <p:nvPr/>
          </p:nvGrpSpPr>
          <p:grpSpPr>
            <a:xfrm>
              <a:off x="7275673" y="1655521"/>
              <a:ext cx="1142956" cy="1162057"/>
              <a:chOff x="7229917" y="1183402"/>
              <a:chExt cx="1188722" cy="1205704"/>
            </a:xfrm>
          </p:grpSpPr>
          <p:pic>
            <p:nvPicPr>
              <p:cNvPr id="1675" name="Google Shape;1675;p66"/>
              <p:cNvPicPr preferRelativeResize="0"/>
              <p:nvPr/>
            </p:nvPicPr>
            <p:blipFill>
              <a:blip r:embed="rId8">
                <a:alphaModFix/>
              </a:blip>
              <a:stretch>
                <a:fillRect/>
              </a:stretch>
            </p:blipFill>
            <p:spPr>
              <a:xfrm>
                <a:off x="7229917" y="1183402"/>
                <a:ext cx="1188722" cy="1205704"/>
              </a:xfrm>
              <a:prstGeom prst="rect">
                <a:avLst/>
              </a:prstGeom>
              <a:noFill/>
              <a:ln>
                <a:noFill/>
              </a:ln>
            </p:spPr>
          </p:pic>
          <p:pic>
            <p:nvPicPr>
              <p:cNvPr id="1676" name="Google Shape;1676;p66"/>
              <p:cNvPicPr preferRelativeResize="0"/>
              <p:nvPr/>
            </p:nvPicPr>
            <p:blipFill>
              <a:blip r:embed="rId9">
                <a:alphaModFix/>
              </a:blip>
              <a:stretch>
                <a:fillRect/>
              </a:stretch>
            </p:blipFill>
            <p:spPr>
              <a:xfrm>
                <a:off x="7577390" y="1511934"/>
                <a:ext cx="493776" cy="548639"/>
              </a:xfrm>
              <a:prstGeom prst="rect">
                <a:avLst/>
              </a:prstGeom>
              <a:noFill/>
              <a:ln>
                <a:noFill/>
              </a:ln>
            </p:spPr>
          </p:pic>
        </p:grpSp>
        <p:pic>
          <p:nvPicPr>
            <p:cNvPr id="1677" name="Google Shape;1677;p66"/>
            <p:cNvPicPr preferRelativeResize="0"/>
            <p:nvPr/>
          </p:nvPicPr>
          <p:blipFill>
            <a:blip r:embed="rId10">
              <a:alphaModFix/>
            </a:blip>
            <a:stretch>
              <a:fillRect/>
            </a:stretch>
          </p:blipFill>
          <p:spPr>
            <a:xfrm rot="-5400000" flipH="1">
              <a:off x="7623249" y="183064"/>
              <a:ext cx="447674" cy="1142999"/>
            </a:xfrm>
            <a:prstGeom prst="rect">
              <a:avLst/>
            </a:prstGeom>
            <a:noFill/>
            <a:ln>
              <a:noFill/>
            </a:ln>
          </p:spPr>
        </p:pic>
        <p:grpSp>
          <p:nvGrpSpPr>
            <p:cNvPr id="1678" name="Google Shape;1678;p66"/>
            <p:cNvGrpSpPr/>
            <p:nvPr/>
          </p:nvGrpSpPr>
          <p:grpSpPr>
            <a:xfrm>
              <a:off x="6135968" y="530727"/>
              <a:ext cx="1021300" cy="457199"/>
              <a:chOff x="6135968" y="530727"/>
              <a:chExt cx="1021300" cy="457199"/>
            </a:xfrm>
          </p:grpSpPr>
          <p:pic>
            <p:nvPicPr>
              <p:cNvPr id="1679" name="Google Shape;1679;p66"/>
              <p:cNvPicPr preferRelativeResize="0"/>
              <p:nvPr/>
            </p:nvPicPr>
            <p:blipFill>
              <a:blip r:embed="rId11">
                <a:alphaModFix/>
              </a:blip>
              <a:stretch>
                <a:fillRect/>
              </a:stretch>
            </p:blipFill>
            <p:spPr>
              <a:xfrm>
                <a:off x="6135968" y="530727"/>
                <a:ext cx="399184" cy="454323"/>
              </a:xfrm>
              <a:prstGeom prst="rect">
                <a:avLst/>
              </a:prstGeom>
              <a:noFill/>
              <a:ln>
                <a:noFill/>
              </a:ln>
            </p:spPr>
          </p:pic>
          <p:pic>
            <p:nvPicPr>
              <p:cNvPr id="1680" name="Google Shape;1680;p66"/>
              <p:cNvPicPr preferRelativeResize="0"/>
              <p:nvPr/>
            </p:nvPicPr>
            <p:blipFill>
              <a:blip r:embed="rId12">
                <a:alphaModFix/>
              </a:blip>
              <a:stretch>
                <a:fillRect/>
              </a:stretch>
            </p:blipFill>
            <p:spPr>
              <a:xfrm>
                <a:off x="6691553" y="530727"/>
                <a:ext cx="465715" cy="457199"/>
              </a:xfrm>
              <a:prstGeom prst="rect">
                <a:avLst/>
              </a:prstGeom>
              <a:noFill/>
              <a:ln>
                <a:noFill/>
              </a:ln>
            </p:spPr>
          </p:pic>
        </p:grpSp>
        <p:grpSp>
          <p:nvGrpSpPr>
            <p:cNvPr id="1681" name="Google Shape;1681;p66"/>
            <p:cNvGrpSpPr/>
            <p:nvPr/>
          </p:nvGrpSpPr>
          <p:grpSpPr>
            <a:xfrm>
              <a:off x="6097954" y="1290749"/>
              <a:ext cx="1097335" cy="1367303"/>
              <a:chOff x="4753449" y="1169545"/>
              <a:chExt cx="1294791" cy="1630848"/>
            </a:xfrm>
          </p:grpSpPr>
          <p:pic>
            <p:nvPicPr>
              <p:cNvPr id="1682" name="Google Shape;1682;p66"/>
              <p:cNvPicPr preferRelativeResize="0"/>
              <p:nvPr/>
            </p:nvPicPr>
            <p:blipFill>
              <a:blip r:embed="rId13">
                <a:alphaModFix/>
              </a:blip>
              <a:stretch>
                <a:fillRect/>
              </a:stretch>
            </p:blipFill>
            <p:spPr>
              <a:xfrm>
                <a:off x="4753449" y="1169545"/>
                <a:ext cx="1294791" cy="1630848"/>
              </a:xfrm>
              <a:prstGeom prst="rect">
                <a:avLst/>
              </a:prstGeom>
              <a:noFill/>
              <a:ln>
                <a:noFill/>
              </a:ln>
            </p:spPr>
          </p:pic>
          <p:sp>
            <p:nvSpPr>
              <p:cNvPr id="1683" name="Google Shape;1683;p66"/>
              <p:cNvSpPr/>
              <p:nvPr/>
            </p:nvSpPr>
            <p:spPr>
              <a:xfrm>
                <a:off x="5179527" y="2254720"/>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4" name="Google Shape;1684;p66"/>
            <p:cNvGrpSpPr/>
            <p:nvPr/>
          </p:nvGrpSpPr>
          <p:grpSpPr>
            <a:xfrm>
              <a:off x="6098040" y="2960875"/>
              <a:ext cx="1372648" cy="800908"/>
              <a:chOff x="4750418" y="2914829"/>
              <a:chExt cx="1372648" cy="800908"/>
            </a:xfrm>
          </p:grpSpPr>
          <p:grpSp>
            <p:nvGrpSpPr>
              <p:cNvPr id="1685" name="Google Shape;1685;p66"/>
              <p:cNvGrpSpPr/>
              <p:nvPr/>
            </p:nvGrpSpPr>
            <p:grpSpPr>
              <a:xfrm>
                <a:off x="4750418" y="2983362"/>
                <a:ext cx="1372648" cy="732374"/>
                <a:chOff x="4750418" y="2983363"/>
                <a:chExt cx="1372648" cy="732374"/>
              </a:xfrm>
            </p:grpSpPr>
            <p:sp>
              <p:nvSpPr>
                <p:cNvPr id="1686" name="Google Shape;1686;p66"/>
                <p:cNvSpPr/>
                <p:nvPr/>
              </p:nvSpPr>
              <p:spPr>
                <a:xfrm rot="10800000" flipH="1">
                  <a:off x="4750418" y="2983363"/>
                  <a:ext cx="1371300" cy="731400"/>
                </a:xfrm>
                <a:prstGeom prst="snip1Rect">
                  <a:avLst>
                    <a:gd name="adj" fmla="val 24381"/>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7" name="Google Shape;1687;p66"/>
                <p:cNvGrpSpPr/>
                <p:nvPr/>
              </p:nvGrpSpPr>
              <p:grpSpPr>
                <a:xfrm>
                  <a:off x="4750425" y="2984476"/>
                  <a:ext cx="1372641" cy="731260"/>
                  <a:chOff x="4750425" y="2984476"/>
                  <a:chExt cx="1372641" cy="731260"/>
                </a:xfrm>
              </p:grpSpPr>
              <p:sp>
                <p:nvSpPr>
                  <p:cNvPr id="1688" name="Google Shape;1688;p66"/>
                  <p:cNvSpPr/>
                  <p:nvPr/>
                </p:nvSpPr>
                <p:spPr>
                  <a:xfrm rot="-5400000">
                    <a:off x="5434875" y="2587131"/>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6"/>
                  <p:cNvSpPr/>
                  <p:nvPr/>
                </p:nvSpPr>
                <p:spPr>
                  <a:xfrm rot="-5400000">
                    <a:off x="5434875" y="2513037"/>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66"/>
                  <p:cNvSpPr/>
                  <p:nvPr/>
                </p:nvSpPr>
                <p:spPr>
                  <a:xfrm rot="-5400000">
                    <a:off x="5434875" y="2438944"/>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6"/>
                  <p:cNvSpPr/>
                  <p:nvPr/>
                </p:nvSpPr>
                <p:spPr>
                  <a:xfrm rot="-5400000">
                    <a:off x="5434875" y="2364850"/>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2" name="Google Shape;1692;p66"/>
                  <p:cNvGrpSpPr/>
                  <p:nvPr/>
                </p:nvGrpSpPr>
                <p:grpSpPr>
                  <a:xfrm>
                    <a:off x="4750439" y="2984476"/>
                    <a:ext cx="1372627" cy="731260"/>
                    <a:chOff x="4750439" y="2984476"/>
                    <a:chExt cx="1372627" cy="731260"/>
                  </a:xfrm>
                </p:grpSpPr>
                <p:grpSp>
                  <p:nvGrpSpPr>
                    <p:cNvPr id="1693" name="Google Shape;1693;p66"/>
                    <p:cNvGrpSpPr/>
                    <p:nvPr/>
                  </p:nvGrpSpPr>
                  <p:grpSpPr>
                    <a:xfrm rot="-5400000">
                      <a:off x="5286686" y="2809115"/>
                      <a:ext cx="300133" cy="1372627"/>
                      <a:chOff x="5898525" y="360984"/>
                      <a:chExt cx="431287" cy="3126000"/>
                    </a:xfrm>
                  </p:grpSpPr>
                  <p:sp>
                    <p:nvSpPr>
                      <p:cNvPr id="1694" name="Google Shape;1694;p66"/>
                      <p:cNvSpPr/>
                      <p:nvPr/>
                    </p:nvSpPr>
                    <p:spPr>
                      <a:xfrm>
                        <a:off x="5898525" y="360984"/>
                        <a:ext cx="5400" cy="2811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6"/>
                      <p:cNvSpPr/>
                      <p:nvPr/>
                    </p:nvSpPr>
                    <p:spPr>
                      <a:xfrm>
                        <a:off x="6004987" y="360984"/>
                        <a:ext cx="5400" cy="2915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6"/>
                      <p:cNvSpPr/>
                      <p:nvPr/>
                    </p:nvSpPr>
                    <p:spPr>
                      <a:xfrm>
                        <a:off x="6111462"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6"/>
                      <p:cNvSpPr/>
                      <p:nvPr/>
                    </p:nvSpPr>
                    <p:spPr>
                      <a:xfrm>
                        <a:off x="6217937"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66"/>
                      <p:cNvSpPr/>
                      <p:nvPr/>
                    </p:nvSpPr>
                    <p:spPr>
                      <a:xfrm>
                        <a:off x="6324412"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9" name="Google Shape;1699;p66"/>
                    <p:cNvGrpSpPr/>
                    <p:nvPr/>
                  </p:nvGrpSpPr>
                  <p:grpSpPr>
                    <a:xfrm rot="10800000">
                      <a:off x="4796576" y="2984476"/>
                      <a:ext cx="1270269" cy="731260"/>
                      <a:chOff x="5579135" y="213900"/>
                      <a:chExt cx="1818828" cy="3420300"/>
                    </a:xfrm>
                  </p:grpSpPr>
                  <p:grpSp>
                    <p:nvGrpSpPr>
                      <p:cNvPr id="1700" name="Google Shape;1700;p66"/>
                      <p:cNvGrpSpPr/>
                      <p:nvPr/>
                    </p:nvGrpSpPr>
                    <p:grpSpPr>
                      <a:xfrm>
                        <a:off x="5579135" y="213900"/>
                        <a:ext cx="750678" cy="3420300"/>
                        <a:chOff x="5579135" y="213900"/>
                        <a:chExt cx="750678" cy="3420300"/>
                      </a:xfrm>
                    </p:grpSpPr>
                    <p:sp>
                      <p:nvSpPr>
                        <p:cNvPr id="1701" name="Google Shape;1701;p66"/>
                        <p:cNvSpPr/>
                        <p:nvPr/>
                      </p:nvSpPr>
                      <p:spPr>
                        <a:xfrm rot="10800000">
                          <a:off x="5579135" y="854048"/>
                          <a:ext cx="5400" cy="278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66"/>
                        <p:cNvSpPr/>
                        <p:nvPr/>
                      </p:nvSpPr>
                      <p:spPr>
                        <a:xfrm rot="10800000">
                          <a:off x="5685610" y="854048"/>
                          <a:ext cx="5400" cy="278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6"/>
                        <p:cNvSpPr/>
                        <p:nvPr/>
                      </p:nvSpPr>
                      <p:spPr>
                        <a:xfrm>
                          <a:off x="579205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6"/>
                        <p:cNvSpPr/>
                        <p:nvPr/>
                      </p:nvSpPr>
                      <p:spPr>
                        <a:xfrm>
                          <a:off x="589852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6"/>
                        <p:cNvSpPr/>
                        <p:nvPr/>
                      </p:nvSpPr>
                      <p:spPr>
                        <a:xfrm>
                          <a:off x="60049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6"/>
                        <p:cNvSpPr/>
                        <p:nvPr/>
                      </p:nvSpPr>
                      <p:spPr>
                        <a:xfrm>
                          <a:off x="61114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6"/>
                        <p:cNvSpPr/>
                        <p:nvPr/>
                      </p:nvSpPr>
                      <p:spPr>
                        <a:xfrm>
                          <a:off x="621793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6"/>
                        <p:cNvSpPr/>
                        <p:nvPr/>
                      </p:nvSpPr>
                      <p:spPr>
                        <a:xfrm>
                          <a:off x="632441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9" name="Google Shape;1709;p66"/>
                      <p:cNvGrpSpPr/>
                      <p:nvPr/>
                    </p:nvGrpSpPr>
                    <p:grpSpPr>
                      <a:xfrm>
                        <a:off x="6434325" y="213900"/>
                        <a:ext cx="750713" cy="3420300"/>
                        <a:chOff x="5579100" y="213900"/>
                        <a:chExt cx="750713" cy="3420300"/>
                      </a:xfrm>
                    </p:grpSpPr>
                    <p:sp>
                      <p:nvSpPr>
                        <p:cNvPr id="1710" name="Google Shape;1710;p66"/>
                        <p:cNvSpPr/>
                        <p:nvPr/>
                      </p:nvSpPr>
                      <p:spPr>
                        <a:xfrm>
                          <a:off x="557910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6"/>
                        <p:cNvSpPr/>
                        <p:nvPr/>
                      </p:nvSpPr>
                      <p:spPr>
                        <a:xfrm>
                          <a:off x="568557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6"/>
                        <p:cNvSpPr/>
                        <p:nvPr/>
                      </p:nvSpPr>
                      <p:spPr>
                        <a:xfrm>
                          <a:off x="579205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6"/>
                        <p:cNvSpPr/>
                        <p:nvPr/>
                      </p:nvSpPr>
                      <p:spPr>
                        <a:xfrm>
                          <a:off x="589852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6"/>
                        <p:cNvSpPr/>
                        <p:nvPr/>
                      </p:nvSpPr>
                      <p:spPr>
                        <a:xfrm>
                          <a:off x="60049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6"/>
                        <p:cNvSpPr/>
                        <p:nvPr/>
                      </p:nvSpPr>
                      <p:spPr>
                        <a:xfrm>
                          <a:off x="61114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6"/>
                        <p:cNvSpPr/>
                        <p:nvPr/>
                      </p:nvSpPr>
                      <p:spPr>
                        <a:xfrm>
                          <a:off x="621793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6"/>
                        <p:cNvSpPr/>
                        <p:nvPr/>
                      </p:nvSpPr>
                      <p:spPr>
                        <a:xfrm>
                          <a:off x="632441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8" name="Google Shape;1718;p66"/>
                      <p:cNvSpPr/>
                      <p:nvPr/>
                    </p:nvSpPr>
                    <p:spPr>
                      <a:xfrm>
                        <a:off x="72860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6"/>
                      <p:cNvSpPr/>
                      <p:nvPr/>
                    </p:nvSpPr>
                    <p:spPr>
                      <a:xfrm>
                        <a:off x="73925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720" name="Google Shape;1720;p66"/>
                <p:cNvSpPr/>
                <p:nvPr/>
              </p:nvSpPr>
              <p:spPr>
                <a:xfrm rot="10800000" flipH="1">
                  <a:off x="5943000" y="3535675"/>
                  <a:ext cx="179100" cy="1791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1" name="Google Shape;1721;p66"/>
              <p:cNvSpPr/>
              <p:nvPr/>
            </p:nvSpPr>
            <p:spPr>
              <a:xfrm>
                <a:off x="4979041" y="2914829"/>
                <a:ext cx="9144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22" name="Google Shape;1722;p66"/>
            <p:cNvPicPr preferRelativeResize="0"/>
            <p:nvPr/>
          </p:nvPicPr>
          <p:blipFill>
            <a:blip r:embed="rId14">
              <a:alphaModFix/>
            </a:blip>
            <a:stretch>
              <a:fillRect/>
            </a:stretch>
          </p:blipFill>
          <p:spPr>
            <a:xfrm>
              <a:off x="6386339" y="4023481"/>
              <a:ext cx="1005839" cy="586741"/>
            </a:xfrm>
            <a:prstGeom prst="rect">
              <a:avLst/>
            </a:prstGeom>
            <a:noFill/>
            <a:ln>
              <a:noFill/>
            </a:ln>
          </p:spPr>
        </p:pic>
        <p:pic>
          <p:nvPicPr>
            <p:cNvPr id="1723" name="Google Shape;1723;p66"/>
            <p:cNvPicPr preferRelativeResize="0"/>
            <p:nvPr/>
          </p:nvPicPr>
          <p:blipFill>
            <a:blip r:embed="rId15">
              <a:alphaModFix/>
            </a:blip>
            <a:stretch>
              <a:fillRect/>
            </a:stretch>
          </p:blipFill>
          <p:spPr>
            <a:xfrm>
              <a:off x="7649847" y="2960875"/>
              <a:ext cx="768095" cy="1021404"/>
            </a:xfrm>
            <a:prstGeom prst="rect">
              <a:avLst/>
            </a:prstGeom>
            <a:noFill/>
            <a:ln>
              <a:noFill/>
            </a:ln>
          </p:spPr>
        </p:pic>
        <p:pic>
          <p:nvPicPr>
            <p:cNvPr id="1724" name="Google Shape;1724;p66"/>
            <p:cNvPicPr preferRelativeResize="0"/>
            <p:nvPr/>
          </p:nvPicPr>
          <p:blipFill>
            <a:blip r:embed="rId5">
              <a:alphaModFix/>
            </a:blip>
            <a:stretch>
              <a:fillRect/>
            </a:stretch>
          </p:blipFill>
          <p:spPr>
            <a:xfrm>
              <a:off x="8063412" y="4156572"/>
              <a:ext cx="354329" cy="457201"/>
            </a:xfrm>
            <a:prstGeom prst="rect">
              <a:avLst/>
            </a:prstGeom>
            <a:noFill/>
            <a:ln>
              <a:noFill/>
            </a:ln>
          </p:spPr>
        </p:pic>
        <p:pic>
          <p:nvPicPr>
            <p:cNvPr id="1725" name="Google Shape;1725;p66"/>
            <p:cNvPicPr preferRelativeResize="0"/>
            <p:nvPr/>
          </p:nvPicPr>
          <p:blipFill>
            <a:blip r:embed="rId16">
              <a:alphaModFix/>
            </a:blip>
            <a:stretch>
              <a:fillRect/>
            </a:stretch>
          </p:blipFill>
          <p:spPr>
            <a:xfrm>
              <a:off x="7649847" y="4130972"/>
              <a:ext cx="274320" cy="482801"/>
            </a:xfrm>
            <a:prstGeom prst="rect">
              <a:avLst/>
            </a:prstGeom>
            <a:noFill/>
            <a:ln>
              <a:noFill/>
            </a:ln>
          </p:spPr>
        </p:pic>
        <p:pic>
          <p:nvPicPr>
            <p:cNvPr id="1726" name="Google Shape;1726;p66"/>
            <p:cNvPicPr preferRelativeResize="0"/>
            <p:nvPr/>
          </p:nvPicPr>
          <p:blipFill>
            <a:blip r:embed="rId17">
              <a:alphaModFix/>
            </a:blip>
            <a:stretch>
              <a:fillRect/>
            </a:stretch>
          </p:blipFill>
          <p:spPr>
            <a:xfrm rot="-5400000" flipH="1">
              <a:off x="7651823" y="745461"/>
              <a:ext cx="390525" cy="1142999"/>
            </a:xfrm>
            <a:prstGeom prst="rect">
              <a:avLst/>
            </a:prstGeom>
            <a:noFill/>
            <a:ln>
              <a:noFill/>
            </a:ln>
          </p:spPr>
        </p:pic>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3"/>
        <p:cNvGrpSpPr/>
        <p:nvPr/>
      </p:nvGrpSpPr>
      <p:grpSpPr>
        <a:xfrm>
          <a:off x="0" y="0"/>
          <a:ext cx="0" cy="0"/>
          <a:chOff x="0" y="0"/>
          <a:chExt cx="0" cy="0"/>
        </a:xfrm>
      </p:grpSpPr>
      <p:sp>
        <p:nvSpPr>
          <p:cNvPr id="1854" name="Google Shape;1854;p69"/>
          <p:cNvSpPr txBox="1">
            <a:spLocks noGrp="1"/>
          </p:cNvSpPr>
          <p:nvPr>
            <p:ph type="body" idx="4294967295"/>
          </p:nvPr>
        </p:nvSpPr>
        <p:spPr>
          <a:xfrm>
            <a:off x="725975" y="1307600"/>
            <a:ext cx="3663000" cy="33066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dirty="0"/>
              <a:t>Here’s an assortment of alternative resources whose style fits that of this template:</a:t>
            </a:r>
            <a:endParaRPr sz="1200" dirty="0"/>
          </a:p>
          <a:p>
            <a:pPr marL="0" lvl="0" indent="0" algn="l" rtl="0">
              <a:lnSpc>
                <a:spcPct val="100000"/>
              </a:lnSpc>
              <a:spcBef>
                <a:spcPts val="1000"/>
              </a:spcBef>
              <a:spcAft>
                <a:spcPts val="0"/>
              </a:spcAft>
              <a:buNone/>
            </a:pPr>
            <a:r>
              <a:rPr lang="en" sz="1200" b="1" dirty="0"/>
              <a:t>VECTORS</a:t>
            </a:r>
            <a:endParaRPr sz="1200" b="1" dirty="0"/>
          </a:p>
          <a:p>
            <a:pPr marL="457200" lvl="0" indent="-304800" algn="l" rtl="0">
              <a:lnSpc>
                <a:spcPct val="100000"/>
              </a:lnSpc>
              <a:spcBef>
                <a:spcPts val="1000"/>
              </a:spcBef>
              <a:spcAft>
                <a:spcPts val="0"/>
              </a:spcAft>
              <a:buSzPts val="1200"/>
              <a:buChar char="●"/>
            </a:pPr>
            <a:r>
              <a:rPr lang="en" sz="1200" dirty="0">
                <a:uFill>
                  <a:noFill/>
                </a:uFill>
                <a:hlinkClick r:id="rId3"/>
              </a:rPr>
              <a:t>Watercolor forest animals illustration</a:t>
            </a:r>
            <a:r>
              <a:rPr lang="en" sz="1200" dirty="0"/>
              <a:t/>
            </a:r>
            <a:br>
              <a:rPr lang="en" sz="1200" dirty="0"/>
            </a:br>
            <a:r>
              <a:rPr lang="en" sz="1200" dirty="0">
                <a:uFill>
                  <a:noFill/>
                </a:uFill>
                <a:hlinkClick r:id="rId4"/>
              </a:rPr>
              <a:t>Watercolor forest animals pattern I</a:t>
            </a:r>
            <a:endParaRPr sz="1200" dirty="0"/>
          </a:p>
          <a:p>
            <a:pPr marL="457200" lvl="0" indent="-304800" algn="l" rtl="0">
              <a:lnSpc>
                <a:spcPct val="100000"/>
              </a:lnSpc>
              <a:spcBef>
                <a:spcPts val="0"/>
              </a:spcBef>
              <a:spcAft>
                <a:spcPts val="0"/>
              </a:spcAft>
              <a:buSzPts val="1200"/>
              <a:buChar char="●"/>
            </a:pPr>
            <a:r>
              <a:rPr lang="en" sz="1200" dirty="0">
                <a:uFill>
                  <a:noFill/>
                </a:uFill>
                <a:hlinkClick r:id="rId5"/>
              </a:rPr>
              <a:t>Watercolor forest animals pattern II</a:t>
            </a:r>
            <a:endParaRPr sz="1200" dirty="0"/>
          </a:p>
          <a:p>
            <a:pPr marL="457200" lvl="0" indent="-304800" algn="l" rtl="0">
              <a:lnSpc>
                <a:spcPct val="100000"/>
              </a:lnSpc>
              <a:spcBef>
                <a:spcPts val="0"/>
              </a:spcBef>
              <a:spcAft>
                <a:spcPts val="0"/>
              </a:spcAft>
              <a:buSzPts val="1200"/>
              <a:buChar char="●"/>
            </a:pPr>
            <a:r>
              <a:rPr lang="en" sz="1200" dirty="0">
                <a:uFill>
                  <a:noFill/>
                </a:uFill>
                <a:hlinkClick r:id="rId6"/>
              </a:rPr>
              <a:t>Vintage torn paper and labels with blank photos</a:t>
            </a:r>
            <a:endParaRPr sz="1200" dirty="0"/>
          </a:p>
          <a:p>
            <a:pPr marL="457200" lvl="0" indent="-304800" algn="l" rtl="0">
              <a:lnSpc>
                <a:spcPct val="100000"/>
              </a:lnSpc>
              <a:spcBef>
                <a:spcPts val="0"/>
              </a:spcBef>
              <a:spcAft>
                <a:spcPts val="0"/>
              </a:spcAft>
              <a:buSzPts val="1200"/>
              <a:buChar char="●"/>
            </a:pPr>
            <a:r>
              <a:rPr lang="en" sz="1200" dirty="0">
                <a:uFill>
                  <a:noFill/>
                </a:uFill>
                <a:hlinkClick r:id="rId7"/>
              </a:rPr>
              <a:t>Vintage scrapbook frames</a:t>
            </a:r>
            <a:endParaRPr sz="1200" dirty="0"/>
          </a:p>
        </p:txBody>
      </p:sp>
      <p:sp>
        <p:nvSpPr>
          <p:cNvPr id="1855" name="Google Shape;1855;p69"/>
          <p:cNvSpPr txBox="1">
            <a:spLocks noGrp="1"/>
          </p:cNvSpPr>
          <p:nvPr>
            <p:ph type="title"/>
          </p:nvPr>
        </p:nvSpPr>
        <p:spPr>
          <a:xfrm flipH="1">
            <a:off x="725975" y="529375"/>
            <a:ext cx="7692000" cy="59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Alternative resources</a:t>
            </a:r>
            <a:endParaRPr/>
          </a:p>
        </p:txBody>
      </p:sp>
      <p:pic>
        <p:nvPicPr>
          <p:cNvPr id="1856" name="Google Shape;1856;p69"/>
          <p:cNvPicPr preferRelativeResize="0"/>
          <p:nvPr/>
        </p:nvPicPr>
        <p:blipFill>
          <a:blip r:embed="rId8">
            <a:alphaModFix/>
          </a:blip>
          <a:stretch>
            <a:fillRect/>
          </a:stretch>
        </p:blipFill>
        <p:spPr>
          <a:xfrm>
            <a:off x="4755000" y="3922926"/>
            <a:ext cx="1097283" cy="691285"/>
          </a:xfrm>
          <a:prstGeom prst="rect">
            <a:avLst/>
          </a:prstGeom>
          <a:noFill/>
          <a:ln>
            <a:noFill/>
          </a:ln>
        </p:spPr>
      </p:pic>
      <p:pic>
        <p:nvPicPr>
          <p:cNvPr id="1857" name="Google Shape;1857;p69"/>
          <p:cNvPicPr preferRelativeResize="0"/>
          <p:nvPr/>
        </p:nvPicPr>
        <p:blipFill>
          <a:blip r:embed="rId9">
            <a:alphaModFix/>
          </a:blip>
          <a:stretch>
            <a:fillRect/>
          </a:stretch>
        </p:blipFill>
        <p:spPr>
          <a:xfrm>
            <a:off x="4754999" y="3112729"/>
            <a:ext cx="1097283" cy="658367"/>
          </a:xfrm>
          <a:prstGeom prst="rect">
            <a:avLst/>
          </a:prstGeom>
          <a:noFill/>
          <a:ln>
            <a:noFill/>
          </a:ln>
        </p:spPr>
      </p:pic>
      <p:pic>
        <p:nvPicPr>
          <p:cNvPr id="1858" name="Google Shape;1858;p69"/>
          <p:cNvPicPr preferRelativeResize="0"/>
          <p:nvPr/>
        </p:nvPicPr>
        <p:blipFill>
          <a:blip r:embed="rId10">
            <a:alphaModFix/>
          </a:blip>
          <a:stretch>
            <a:fillRect/>
          </a:stretch>
        </p:blipFill>
        <p:spPr>
          <a:xfrm>
            <a:off x="7640738" y="2431864"/>
            <a:ext cx="457200" cy="529044"/>
          </a:xfrm>
          <a:prstGeom prst="rect">
            <a:avLst/>
          </a:prstGeom>
          <a:noFill/>
          <a:ln>
            <a:noFill/>
          </a:ln>
        </p:spPr>
      </p:pic>
      <p:pic>
        <p:nvPicPr>
          <p:cNvPr id="1859" name="Google Shape;1859;p69"/>
          <p:cNvPicPr preferRelativeResize="0"/>
          <p:nvPr/>
        </p:nvPicPr>
        <p:blipFill>
          <a:blip r:embed="rId11">
            <a:alphaModFix/>
          </a:blip>
          <a:stretch>
            <a:fillRect/>
          </a:stretch>
        </p:blipFill>
        <p:spPr>
          <a:xfrm>
            <a:off x="7503575" y="1307600"/>
            <a:ext cx="914401" cy="872837"/>
          </a:xfrm>
          <a:prstGeom prst="rect">
            <a:avLst/>
          </a:prstGeom>
          <a:noFill/>
          <a:ln>
            <a:noFill/>
          </a:ln>
        </p:spPr>
      </p:pic>
      <p:pic>
        <p:nvPicPr>
          <p:cNvPr id="1860" name="Google Shape;1860;p69"/>
          <p:cNvPicPr preferRelativeResize="0"/>
          <p:nvPr/>
        </p:nvPicPr>
        <p:blipFill>
          <a:blip r:embed="rId12">
            <a:alphaModFix/>
          </a:blip>
          <a:stretch>
            <a:fillRect/>
          </a:stretch>
        </p:blipFill>
        <p:spPr>
          <a:xfrm>
            <a:off x="5925927" y="1307600"/>
            <a:ext cx="1220163" cy="768696"/>
          </a:xfrm>
          <a:prstGeom prst="rect">
            <a:avLst/>
          </a:prstGeom>
          <a:noFill/>
          <a:ln>
            <a:noFill/>
          </a:ln>
        </p:spPr>
      </p:pic>
      <p:pic>
        <p:nvPicPr>
          <p:cNvPr id="1861" name="Google Shape;1861;p69"/>
          <p:cNvPicPr preferRelativeResize="0"/>
          <p:nvPr/>
        </p:nvPicPr>
        <p:blipFill>
          <a:blip r:embed="rId13">
            <a:alphaModFix/>
          </a:blip>
          <a:stretch>
            <a:fillRect/>
          </a:stretch>
        </p:blipFill>
        <p:spPr>
          <a:xfrm>
            <a:off x="4755001" y="1307600"/>
            <a:ext cx="813441" cy="1653299"/>
          </a:xfrm>
          <a:prstGeom prst="rect">
            <a:avLst/>
          </a:prstGeom>
          <a:noFill/>
          <a:ln>
            <a:noFill/>
          </a:ln>
        </p:spPr>
      </p:pic>
      <p:pic>
        <p:nvPicPr>
          <p:cNvPr id="1862" name="Google Shape;1862;p69"/>
          <p:cNvPicPr preferRelativeResize="0"/>
          <p:nvPr/>
        </p:nvPicPr>
        <p:blipFill>
          <a:blip r:embed="rId14">
            <a:alphaModFix/>
          </a:blip>
          <a:stretch>
            <a:fillRect/>
          </a:stretch>
        </p:blipFill>
        <p:spPr>
          <a:xfrm>
            <a:off x="5925927" y="2216605"/>
            <a:ext cx="1220163" cy="744295"/>
          </a:xfrm>
          <a:prstGeom prst="rect">
            <a:avLst/>
          </a:prstGeom>
          <a:noFill/>
          <a:ln>
            <a:noFill/>
          </a:ln>
        </p:spPr>
      </p:pic>
      <p:pic>
        <p:nvPicPr>
          <p:cNvPr id="1863" name="Google Shape;1863;p69"/>
          <p:cNvPicPr preferRelativeResize="0"/>
          <p:nvPr/>
        </p:nvPicPr>
        <p:blipFill>
          <a:blip r:embed="rId15">
            <a:alphaModFix/>
          </a:blip>
          <a:stretch>
            <a:fillRect/>
          </a:stretch>
        </p:blipFill>
        <p:spPr>
          <a:xfrm>
            <a:off x="6220730" y="3233950"/>
            <a:ext cx="914399" cy="1380178"/>
          </a:xfrm>
          <a:prstGeom prst="rect">
            <a:avLst/>
          </a:prstGeom>
          <a:noFill/>
          <a:ln>
            <a:noFill/>
          </a:ln>
        </p:spPr>
      </p:pic>
      <p:pic>
        <p:nvPicPr>
          <p:cNvPr id="1864" name="Google Shape;1864;p69"/>
          <p:cNvPicPr preferRelativeResize="0"/>
          <p:nvPr/>
        </p:nvPicPr>
        <p:blipFill>
          <a:blip r:embed="rId16">
            <a:alphaModFix/>
          </a:blip>
          <a:stretch>
            <a:fillRect/>
          </a:stretch>
        </p:blipFill>
        <p:spPr>
          <a:xfrm>
            <a:off x="7503576" y="3241275"/>
            <a:ext cx="914400" cy="1365535"/>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70"/>
          <p:cNvSpPr txBox="1">
            <a:spLocks noGrp="1"/>
          </p:cNvSpPr>
          <p:nvPr>
            <p:ph type="title"/>
          </p:nvPr>
        </p:nvSpPr>
        <p:spPr>
          <a:xfrm flipH="1">
            <a:off x="725975" y="529375"/>
            <a:ext cx="7692000" cy="59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Resources</a:t>
            </a:r>
            <a:endParaRPr dirty="0"/>
          </a:p>
        </p:txBody>
      </p:sp>
      <p:sp>
        <p:nvSpPr>
          <p:cNvPr id="1870" name="Google Shape;1870;p70"/>
          <p:cNvSpPr txBox="1">
            <a:spLocks noGrp="1"/>
          </p:cNvSpPr>
          <p:nvPr>
            <p:ph type="body" idx="4294967295"/>
          </p:nvPr>
        </p:nvSpPr>
        <p:spPr>
          <a:xfrm>
            <a:off x="725975" y="1307600"/>
            <a:ext cx="3663000" cy="33066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dirty="0"/>
              <a:t>Did you like the resources in this template? Get them for free at our other websites:</a:t>
            </a:r>
            <a:endParaRPr sz="1200" dirty="0"/>
          </a:p>
          <a:p>
            <a:pPr marL="0" marR="0" lvl="0" indent="0" algn="l" rtl="0">
              <a:lnSpc>
                <a:spcPct val="100000"/>
              </a:lnSpc>
              <a:spcBef>
                <a:spcPts val="1000"/>
              </a:spcBef>
              <a:spcAft>
                <a:spcPts val="0"/>
              </a:spcAft>
              <a:buNone/>
            </a:pPr>
            <a:r>
              <a:rPr lang="en" sz="1200" b="1" dirty="0"/>
              <a:t>PHOTOS</a:t>
            </a:r>
            <a:endParaRPr sz="1200" b="1" dirty="0"/>
          </a:p>
          <a:p>
            <a:pPr marL="457200" lvl="0" indent="-304800" algn="l" rtl="0">
              <a:lnSpc>
                <a:spcPct val="100000"/>
              </a:lnSpc>
              <a:spcBef>
                <a:spcPts val="1000"/>
              </a:spcBef>
              <a:spcAft>
                <a:spcPts val="0"/>
              </a:spcAft>
              <a:buSzPts val="1200"/>
              <a:buChar char="●"/>
            </a:pPr>
            <a:r>
              <a:rPr lang="en" sz="1200" dirty="0">
                <a:uFill>
                  <a:noFill/>
                </a:uFill>
                <a:hlinkClick r:id="rId3"/>
              </a:rPr>
              <a:t>Hand painted watercolor nature background</a:t>
            </a:r>
            <a:endParaRPr sz="1200" b="1" dirty="0"/>
          </a:p>
          <a:p>
            <a:pPr marL="457200" marR="0" lvl="0" indent="-304800" algn="l" rtl="0">
              <a:lnSpc>
                <a:spcPct val="100000"/>
              </a:lnSpc>
              <a:spcBef>
                <a:spcPts val="0"/>
              </a:spcBef>
              <a:spcAft>
                <a:spcPts val="0"/>
              </a:spcAft>
              <a:buSzPts val="1200"/>
              <a:buChar char="●"/>
            </a:pPr>
            <a:r>
              <a:rPr lang="en" sz="1200" dirty="0">
                <a:uFill>
                  <a:noFill/>
                </a:uFill>
                <a:hlinkClick r:id="rId4"/>
              </a:rPr>
              <a:t>Confident middle aged woman portrait</a:t>
            </a:r>
            <a:r>
              <a:rPr lang="en" sz="1200" dirty="0"/>
              <a:t/>
            </a:r>
            <a:br>
              <a:rPr lang="en" sz="1200" dirty="0"/>
            </a:br>
            <a:r>
              <a:rPr lang="en" sz="1200" dirty="0">
                <a:uFill>
                  <a:noFill/>
                </a:uFill>
                <a:hlinkClick r:id="rId5"/>
              </a:rPr>
              <a:t>Travel agent offering trip planning to clients</a:t>
            </a:r>
            <a:endParaRPr sz="1200" dirty="0"/>
          </a:p>
          <a:p>
            <a:pPr marL="457200" marR="0" lvl="0" indent="-304800" algn="l" rtl="0">
              <a:lnSpc>
                <a:spcPct val="100000"/>
              </a:lnSpc>
              <a:spcBef>
                <a:spcPts val="0"/>
              </a:spcBef>
              <a:spcAft>
                <a:spcPts val="0"/>
              </a:spcAft>
              <a:buSzPts val="1200"/>
              <a:buChar char="●"/>
            </a:pPr>
            <a:r>
              <a:rPr lang="en" sz="1200" dirty="0">
                <a:uFill>
                  <a:noFill/>
                </a:uFill>
                <a:hlinkClick r:id="rId6"/>
              </a:rPr>
              <a:t>Happy black woman standing with flower</a:t>
            </a:r>
            <a:endParaRPr sz="1200" dirty="0"/>
          </a:p>
          <a:p>
            <a:pPr marL="457200" marR="0" lvl="0" indent="-304800" algn="l" rtl="0">
              <a:lnSpc>
                <a:spcPct val="100000"/>
              </a:lnSpc>
              <a:spcBef>
                <a:spcPts val="0"/>
              </a:spcBef>
              <a:spcAft>
                <a:spcPts val="0"/>
              </a:spcAft>
              <a:buSzPts val="1200"/>
              <a:buChar char="●"/>
            </a:pPr>
            <a:r>
              <a:rPr lang="en" sz="1200" dirty="0">
                <a:uFill>
                  <a:noFill/>
                </a:uFill>
                <a:hlinkClick r:id="rId7"/>
              </a:rPr>
              <a:t>Side view woman making vision board</a:t>
            </a:r>
            <a:endParaRPr sz="1200" dirty="0"/>
          </a:p>
          <a:p>
            <a:pPr marL="457200" marR="0" lvl="0" indent="-304800" algn="l" rtl="0">
              <a:lnSpc>
                <a:spcPct val="100000"/>
              </a:lnSpc>
              <a:spcBef>
                <a:spcPts val="0"/>
              </a:spcBef>
              <a:spcAft>
                <a:spcPts val="0"/>
              </a:spcAft>
              <a:buSzPts val="1200"/>
              <a:buChar char="●"/>
            </a:pPr>
            <a:r>
              <a:rPr lang="en" sz="1200" dirty="0">
                <a:uFill>
                  <a:noFill/>
                </a:uFill>
                <a:hlinkClick r:id="rId8"/>
              </a:rPr>
              <a:t>Vision board concept side view</a:t>
            </a:r>
            <a:endParaRPr sz="1200" dirty="0"/>
          </a:p>
        </p:txBody>
      </p:sp>
      <p:sp>
        <p:nvSpPr>
          <p:cNvPr id="1871" name="Google Shape;1871;p70"/>
          <p:cNvSpPr txBox="1">
            <a:spLocks noGrp="1"/>
          </p:cNvSpPr>
          <p:nvPr>
            <p:ph type="body" idx="4294967295"/>
          </p:nvPr>
        </p:nvSpPr>
        <p:spPr>
          <a:xfrm>
            <a:off x="4755000" y="1307600"/>
            <a:ext cx="3663000" cy="33066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200" b="1" dirty="0"/>
              <a:t>VECTORS</a:t>
            </a:r>
            <a:endParaRPr sz="1200" b="1" dirty="0"/>
          </a:p>
          <a:p>
            <a:pPr marL="457200" marR="0" lvl="0" indent="-304800" algn="l" rtl="0">
              <a:lnSpc>
                <a:spcPct val="100000"/>
              </a:lnSpc>
              <a:spcBef>
                <a:spcPts val="1000"/>
              </a:spcBef>
              <a:spcAft>
                <a:spcPts val="0"/>
              </a:spcAft>
              <a:buSzPts val="1200"/>
              <a:buChar char="●"/>
            </a:pPr>
            <a:r>
              <a:rPr lang="en" sz="1200" dirty="0">
                <a:uFill>
                  <a:noFill/>
                </a:uFill>
                <a:hlinkClick r:id="rId9"/>
              </a:rPr>
              <a:t>Watercolor forest animals illustration</a:t>
            </a:r>
            <a:r>
              <a:rPr lang="en" sz="1200" dirty="0"/>
              <a:t/>
            </a:r>
            <a:br>
              <a:rPr lang="en" sz="1200" dirty="0"/>
            </a:br>
            <a:r>
              <a:rPr lang="en" sz="1200" dirty="0">
                <a:uFill>
                  <a:noFill/>
                </a:uFill>
                <a:hlinkClick r:id="rId10"/>
              </a:rPr>
              <a:t>Watercolor forest animals pattern I</a:t>
            </a:r>
            <a:endParaRPr sz="1200" dirty="0"/>
          </a:p>
          <a:p>
            <a:pPr marL="457200" marR="0" lvl="0" indent="-304800" algn="l" rtl="0">
              <a:lnSpc>
                <a:spcPct val="100000"/>
              </a:lnSpc>
              <a:spcBef>
                <a:spcPts val="0"/>
              </a:spcBef>
              <a:spcAft>
                <a:spcPts val="0"/>
              </a:spcAft>
              <a:buSzPts val="1200"/>
              <a:buChar char="●"/>
            </a:pPr>
            <a:r>
              <a:rPr lang="en" sz="1200" dirty="0">
                <a:uFill>
                  <a:noFill/>
                </a:uFill>
                <a:hlinkClick r:id="rId11"/>
              </a:rPr>
              <a:t>Watercolor forest animals pattern II</a:t>
            </a:r>
            <a:endParaRPr sz="1200" dirty="0"/>
          </a:p>
          <a:p>
            <a:pPr marL="457200" marR="0" lvl="0" indent="-304800" algn="l" rtl="0">
              <a:lnSpc>
                <a:spcPct val="100000"/>
              </a:lnSpc>
              <a:spcBef>
                <a:spcPts val="0"/>
              </a:spcBef>
              <a:spcAft>
                <a:spcPts val="0"/>
              </a:spcAft>
              <a:buSzPts val="1200"/>
              <a:buChar char="●"/>
            </a:pPr>
            <a:r>
              <a:rPr lang="en" sz="1200" dirty="0">
                <a:uFill>
                  <a:noFill/>
                </a:uFill>
                <a:hlinkClick r:id="rId12"/>
              </a:rPr>
              <a:t>Vintage torn paper and labels with blank photos</a:t>
            </a:r>
            <a:endParaRPr sz="1200" dirty="0"/>
          </a:p>
          <a:p>
            <a:pPr marL="457200" marR="0" lvl="0" indent="-304800" algn="l" rtl="0">
              <a:lnSpc>
                <a:spcPct val="100000"/>
              </a:lnSpc>
              <a:spcBef>
                <a:spcPts val="0"/>
              </a:spcBef>
              <a:spcAft>
                <a:spcPts val="0"/>
              </a:spcAft>
              <a:buSzPts val="1200"/>
              <a:buChar char="●"/>
            </a:pPr>
            <a:r>
              <a:rPr lang="en" sz="1200" dirty="0">
                <a:uFill>
                  <a:noFill/>
                </a:uFill>
                <a:hlinkClick r:id="rId13"/>
              </a:rPr>
              <a:t>Vintage scrapbook frames</a:t>
            </a:r>
            <a:endParaRPr sz="1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57"/>
          <p:cNvSpPr txBox="1">
            <a:spLocks noGrp="1"/>
          </p:cNvSpPr>
          <p:nvPr>
            <p:ph type="title"/>
          </p:nvPr>
        </p:nvSpPr>
        <p:spPr>
          <a:xfrm flipH="1">
            <a:off x="177281" y="1186172"/>
            <a:ext cx="8890517" cy="3747778"/>
          </a:xfrm>
          <a:prstGeom prst="rect">
            <a:avLst/>
          </a:prstGeom>
        </p:spPr>
        <p:txBody>
          <a:bodyPr spcFirstLastPara="1" wrap="square" lIns="91425" tIns="91425" rIns="91425" bIns="91425" anchor="t" anchorCtr="0">
            <a:noAutofit/>
          </a:bodyPr>
          <a:lstStyle/>
          <a:p>
            <a:pPr lvl="0" algn="just"/>
            <a:r>
              <a:rPr lang="en-US" sz="3900" dirty="0" smtClean="0"/>
              <a:t>- </a:t>
            </a:r>
            <a:r>
              <a:rPr lang="en-US" sz="3900" dirty="0" err="1"/>
              <a:t>Phong</a:t>
            </a:r>
            <a:r>
              <a:rPr lang="en-US" sz="3900" dirty="0"/>
              <a:t> </a:t>
            </a:r>
            <a:r>
              <a:rPr lang="en-US" sz="3900" dirty="0" err="1"/>
              <a:t>trào</a:t>
            </a:r>
            <a:r>
              <a:rPr lang="en-US" sz="3900" dirty="0"/>
              <a:t> </a:t>
            </a:r>
            <a:r>
              <a:rPr lang="en-US" sz="3900" dirty="0" err="1"/>
              <a:t>được</a:t>
            </a:r>
            <a:r>
              <a:rPr lang="en-US" sz="3900" dirty="0"/>
              <a:t> </a:t>
            </a:r>
            <a:r>
              <a:rPr lang="en-US" sz="3900" dirty="0" err="1"/>
              <a:t>thành</a:t>
            </a:r>
            <a:r>
              <a:rPr lang="en-US" sz="3900" dirty="0"/>
              <a:t> </a:t>
            </a:r>
            <a:r>
              <a:rPr lang="en-US" sz="3900" dirty="0" err="1"/>
              <a:t>phô</a:t>
            </a:r>
            <a:r>
              <a:rPr lang="en-US" sz="3900" dirty="0"/>
              <a:t>́ Hà </a:t>
            </a:r>
            <a:r>
              <a:rPr lang="en-US" sz="3900" dirty="0" err="1"/>
              <a:t>Nội</a:t>
            </a:r>
            <a:r>
              <a:rPr lang="en-US" sz="3900" dirty="0"/>
              <a:t> </a:t>
            </a:r>
            <a:r>
              <a:rPr lang="en-US" sz="3900" dirty="0" err="1"/>
              <a:t>triển</a:t>
            </a:r>
            <a:r>
              <a:rPr lang="en-US" sz="3900" dirty="0"/>
              <a:t> </a:t>
            </a:r>
            <a:r>
              <a:rPr lang="en-US" sz="3900" dirty="0" err="1"/>
              <a:t>khai</a:t>
            </a:r>
            <a:r>
              <a:rPr lang="en-US" sz="3900" dirty="0"/>
              <a:t> </a:t>
            </a:r>
            <a:r>
              <a:rPr lang="en-US" sz="3900" dirty="0" err="1"/>
              <a:t>dưới</a:t>
            </a:r>
            <a:r>
              <a:rPr lang="en-US" sz="3900" dirty="0"/>
              <a:t> </a:t>
            </a:r>
            <a:r>
              <a:rPr lang="en-US" sz="3900" dirty="0" err="1"/>
              <a:t>nhiều</a:t>
            </a:r>
            <a:r>
              <a:rPr lang="en-US" sz="3900" dirty="0"/>
              <a:t> </a:t>
            </a:r>
            <a:r>
              <a:rPr lang="en-US" sz="3900" dirty="0" err="1"/>
              <a:t>hoạt</a:t>
            </a:r>
            <a:r>
              <a:rPr lang="en-US" sz="3900" dirty="0"/>
              <a:t> </a:t>
            </a:r>
            <a:r>
              <a:rPr lang="en-US" sz="3900" dirty="0" err="1"/>
              <a:t>động</a:t>
            </a:r>
            <a:r>
              <a:rPr lang="en-US" sz="3900" dirty="0"/>
              <a:t> </a:t>
            </a:r>
            <a:r>
              <a:rPr lang="en-US" sz="3900" dirty="0" err="1"/>
              <a:t>nhu</a:t>
            </a:r>
            <a:r>
              <a:rPr lang="en-US" sz="3900" dirty="0"/>
              <a:t>̛: </a:t>
            </a:r>
            <a:r>
              <a:rPr lang="en-US" sz="3900" dirty="0" err="1"/>
              <a:t>tặng</a:t>
            </a:r>
            <a:r>
              <a:rPr lang="en-US" sz="3900" dirty="0"/>
              <a:t> quà; </a:t>
            </a:r>
            <a:r>
              <a:rPr lang="en-US" sz="3900" dirty="0" err="1"/>
              <a:t>sửa</a:t>
            </a:r>
            <a:r>
              <a:rPr lang="en-US" sz="3900" dirty="0"/>
              <a:t> </a:t>
            </a:r>
            <a:r>
              <a:rPr lang="en-US" sz="3900" dirty="0" err="1"/>
              <a:t>chữa</a:t>
            </a:r>
            <a:r>
              <a:rPr lang="en-US" sz="3900" dirty="0"/>
              <a:t> </a:t>
            </a:r>
            <a:r>
              <a:rPr lang="en-US" sz="3900" dirty="0" err="1"/>
              <a:t>nha</a:t>
            </a:r>
            <a:r>
              <a:rPr lang="en-US" sz="3900" dirty="0"/>
              <a:t>̀ ở; </a:t>
            </a:r>
            <a:r>
              <a:rPr lang="en-US" sz="3900" dirty="0" err="1"/>
              <a:t>khám</a:t>
            </a:r>
            <a:r>
              <a:rPr lang="en-US" sz="3900" dirty="0"/>
              <a:t>, </a:t>
            </a:r>
            <a:r>
              <a:rPr lang="en-US" sz="3900" dirty="0" err="1"/>
              <a:t>chữa</a:t>
            </a:r>
            <a:r>
              <a:rPr lang="en-US" sz="3900" dirty="0"/>
              <a:t> </a:t>
            </a:r>
            <a:r>
              <a:rPr lang="en-US" sz="3900" dirty="0" err="1"/>
              <a:t>bệnh</a:t>
            </a:r>
            <a:r>
              <a:rPr lang="en-US" sz="3900" dirty="0"/>
              <a:t> </a:t>
            </a:r>
            <a:r>
              <a:rPr lang="en-US" sz="3900" dirty="0" err="1"/>
              <a:t>nhân</a:t>
            </a:r>
            <a:r>
              <a:rPr lang="en-US" sz="3900" dirty="0"/>
              <a:t> </a:t>
            </a:r>
            <a:r>
              <a:rPr lang="en-US" sz="3900" dirty="0" err="1"/>
              <a:t>đạo</a:t>
            </a:r>
            <a:r>
              <a:rPr lang="en-US" sz="3900" dirty="0"/>
              <a:t>; </a:t>
            </a:r>
            <a:r>
              <a:rPr lang="en-US" sz="3900" dirty="0" err="1"/>
              <a:t>tặng</a:t>
            </a:r>
            <a:r>
              <a:rPr lang="en-US" sz="3900" dirty="0"/>
              <a:t> </a:t>
            </a:r>
            <a:r>
              <a:rPr lang="en-US" sz="3900" dirty="0" err="1"/>
              <a:t>học</a:t>
            </a:r>
            <a:r>
              <a:rPr lang="en-US" sz="3900" dirty="0"/>
              <a:t> </a:t>
            </a:r>
            <a:r>
              <a:rPr lang="en-US" sz="3900" dirty="0" err="1"/>
              <a:t>bổng</a:t>
            </a:r>
            <a:r>
              <a:rPr lang="en-US" sz="3900" dirty="0"/>
              <a:t>,... </a:t>
            </a:r>
            <a:r>
              <a:rPr lang="en-US" sz="3900" dirty="0" err="1"/>
              <a:t>cho</a:t>
            </a:r>
            <a:r>
              <a:rPr lang="en-US" sz="3900" dirty="0"/>
              <a:t> </a:t>
            </a:r>
            <a:r>
              <a:rPr lang="en-US" sz="3900" dirty="0" err="1"/>
              <a:t>người</a:t>
            </a:r>
            <a:r>
              <a:rPr lang="en-US" sz="3900" dirty="0"/>
              <a:t> </a:t>
            </a:r>
            <a:r>
              <a:rPr lang="en-US" sz="3900" dirty="0" err="1"/>
              <a:t>nghèo</a:t>
            </a:r>
            <a:r>
              <a:rPr lang="en-US" sz="3900" dirty="0"/>
              <a:t> </a:t>
            </a:r>
            <a:r>
              <a:rPr lang="en-US" sz="3900" dirty="0" err="1"/>
              <a:t>va</a:t>
            </a:r>
            <a:r>
              <a:rPr lang="en-US" sz="3900" dirty="0"/>
              <a:t>̀ </a:t>
            </a:r>
            <a:r>
              <a:rPr lang="en-US" sz="3900" dirty="0" err="1"/>
              <a:t>nạn</a:t>
            </a:r>
            <a:r>
              <a:rPr lang="en-US" sz="3900" dirty="0"/>
              <a:t> </a:t>
            </a:r>
            <a:r>
              <a:rPr lang="en-US" sz="3900" dirty="0" err="1"/>
              <a:t>nhân</a:t>
            </a:r>
            <a:r>
              <a:rPr lang="en-US" sz="3900" dirty="0"/>
              <a:t> </a:t>
            </a:r>
            <a:r>
              <a:rPr lang="en-US" sz="3900" dirty="0" err="1"/>
              <a:t>chất</a:t>
            </a:r>
            <a:r>
              <a:rPr lang="en-US" sz="3900" dirty="0"/>
              <a:t> </a:t>
            </a:r>
            <a:r>
              <a:rPr lang="en-US" sz="3900" dirty="0" err="1"/>
              <a:t>độc</a:t>
            </a:r>
            <a:r>
              <a:rPr lang="en-US" sz="3900" dirty="0"/>
              <a:t> da cam.</a:t>
            </a:r>
            <a:endParaRPr sz="3900" dirty="0"/>
          </a:p>
        </p:txBody>
      </p:sp>
      <p:grpSp>
        <p:nvGrpSpPr>
          <p:cNvPr id="1261" name="Google Shape;1261;p57"/>
          <p:cNvGrpSpPr/>
          <p:nvPr/>
        </p:nvGrpSpPr>
        <p:grpSpPr>
          <a:xfrm rot="5400000">
            <a:off x="1068966" y="511836"/>
            <a:ext cx="274200" cy="960138"/>
            <a:chOff x="725969" y="529376"/>
            <a:chExt cx="274200" cy="960138"/>
          </a:xfrm>
        </p:grpSpPr>
        <p:sp>
          <p:nvSpPr>
            <p:cNvPr id="1262" name="Google Shape;1262;p57"/>
            <p:cNvSpPr/>
            <p:nvPr/>
          </p:nvSpPr>
          <p:spPr>
            <a:xfrm rot="-5400000">
              <a:off x="725969" y="1215315"/>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7"/>
            <p:cNvSpPr/>
            <p:nvPr/>
          </p:nvSpPr>
          <p:spPr>
            <a:xfrm rot="-5400000">
              <a:off x="725969" y="872345"/>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7"/>
            <p:cNvSpPr/>
            <p:nvPr/>
          </p:nvSpPr>
          <p:spPr>
            <a:xfrm rot="-5400000">
              <a:off x="725969" y="529376"/>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57"/>
          <p:cNvGrpSpPr/>
          <p:nvPr/>
        </p:nvGrpSpPr>
        <p:grpSpPr>
          <a:xfrm>
            <a:off x="6995160" y="466875"/>
            <a:ext cx="1422762" cy="719297"/>
            <a:chOff x="6995160" y="466875"/>
            <a:chExt cx="1422762" cy="719297"/>
          </a:xfrm>
        </p:grpSpPr>
        <p:grpSp>
          <p:nvGrpSpPr>
            <p:cNvPr id="1266" name="Google Shape;1266;p57"/>
            <p:cNvGrpSpPr/>
            <p:nvPr/>
          </p:nvGrpSpPr>
          <p:grpSpPr>
            <a:xfrm>
              <a:off x="7777844" y="466875"/>
              <a:ext cx="640078" cy="719297"/>
              <a:chOff x="725969" y="1693000"/>
              <a:chExt cx="640078" cy="719297"/>
            </a:xfrm>
          </p:grpSpPr>
          <p:pic>
            <p:nvPicPr>
              <p:cNvPr id="1267" name="Google Shape;1267;p57"/>
              <p:cNvPicPr preferRelativeResize="0"/>
              <p:nvPr/>
            </p:nvPicPr>
            <p:blipFill>
              <a:blip r:embed="rId3">
                <a:alphaModFix/>
              </a:blip>
              <a:stretch>
                <a:fillRect/>
              </a:stretch>
            </p:blipFill>
            <p:spPr>
              <a:xfrm>
                <a:off x="725969" y="1761550"/>
                <a:ext cx="640078" cy="650747"/>
              </a:xfrm>
              <a:prstGeom prst="rect">
                <a:avLst/>
              </a:prstGeom>
              <a:noFill/>
              <a:ln>
                <a:noFill/>
              </a:ln>
            </p:spPr>
          </p:pic>
          <p:sp>
            <p:nvSpPr>
              <p:cNvPr id="1268" name="Google Shape;1268;p57"/>
              <p:cNvSpPr/>
              <p:nvPr/>
            </p:nvSpPr>
            <p:spPr>
              <a:xfrm>
                <a:off x="817408" y="1693000"/>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57"/>
            <p:cNvGrpSpPr/>
            <p:nvPr/>
          </p:nvGrpSpPr>
          <p:grpSpPr>
            <a:xfrm>
              <a:off x="6995160" y="774693"/>
              <a:ext cx="690265" cy="411479"/>
              <a:chOff x="7727713" y="4202328"/>
              <a:chExt cx="690265" cy="411479"/>
            </a:xfrm>
          </p:grpSpPr>
          <p:pic>
            <p:nvPicPr>
              <p:cNvPr id="1270" name="Google Shape;1270;p57"/>
              <p:cNvPicPr preferRelativeResize="0"/>
              <p:nvPr/>
            </p:nvPicPr>
            <p:blipFill>
              <a:blip r:embed="rId4">
                <a:alphaModFix/>
              </a:blip>
              <a:stretch>
                <a:fillRect/>
              </a:stretch>
            </p:blipFill>
            <p:spPr>
              <a:xfrm>
                <a:off x="8119654" y="4202328"/>
                <a:ext cx="298325" cy="411479"/>
              </a:xfrm>
              <a:prstGeom prst="rect">
                <a:avLst/>
              </a:prstGeom>
              <a:noFill/>
              <a:ln>
                <a:noFill/>
              </a:ln>
            </p:spPr>
          </p:pic>
          <p:pic>
            <p:nvPicPr>
              <p:cNvPr id="1271" name="Google Shape;1271;p57"/>
              <p:cNvPicPr preferRelativeResize="0"/>
              <p:nvPr/>
            </p:nvPicPr>
            <p:blipFill>
              <a:blip r:embed="rId5">
                <a:alphaModFix/>
              </a:blip>
              <a:stretch>
                <a:fillRect/>
              </a:stretch>
            </p:blipFill>
            <p:spPr>
              <a:xfrm>
                <a:off x="7727713" y="4202328"/>
                <a:ext cx="298324" cy="411479"/>
              </a:xfrm>
              <a:prstGeom prst="rect">
                <a:avLst/>
              </a:prstGeom>
              <a:noFill/>
              <a:ln>
                <a:noFill/>
              </a:ln>
            </p:spPr>
          </p:pic>
        </p:grpSp>
      </p:gr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57"/>
          <p:cNvSpPr txBox="1">
            <a:spLocks noGrp="1"/>
          </p:cNvSpPr>
          <p:nvPr>
            <p:ph type="title"/>
          </p:nvPr>
        </p:nvSpPr>
        <p:spPr>
          <a:xfrm flipH="1">
            <a:off x="177281" y="1186172"/>
            <a:ext cx="8890517" cy="3747778"/>
          </a:xfrm>
          <a:prstGeom prst="rect">
            <a:avLst/>
          </a:prstGeom>
        </p:spPr>
        <p:txBody>
          <a:bodyPr spcFirstLastPara="1" wrap="square" lIns="91425" tIns="91425" rIns="91425" bIns="91425" anchor="t" anchorCtr="0">
            <a:noAutofit/>
          </a:bodyPr>
          <a:lstStyle/>
          <a:p>
            <a:pPr lvl="0" algn="just"/>
            <a:r>
              <a:rPr lang="en-US" sz="4000" dirty="0" smtClean="0"/>
              <a:t>- </a:t>
            </a:r>
            <a:r>
              <a:rPr lang="en-US" sz="4000" dirty="0" err="1" smtClean="0"/>
              <a:t>Mỗi</a:t>
            </a:r>
            <a:r>
              <a:rPr lang="en-US" sz="4000" dirty="0" smtClean="0"/>
              <a:t> </a:t>
            </a:r>
            <a:r>
              <a:rPr lang="en-US" sz="4000" dirty="0" err="1"/>
              <a:t>dịp</a:t>
            </a:r>
            <a:r>
              <a:rPr lang="en-US" sz="4000" dirty="0"/>
              <a:t> </a:t>
            </a:r>
            <a:r>
              <a:rPr lang="en-US" sz="4000" dirty="0" err="1"/>
              <a:t>Tết</a:t>
            </a:r>
            <a:r>
              <a:rPr lang="en-US" sz="4000" dirty="0"/>
              <a:t> </a:t>
            </a:r>
            <a:r>
              <a:rPr lang="en-US" sz="4000" dirty="0" err="1"/>
              <a:t>đến</a:t>
            </a:r>
            <a:r>
              <a:rPr lang="en-US" sz="4000" dirty="0"/>
              <a:t>, </a:t>
            </a:r>
            <a:r>
              <a:rPr lang="en-US" sz="4000" dirty="0" err="1"/>
              <a:t>với</a:t>
            </a:r>
            <a:r>
              <a:rPr lang="en-US" sz="4000" dirty="0"/>
              <a:t> </a:t>
            </a:r>
            <a:r>
              <a:rPr lang="en-US" sz="4000" dirty="0" err="1"/>
              <a:t>phương</a:t>
            </a:r>
            <a:r>
              <a:rPr lang="en-US" sz="4000" dirty="0"/>
              <a:t> </a:t>
            </a:r>
            <a:r>
              <a:rPr lang="en-US" sz="4000" dirty="0" err="1"/>
              <a:t>châm</a:t>
            </a:r>
            <a:r>
              <a:rPr lang="en-US" sz="4000" dirty="0"/>
              <a:t> “</a:t>
            </a:r>
            <a:r>
              <a:rPr lang="en-US" sz="4000" dirty="0" err="1"/>
              <a:t>mọi</a:t>
            </a:r>
            <a:r>
              <a:rPr lang="en-US" sz="4000" dirty="0"/>
              <a:t> </a:t>
            </a:r>
            <a:r>
              <a:rPr lang="en-US" sz="4000" dirty="0" err="1"/>
              <a:t>người</a:t>
            </a:r>
            <a:r>
              <a:rPr lang="en-US" sz="4000" dirty="0"/>
              <a:t>, </a:t>
            </a:r>
            <a:r>
              <a:rPr lang="en-US" sz="4000" dirty="0" err="1"/>
              <a:t>mọi</a:t>
            </a:r>
            <a:r>
              <a:rPr lang="en-US" sz="4000" dirty="0"/>
              <a:t> </a:t>
            </a:r>
            <a:r>
              <a:rPr lang="en-US" sz="4000" dirty="0" err="1"/>
              <a:t>nha</a:t>
            </a:r>
            <a:r>
              <a:rPr lang="en-US" sz="4000" dirty="0"/>
              <a:t>̀ </a:t>
            </a:r>
            <a:r>
              <a:rPr lang="en-US" sz="4000" dirty="0" err="1"/>
              <a:t>đều</a:t>
            </a:r>
            <a:r>
              <a:rPr lang="en-US" sz="4000" dirty="0"/>
              <a:t> có </a:t>
            </a:r>
            <a:r>
              <a:rPr lang="en-US" sz="4000" dirty="0" err="1"/>
              <a:t>Tết</a:t>
            </a:r>
            <a:r>
              <a:rPr lang="en-US" sz="4000" dirty="0"/>
              <a:t>, </a:t>
            </a:r>
            <a:r>
              <a:rPr lang="en-US" sz="4000" dirty="0" err="1"/>
              <a:t>không</a:t>
            </a:r>
            <a:r>
              <a:rPr lang="en-US" sz="4000" dirty="0"/>
              <a:t> </a:t>
            </a:r>
            <a:r>
              <a:rPr lang="en-US" sz="4000" dirty="0" err="1"/>
              <a:t>đê</a:t>
            </a:r>
            <a:r>
              <a:rPr lang="en-US" sz="4000" dirty="0"/>
              <a:t>̉ </a:t>
            </a:r>
            <a:r>
              <a:rPr lang="en-US" sz="4000" dirty="0" err="1"/>
              <a:t>ai</a:t>
            </a:r>
            <a:r>
              <a:rPr lang="en-US" sz="4000" dirty="0"/>
              <a:t> bị </a:t>
            </a:r>
            <a:r>
              <a:rPr lang="en-US" sz="4000" dirty="0" err="1"/>
              <a:t>bo</a:t>
            </a:r>
            <a:r>
              <a:rPr lang="en-US" sz="4000" dirty="0"/>
              <a:t>̉ </a:t>
            </a:r>
            <a:r>
              <a:rPr lang="en-US" sz="4000" dirty="0" err="1"/>
              <a:t>lại</a:t>
            </a:r>
            <a:r>
              <a:rPr lang="en-US" sz="4000" dirty="0"/>
              <a:t> </a:t>
            </a:r>
            <a:r>
              <a:rPr lang="en-US" sz="4000" dirty="0" err="1"/>
              <a:t>phía</a:t>
            </a:r>
            <a:r>
              <a:rPr lang="en-US" sz="4000" dirty="0"/>
              <a:t> </a:t>
            </a:r>
            <a:r>
              <a:rPr lang="en-US" sz="4000" dirty="0" err="1"/>
              <a:t>sau</a:t>
            </a:r>
            <a:r>
              <a:rPr lang="en-US" sz="4000" dirty="0"/>
              <a:t>”, </a:t>
            </a:r>
            <a:r>
              <a:rPr lang="en-US" sz="4000" dirty="0" err="1"/>
              <a:t>các</a:t>
            </a:r>
            <a:r>
              <a:rPr lang="en-US" sz="4000" dirty="0"/>
              <a:t> </a:t>
            </a:r>
            <a:r>
              <a:rPr lang="en-US" sz="4000" dirty="0" err="1"/>
              <a:t>tầng</a:t>
            </a:r>
            <a:r>
              <a:rPr lang="en-US" sz="4000" dirty="0"/>
              <a:t> </a:t>
            </a:r>
            <a:r>
              <a:rPr lang="en-US" sz="4000" dirty="0" err="1"/>
              <a:t>lớp</a:t>
            </a:r>
            <a:r>
              <a:rPr lang="en-US" sz="4000" dirty="0"/>
              <a:t> </a:t>
            </a:r>
            <a:r>
              <a:rPr lang="en-US" sz="4000" dirty="0" err="1"/>
              <a:t>Nhân</a:t>
            </a:r>
            <a:r>
              <a:rPr lang="en-US" sz="4000" dirty="0"/>
              <a:t> </a:t>
            </a:r>
            <a:r>
              <a:rPr lang="en-US" sz="4000" dirty="0" err="1"/>
              <a:t>dân</a:t>
            </a:r>
            <a:r>
              <a:rPr lang="en-US" sz="4000" dirty="0"/>
              <a:t> </a:t>
            </a:r>
            <a:r>
              <a:rPr lang="en-US" sz="4000" dirty="0" err="1"/>
              <a:t>trên</a:t>
            </a:r>
            <a:r>
              <a:rPr lang="en-US" sz="4000" dirty="0"/>
              <a:t> </a:t>
            </a:r>
            <a:r>
              <a:rPr lang="en-US" sz="4000" dirty="0" err="1"/>
              <a:t>địa</a:t>
            </a:r>
            <a:r>
              <a:rPr lang="en-US" sz="4000" dirty="0"/>
              <a:t> </a:t>
            </a:r>
            <a:r>
              <a:rPr lang="en-US" sz="4000" dirty="0" err="1"/>
              <a:t>bàn</a:t>
            </a:r>
            <a:r>
              <a:rPr lang="en-US" sz="4000" dirty="0"/>
              <a:t> </a:t>
            </a:r>
            <a:r>
              <a:rPr lang="en-US" sz="4000" dirty="0" err="1"/>
              <a:t>thành</a:t>
            </a:r>
            <a:r>
              <a:rPr lang="en-US" sz="4000" dirty="0"/>
              <a:t> </a:t>
            </a:r>
            <a:r>
              <a:rPr lang="en-US" sz="4000" dirty="0" err="1"/>
              <a:t>phô</a:t>
            </a:r>
            <a:r>
              <a:rPr lang="en-US" sz="4000" dirty="0"/>
              <a:t>́ </a:t>
            </a:r>
            <a:r>
              <a:rPr lang="en-US" sz="4000" dirty="0" err="1"/>
              <a:t>đều</a:t>
            </a:r>
            <a:r>
              <a:rPr lang="en-US" sz="4000" dirty="0"/>
              <a:t> </a:t>
            </a:r>
            <a:r>
              <a:rPr lang="en-US" sz="4000" dirty="0" err="1"/>
              <a:t>được</a:t>
            </a:r>
            <a:r>
              <a:rPr lang="en-US" sz="4000" dirty="0"/>
              <a:t> </a:t>
            </a:r>
            <a:r>
              <a:rPr lang="en-US" sz="4000" dirty="0" err="1"/>
              <a:t>đón</a:t>
            </a:r>
            <a:r>
              <a:rPr lang="en-US" sz="4000" dirty="0"/>
              <a:t> </a:t>
            </a:r>
            <a:r>
              <a:rPr lang="en-US" sz="4000" dirty="0" err="1"/>
              <a:t>năm</a:t>
            </a:r>
            <a:r>
              <a:rPr lang="en-US" sz="4000" dirty="0"/>
              <a:t> </a:t>
            </a:r>
            <a:r>
              <a:rPr lang="en-US" sz="4000" dirty="0" err="1"/>
              <a:t>mới</a:t>
            </a:r>
            <a:r>
              <a:rPr lang="en-US" sz="4000" dirty="0"/>
              <a:t> </a:t>
            </a:r>
            <a:r>
              <a:rPr lang="en-US" sz="4000" dirty="0" err="1"/>
              <a:t>vui</a:t>
            </a:r>
            <a:r>
              <a:rPr lang="en-US" sz="4000" dirty="0"/>
              <a:t> </a:t>
            </a:r>
            <a:r>
              <a:rPr lang="en-US" sz="4000" dirty="0" err="1"/>
              <a:t>tươi</a:t>
            </a:r>
            <a:r>
              <a:rPr lang="en-US" sz="4000" dirty="0"/>
              <a:t>, </a:t>
            </a:r>
            <a:r>
              <a:rPr lang="en-US" sz="4000" dirty="0" err="1"/>
              <a:t>phấn</a:t>
            </a:r>
            <a:r>
              <a:rPr lang="en-US" sz="4000" dirty="0"/>
              <a:t> </a:t>
            </a:r>
            <a:r>
              <a:rPr lang="en-US" sz="4000" dirty="0" err="1"/>
              <a:t>khởi</a:t>
            </a:r>
            <a:r>
              <a:rPr lang="en-US" sz="4000" dirty="0"/>
              <a:t>, an </a:t>
            </a:r>
            <a:r>
              <a:rPr lang="en-US" sz="4000" dirty="0" err="1"/>
              <a:t>toàn</a:t>
            </a:r>
            <a:r>
              <a:rPr lang="en-US" sz="4000" dirty="0"/>
              <a:t>.</a:t>
            </a:r>
            <a:endParaRPr sz="4000" dirty="0"/>
          </a:p>
        </p:txBody>
      </p:sp>
      <p:grpSp>
        <p:nvGrpSpPr>
          <p:cNvPr id="1261" name="Google Shape;1261;p57"/>
          <p:cNvGrpSpPr/>
          <p:nvPr/>
        </p:nvGrpSpPr>
        <p:grpSpPr>
          <a:xfrm rot="5400000">
            <a:off x="1068966" y="511836"/>
            <a:ext cx="274200" cy="960138"/>
            <a:chOff x="725969" y="529376"/>
            <a:chExt cx="274200" cy="960138"/>
          </a:xfrm>
        </p:grpSpPr>
        <p:sp>
          <p:nvSpPr>
            <p:cNvPr id="1262" name="Google Shape;1262;p57"/>
            <p:cNvSpPr/>
            <p:nvPr/>
          </p:nvSpPr>
          <p:spPr>
            <a:xfrm rot="-5400000">
              <a:off x="725969" y="1215315"/>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7"/>
            <p:cNvSpPr/>
            <p:nvPr/>
          </p:nvSpPr>
          <p:spPr>
            <a:xfrm rot="-5400000">
              <a:off x="725969" y="872345"/>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7"/>
            <p:cNvSpPr/>
            <p:nvPr/>
          </p:nvSpPr>
          <p:spPr>
            <a:xfrm rot="-5400000">
              <a:off x="725969" y="529376"/>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57"/>
          <p:cNvGrpSpPr/>
          <p:nvPr/>
        </p:nvGrpSpPr>
        <p:grpSpPr>
          <a:xfrm>
            <a:off x="6995160" y="466875"/>
            <a:ext cx="1422762" cy="719297"/>
            <a:chOff x="6995160" y="466875"/>
            <a:chExt cx="1422762" cy="719297"/>
          </a:xfrm>
        </p:grpSpPr>
        <p:grpSp>
          <p:nvGrpSpPr>
            <p:cNvPr id="1266" name="Google Shape;1266;p57"/>
            <p:cNvGrpSpPr/>
            <p:nvPr/>
          </p:nvGrpSpPr>
          <p:grpSpPr>
            <a:xfrm>
              <a:off x="7777844" y="466875"/>
              <a:ext cx="640078" cy="719297"/>
              <a:chOff x="725969" y="1693000"/>
              <a:chExt cx="640078" cy="719297"/>
            </a:xfrm>
          </p:grpSpPr>
          <p:pic>
            <p:nvPicPr>
              <p:cNvPr id="1267" name="Google Shape;1267;p57"/>
              <p:cNvPicPr preferRelativeResize="0"/>
              <p:nvPr/>
            </p:nvPicPr>
            <p:blipFill>
              <a:blip r:embed="rId3">
                <a:alphaModFix/>
              </a:blip>
              <a:stretch>
                <a:fillRect/>
              </a:stretch>
            </p:blipFill>
            <p:spPr>
              <a:xfrm>
                <a:off x="725969" y="1761550"/>
                <a:ext cx="640078" cy="650747"/>
              </a:xfrm>
              <a:prstGeom prst="rect">
                <a:avLst/>
              </a:prstGeom>
              <a:noFill/>
              <a:ln>
                <a:noFill/>
              </a:ln>
            </p:spPr>
          </p:pic>
          <p:sp>
            <p:nvSpPr>
              <p:cNvPr id="1268" name="Google Shape;1268;p57"/>
              <p:cNvSpPr/>
              <p:nvPr/>
            </p:nvSpPr>
            <p:spPr>
              <a:xfrm>
                <a:off x="817408" y="1693000"/>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57"/>
            <p:cNvGrpSpPr/>
            <p:nvPr/>
          </p:nvGrpSpPr>
          <p:grpSpPr>
            <a:xfrm>
              <a:off x="6995160" y="774693"/>
              <a:ext cx="690265" cy="411479"/>
              <a:chOff x="7727713" y="4202328"/>
              <a:chExt cx="690265" cy="411479"/>
            </a:xfrm>
          </p:grpSpPr>
          <p:pic>
            <p:nvPicPr>
              <p:cNvPr id="1270" name="Google Shape;1270;p57"/>
              <p:cNvPicPr preferRelativeResize="0"/>
              <p:nvPr/>
            </p:nvPicPr>
            <p:blipFill>
              <a:blip r:embed="rId4">
                <a:alphaModFix/>
              </a:blip>
              <a:stretch>
                <a:fillRect/>
              </a:stretch>
            </p:blipFill>
            <p:spPr>
              <a:xfrm>
                <a:off x="8119654" y="4202328"/>
                <a:ext cx="298325" cy="411479"/>
              </a:xfrm>
              <a:prstGeom prst="rect">
                <a:avLst/>
              </a:prstGeom>
              <a:noFill/>
              <a:ln>
                <a:noFill/>
              </a:ln>
            </p:spPr>
          </p:pic>
          <p:pic>
            <p:nvPicPr>
              <p:cNvPr id="1271" name="Google Shape;1271;p57"/>
              <p:cNvPicPr preferRelativeResize="0"/>
              <p:nvPr/>
            </p:nvPicPr>
            <p:blipFill>
              <a:blip r:embed="rId5">
                <a:alphaModFix/>
              </a:blip>
              <a:stretch>
                <a:fillRect/>
              </a:stretch>
            </p:blipFill>
            <p:spPr>
              <a:xfrm>
                <a:off x="7727713" y="4202328"/>
                <a:ext cx="298324" cy="411479"/>
              </a:xfrm>
              <a:prstGeom prst="rect">
                <a:avLst/>
              </a:prstGeom>
              <a:noFill/>
              <a:ln>
                <a:noFill/>
              </a:ln>
            </p:spPr>
          </p:pic>
        </p:grpSp>
      </p:grpSp>
    </p:spTree>
    <p:extLst>
      <p:ext uri="{BB962C8B-B14F-4D97-AF65-F5344CB8AC3E}">
        <p14:creationId xmlns:p14="http://schemas.microsoft.com/office/powerpoint/2010/main" val="2668324509"/>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57"/>
          <p:cNvSpPr txBox="1">
            <a:spLocks noGrp="1"/>
          </p:cNvSpPr>
          <p:nvPr>
            <p:ph type="title"/>
          </p:nvPr>
        </p:nvSpPr>
        <p:spPr>
          <a:xfrm flipH="1">
            <a:off x="177281" y="1186172"/>
            <a:ext cx="8890517" cy="3747778"/>
          </a:xfrm>
          <a:prstGeom prst="rect">
            <a:avLst/>
          </a:prstGeom>
        </p:spPr>
        <p:txBody>
          <a:bodyPr spcFirstLastPara="1" wrap="square" lIns="91425" tIns="91425" rIns="91425" bIns="91425" anchor="t" anchorCtr="0">
            <a:noAutofit/>
          </a:bodyPr>
          <a:lstStyle/>
          <a:p>
            <a:pPr lvl="0" algn="just"/>
            <a:r>
              <a:rPr lang="en-US" sz="3600" dirty="0" smtClean="0"/>
              <a:t>- </a:t>
            </a:r>
            <a:r>
              <a:rPr lang="en-US" sz="3600" dirty="0" err="1" smtClean="0"/>
              <a:t>Nhiều</a:t>
            </a:r>
            <a:r>
              <a:rPr lang="en-US" sz="3600" dirty="0" smtClean="0"/>
              <a:t> </a:t>
            </a:r>
            <a:r>
              <a:rPr lang="en-US" sz="3600" dirty="0" err="1"/>
              <a:t>họ</a:t>
            </a:r>
            <a:r>
              <a:rPr lang="en-US" sz="3600" dirty="0"/>
              <a:t>̂ </a:t>
            </a:r>
            <a:r>
              <a:rPr lang="en-US" sz="3600" dirty="0" err="1"/>
              <a:t>gia</a:t>
            </a:r>
            <a:r>
              <a:rPr lang="en-US" sz="3600" dirty="0"/>
              <a:t> </a:t>
            </a:r>
            <a:r>
              <a:rPr lang="en-US" sz="3600" dirty="0" err="1"/>
              <a:t>đình</a:t>
            </a:r>
            <a:r>
              <a:rPr lang="en-US" sz="3600" dirty="0"/>
              <a:t> </a:t>
            </a:r>
            <a:r>
              <a:rPr lang="en-US" sz="3600" dirty="0" err="1"/>
              <a:t>đa</a:t>
            </a:r>
            <a:r>
              <a:rPr lang="en-US" sz="3600" dirty="0"/>
              <a:t>̃ </a:t>
            </a:r>
            <a:r>
              <a:rPr lang="en-US" sz="3600" dirty="0" err="1"/>
              <a:t>được</a:t>
            </a:r>
            <a:r>
              <a:rPr lang="en-US" sz="3600" dirty="0"/>
              <a:t> </a:t>
            </a:r>
            <a:r>
              <a:rPr lang="en-US" sz="3600" dirty="0" err="1"/>
              <a:t>trao</a:t>
            </a:r>
            <a:r>
              <a:rPr lang="en-US" sz="3600" dirty="0"/>
              <a:t> </a:t>
            </a:r>
            <a:r>
              <a:rPr lang="en-US" sz="3600" dirty="0" err="1"/>
              <a:t>tặng</a:t>
            </a:r>
            <a:r>
              <a:rPr lang="en-US" sz="3600" dirty="0"/>
              <a:t> </a:t>
            </a:r>
            <a:r>
              <a:rPr lang="en-US" sz="3600" dirty="0" err="1"/>
              <a:t>các</a:t>
            </a:r>
            <a:r>
              <a:rPr lang="en-US" sz="3600" dirty="0"/>
              <a:t> </a:t>
            </a:r>
            <a:r>
              <a:rPr lang="en-US" sz="3600" dirty="0" err="1"/>
              <a:t>phần</a:t>
            </a:r>
            <a:r>
              <a:rPr lang="en-US" sz="3600" dirty="0"/>
              <a:t> quà, </a:t>
            </a:r>
            <a:r>
              <a:rPr lang="en-US" sz="3600" dirty="0" err="1"/>
              <a:t>sô</a:t>
            </a:r>
            <a:r>
              <a:rPr lang="en-US" sz="3600" dirty="0"/>
              <a:t>̉ </a:t>
            </a:r>
            <a:r>
              <a:rPr lang="en-US" sz="3600" dirty="0" err="1"/>
              <a:t>tiết</a:t>
            </a:r>
            <a:r>
              <a:rPr lang="en-US" sz="3600" dirty="0"/>
              <a:t> </a:t>
            </a:r>
            <a:r>
              <a:rPr lang="en-US" sz="3600" dirty="0" err="1"/>
              <a:t>kiệm</a:t>
            </a:r>
            <a:r>
              <a:rPr lang="en-US" sz="3600" dirty="0"/>
              <a:t>; </a:t>
            </a:r>
            <a:r>
              <a:rPr lang="en-US" sz="3600" dirty="0" err="1"/>
              <a:t>người</a:t>
            </a:r>
            <a:r>
              <a:rPr lang="en-US" sz="3600" dirty="0"/>
              <a:t> có </a:t>
            </a:r>
            <a:r>
              <a:rPr lang="en-US" sz="3600" dirty="0" err="1"/>
              <a:t>bệnh</a:t>
            </a:r>
            <a:r>
              <a:rPr lang="en-US" sz="3600" dirty="0"/>
              <a:t> </a:t>
            </a:r>
            <a:r>
              <a:rPr lang="en-US" sz="3600" dirty="0" err="1"/>
              <a:t>được</a:t>
            </a:r>
            <a:r>
              <a:rPr lang="en-US" sz="3600" dirty="0"/>
              <a:t> </a:t>
            </a:r>
            <a:r>
              <a:rPr lang="en-US" sz="3600" dirty="0" err="1"/>
              <a:t>cấp</a:t>
            </a:r>
            <a:r>
              <a:rPr lang="en-US" sz="3600" dirty="0"/>
              <a:t> </a:t>
            </a:r>
            <a:r>
              <a:rPr lang="en-US" sz="3600" dirty="0" err="1"/>
              <a:t>thuốc</a:t>
            </a:r>
            <a:r>
              <a:rPr lang="en-US" sz="3600" dirty="0"/>
              <a:t> </a:t>
            </a:r>
            <a:r>
              <a:rPr lang="en-US" sz="3600" dirty="0" err="1"/>
              <a:t>va</a:t>
            </a:r>
            <a:r>
              <a:rPr lang="en-US" sz="3600" dirty="0"/>
              <a:t>̀ </a:t>
            </a:r>
            <a:r>
              <a:rPr lang="en-US" sz="3600" dirty="0" err="1"/>
              <a:t>chữa</a:t>
            </a:r>
            <a:r>
              <a:rPr lang="en-US" sz="3600" dirty="0"/>
              <a:t> trị </a:t>
            </a:r>
            <a:r>
              <a:rPr lang="en-US" sz="3600" dirty="0" err="1"/>
              <a:t>miễn</a:t>
            </a:r>
            <a:r>
              <a:rPr lang="en-US" sz="3600" dirty="0"/>
              <a:t> phí; con </a:t>
            </a:r>
            <a:r>
              <a:rPr lang="en-US" sz="3600" dirty="0" err="1"/>
              <a:t>em</a:t>
            </a:r>
            <a:r>
              <a:rPr lang="en-US" sz="3600" dirty="0"/>
              <a:t> </a:t>
            </a:r>
            <a:r>
              <a:rPr lang="en-US" sz="3600" dirty="0" err="1"/>
              <a:t>các</a:t>
            </a:r>
            <a:r>
              <a:rPr lang="en-US" sz="3600" dirty="0"/>
              <a:t> </a:t>
            </a:r>
            <a:r>
              <a:rPr lang="en-US" sz="3600" dirty="0" err="1"/>
              <a:t>gia</a:t>
            </a:r>
            <a:r>
              <a:rPr lang="en-US" sz="3600" dirty="0"/>
              <a:t> </a:t>
            </a:r>
            <a:r>
              <a:rPr lang="en-US" sz="3600" dirty="0" err="1"/>
              <a:t>đình</a:t>
            </a:r>
            <a:r>
              <a:rPr lang="en-US" sz="3600" dirty="0"/>
              <a:t> </a:t>
            </a:r>
            <a:r>
              <a:rPr lang="en-US" sz="3600" dirty="0" err="1"/>
              <a:t>kho</a:t>
            </a:r>
            <a:r>
              <a:rPr lang="en-US" sz="3600" dirty="0"/>
              <a:t>́ </a:t>
            </a:r>
            <a:r>
              <a:rPr lang="en-US" sz="3600" dirty="0" err="1"/>
              <a:t>khăn</a:t>
            </a:r>
            <a:r>
              <a:rPr lang="en-US" sz="3600" dirty="0"/>
              <a:t>, </a:t>
            </a:r>
            <a:r>
              <a:rPr lang="en-US" sz="3600" dirty="0" err="1"/>
              <a:t>chính</a:t>
            </a:r>
            <a:r>
              <a:rPr lang="en-US" sz="3600" dirty="0"/>
              <a:t> </a:t>
            </a:r>
            <a:r>
              <a:rPr lang="en-US" sz="3600" dirty="0" err="1"/>
              <a:t>sách</a:t>
            </a:r>
            <a:r>
              <a:rPr lang="en-US" sz="3600" dirty="0"/>
              <a:t> </a:t>
            </a:r>
            <a:r>
              <a:rPr lang="en-US" sz="3600" dirty="0" err="1"/>
              <a:t>được</a:t>
            </a:r>
            <a:r>
              <a:rPr lang="en-US" sz="3600" dirty="0"/>
              <a:t> </a:t>
            </a:r>
            <a:r>
              <a:rPr lang="en-US" sz="3600" dirty="0" err="1"/>
              <a:t>tạo</a:t>
            </a:r>
            <a:r>
              <a:rPr lang="en-US" sz="3600" dirty="0"/>
              <a:t> </a:t>
            </a:r>
            <a:r>
              <a:rPr lang="en-US" sz="3600" dirty="0" err="1"/>
              <a:t>việc</a:t>
            </a:r>
            <a:r>
              <a:rPr lang="en-US" sz="3600" dirty="0"/>
              <a:t> </a:t>
            </a:r>
            <a:r>
              <a:rPr lang="en-US" sz="3600" dirty="0" err="1"/>
              <a:t>làm</a:t>
            </a:r>
            <a:r>
              <a:rPr lang="en-US" sz="3600" dirty="0"/>
              <a:t> có </a:t>
            </a:r>
            <a:r>
              <a:rPr lang="en-US" sz="3600" dirty="0" err="1"/>
              <a:t>thu</a:t>
            </a:r>
            <a:r>
              <a:rPr lang="en-US" sz="3600" dirty="0"/>
              <a:t> </a:t>
            </a:r>
            <a:r>
              <a:rPr lang="en-US" sz="3600" dirty="0" err="1"/>
              <a:t>nhập</a:t>
            </a:r>
            <a:r>
              <a:rPr lang="en-US" sz="3600" dirty="0"/>
              <a:t> </a:t>
            </a:r>
            <a:r>
              <a:rPr lang="en-US" sz="3600" dirty="0" err="1"/>
              <a:t>ổn</a:t>
            </a:r>
            <a:r>
              <a:rPr lang="en-US" sz="3600" dirty="0"/>
              <a:t> </a:t>
            </a:r>
            <a:r>
              <a:rPr lang="en-US" sz="3600" dirty="0" err="1"/>
              <a:t>định</a:t>
            </a:r>
            <a:r>
              <a:rPr lang="en-US" sz="3600" dirty="0"/>
              <a:t>, </a:t>
            </a:r>
            <a:r>
              <a:rPr lang="en-US" sz="3600" dirty="0" err="1"/>
              <a:t>giúp</a:t>
            </a:r>
            <a:r>
              <a:rPr lang="en-US" sz="3600" dirty="0"/>
              <a:t> </a:t>
            </a:r>
            <a:r>
              <a:rPr lang="en-US" sz="3600" dirty="0" err="1"/>
              <a:t>cuộc</a:t>
            </a:r>
            <a:r>
              <a:rPr lang="en-US" sz="3600" dirty="0"/>
              <a:t> </a:t>
            </a:r>
            <a:r>
              <a:rPr lang="en-US" sz="3600" dirty="0" err="1"/>
              <a:t>sống</a:t>
            </a:r>
            <a:r>
              <a:rPr lang="en-US" sz="3600" dirty="0"/>
              <a:t> </a:t>
            </a:r>
            <a:r>
              <a:rPr lang="en-US" sz="3600" dirty="0" err="1"/>
              <a:t>bớt</a:t>
            </a:r>
            <a:r>
              <a:rPr lang="en-US" sz="3600" dirty="0"/>
              <a:t> </a:t>
            </a:r>
            <a:r>
              <a:rPr lang="en-US" sz="3600" dirty="0" err="1"/>
              <a:t>kho</a:t>
            </a:r>
            <a:r>
              <a:rPr lang="en-US" sz="3600" dirty="0"/>
              <a:t>́ </a:t>
            </a:r>
            <a:r>
              <a:rPr lang="en-US" sz="3600" dirty="0" err="1"/>
              <a:t>khăn</a:t>
            </a:r>
            <a:r>
              <a:rPr lang="en-US" sz="3600" dirty="0"/>
              <a:t>.</a:t>
            </a:r>
            <a:endParaRPr sz="3600" dirty="0"/>
          </a:p>
        </p:txBody>
      </p:sp>
      <p:grpSp>
        <p:nvGrpSpPr>
          <p:cNvPr id="1261" name="Google Shape;1261;p57"/>
          <p:cNvGrpSpPr/>
          <p:nvPr/>
        </p:nvGrpSpPr>
        <p:grpSpPr>
          <a:xfrm rot="5400000">
            <a:off x="1068966" y="511836"/>
            <a:ext cx="274200" cy="960138"/>
            <a:chOff x="725969" y="529376"/>
            <a:chExt cx="274200" cy="960138"/>
          </a:xfrm>
        </p:grpSpPr>
        <p:sp>
          <p:nvSpPr>
            <p:cNvPr id="1262" name="Google Shape;1262;p57"/>
            <p:cNvSpPr/>
            <p:nvPr/>
          </p:nvSpPr>
          <p:spPr>
            <a:xfrm rot="-5400000">
              <a:off x="725969" y="1215315"/>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7"/>
            <p:cNvSpPr/>
            <p:nvPr/>
          </p:nvSpPr>
          <p:spPr>
            <a:xfrm rot="-5400000">
              <a:off x="725969" y="872345"/>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7"/>
            <p:cNvSpPr/>
            <p:nvPr/>
          </p:nvSpPr>
          <p:spPr>
            <a:xfrm rot="-5400000">
              <a:off x="725969" y="529376"/>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57"/>
          <p:cNvGrpSpPr/>
          <p:nvPr/>
        </p:nvGrpSpPr>
        <p:grpSpPr>
          <a:xfrm>
            <a:off x="6995160" y="466875"/>
            <a:ext cx="1422762" cy="719297"/>
            <a:chOff x="6995160" y="466875"/>
            <a:chExt cx="1422762" cy="719297"/>
          </a:xfrm>
        </p:grpSpPr>
        <p:grpSp>
          <p:nvGrpSpPr>
            <p:cNvPr id="1266" name="Google Shape;1266;p57"/>
            <p:cNvGrpSpPr/>
            <p:nvPr/>
          </p:nvGrpSpPr>
          <p:grpSpPr>
            <a:xfrm>
              <a:off x="7777844" y="466875"/>
              <a:ext cx="640078" cy="719297"/>
              <a:chOff x="725969" y="1693000"/>
              <a:chExt cx="640078" cy="719297"/>
            </a:xfrm>
          </p:grpSpPr>
          <p:pic>
            <p:nvPicPr>
              <p:cNvPr id="1267" name="Google Shape;1267;p57"/>
              <p:cNvPicPr preferRelativeResize="0"/>
              <p:nvPr/>
            </p:nvPicPr>
            <p:blipFill>
              <a:blip r:embed="rId3">
                <a:alphaModFix/>
              </a:blip>
              <a:stretch>
                <a:fillRect/>
              </a:stretch>
            </p:blipFill>
            <p:spPr>
              <a:xfrm>
                <a:off x="725969" y="1761550"/>
                <a:ext cx="640078" cy="650747"/>
              </a:xfrm>
              <a:prstGeom prst="rect">
                <a:avLst/>
              </a:prstGeom>
              <a:noFill/>
              <a:ln>
                <a:noFill/>
              </a:ln>
            </p:spPr>
          </p:pic>
          <p:sp>
            <p:nvSpPr>
              <p:cNvPr id="1268" name="Google Shape;1268;p57"/>
              <p:cNvSpPr/>
              <p:nvPr/>
            </p:nvSpPr>
            <p:spPr>
              <a:xfrm>
                <a:off x="817408" y="1693000"/>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57"/>
            <p:cNvGrpSpPr/>
            <p:nvPr/>
          </p:nvGrpSpPr>
          <p:grpSpPr>
            <a:xfrm>
              <a:off x="6995160" y="774693"/>
              <a:ext cx="690265" cy="411479"/>
              <a:chOff x="7727713" y="4202328"/>
              <a:chExt cx="690265" cy="411479"/>
            </a:xfrm>
          </p:grpSpPr>
          <p:pic>
            <p:nvPicPr>
              <p:cNvPr id="1270" name="Google Shape;1270;p57"/>
              <p:cNvPicPr preferRelativeResize="0"/>
              <p:nvPr/>
            </p:nvPicPr>
            <p:blipFill>
              <a:blip r:embed="rId4">
                <a:alphaModFix/>
              </a:blip>
              <a:stretch>
                <a:fillRect/>
              </a:stretch>
            </p:blipFill>
            <p:spPr>
              <a:xfrm>
                <a:off x="8119654" y="4202328"/>
                <a:ext cx="298325" cy="411479"/>
              </a:xfrm>
              <a:prstGeom prst="rect">
                <a:avLst/>
              </a:prstGeom>
              <a:noFill/>
              <a:ln>
                <a:noFill/>
              </a:ln>
            </p:spPr>
          </p:pic>
          <p:pic>
            <p:nvPicPr>
              <p:cNvPr id="1271" name="Google Shape;1271;p57"/>
              <p:cNvPicPr preferRelativeResize="0"/>
              <p:nvPr/>
            </p:nvPicPr>
            <p:blipFill>
              <a:blip r:embed="rId5">
                <a:alphaModFix/>
              </a:blip>
              <a:stretch>
                <a:fillRect/>
              </a:stretch>
            </p:blipFill>
            <p:spPr>
              <a:xfrm>
                <a:off x="7727713" y="4202328"/>
                <a:ext cx="298324" cy="411479"/>
              </a:xfrm>
              <a:prstGeom prst="rect">
                <a:avLst/>
              </a:prstGeom>
              <a:noFill/>
              <a:ln>
                <a:noFill/>
              </a:ln>
            </p:spPr>
          </p:pic>
        </p:grpSp>
      </p:grpSp>
    </p:spTree>
    <p:extLst>
      <p:ext uri="{BB962C8B-B14F-4D97-AF65-F5344CB8AC3E}">
        <p14:creationId xmlns:p14="http://schemas.microsoft.com/office/powerpoint/2010/main" val="2880860654"/>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57"/>
          <p:cNvSpPr txBox="1">
            <a:spLocks noGrp="1"/>
          </p:cNvSpPr>
          <p:nvPr>
            <p:ph type="title"/>
          </p:nvPr>
        </p:nvSpPr>
        <p:spPr>
          <a:xfrm flipH="1">
            <a:off x="177281" y="1186172"/>
            <a:ext cx="8890517" cy="3747778"/>
          </a:xfrm>
          <a:prstGeom prst="rect">
            <a:avLst/>
          </a:prstGeom>
        </p:spPr>
        <p:txBody>
          <a:bodyPr spcFirstLastPara="1" wrap="square" lIns="91425" tIns="91425" rIns="91425" bIns="91425" anchor="t" anchorCtr="0">
            <a:noAutofit/>
          </a:bodyPr>
          <a:lstStyle/>
          <a:p>
            <a:pPr lvl="0" algn="just"/>
            <a:r>
              <a:rPr lang="vi-VN" sz="4400" dirty="0"/>
              <a:t>- Mục đích: </a:t>
            </a:r>
            <a:r>
              <a:rPr lang="en-US" sz="4400" dirty="0" err="1"/>
              <a:t>nhằm</a:t>
            </a:r>
            <a:r>
              <a:rPr lang="en-US" sz="4400" dirty="0"/>
              <a:t> </a:t>
            </a:r>
            <a:r>
              <a:rPr lang="en-US" sz="4400" dirty="0" err="1"/>
              <a:t>kêu</a:t>
            </a:r>
            <a:r>
              <a:rPr lang="en-US" sz="4400" dirty="0"/>
              <a:t> </a:t>
            </a:r>
            <a:r>
              <a:rPr lang="en-US" sz="4400" dirty="0" err="1"/>
              <a:t>gọi</a:t>
            </a:r>
            <a:r>
              <a:rPr lang="en-US" sz="4400" dirty="0"/>
              <a:t> </a:t>
            </a:r>
            <a:r>
              <a:rPr lang="en-US" sz="4400" dirty="0" err="1"/>
              <a:t>sư</a:t>
            </a:r>
            <a:r>
              <a:rPr lang="en-US" sz="4400" dirty="0"/>
              <a:t>̣ </a:t>
            </a:r>
            <a:r>
              <a:rPr lang="en-US" sz="4400" dirty="0" err="1"/>
              <a:t>quan</a:t>
            </a:r>
            <a:r>
              <a:rPr lang="en-US" sz="4400" dirty="0"/>
              <a:t> </a:t>
            </a:r>
            <a:r>
              <a:rPr lang="en-US" sz="4400" dirty="0" err="1"/>
              <a:t>tâm</a:t>
            </a:r>
            <a:r>
              <a:rPr lang="en-US" sz="4400" dirty="0"/>
              <a:t>, </a:t>
            </a:r>
            <a:r>
              <a:rPr lang="en-US" sz="4400" dirty="0" err="1"/>
              <a:t>đóng</a:t>
            </a:r>
            <a:r>
              <a:rPr lang="en-US" sz="4400" dirty="0"/>
              <a:t> </a:t>
            </a:r>
            <a:r>
              <a:rPr lang="en-US" sz="4400" dirty="0" err="1"/>
              <a:t>góp</a:t>
            </a:r>
            <a:r>
              <a:rPr lang="en-US" sz="4400" dirty="0"/>
              <a:t> </a:t>
            </a:r>
            <a:r>
              <a:rPr lang="en-US" sz="4400" dirty="0" err="1"/>
              <a:t>của</a:t>
            </a:r>
            <a:r>
              <a:rPr lang="en-US" sz="4400" dirty="0"/>
              <a:t> </a:t>
            </a:r>
            <a:r>
              <a:rPr lang="en-US" sz="4400" dirty="0" err="1"/>
              <a:t>các</a:t>
            </a:r>
            <a:r>
              <a:rPr lang="en-US" sz="4400" dirty="0"/>
              <a:t> cơ </a:t>
            </a:r>
            <a:r>
              <a:rPr lang="en-US" sz="4400" dirty="0" err="1"/>
              <a:t>quan</a:t>
            </a:r>
            <a:r>
              <a:rPr lang="en-US" sz="4400" dirty="0"/>
              <a:t>, </a:t>
            </a:r>
            <a:r>
              <a:rPr lang="en-US" sz="4400" dirty="0" err="1"/>
              <a:t>tô</a:t>
            </a:r>
            <a:r>
              <a:rPr lang="en-US" sz="4400" dirty="0"/>
              <a:t>̉ </a:t>
            </a:r>
            <a:r>
              <a:rPr lang="en-US" sz="4400" dirty="0" err="1"/>
              <a:t>chức</a:t>
            </a:r>
            <a:r>
              <a:rPr lang="en-US" sz="4400" dirty="0"/>
              <a:t>, </a:t>
            </a:r>
            <a:r>
              <a:rPr lang="en-US" sz="4400" dirty="0" err="1"/>
              <a:t>ca</a:t>
            </a:r>
            <a:r>
              <a:rPr lang="en-US" sz="4400" dirty="0"/>
              <a:t>́ </a:t>
            </a:r>
            <a:r>
              <a:rPr lang="en-US" sz="4400" dirty="0" err="1"/>
              <a:t>nhân</a:t>
            </a:r>
            <a:r>
              <a:rPr lang="en-US" sz="4400" dirty="0"/>
              <a:t>, </a:t>
            </a:r>
            <a:r>
              <a:rPr lang="en-US" sz="4400" dirty="0" err="1"/>
              <a:t>các</a:t>
            </a:r>
            <a:r>
              <a:rPr lang="en-US" sz="4400" dirty="0"/>
              <a:t> </a:t>
            </a:r>
            <a:r>
              <a:rPr lang="en-US" sz="4400" dirty="0" err="1"/>
              <a:t>nha</a:t>
            </a:r>
            <a:r>
              <a:rPr lang="en-US" sz="4400" dirty="0"/>
              <a:t>̀ </a:t>
            </a:r>
            <a:r>
              <a:rPr lang="en-US" sz="4400" dirty="0" err="1"/>
              <a:t>hảo</a:t>
            </a:r>
            <a:r>
              <a:rPr lang="en-US" sz="4400" dirty="0"/>
              <a:t> </a:t>
            </a:r>
            <a:r>
              <a:rPr lang="en-US" sz="4400" dirty="0" err="1"/>
              <a:t>tâm</a:t>
            </a:r>
            <a:r>
              <a:rPr lang="en-US" sz="4400" dirty="0"/>
              <a:t> </a:t>
            </a:r>
            <a:r>
              <a:rPr lang="en-US" sz="4400" dirty="0" err="1"/>
              <a:t>đê</a:t>
            </a:r>
            <a:r>
              <a:rPr lang="en-US" sz="4400" dirty="0"/>
              <a:t>̉ </a:t>
            </a:r>
            <a:r>
              <a:rPr lang="en-US" sz="4400" dirty="0" err="1"/>
              <a:t>giúp</a:t>
            </a:r>
            <a:r>
              <a:rPr lang="en-US" sz="4400" dirty="0"/>
              <a:t> </a:t>
            </a:r>
            <a:r>
              <a:rPr lang="en-US" sz="4400" dirty="0" err="1"/>
              <a:t>đơ</a:t>
            </a:r>
            <a:r>
              <a:rPr lang="en-US" sz="4400" dirty="0"/>
              <a:t>̃ </a:t>
            </a:r>
            <a:r>
              <a:rPr lang="en-US" sz="4400" dirty="0" err="1"/>
              <a:t>cho</a:t>
            </a:r>
            <a:r>
              <a:rPr lang="en-US" sz="4400" dirty="0"/>
              <a:t> </a:t>
            </a:r>
            <a:r>
              <a:rPr lang="en-US" sz="4400" dirty="0" err="1"/>
              <a:t>người</a:t>
            </a:r>
            <a:r>
              <a:rPr lang="en-US" sz="4400" dirty="0"/>
              <a:t> </a:t>
            </a:r>
            <a:r>
              <a:rPr lang="en-US" sz="4400" dirty="0" err="1"/>
              <a:t>nghèo</a:t>
            </a:r>
            <a:r>
              <a:rPr lang="en-US" sz="4400" dirty="0"/>
              <a:t> </a:t>
            </a:r>
            <a:r>
              <a:rPr lang="en-US" sz="4400" dirty="0" err="1"/>
              <a:t>va</a:t>
            </a:r>
            <a:r>
              <a:rPr lang="en-US" sz="4400" dirty="0"/>
              <a:t>̀ </a:t>
            </a:r>
            <a:r>
              <a:rPr lang="en-US" sz="4400" dirty="0" err="1"/>
              <a:t>nạn</a:t>
            </a:r>
            <a:r>
              <a:rPr lang="en-US" sz="4400" dirty="0"/>
              <a:t> </a:t>
            </a:r>
            <a:r>
              <a:rPr lang="en-US" sz="4400" dirty="0" err="1"/>
              <a:t>nhân</a:t>
            </a:r>
            <a:r>
              <a:rPr lang="en-US" sz="4400" dirty="0"/>
              <a:t> </a:t>
            </a:r>
            <a:r>
              <a:rPr lang="en-US" sz="4400" dirty="0" err="1"/>
              <a:t>chất</a:t>
            </a:r>
            <a:r>
              <a:rPr lang="en-US" sz="4400" dirty="0"/>
              <a:t> </a:t>
            </a:r>
            <a:r>
              <a:rPr lang="en-US" sz="4400" dirty="0" err="1"/>
              <a:t>độc</a:t>
            </a:r>
            <a:r>
              <a:rPr lang="en-US" sz="4400" dirty="0"/>
              <a:t> da cam.</a:t>
            </a:r>
            <a:endParaRPr sz="4400" dirty="0"/>
          </a:p>
        </p:txBody>
      </p:sp>
      <p:grpSp>
        <p:nvGrpSpPr>
          <p:cNvPr id="1261" name="Google Shape;1261;p57"/>
          <p:cNvGrpSpPr/>
          <p:nvPr/>
        </p:nvGrpSpPr>
        <p:grpSpPr>
          <a:xfrm rot="5400000">
            <a:off x="1068966" y="511836"/>
            <a:ext cx="274200" cy="960138"/>
            <a:chOff x="725969" y="529376"/>
            <a:chExt cx="274200" cy="960138"/>
          </a:xfrm>
        </p:grpSpPr>
        <p:sp>
          <p:nvSpPr>
            <p:cNvPr id="1262" name="Google Shape;1262;p57"/>
            <p:cNvSpPr/>
            <p:nvPr/>
          </p:nvSpPr>
          <p:spPr>
            <a:xfrm rot="-5400000">
              <a:off x="725969" y="1215315"/>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7"/>
            <p:cNvSpPr/>
            <p:nvPr/>
          </p:nvSpPr>
          <p:spPr>
            <a:xfrm rot="-5400000">
              <a:off x="725969" y="872345"/>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7"/>
            <p:cNvSpPr/>
            <p:nvPr/>
          </p:nvSpPr>
          <p:spPr>
            <a:xfrm rot="-5400000">
              <a:off x="725969" y="529376"/>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57"/>
          <p:cNvGrpSpPr/>
          <p:nvPr/>
        </p:nvGrpSpPr>
        <p:grpSpPr>
          <a:xfrm>
            <a:off x="6995160" y="466875"/>
            <a:ext cx="1422762" cy="719297"/>
            <a:chOff x="6995160" y="466875"/>
            <a:chExt cx="1422762" cy="719297"/>
          </a:xfrm>
        </p:grpSpPr>
        <p:grpSp>
          <p:nvGrpSpPr>
            <p:cNvPr id="1266" name="Google Shape;1266;p57"/>
            <p:cNvGrpSpPr/>
            <p:nvPr/>
          </p:nvGrpSpPr>
          <p:grpSpPr>
            <a:xfrm>
              <a:off x="7777844" y="466875"/>
              <a:ext cx="640078" cy="719297"/>
              <a:chOff x="725969" y="1693000"/>
              <a:chExt cx="640078" cy="719297"/>
            </a:xfrm>
          </p:grpSpPr>
          <p:pic>
            <p:nvPicPr>
              <p:cNvPr id="1267" name="Google Shape;1267;p57"/>
              <p:cNvPicPr preferRelativeResize="0"/>
              <p:nvPr/>
            </p:nvPicPr>
            <p:blipFill>
              <a:blip r:embed="rId3">
                <a:alphaModFix/>
              </a:blip>
              <a:stretch>
                <a:fillRect/>
              </a:stretch>
            </p:blipFill>
            <p:spPr>
              <a:xfrm>
                <a:off x="725969" y="1761550"/>
                <a:ext cx="640078" cy="650747"/>
              </a:xfrm>
              <a:prstGeom prst="rect">
                <a:avLst/>
              </a:prstGeom>
              <a:noFill/>
              <a:ln>
                <a:noFill/>
              </a:ln>
            </p:spPr>
          </p:pic>
          <p:sp>
            <p:nvSpPr>
              <p:cNvPr id="1268" name="Google Shape;1268;p57"/>
              <p:cNvSpPr/>
              <p:nvPr/>
            </p:nvSpPr>
            <p:spPr>
              <a:xfrm>
                <a:off x="817408" y="1693000"/>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57"/>
            <p:cNvGrpSpPr/>
            <p:nvPr/>
          </p:nvGrpSpPr>
          <p:grpSpPr>
            <a:xfrm>
              <a:off x="6995160" y="774693"/>
              <a:ext cx="690265" cy="411479"/>
              <a:chOff x="7727713" y="4202328"/>
              <a:chExt cx="690265" cy="411479"/>
            </a:xfrm>
          </p:grpSpPr>
          <p:pic>
            <p:nvPicPr>
              <p:cNvPr id="1270" name="Google Shape;1270;p57"/>
              <p:cNvPicPr preferRelativeResize="0"/>
              <p:nvPr/>
            </p:nvPicPr>
            <p:blipFill>
              <a:blip r:embed="rId4">
                <a:alphaModFix/>
              </a:blip>
              <a:stretch>
                <a:fillRect/>
              </a:stretch>
            </p:blipFill>
            <p:spPr>
              <a:xfrm>
                <a:off x="8119654" y="4202328"/>
                <a:ext cx="298325" cy="411479"/>
              </a:xfrm>
              <a:prstGeom prst="rect">
                <a:avLst/>
              </a:prstGeom>
              <a:noFill/>
              <a:ln>
                <a:noFill/>
              </a:ln>
            </p:spPr>
          </p:pic>
          <p:pic>
            <p:nvPicPr>
              <p:cNvPr id="1271" name="Google Shape;1271;p57"/>
              <p:cNvPicPr preferRelativeResize="0"/>
              <p:nvPr/>
            </p:nvPicPr>
            <p:blipFill>
              <a:blip r:embed="rId5">
                <a:alphaModFix/>
              </a:blip>
              <a:stretch>
                <a:fillRect/>
              </a:stretch>
            </p:blipFill>
            <p:spPr>
              <a:xfrm>
                <a:off x="7727713" y="4202328"/>
                <a:ext cx="298324" cy="411479"/>
              </a:xfrm>
              <a:prstGeom prst="rect">
                <a:avLst/>
              </a:prstGeom>
              <a:noFill/>
              <a:ln>
                <a:noFill/>
              </a:ln>
            </p:spPr>
          </p:pic>
        </p:grpSp>
      </p:grpSp>
    </p:spTree>
    <p:extLst>
      <p:ext uri="{BB962C8B-B14F-4D97-AF65-F5344CB8AC3E}">
        <p14:creationId xmlns:p14="http://schemas.microsoft.com/office/powerpoint/2010/main" val="3983125879"/>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57"/>
          <p:cNvSpPr txBox="1">
            <a:spLocks noGrp="1"/>
          </p:cNvSpPr>
          <p:nvPr>
            <p:ph type="title"/>
          </p:nvPr>
        </p:nvSpPr>
        <p:spPr>
          <a:xfrm flipH="1">
            <a:off x="177281" y="1186172"/>
            <a:ext cx="8890517" cy="3747778"/>
          </a:xfrm>
          <a:prstGeom prst="rect">
            <a:avLst/>
          </a:prstGeom>
        </p:spPr>
        <p:txBody>
          <a:bodyPr spcFirstLastPara="1" wrap="square" lIns="91425" tIns="91425" rIns="91425" bIns="91425" anchor="t" anchorCtr="0">
            <a:noAutofit/>
          </a:bodyPr>
          <a:lstStyle/>
          <a:p>
            <a:pPr lvl="0" algn="just"/>
            <a:r>
              <a:rPr lang="vi-VN" sz="4400" dirty="0"/>
              <a:t>- Kết quả: </a:t>
            </a:r>
            <a:r>
              <a:rPr lang="en-US" sz="4400" dirty="0" err="1"/>
              <a:t>Phong</a:t>
            </a:r>
            <a:r>
              <a:rPr lang="en-US" sz="4400" dirty="0"/>
              <a:t> </a:t>
            </a:r>
            <a:r>
              <a:rPr lang="en-US" sz="4400" dirty="0" err="1"/>
              <a:t>trào</a:t>
            </a:r>
            <a:r>
              <a:rPr lang="en-US" sz="4400" dirty="0"/>
              <a:t> </a:t>
            </a:r>
            <a:r>
              <a:rPr lang="en-US" sz="4400" dirty="0" err="1"/>
              <a:t>đa</a:t>
            </a:r>
            <a:r>
              <a:rPr lang="en-US" sz="4400" dirty="0"/>
              <a:t>̃ </a:t>
            </a:r>
            <a:r>
              <a:rPr lang="en-US" sz="4400" dirty="0" err="1"/>
              <a:t>được</a:t>
            </a:r>
            <a:r>
              <a:rPr lang="en-US" sz="4400" dirty="0"/>
              <a:t> </a:t>
            </a:r>
            <a:r>
              <a:rPr lang="en-US" sz="4400" dirty="0" err="1"/>
              <a:t>người</a:t>
            </a:r>
            <a:r>
              <a:rPr lang="en-US" sz="4400" dirty="0"/>
              <a:t> </a:t>
            </a:r>
            <a:r>
              <a:rPr lang="en-US" sz="4400" dirty="0" err="1"/>
              <a:t>dân</a:t>
            </a:r>
            <a:r>
              <a:rPr lang="en-US" sz="4400" dirty="0"/>
              <a:t> </a:t>
            </a:r>
            <a:r>
              <a:rPr lang="en-US" sz="4400" dirty="0" err="1"/>
              <a:t>thành</a:t>
            </a:r>
            <a:r>
              <a:rPr lang="en-US" sz="4400" dirty="0"/>
              <a:t> </a:t>
            </a:r>
            <a:r>
              <a:rPr lang="en-US" sz="4400" dirty="0" err="1"/>
              <a:t>phô</a:t>
            </a:r>
            <a:r>
              <a:rPr lang="en-US" sz="4400" dirty="0"/>
              <a:t>́ </a:t>
            </a:r>
            <a:r>
              <a:rPr lang="en-US" sz="4400" dirty="0" err="1"/>
              <a:t>hưởng</a:t>
            </a:r>
            <a:r>
              <a:rPr lang="en-US" sz="4400" dirty="0"/>
              <a:t> </a:t>
            </a:r>
            <a:r>
              <a:rPr lang="en-US" sz="4400" dirty="0" err="1"/>
              <a:t>ứng</a:t>
            </a:r>
            <a:r>
              <a:rPr lang="en-US" sz="4400" dirty="0"/>
              <a:t> </a:t>
            </a:r>
            <a:r>
              <a:rPr lang="en-US" sz="4400" dirty="0" err="1"/>
              <a:t>tích</a:t>
            </a:r>
            <a:r>
              <a:rPr lang="en-US" sz="4400" dirty="0"/>
              <a:t> </a:t>
            </a:r>
            <a:r>
              <a:rPr lang="en-US" sz="4400" dirty="0" err="1"/>
              <a:t>cực</a:t>
            </a:r>
            <a:r>
              <a:rPr lang="en-US" sz="4400" dirty="0"/>
              <a:t> </a:t>
            </a:r>
            <a:r>
              <a:rPr lang="en-US" sz="4400" dirty="0" err="1"/>
              <a:t>va</a:t>
            </a:r>
            <a:r>
              <a:rPr lang="en-US" sz="4400" dirty="0"/>
              <a:t>̀ </a:t>
            </a:r>
            <a:r>
              <a:rPr lang="en-US" sz="4400" dirty="0" err="1"/>
              <a:t>lan</a:t>
            </a:r>
            <a:r>
              <a:rPr lang="en-US" sz="4400" dirty="0"/>
              <a:t> </a:t>
            </a:r>
            <a:r>
              <a:rPr lang="en-US" sz="4400" dirty="0" err="1"/>
              <a:t>toa</a:t>
            </a:r>
            <a:r>
              <a:rPr lang="en-US" sz="4400" dirty="0"/>
              <a:t>̉ </a:t>
            </a:r>
            <a:r>
              <a:rPr lang="en-US" sz="4400" dirty="0" err="1"/>
              <a:t>rộng</a:t>
            </a:r>
            <a:r>
              <a:rPr lang="en-US" sz="4400" dirty="0"/>
              <a:t> </a:t>
            </a:r>
            <a:r>
              <a:rPr lang="en-US" sz="4400" dirty="0" err="1"/>
              <a:t>khắp</a:t>
            </a:r>
            <a:r>
              <a:rPr lang="en-US" sz="4400" dirty="0"/>
              <a:t>, </a:t>
            </a:r>
            <a:r>
              <a:rPr lang="en-US" sz="4400" dirty="0" err="1"/>
              <a:t>thê</a:t>
            </a:r>
            <a:r>
              <a:rPr lang="en-US" sz="4400" dirty="0"/>
              <a:t>̉ </a:t>
            </a:r>
            <a:r>
              <a:rPr lang="en-US" sz="4400" dirty="0" err="1"/>
              <a:t>hiện</a:t>
            </a:r>
            <a:r>
              <a:rPr lang="en-US" sz="4400" dirty="0"/>
              <a:t> </a:t>
            </a:r>
            <a:r>
              <a:rPr lang="en-US" sz="4400" dirty="0" err="1"/>
              <a:t>truyền</a:t>
            </a:r>
            <a:r>
              <a:rPr lang="en-US" sz="4400" dirty="0"/>
              <a:t> </a:t>
            </a:r>
            <a:r>
              <a:rPr lang="en-US" sz="4400" dirty="0" err="1"/>
              <a:t>thống</a:t>
            </a:r>
            <a:r>
              <a:rPr lang="en-US" sz="4400" dirty="0"/>
              <a:t> “</a:t>
            </a:r>
            <a:r>
              <a:rPr lang="en-US" sz="4400" dirty="0" err="1"/>
              <a:t>Tương</a:t>
            </a:r>
            <a:r>
              <a:rPr lang="en-US" sz="4400" dirty="0"/>
              <a:t> </a:t>
            </a:r>
            <a:r>
              <a:rPr lang="en-US" sz="4400" dirty="0" err="1"/>
              <a:t>thân</a:t>
            </a:r>
            <a:r>
              <a:rPr lang="en-US" sz="4400" dirty="0"/>
              <a:t> </a:t>
            </a:r>
            <a:r>
              <a:rPr lang="en-US" sz="4400" dirty="0" err="1"/>
              <a:t>tương</a:t>
            </a:r>
            <a:r>
              <a:rPr lang="en-US" sz="4400" dirty="0"/>
              <a:t> </a:t>
            </a:r>
            <a:r>
              <a:rPr lang="en-US" sz="4400" dirty="0" err="1"/>
              <a:t>ái</a:t>
            </a:r>
            <a:r>
              <a:rPr lang="en-US" sz="4400" dirty="0"/>
              <a:t>” </a:t>
            </a:r>
            <a:r>
              <a:rPr lang="en-US" sz="4400" dirty="0" err="1"/>
              <a:t>của</a:t>
            </a:r>
            <a:r>
              <a:rPr lang="en-US" sz="4400" dirty="0"/>
              <a:t> </a:t>
            </a:r>
            <a:r>
              <a:rPr lang="en-US" sz="4400" dirty="0" err="1"/>
              <a:t>người</a:t>
            </a:r>
            <a:r>
              <a:rPr lang="en-US" sz="4400" dirty="0"/>
              <a:t> </a:t>
            </a:r>
            <a:r>
              <a:rPr lang="en-US" sz="4400" dirty="0" err="1"/>
              <a:t>dân</a:t>
            </a:r>
            <a:r>
              <a:rPr lang="en-US" sz="4400" dirty="0"/>
              <a:t> </a:t>
            </a:r>
            <a:r>
              <a:rPr lang="en-US" sz="4400" dirty="0" err="1"/>
              <a:t>thu</a:t>
            </a:r>
            <a:r>
              <a:rPr lang="en-US" sz="4400" dirty="0"/>
              <a:t>̉ </a:t>
            </a:r>
            <a:r>
              <a:rPr lang="en-US" sz="4400" dirty="0" err="1"/>
              <a:t>đo</a:t>
            </a:r>
            <a:r>
              <a:rPr lang="en-US" sz="4400" dirty="0"/>
              <a:t>̂.</a:t>
            </a:r>
            <a:endParaRPr sz="4400" dirty="0"/>
          </a:p>
        </p:txBody>
      </p:sp>
      <p:grpSp>
        <p:nvGrpSpPr>
          <p:cNvPr id="1261" name="Google Shape;1261;p57"/>
          <p:cNvGrpSpPr/>
          <p:nvPr/>
        </p:nvGrpSpPr>
        <p:grpSpPr>
          <a:xfrm rot="5400000">
            <a:off x="1068966" y="511836"/>
            <a:ext cx="274200" cy="960138"/>
            <a:chOff x="725969" y="529376"/>
            <a:chExt cx="274200" cy="960138"/>
          </a:xfrm>
        </p:grpSpPr>
        <p:sp>
          <p:nvSpPr>
            <p:cNvPr id="1262" name="Google Shape;1262;p57"/>
            <p:cNvSpPr/>
            <p:nvPr/>
          </p:nvSpPr>
          <p:spPr>
            <a:xfrm rot="-5400000">
              <a:off x="725969" y="1215315"/>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7"/>
            <p:cNvSpPr/>
            <p:nvPr/>
          </p:nvSpPr>
          <p:spPr>
            <a:xfrm rot="-5400000">
              <a:off x="725969" y="872345"/>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7"/>
            <p:cNvSpPr/>
            <p:nvPr/>
          </p:nvSpPr>
          <p:spPr>
            <a:xfrm rot="-5400000">
              <a:off x="725969" y="529376"/>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57"/>
          <p:cNvGrpSpPr/>
          <p:nvPr/>
        </p:nvGrpSpPr>
        <p:grpSpPr>
          <a:xfrm>
            <a:off x="6995160" y="466875"/>
            <a:ext cx="1422762" cy="719297"/>
            <a:chOff x="6995160" y="466875"/>
            <a:chExt cx="1422762" cy="719297"/>
          </a:xfrm>
        </p:grpSpPr>
        <p:grpSp>
          <p:nvGrpSpPr>
            <p:cNvPr id="1266" name="Google Shape;1266;p57"/>
            <p:cNvGrpSpPr/>
            <p:nvPr/>
          </p:nvGrpSpPr>
          <p:grpSpPr>
            <a:xfrm>
              <a:off x="7777844" y="466875"/>
              <a:ext cx="640078" cy="719297"/>
              <a:chOff x="725969" y="1693000"/>
              <a:chExt cx="640078" cy="719297"/>
            </a:xfrm>
          </p:grpSpPr>
          <p:pic>
            <p:nvPicPr>
              <p:cNvPr id="1267" name="Google Shape;1267;p57"/>
              <p:cNvPicPr preferRelativeResize="0"/>
              <p:nvPr/>
            </p:nvPicPr>
            <p:blipFill>
              <a:blip r:embed="rId3">
                <a:alphaModFix/>
              </a:blip>
              <a:stretch>
                <a:fillRect/>
              </a:stretch>
            </p:blipFill>
            <p:spPr>
              <a:xfrm>
                <a:off x="725969" y="1761550"/>
                <a:ext cx="640078" cy="650747"/>
              </a:xfrm>
              <a:prstGeom prst="rect">
                <a:avLst/>
              </a:prstGeom>
              <a:noFill/>
              <a:ln>
                <a:noFill/>
              </a:ln>
            </p:spPr>
          </p:pic>
          <p:sp>
            <p:nvSpPr>
              <p:cNvPr id="1268" name="Google Shape;1268;p57"/>
              <p:cNvSpPr/>
              <p:nvPr/>
            </p:nvSpPr>
            <p:spPr>
              <a:xfrm>
                <a:off x="817408" y="1693000"/>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57"/>
            <p:cNvGrpSpPr/>
            <p:nvPr/>
          </p:nvGrpSpPr>
          <p:grpSpPr>
            <a:xfrm>
              <a:off x="6995160" y="774693"/>
              <a:ext cx="690265" cy="411479"/>
              <a:chOff x="7727713" y="4202328"/>
              <a:chExt cx="690265" cy="411479"/>
            </a:xfrm>
          </p:grpSpPr>
          <p:pic>
            <p:nvPicPr>
              <p:cNvPr id="1270" name="Google Shape;1270;p57"/>
              <p:cNvPicPr preferRelativeResize="0"/>
              <p:nvPr/>
            </p:nvPicPr>
            <p:blipFill>
              <a:blip r:embed="rId4">
                <a:alphaModFix/>
              </a:blip>
              <a:stretch>
                <a:fillRect/>
              </a:stretch>
            </p:blipFill>
            <p:spPr>
              <a:xfrm>
                <a:off x="8119654" y="4202328"/>
                <a:ext cx="298325" cy="411479"/>
              </a:xfrm>
              <a:prstGeom prst="rect">
                <a:avLst/>
              </a:prstGeom>
              <a:noFill/>
              <a:ln>
                <a:noFill/>
              </a:ln>
            </p:spPr>
          </p:pic>
          <p:pic>
            <p:nvPicPr>
              <p:cNvPr id="1271" name="Google Shape;1271;p57"/>
              <p:cNvPicPr preferRelativeResize="0"/>
              <p:nvPr/>
            </p:nvPicPr>
            <p:blipFill>
              <a:blip r:embed="rId5">
                <a:alphaModFix/>
              </a:blip>
              <a:stretch>
                <a:fillRect/>
              </a:stretch>
            </p:blipFill>
            <p:spPr>
              <a:xfrm>
                <a:off x="7727713" y="4202328"/>
                <a:ext cx="298324" cy="411479"/>
              </a:xfrm>
              <a:prstGeom prst="rect">
                <a:avLst/>
              </a:prstGeom>
              <a:noFill/>
              <a:ln>
                <a:noFill/>
              </a:ln>
            </p:spPr>
          </p:pic>
        </p:grpSp>
      </p:grpSp>
    </p:spTree>
    <p:extLst>
      <p:ext uri="{BB962C8B-B14F-4D97-AF65-F5344CB8AC3E}">
        <p14:creationId xmlns:p14="http://schemas.microsoft.com/office/powerpoint/2010/main" val="598902398"/>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grpSp>
        <p:nvGrpSpPr>
          <p:cNvPr id="1052" name="Google Shape;1052;p51"/>
          <p:cNvGrpSpPr/>
          <p:nvPr/>
        </p:nvGrpSpPr>
        <p:grpSpPr>
          <a:xfrm>
            <a:off x="582497" y="386024"/>
            <a:ext cx="5291950" cy="4371366"/>
            <a:chOff x="582497" y="386024"/>
            <a:chExt cx="5291950" cy="4371366"/>
          </a:xfrm>
        </p:grpSpPr>
        <p:sp>
          <p:nvSpPr>
            <p:cNvPr id="1053" name="Google Shape;1053;p51"/>
            <p:cNvSpPr/>
            <p:nvPr/>
          </p:nvSpPr>
          <p:spPr>
            <a:xfrm>
              <a:off x="725975" y="529375"/>
              <a:ext cx="5006100" cy="408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1"/>
            <p:cNvSpPr/>
            <p:nvPr/>
          </p:nvSpPr>
          <p:spPr>
            <a:xfrm rot="-2699203">
              <a:off x="497034" y="689356"/>
              <a:ext cx="914925"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1"/>
            <p:cNvSpPr/>
            <p:nvPr/>
          </p:nvSpPr>
          <p:spPr>
            <a:xfrm rot="-2699203">
              <a:off x="5044984" y="4317022"/>
              <a:ext cx="914925" cy="137037"/>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7" name="Google Shape;1057;p51"/>
          <p:cNvSpPr txBox="1">
            <a:spLocks noGrp="1"/>
          </p:cNvSpPr>
          <p:nvPr>
            <p:ph type="title"/>
          </p:nvPr>
        </p:nvSpPr>
        <p:spPr>
          <a:xfrm>
            <a:off x="725975" y="1513455"/>
            <a:ext cx="5006100" cy="3100343"/>
          </a:xfrm>
          <a:prstGeom prst="rect">
            <a:avLst/>
          </a:prstGeom>
        </p:spPr>
        <p:txBody>
          <a:bodyPr spcFirstLastPara="1" wrap="square" lIns="91425" tIns="91425" rIns="91425" bIns="91425" anchor="ctr" anchorCtr="0">
            <a:noAutofit/>
          </a:bodyPr>
          <a:lstStyle/>
          <a:p>
            <a:pPr lvl="0"/>
            <a:r>
              <a:rPr lang="en-US" sz="4000" dirty="0" err="1"/>
              <a:t>Tìm</a:t>
            </a:r>
            <a:r>
              <a:rPr lang="en-US" sz="4000" dirty="0"/>
              <a:t> </a:t>
            </a:r>
            <a:r>
              <a:rPr lang="en-US" sz="4000" dirty="0" err="1"/>
              <a:t>hiểu</a:t>
            </a:r>
            <a:r>
              <a:rPr lang="en-US" sz="4000" dirty="0"/>
              <a:t> </a:t>
            </a:r>
            <a:r>
              <a:rPr lang="en-US" sz="4000" dirty="0" err="1"/>
              <a:t>phong</a:t>
            </a:r>
            <a:r>
              <a:rPr lang="en-US" sz="4000" dirty="0"/>
              <a:t> </a:t>
            </a:r>
            <a:r>
              <a:rPr lang="en-US" sz="4000" dirty="0" err="1"/>
              <a:t>trào</a:t>
            </a:r>
            <a:r>
              <a:rPr lang="en-US" sz="4000" dirty="0"/>
              <a:t> </a:t>
            </a:r>
            <a:r>
              <a:rPr lang="en-US" sz="4000" dirty="0" err="1"/>
              <a:t>quyên</a:t>
            </a:r>
            <a:r>
              <a:rPr lang="en-US" sz="4000" dirty="0"/>
              <a:t> </a:t>
            </a:r>
            <a:r>
              <a:rPr lang="en-US" sz="4000" dirty="0" err="1"/>
              <a:t>góp</a:t>
            </a:r>
            <a:r>
              <a:rPr lang="en-US" sz="4000" dirty="0"/>
              <a:t> </a:t>
            </a:r>
            <a:r>
              <a:rPr lang="en-US" sz="4000" dirty="0" err="1"/>
              <a:t>sách</a:t>
            </a:r>
            <a:r>
              <a:rPr lang="en-US" sz="4000" dirty="0"/>
              <a:t> </a:t>
            </a:r>
            <a:r>
              <a:rPr lang="en-US" sz="4000" dirty="0" err="1"/>
              <a:t>vở</a:t>
            </a:r>
            <a:r>
              <a:rPr lang="en-US" sz="4000" dirty="0"/>
              <a:t> </a:t>
            </a:r>
            <a:r>
              <a:rPr lang="en-US" sz="4000" dirty="0" err="1"/>
              <a:t>và</a:t>
            </a:r>
            <a:r>
              <a:rPr lang="en-US" sz="4000" dirty="0"/>
              <a:t> </a:t>
            </a:r>
            <a:r>
              <a:rPr lang="en-US" sz="4000" dirty="0" err="1"/>
              <a:t>đồ</a:t>
            </a:r>
            <a:r>
              <a:rPr lang="en-US" sz="4000" dirty="0"/>
              <a:t> </a:t>
            </a:r>
            <a:r>
              <a:rPr lang="en-US" sz="4000" dirty="0" err="1"/>
              <a:t>dùng</a:t>
            </a:r>
            <a:r>
              <a:rPr lang="en-US" sz="4000" dirty="0"/>
              <a:t> </a:t>
            </a:r>
            <a:r>
              <a:rPr lang="en-US" sz="4000" dirty="0" err="1"/>
              <a:t>học</a:t>
            </a:r>
            <a:r>
              <a:rPr lang="en-US" sz="4000" dirty="0"/>
              <a:t> </a:t>
            </a:r>
            <a:r>
              <a:rPr lang="en-US" sz="4000" dirty="0" err="1"/>
              <a:t>tập</a:t>
            </a:r>
            <a:r>
              <a:rPr lang="en-US" sz="4000" dirty="0"/>
              <a:t> </a:t>
            </a:r>
            <a:r>
              <a:rPr lang="en-US" sz="4000" dirty="0" err="1"/>
              <a:t>cho</a:t>
            </a:r>
            <a:r>
              <a:rPr lang="en-US" sz="4000" dirty="0"/>
              <a:t> HS </a:t>
            </a:r>
            <a:r>
              <a:rPr lang="en-US" sz="4000" dirty="0" err="1"/>
              <a:t>vùng</a:t>
            </a:r>
            <a:r>
              <a:rPr lang="en-US" sz="4000" dirty="0"/>
              <a:t> </a:t>
            </a:r>
            <a:r>
              <a:rPr lang="en-US" sz="4000" dirty="0" err="1"/>
              <a:t>bị</a:t>
            </a:r>
            <a:r>
              <a:rPr lang="en-US" sz="4000" dirty="0"/>
              <a:t> </a:t>
            </a:r>
            <a:r>
              <a:rPr lang="en-US" sz="4000" dirty="0" err="1"/>
              <a:t>thiên</a:t>
            </a:r>
            <a:r>
              <a:rPr lang="en-US" sz="4000" dirty="0"/>
              <a:t> tai</a:t>
            </a:r>
            <a:endParaRPr sz="4000" dirty="0"/>
          </a:p>
        </p:txBody>
      </p:sp>
      <p:sp>
        <p:nvSpPr>
          <p:cNvPr id="1058" name="Google Shape;1058;p51"/>
          <p:cNvSpPr txBox="1">
            <a:spLocks noGrp="1"/>
          </p:cNvSpPr>
          <p:nvPr>
            <p:ph type="title" idx="2"/>
          </p:nvPr>
        </p:nvSpPr>
        <p:spPr>
          <a:xfrm>
            <a:off x="2223125" y="529514"/>
            <a:ext cx="2011800" cy="112894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200" dirty="0" smtClean="0"/>
              <a:t>02</a:t>
            </a:r>
            <a:endParaRPr sz="7200" dirty="0"/>
          </a:p>
        </p:txBody>
      </p:sp>
      <p:grpSp>
        <p:nvGrpSpPr>
          <p:cNvPr id="1060" name="Google Shape;1060;p51"/>
          <p:cNvGrpSpPr/>
          <p:nvPr/>
        </p:nvGrpSpPr>
        <p:grpSpPr>
          <a:xfrm>
            <a:off x="6097943" y="529376"/>
            <a:ext cx="2320081" cy="4084802"/>
            <a:chOff x="725968" y="529376"/>
            <a:chExt cx="2320081" cy="4084802"/>
          </a:xfrm>
        </p:grpSpPr>
        <p:pic>
          <p:nvPicPr>
            <p:cNvPr id="1061" name="Google Shape;1061;p51"/>
            <p:cNvPicPr preferRelativeResize="0"/>
            <p:nvPr/>
          </p:nvPicPr>
          <p:blipFill>
            <a:blip r:embed="rId3">
              <a:alphaModFix/>
            </a:blip>
            <a:stretch>
              <a:fillRect/>
            </a:stretch>
          </p:blipFill>
          <p:spPr>
            <a:xfrm>
              <a:off x="1884761" y="1854840"/>
              <a:ext cx="1161288" cy="909675"/>
            </a:xfrm>
            <a:prstGeom prst="rect">
              <a:avLst/>
            </a:prstGeom>
            <a:noFill/>
            <a:ln>
              <a:noFill/>
            </a:ln>
          </p:spPr>
        </p:pic>
        <p:grpSp>
          <p:nvGrpSpPr>
            <p:cNvPr id="1062" name="Google Shape;1062;p51"/>
            <p:cNvGrpSpPr/>
            <p:nvPr/>
          </p:nvGrpSpPr>
          <p:grpSpPr>
            <a:xfrm>
              <a:off x="1457542" y="3894881"/>
              <a:ext cx="640078" cy="719297"/>
              <a:chOff x="5481992" y="3894825"/>
              <a:chExt cx="640078" cy="719297"/>
            </a:xfrm>
          </p:grpSpPr>
          <p:pic>
            <p:nvPicPr>
              <p:cNvPr id="1063" name="Google Shape;1063;p51"/>
              <p:cNvPicPr preferRelativeResize="0"/>
              <p:nvPr/>
            </p:nvPicPr>
            <p:blipFill>
              <a:blip r:embed="rId4">
                <a:alphaModFix/>
              </a:blip>
              <a:stretch>
                <a:fillRect/>
              </a:stretch>
            </p:blipFill>
            <p:spPr>
              <a:xfrm>
                <a:off x="5481992" y="3963375"/>
                <a:ext cx="640078" cy="650747"/>
              </a:xfrm>
              <a:prstGeom prst="rect">
                <a:avLst/>
              </a:prstGeom>
              <a:noFill/>
              <a:ln>
                <a:noFill/>
              </a:ln>
            </p:spPr>
          </p:pic>
          <p:sp>
            <p:nvSpPr>
              <p:cNvPr id="1064" name="Google Shape;1064;p51"/>
              <p:cNvSpPr/>
              <p:nvPr/>
            </p:nvSpPr>
            <p:spPr>
              <a:xfrm>
                <a:off x="5573431" y="3894825"/>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65" name="Google Shape;1065;p51"/>
            <p:cNvPicPr preferRelativeResize="0"/>
            <p:nvPr/>
          </p:nvPicPr>
          <p:blipFill>
            <a:blip r:embed="rId5">
              <a:alphaModFix/>
            </a:blip>
            <a:stretch>
              <a:fillRect/>
            </a:stretch>
          </p:blipFill>
          <p:spPr>
            <a:xfrm>
              <a:off x="1116778" y="4065485"/>
              <a:ext cx="208484" cy="548639"/>
            </a:xfrm>
            <a:prstGeom prst="rect">
              <a:avLst/>
            </a:prstGeom>
            <a:noFill/>
            <a:ln>
              <a:noFill/>
            </a:ln>
          </p:spPr>
        </p:pic>
        <p:grpSp>
          <p:nvGrpSpPr>
            <p:cNvPr id="1066" name="Google Shape;1066;p51"/>
            <p:cNvGrpSpPr/>
            <p:nvPr/>
          </p:nvGrpSpPr>
          <p:grpSpPr>
            <a:xfrm>
              <a:off x="725968" y="2960900"/>
              <a:ext cx="1372648" cy="800908"/>
              <a:chOff x="4750418" y="2914829"/>
              <a:chExt cx="1372648" cy="800908"/>
            </a:xfrm>
          </p:grpSpPr>
          <p:grpSp>
            <p:nvGrpSpPr>
              <p:cNvPr id="1067" name="Google Shape;1067;p51"/>
              <p:cNvGrpSpPr/>
              <p:nvPr/>
            </p:nvGrpSpPr>
            <p:grpSpPr>
              <a:xfrm>
                <a:off x="4750418" y="2983362"/>
                <a:ext cx="1372648" cy="732374"/>
                <a:chOff x="4750418" y="2983363"/>
                <a:chExt cx="1372648" cy="732374"/>
              </a:xfrm>
            </p:grpSpPr>
            <p:sp>
              <p:nvSpPr>
                <p:cNvPr id="1068" name="Google Shape;1068;p51"/>
                <p:cNvSpPr/>
                <p:nvPr/>
              </p:nvSpPr>
              <p:spPr>
                <a:xfrm rot="10800000" flipH="1">
                  <a:off x="4750418" y="2983363"/>
                  <a:ext cx="1371300" cy="731400"/>
                </a:xfrm>
                <a:prstGeom prst="snip1Rect">
                  <a:avLst>
                    <a:gd name="adj" fmla="val 24381"/>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9" name="Google Shape;1069;p51"/>
                <p:cNvGrpSpPr/>
                <p:nvPr/>
              </p:nvGrpSpPr>
              <p:grpSpPr>
                <a:xfrm>
                  <a:off x="4750425" y="2984476"/>
                  <a:ext cx="1372641" cy="731260"/>
                  <a:chOff x="4750425" y="2984476"/>
                  <a:chExt cx="1372641" cy="731260"/>
                </a:xfrm>
              </p:grpSpPr>
              <p:sp>
                <p:nvSpPr>
                  <p:cNvPr id="1070" name="Google Shape;1070;p51"/>
                  <p:cNvSpPr/>
                  <p:nvPr/>
                </p:nvSpPr>
                <p:spPr>
                  <a:xfrm rot="-5400000">
                    <a:off x="5434875" y="2587131"/>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1"/>
                  <p:cNvSpPr/>
                  <p:nvPr/>
                </p:nvSpPr>
                <p:spPr>
                  <a:xfrm rot="-5400000">
                    <a:off x="5434875" y="2513037"/>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1"/>
                  <p:cNvSpPr/>
                  <p:nvPr/>
                </p:nvSpPr>
                <p:spPr>
                  <a:xfrm rot="-5400000">
                    <a:off x="5434875" y="2438944"/>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1"/>
                  <p:cNvSpPr/>
                  <p:nvPr/>
                </p:nvSpPr>
                <p:spPr>
                  <a:xfrm rot="-5400000">
                    <a:off x="5434875" y="2364850"/>
                    <a:ext cx="3600" cy="137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4" name="Google Shape;1074;p51"/>
                  <p:cNvGrpSpPr/>
                  <p:nvPr/>
                </p:nvGrpSpPr>
                <p:grpSpPr>
                  <a:xfrm>
                    <a:off x="4750439" y="2984476"/>
                    <a:ext cx="1372627" cy="731260"/>
                    <a:chOff x="4750439" y="2984476"/>
                    <a:chExt cx="1372627" cy="731260"/>
                  </a:xfrm>
                </p:grpSpPr>
                <p:grpSp>
                  <p:nvGrpSpPr>
                    <p:cNvPr id="1075" name="Google Shape;1075;p51"/>
                    <p:cNvGrpSpPr/>
                    <p:nvPr/>
                  </p:nvGrpSpPr>
                  <p:grpSpPr>
                    <a:xfrm rot="-5400000">
                      <a:off x="5286686" y="2809115"/>
                      <a:ext cx="300133" cy="1372627"/>
                      <a:chOff x="5898525" y="360984"/>
                      <a:chExt cx="431287" cy="3126000"/>
                    </a:xfrm>
                  </p:grpSpPr>
                  <p:sp>
                    <p:nvSpPr>
                      <p:cNvPr id="1076" name="Google Shape;1076;p51"/>
                      <p:cNvSpPr/>
                      <p:nvPr/>
                    </p:nvSpPr>
                    <p:spPr>
                      <a:xfrm>
                        <a:off x="5898525" y="360984"/>
                        <a:ext cx="5400" cy="2811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1"/>
                      <p:cNvSpPr/>
                      <p:nvPr/>
                    </p:nvSpPr>
                    <p:spPr>
                      <a:xfrm>
                        <a:off x="6004987" y="360984"/>
                        <a:ext cx="5400" cy="2915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1"/>
                      <p:cNvSpPr/>
                      <p:nvPr/>
                    </p:nvSpPr>
                    <p:spPr>
                      <a:xfrm>
                        <a:off x="6111462"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1"/>
                      <p:cNvSpPr/>
                      <p:nvPr/>
                    </p:nvSpPr>
                    <p:spPr>
                      <a:xfrm>
                        <a:off x="6217937"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1"/>
                      <p:cNvSpPr/>
                      <p:nvPr/>
                    </p:nvSpPr>
                    <p:spPr>
                      <a:xfrm>
                        <a:off x="6324412" y="360984"/>
                        <a:ext cx="5400" cy="3126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1" name="Google Shape;1081;p51"/>
                    <p:cNvGrpSpPr/>
                    <p:nvPr/>
                  </p:nvGrpSpPr>
                  <p:grpSpPr>
                    <a:xfrm rot="10800000">
                      <a:off x="4796576" y="2984476"/>
                      <a:ext cx="1270269" cy="731260"/>
                      <a:chOff x="5579135" y="213900"/>
                      <a:chExt cx="1818828" cy="3420300"/>
                    </a:xfrm>
                  </p:grpSpPr>
                  <p:grpSp>
                    <p:nvGrpSpPr>
                      <p:cNvPr id="1082" name="Google Shape;1082;p51"/>
                      <p:cNvGrpSpPr/>
                      <p:nvPr/>
                    </p:nvGrpSpPr>
                    <p:grpSpPr>
                      <a:xfrm>
                        <a:off x="5579135" y="213900"/>
                        <a:ext cx="750678" cy="3420300"/>
                        <a:chOff x="5579135" y="213900"/>
                        <a:chExt cx="750678" cy="3420300"/>
                      </a:xfrm>
                    </p:grpSpPr>
                    <p:sp>
                      <p:nvSpPr>
                        <p:cNvPr id="1083" name="Google Shape;1083;p51"/>
                        <p:cNvSpPr/>
                        <p:nvPr/>
                      </p:nvSpPr>
                      <p:spPr>
                        <a:xfrm rot="10800000">
                          <a:off x="5579135" y="854048"/>
                          <a:ext cx="5400" cy="278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1"/>
                        <p:cNvSpPr/>
                        <p:nvPr/>
                      </p:nvSpPr>
                      <p:spPr>
                        <a:xfrm rot="10800000">
                          <a:off x="5685610" y="854048"/>
                          <a:ext cx="5400" cy="2780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1"/>
                        <p:cNvSpPr/>
                        <p:nvPr/>
                      </p:nvSpPr>
                      <p:spPr>
                        <a:xfrm>
                          <a:off x="579205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1"/>
                        <p:cNvSpPr/>
                        <p:nvPr/>
                      </p:nvSpPr>
                      <p:spPr>
                        <a:xfrm>
                          <a:off x="589852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1"/>
                        <p:cNvSpPr/>
                        <p:nvPr/>
                      </p:nvSpPr>
                      <p:spPr>
                        <a:xfrm>
                          <a:off x="60049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1"/>
                        <p:cNvSpPr/>
                        <p:nvPr/>
                      </p:nvSpPr>
                      <p:spPr>
                        <a:xfrm>
                          <a:off x="61114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1"/>
                        <p:cNvSpPr/>
                        <p:nvPr/>
                      </p:nvSpPr>
                      <p:spPr>
                        <a:xfrm>
                          <a:off x="621793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1"/>
                        <p:cNvSpPr/>
                        <p:nvPr/>
                      </p:nvSpPr>
                      <p:spPr>
                        <a:xfrm>
                          <a:off x="632441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1" name="Google Shape;1091;p51"/>
                      <p:cNvGrpSpPr/>
                      <p:nvPr/>
                    </p:nvGrpSpPr>
                    <p:grpSpPr>
                      <a:xfrm>
                        <a:off x="6434325" y="213900"/>
                        <a:ext cx="750713" cy="3420300"/>
                        <a:chOff x="5579100" y="213900"/>
                        <a:chExt cx="750713" cy="3420300"/>
                      </a:xfrm>
                    </p:grpSpPr>
                    <p:sp>
                      <p:nvSpPr>
                        <p:cNvPr id="1092" name="Google Shape;1092;p51"/>
                        <p:cNvSpPr/>
                        <p:nvPr/>
                      </p:nvSpPr>
                      <p:spPr>
                        <a:xfrm>
                          <a:off x="557910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1"/>
                        <p:cNvSpPr/>
                        <p:nvPr/>
                      </p:nvSpPr>
                      <p:spPr>
                        <a:xfrm>
                          <a:off x="568557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1"/>
                        <p:cNvSpPr/>
                        <p:nvPr/>
                      </p:nvSpPr>
                      <p:spPr>
                        <a:xfrm>
                          <a:off x="5792050"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51"/>
                        <p:cNvSpPr/>
                        <p:nvPr/>
                      </p:nvSpPr>
                      <p:spPr>
                        <a:xfrm>
                          <a:off x="5898525"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1"/>
                        <p:cNvSpPr/>
                        <p:nvPr/>
                      </p:nvSpPr>
                      <p:spPr>
                        <a:xfrm>
                          <a:off x="60049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1"/>
                        <p:cNvSpPr/>
                        <p:nvPr/>
                      </p:nvSpPr>
                      <p:spPr>
                        <a:xfrm>
                          <a:off x="61114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1"/>
                        <p:cNvSpPr/>
                        <p:nvPr/>
                      </p:nvSpPr>
                      <p:spPr>
                        <a:xfrm>
                          <a:off x="621793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1"/>
                        <p:cNvSpPr/>
                        <p:nvPr/>
                      </p:nvSpPr>
                      <p:spPr>
                        <a:xfrm>
                          <a:off x="632441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51"/>
                      <p:cNvSpPr/>
                      <p:nvPr/>
                    </p:nvSpPr>
                    <p:spPr>
                      <a:xfrm>
                        <a:off x="7286088"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1"/>
                      <p:cNvSpPr/>
                      <p:nvPr/>
                    </p:nvSpPr>
                    <p:spPr>
                      <a:xfrm>
                        <a:off x="7392563" y="213900"/>
                        <a:ext cx="5400" cy="3420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102" name="Google Shape;1102;p51"/>
                <p:cNvSpPr/>
                <p:nvPr/>
              </p:nvSpPr>
              <p:spPr>
                <a:xfrm rot="10800000" flipH="1">
                  <a:off x="5943000" y="3535675"/>
                  <a:ext cx="179100" cy="179100"/>
                </a:xfrm>
                <a:prstGeom prst="rtTriangl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3" name="Google Shape;1103;p51"/>
              <p:cNvSpPr/>
              <p:nvPr/>
            </p:nvSpPr>
            <p:spPr>
              <a:xfrm>
                <a:off x="4979041" y="2914829"/>
                <a:ext cx="9144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51"/>
            <p:cNvGrpSpPr/>
            <p:nvPr/>
          </p:nvGrpSpPr>
          <p:grpSpPr>
            <a:xfrm flipH="1">
              <a:off x="1165680" y="529490"/>
              <a:ext cx="914407" cy="1128965"/>
              <a:chOff x="7504301" y="529375"/>
              <a:chExt cx="914407" cy="1128965"/>
            </a:xfrm>
          </p:grpSpPr>
          <p:pic>
            <p:nvPicPr>
              <p:cNvPr id="1105" name="Google Shape;1105;p51"/>
              <p:cNvPicPr preferRelativeResize="0"/>
              <p:nvPr/>
            </p:nvPicPr>
            <p:blipFill>
              <a:blip r:embed="rId6">
                <a:alphaModFix/>
              </a:blip>
              <a:stretch>
                <a:fillRect/>
              </a:stretch>
            </p:blipFill>
            <p:spPr>
              <a:xfrm flipH="1">
                <a:off x="7504301" y="529375"/>
                <a:ext cx="914399" cy="1128965"/>
              </a:xfrm>
              <a:prstGeom prst="rect">
                <a:avLst/>
              </a:prstGeom>
              <a:noFill/>
              <a:ln>
                <a:noFill/>
              </a:ln>
            </p:spPr>
          </p:pic>
          <p:sp>
            <p:nvSpPr>
              <p:cNvPr id="1106" name="Google Shape;1106;p51"/>
              <p:cNvSpPr/>
              <p:nvPr/>
            </p:nvSpPr>
            <p:spPr>
              <a:xfrm>
                <a:off x="7961508" y="1444790"/>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51"/>
            <p:cNvGrpSpPr/>
            <p:nvPr/>
          </p:nvGrpSpPr>
          <p:grpSpPr>
            <a:xfrm rot="10800000">
              <a:off x="725976" y="529376"/>
              <a:ext cx="274200" cy="1303107"/>
              <a:chOff x="2761119" y="529376"/>
              <a:chExt cx="274200" cy="1303107"/>
            </a:xfrm>
          </p:grpSpPr>
          <p:sp>
            <p:nvSpPr>
              <p:cNvPr id="1108" name="Google Shape;1108;p51"/>
              <p:cNvSpPr/>
              <p:nvPr/>
            </p:nvSpPr>
            <p:spPr>
              <a:xfrm rot="-5400000">
                <a:off x="2761119" y="1558284"/>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1"/>
              <p:cNvSpPr/>
              <p:nvPr/>
            </p:nvSpPr>
            <p:spPr>
              <a:xfrm rot="-5400000">
                <a:off x="2761119" y="1215315"/>
                <a:ext cx="274200" cy="274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1"/>
              <p:cNvSpPr/>
              <p:nvPr/>
            </p:nvSpPr>
            <p:spPr>
              <a:xfrm rot="-5400000">
                <a:off x="2761119" y="872345"/>
                <a:ext cx="274200" cy="2742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1"/>
              <p:cNvSpPr/>
              <p:nvPr/>
            </p:nvSpPr>
            <p:spPr>
              <a:xfrm rot="-5400000">
                <a:off x="2761119" y="529376"/>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12" name="Google Shape;1112;p51"/>
            <p:cNvPicPr preferRelativeResize="0"/>
            <p:nvPr/>
          </p:nvPicPr>
          <p:blipFill>
            <a:blip r:embed="rId7">
              <a:alphaModFix/>
            </a:blip>
            <a:stretch>
              <a:fillRect/>
            </a:stretch>
          </p:blipFill>
          <p:spPr>
            <a:xfrm>
              <a:off x="725976" y="2177774"/>
              <a:ext cx="1005839" cy="586741"/>
            </a:xfrm>
            <a:prstGeom prst="rect">
              <a:avLst/>
            </a:prstGeom>
            <a:noFill/>
            <a:ln>
              <a:noFill/>
            </a:ln>
          </p:spPr>
        </p:pic>
        <p:pic>
          <p:nvPicPr>
            <p:cNvPr id="1113" name="Google Shape;1113;p51"/>
            <p:cNvPicPr preferRelativeResize="0"/>
            <p:nvPr/>
          </p:nvPicPr>
          <p:blipFill>
            <a:blip r:embed="rId8">
              <a:alphaModFix/>
            </a:blip>
            <a:stretch>
              <a:fillRect/>
            </a:stretch>
          </p:blipFill>
          <p:spPr>
            <a:xfrm>
              <a:off x="2277775" y="2960900"/>
              <a:ext cx="768095" cy="1021404"/>
            </a:xfrm>
            <a:prstGeom prst="rect">
              <a:avLst/>
            </a:prstGeom>
            <a:noFill/>
            <a:ln>
              <a:noFill/>
            </a:ln>
          </p:spPr>
        </p:pic>
        <p:pic>
          <p:nvPicPr>
            <p:cNvPr id="1114" name="Google Shape;1114;p51"/>
            <p:cNvPicPr preferRelativeResize="0"/>
            <p:nvPr/>
          </p:nvPicPr>
          <p:blipFill>
            <a:blip r:embed="rId9">
              <a:alphaModFix/>
            </a:blip>
            <a:stretch>
              <a:fillRect/>
            </a:stretch>
          </p:blipFill>
          <p:spPr>
            <a:xfrm>
              <a:off x="2691340" y="4156597"/>
              <a:ext cx="354329" cy="457201"/>
            </a:xfrm>
            <a:prstGeom prst="rect">
              <a:avLst/>
            </a:prstGeom>
            <a:noFill/>
            <a:ln>
              <a:noFill/>
            </a:ln>
          </p:spPr>
        </p:pic>
        <p:pic>
          <p:nvPicPr>
            <p:cNvPr id="1115" name="Google Shape;1115;p51"/>
            <p:cNvPicPr preferRelativeResize="0"/>
            <p:nvPr/>
          </p:nvPicPr>
          <p:blipFill>
            <a:blip r:embed="rId10">
              <a:alphaModFix/>
            </a:blip>
            <a:stretch>
              <a:fillRect/>
            </a:stretch>
          </p:blipFill>
          <p:spPr>
            <a:xfrm>
              <a:off x="2277775" y="4130997"/>
              <a:ext cx="274320" cy="482801"/>
            </a:xfrm>
            <a:prstGeom prst="rect">
              <a:avLst/>
            </a:prstGeom>
            <a:noFill/>
            <a:ln>
              <a:noFill/>
            </a:ln>
          </p:spPr>
        </p:pic>
        <p:pic>
          <p:nvPicPr>
            <p:cNvPr id="1116" name="Google Shape;1116;p51"/>
            <p:cNvPicPr preferRelativeResize="0"/>
            <p:nvPr/>
          </p:nvPicPr>
          <p:blipFill>
            <a:blip r:embed="rId11">
              <a:alphaModFix/>
            </a:blip>
            <a:stretch>
              <a:fillRect/>
            </a:stretch>
          </p:blipFill>
          <p:spPr>
            <a:xfrm>
              <a:off x="2641522" y="529462"/>
              <a:ext cx="404165" cy="1188721"/>
            </a:xfrm>
            <a:prstGeom prst="rect">
              <a:avLst/>
            </a:prstGeom>
            <a:noFill/>
            <a:ln>
              <a:noFill/>
            </a:ln>
          </p:spPr>
        </p:pic>
        <p:pic>
          <p:nvPicPr>
            <p:cNvPr id="1117" name="Google Shape;1117;p51"/>
            <p:cNvPicPr preferRelativeResize="0"/>
            <p:nvPr/>
          </p:nvPicPr>
          <p:blipFill>
            <a:blip r:embed="rId12">
              <a:alphaModFix/>
            </a:blip>
            <a:stretch>
              <a:fillRect/>
            </a:stretch>
          </p:blipFill>
          <p:spPr>
            <a:xfrm>
              <a:off x="2083170" y="1261165"/>
              <a:ext cx="466345" cy="457017"/>
            </a:xfrm>
            <a:prstGeom prst="rect">
              <a:avLst/>
            </a:prstGeom>
            <a:noFill/>
            <a:ln>
              <a:noFill/>
            </a:ln>
          </p:spPr>
        </p:pic>
        <p:pic>
          <p:nvPicPr>
            <p:cNvPr id="1118" name="Google Shape;1118;p51"/>
            <p:cNvPicPr preferRelativeResize="0"/>
            <p:nvPr/>
          </p:nvPicPr>
          <p:blipFill>
            <a:blip r:embed="rId13">
              <a:alphaModFix/>
            </a:blip>
            <a:stretch>
              <a:fillRect/>
            </a:stretch>
          </p:blipFill>
          <p:spPr>
            <a:xfrm rot="5400000">
              <a:off x="2086485" y="688593"/>
              <a:ext cx="548639" cy="230429"/>
            </a:xfrm>
            <a:prstGeom prst="rect">
              <a:avLst/>
            </a:prstGeom>
            <a:noFill/>
            <a:ln>
              <a:noFill/>
            </a:ln>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55"/>
          <p:cNvSpPr txBox="1">
            <a:spLocks noGrp="1"/>
          </p:cNvSpPr>
          <p:nvPr>
            <p:ph type="title"/>
          </p:nvPr>
        </p:nvSpPr>
        <p:spPr>
          <a:xfrm flipH="1">
            <a:off x="76200" y="529374"/>
            <a:ext cx="8915400" cy="4404575"/>
          </a:xfrm>
          <a:prstGeom prst="rect">
            <a:avLst/>
          </a:prstGeom>
        </p:spPr>
        <p:txBody>
          <a:bodyPr spcFirstLastPara="1" wrap="square" lIns="91425" tIns="91425" rIns="91425" bIns="91425" anchor="t" anchorCtr="0">
            <a:noAutofit/>
          </a:bodyPr>
          <a:lstStyle/>
          <a:p>
            <a:pPr lvl="0" algn="l"/>
            <a:r>
              <a:rPr lang="en-US" sz="3600" dirty="0" smtClean="0"/>
              <a:t>- </a:t>
            </a:r>
            <a:r>
              <a:rPr lang="en-US" sz="3600" dirty="0" err="1"/>
              <a:t>Phong</a:t>
            </a:r>
            <a:r>
              <a:rPr lang="en-US" sz="3600" dirty="0"/>
              <a:t> </a:t>
            </a:r>
            <a:r>
              <a:rPr lang="en-US" sz="3600" dirty="0" err="1"/>
              <a:t>trào</a:t>
            </a:r>
            <a:r>
              <a:rPr lang="en-US" sz="3600" dirty="0"/>
              <a:t> </a:t>
            </a:r>
            <a:r>
              <a:rPr lang="en-US" sz="3600" dirty="0" err="1"/>
              <a:t>vận</a:t>
            </a:r>
            <a:r>
              <a:rPr lang="en-US" sz="3600" dirty="0"/>
              <a:t> </a:t>
            </a:r>
            <a:r>
              <a:rPr lang="en-US" sz="3600" dirty="0" err="1"/>
              <a:t>động</a:t>
            </a:r>
            <a:r>
              <a:rPr lang="en-US" sz="3600" dirty="0"/>
              <a:t> </a:t>
            </a:r>
            <a:r>
              <a:rPr lang="en-US" sz="3600" dirty="0" err="1"/>
              <a:t>quyên</a:t>
            </a:r>
            <a:r>
              <a:rPr lang="en-US" sz="3600" dirty="0"/>
              <a:t> </a:t>
            </a:r>
            <a:r>
              <a:rPr lang="en-US" sz="3600" dirty="0" err="1"/>
              <a:t>góp</a:t>
            </a:r>
            <a:r>
              <a:rPr lang="en-US" sz="3600" dirty="0"/>
              <a:t> </a:t>
            </a:r>
            <a:r>
              <a:rPr lang="en-US" sz="3600" dirty="0" err="1"/>
              <a:t>sách</a:t>
            </a:r>
            <a:r>
              <a:rPr lang="en-US" sz="3600" dirty="0"/>
              <a:t> </a:t>
            </a:r>
            <a:r>
              <a:rPr lang="en-US" sz="3600" dirty="0" err="1"/>
              <a:t>vơ</a:t>
            </a:r>
            <a:r>
              <a:rPr lang="en-US" sz="3600" dirty="0"/>
              <a:t>̉, </a:t>
            </a:r>
            <a:r>
              <a:rPr lang="en-US" sz="3600" dirty="0" err="1"/>
              <a:t>đô</a:t>
            </a:r>
            <a:r>
              <a:rPr lang="en-US" sz="3600" dirty="0"/>
              <a:t>̀ </a:t>
            </a:r>
            <a:r>
              <a:rPr lang="en-US" sz="3600" dirty="0" err="1"/>
              <a:t>dùng</a:t>
            </a:r>
            <a:r>
              <a:rPr lang="en-US" sz="3600" dirty="0"/>
              <a:t> </a:t>
            </a:r>
            <a:r>
              <a:rPr lang="en-US" sz="3600" dirty="0" err="1"/>
              <a:t>học</a:t>
            </a:r>
            <a:r>
              <a:rPr lang="en-US" sz="3600" dirty="0"/>
              <a:t> </a:t>
            </a:r>
            <a:r>
              <a:rPr lang="en-US" sz="3600" dirty="0" err="1"/>
              <a:t>tập</a:t>
            </a:r>
            <a:r>
              <a:rPr lang="en-US" sz="3600" dirty="0"/>
              <a:t> </a:t>
            </a:r>
            <a:r>
              <a:rPr lang="en-US" sz="3600" dirty="0" err="1"/>
              <a:t>được</a:t>
            </a:r>
            <a:r>
              <a:rPr lang="en-US" sz="3600" dirty="0"/>
              <a:t> </a:t>
            </a:r>
            <a:r>
              <a:rPr lang="en-US" sz="3600" dirty="0" err="1"/>
              <a:t>phát</a:t>
            </a:r>
            <a:r>
              <a:rPr lang="en-US" sz="3600" dirty="0"/>
              <a:t> </a:t>
            </a:r>
            <a:r>
              <a:rPr lang="en-US" sz="3600" dirty="0" err="1"/>
              <a:t>động</a:t>
            </a:r>
            <a:r>
              <a:rPr lang="en-US" sz="3600" dirty="0"/>
              <a:t> </a:t>
            </a:r>
            <a:r>
              <a:rPr lang="en-US" sz="3600" dirty="0" err="1"/>
              <a:t>đê</a:t>
            </a:r>
            <a:r>
              <a:rPr lang="en-US" sz="3600" dirty="0"/>
              <a:t>̉ </a:t>
            </a:r>
            <a:r>
              <a:rPr lang="en-US" sz="3600" dirty="0" err="1"/>
              <a:t>ủng</a:t>
            </a:r>
            <a:r>
              <a:rPr lang="en-US" sz="3600" dirty="0"/>
              <a:t> </a:t>
            </a:r>
            <a:r>
              <a:rPr lang="en-US" sz="3600" dirty="0" err="1"/>
              <a:t>họ</a:t>
            </a:r>
            <a:r>
              <a:rPr lang="en-US" sz="3600" dirty="0"/>
              <a:t>̂ </a:t>
            </a:r>
            <a:r>
              <a:rPr lang="en-US" sz="3600" dirty="0" err="1"/>
              <a:t>các</a:t>
            </a:r>
            <a:r>
              <a:rPr lang="en-US" sz="3600" dirty="0"/>
              <a:t> </a:t>
            </a:r>
            <a:r>
              <a:rPr lang="en-US" sz="3600" dirty="0" err="1"/>
              <a:t>bạn</a:t>
            </a:r>
            <a:r>
              <a:rPr lang="en-US" sz="3600" dirty="0"/>
              <a:t> </a:t>
            </a:r>
            <a:r>
              <a:rPr lang="en-US" sz="3600" dirty="0" err="1"/>
              <a:t>học</a:t>
            </a:r>
            <a:r>
              <a:rPr lang="en-US" sz="3600" dirty="0"/>
              <a:t> </a:t>
            </a:r>
            <a:r>
              <a:rPr lang="en-US" sz="3600" dirty="0" err="1"/>
              <a:t>sinh</a:t>
            </a:r>
            <a:r>
              <a:rPr lang="en-US" sz="3600" dirty="0"/>
              <a:t> ở </a:t>
            </a:r>
            <a:r>
              <a:rPr lang="en-US" sz="3600" dirty="0" err="1"/>
              <a:t>các</a:t>
            </a:r>
            <a:r>
              <a:rPr lang="en-US" sz="3600" dirty="0"/>
              <a:t> </a:t>
            </a:r>
            <a:r>
              <a:rPr lang="en-US" sz="3600" dirty="0" err="1"/>
              <a:t>vùng</a:t>
            </a:r>
            <a:r>
              <a:rPr lang="en-US" sz="3600" dirty="0"/>
              <a:t> bị </a:t>
            </a:r>
            <a:r>
              <a:rPr lang="en-US" sz="3600" dirty="0" err="1"/>
              <a:t>thiên</a:t>
            </a:r>
            <a:r>
              <a:rPr lang="en-US" sz="3600" dirty="0"/>
              <a:t> tai </a:t>
            </a:r>
            <a:r>
              <a:rPr lang="en-US" sz="3600" dirty="0" err="1"/>
              <a:t>trên</a:t>
            </a:r>
            <a:r>
              <a:rPr lang="en-US" sz="3600" dirty="0"/>
              <a:t> </a:t>
            </a:r>
            <a:r>
              <a:rPr lang="en-US" sz="3600" dirty="0" err="1"/>
              <a:t>ca</a:t>
            </a:r>
            <a:r>
              <a:rPr lang="en-US" sz="3600" dirty="0"/>
              <a:t>̉ </a:t>
            </a:r>
            <a:r>
              <a:rPr lang="en-US" sz="3600" dirty="0" err="1"/>
              <a:t>nước</a:t>
            </a:r>
            <a:r>
              <a:rPr lang="en-US" sz="3600" dirty="0" smtClean="0"/>
              <a:t>.</a:t>
            </a:r>
            <a:br>
              <a:rPr lang="en-US" sz="3600" dirty="0" smtClean="0"/>
            </a:br>
            <a:r>
              <a:rPr lang="en-US" sz="3600" dirty="0" smtClean="0"/>
              <a:t>- </a:t>
            </a:r>
            <a:r>
              <a:rPr lang="en-US" sz="3600" dirty="0" err="1"/>
              <a:t>Tham</a:t>
            </a:r>
            <a:r>
              <a:rPr lang="en-US" sz="3600" dirty="0"/>
              <a:t> </a:t>
            </a:r>
            <a:r>
              <a:rPr lang="en-US" sz="3600" dirty="0" err="1"/>
              <a:t>gia</a:t>
            </a:r>
            <a:r>
              <a:rPr lang="en-US" sz="3600" dirty="0"/>
              <a:t> </a:t>
            </a:r>
            <a:r>
              <a:rPr lang="en-US" sz="3600" dirty="0" err="1"/>
              <a:t>phong</a:t>
            </a:r>
            <a:r>
              <a:rPr lang="en-US" sz="3600" dirty="0"/>
              <a:t> </a:t>
            </a:r>
            <a:r>
              <a:rPr lang="en-US" sz="3600" dirty="0" err="1"/>
              <a:t>trào</a:t>
            </a:r>
            <a:r>
              <a:rPr lang="en-US" sz="3600" dirty="0"/>
              <a:t>, </a:t>
            </a:r>
            <a:r>
              <a:rPr lang="en-US" sz="3600" dirty="0" err="1"/>
              <a:t>các</a:t>
            </a:r>
            <a:r>
              <a:rPr lang="en-US" sz="3600" dirty="0"/>
              <a:t> </a:t>
            </a:r>
            <a:r>
              <a:rPr lang="en-US" sz="3600" dirty="0" err="1"/>
              <a:t>em</a:t>
            </a:r>
            <a:r>
              <a:rPr lang="en-US" sz="3600" dirty="0"/>
              <a:t> </a:t>
            </a:r>
            <a:r>
              <a:rPr lang="en-US" sz="3600" dirty="0" err="1"/>
              <a:t>học</a:t>
            </a:r>
            <a:r>
              <a:rPr lang="en-US" sz="3600" dirty="0"/>
              <a:t> </a:t>
            </a:r>
            <a:r>
              <a:rPr lang="en-US" sz="3600" dirty="0" err="1"/>
              <a:t>sinh</a:t>
            </a:r>
            <a:r>
              <a:rPr lang="en-US" sz="3600" dirty="0"/>
              <a:t> Hà </a:t>
            </a:r>
            <a:r>
              <a:rPr lang="en-US" sz="3600" dirty="0" err="1"/>
              <a:t>Nội</a:t>
            </a:r>
            <a:r>
              <a:rPr lang="en-US" sz="3600" dirty="0"/>
              <a:t> </a:t>
            </a:r>
            <a:r>
              <a:rPr lang="en-US" sz="3600" dirty="0" err="1"/>
              <a:t>đa</a:t>
            </a:r>
            <a:r>
              <a:rPr lang="en-US" sz="3600" dirty="0"/>
              <a:t>̃ </a:t>
            </a:r>
            <a:r>
              <a:rPr lang="en-US" sz="3600" dirty="0" err="1"/>
              <a:t>quyên</a:t>
            </a:r>
            <a:r>
              <a:rPr lang="en-US" sz="3600" dirty="0"/>
              <a:t> </a:t>
            </a:r>
            <a:r>
              <a:rPr lang="en-US" sz="3600" dirty="0" err="1"/>
              <a:t>góp</a:t>
            </a:r>
            <a:r>
              <a:rPr lang="en-US" sz="3600" dirty="0"/>
              <a:t> </a:t>
            </a:r>
            <a:r>
              <a:rPr lang="en-US" sz="3600" dirty="0" err="1"/>
              <a:t>sách</a:t>
            </a:r>
            <a:r>
              <a:rPr lang="en-US" sz="3600" dirty="0"/>
              <a:t> </a:t>
            </a:r>
            <a:r>
              <a:rPr lang="en-US" sz="3600" dirty="0" err="1"/>
              <a:t>vơ</a:t>
            </a:r>
            <a:r>
              <a:rPr lang="en-US" sz="3600" dirty="0"/>
              <a:t>̉, </a:t>
            </a:r>
            <a:r>
              <a:rPr lang="en-US" sz="3600" dirty="0" err="1"/>
              <a:t>đô</a:t>
            </a:r>
            <a:r>
              <a:rPr lang="en-US" sz="3600" dirty="0"/>
              <a:t>̀ </a:t>
            </a:r>
            <a:r>
              <a:rPr lang="en-US" sz="3600" dirty="0" err="1"/>
              <a:t>dùng</a:t>
            </a:r>
            <a:r>
              <a:rPr lang="en-US" sz="3600" dirty="0"/>
              <a:t> </a:t>
            </a:r>
            <a:r>
              <a:rPr lang="en-US" sz="3600" dirty="0" err="1"/>
              <a:t>học</a:t>
            </a:r>
            <a:r>
              <a:rPr lang="en-US" sz="3600" dirty="0"/>
              <a:t> </a:t>
            </a:r>
            <a:r>
              <a:rPr lang="en-US" sz="3600" dirty="0" err="1"/>
              <a:t>tập</a:t>
            </a:r>
            <a:r>
              <a:rPr lang="en-US" sz="3600" dirty="0"/>
              <a:t> </a:t>
            </a:r>
            <a:r>
              <a:rPr lang="en-US" sz="3600" dirty="0" err="1"/>
              <a:t>ủng</a:t>
            </a:r>
            <a:r>
              <a:rPr lang="en-US" sz="3600" dirty="0"/>
              <a:t> </a:t>
            </a:r>
            <a:r>
              <a:rPr lang="en-US" sz="3600" dirty="0" err="1"/>
              <a:t>họ</a:t>
            </a:r>
            <a:r>
              <a:rPr lang="en-US" sz="3600" dirty="0"/>
              <a:t>̂ </a:t>
            </a:r>
            <a:r>
              <a:rPr lang="en-US" sz="3600" dirty="0" err="1"/>
              <a:t>các</a:t>
            </a:r>
            <a:r>
              <a:rPr lang="en-US" sz="3600" dirty="0"/>
              <a:t> </a:t>
            </a:r>
            <a:r>
              <a:rPr lang="en-US" sz="3600" dirty="0" err="1"/>
              <a:t>bạn</a:t>
            </a:r>
            <a:r>
              <a:rPr lang="en-US" sz="3600" dirty="0"/>
              <a:t> </a:t>
            </a:r>
            <a:r>
              <a:rPr lang="en-US" sz="3600" dirty="0" err="1"/>
              <a:t>học</a:t>
            </a:r>
            <a:r>
              <a:rPr lang="en-US" sz="3600" dirty="0"/>
              <a:t> </a:t>
            </a:r>
            <a:r>
              <a:rPr lang="en-US" sz="3600" dirty="0" err="1"/>
              <a:t>sinh</a:t>
            </a:r>
            <a:r>
              <a:rPr lang="en-US" sz="3600" dirty="0"/>
              <a:t> </a:t>
            </a:r>
            <a:r>
              <a:rPr lang="en-US" sz="3600" dirty="0" err="1"/>
              <a:t>vùng</a:t>
            </a:r>
            <a:r>
              <a:rPr lang="en-US" sz="3600" dirty="0"/>
              <a:t> </a:t>
            </a:r>
            <a:r>
              <a:rPr lang="en-US" sz="3600" dirty="0" err="1"/>
              <a:t>bão</a:t>
            </a:r>
            <a:r>
              <a:rPr lang="en-US" sz="3600" dirty="0"/>
              <a:t>, </a:t>
            </a:r>
            <a:r>
              <a:rPr lang="en-US" sz="3600" dirty="0" err="1"/>
              <a:t>lu</a:t>
            </a:r>
            <a:r>
              <a:rPr lang="en-US" sz="3600" dirty="0"/>
              <a:t>̃.</a:t>
            </a:r>
            <a:endParaRPr sz="3600" dirty="0"/>
          </a:p>
        </p:txBody>
      </p:sp>
      <p:grpSp>
        <p:nvGrpSpPr>
          <p:cNvPr id="1225" name="Google Shape;1225;p55"/>
          <p:cNvGrpSpPr/>
          <p:nvPr/>
        </p:nvGrpSpPr>
        <p:grpSpPr>
          <a:xfrm>
            <a:off x="217106" y="133350"/>
            <a:ext cx="1188721" cy="457200"/>
            <a:chOff x="1148657" y="1361706"/>
            <a:chExt cx="1188721" cy="457200"/>
          </a:xfrm>
        </p:grpSpPr>
        <p:pic>
          <p:nvPicPr>
            <p:cNvPr id="1226" name="Google Shape;1226;p55"/>
            <p:cNvPicPr preferRelativeResize="0"/>
            <p:nvPr/>
          </p:nvPicPr>
          <p:blipFill>
            <a:blip r:embed="rId3">
              <a:alphaModFix/>
            </a:blip>
            <a:stretch>
              <a:fillRect/>
            </a:stretch>
          </p:blipFill>
          <p:spPr>
            <a:xfrm rot="5400000">
              <a:off x="1540935" y="995946"/>
              <a:ext cx="404165" cy="1188721"/>
            </a:xfrm>
            <a:prstGeom prst="rect">
              <a:avLst/>
            </a:prstGeom>
            <a:noFill/>
            <a:ln>
              <a:noFill/>
            </a:ln>
          </p:spPr>
        </p:pic>
        <p:sp>
          <p:nvSpPr>
            <p:cNvPr id="1227" name="Google Shape;1227;p55"/>
            <p:cNvSpPr/>
            <p:nvPr/>
          </p:nvSpPr>
          <p:spPr>
            <a:xfrm rot="5400000">
              <a:off x="1086906" y="1521756"/>
              <a:ext cx="457200" cy="137100"/>
            </a:xfrm>
            <a:prstGeom prst="rect">
              <a:avLst/>
            </a:prstGeom>
            <a:solidFill>
              <a:srgbClr val="A28E28">
                <a:alpha val="501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8" name="Google Shape;1228;p55"/>
          <p:cNvGrpSpPr/>
          <p:nvPr/>
        </p:nvGrpSpPr>
        <p:grpSpPr>
          <a:xfrm rot="5400000">
            <a:off x="7972344" y="4305551"/>
            <a:ext cx="274200" cy="617169"/>
            <a:chOff x="725969" y="529376"/>
            <a:chExt cx="274200" cy="617169"/>
          </a:xfrm>
        </p:grpSpPr>
        <p:sp>
          <p:nvSpPr>
            <p:cNvPr id="1229" name="Google Shape;1229;p55"/>
            <p:cNvSpPr/>
            <p:nvPr/>
          </p:nvSpPr>
          <p:spPr>
            <a:xfrm rot="-5400000">
              <a:off x="725969" y="872345"/>
              <a:ext cx="274200" cy="274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5"/>
            <p:cNvSpPr/>
            <p:nvPr/>
          </p:nvSpPr>
          <p:spPr>
            <a:xfrm rot="-5400000">
              <a:off x="725969" y="529376"/>
              <a:ext cx="274200" cy="274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Cottagecore Vision Board for Social Media by Slidesgo">
  <a:themeElements>
    <a:clrScheme name="Simple Light">
      <a:dk1>
        <a:srgbClr val="341F0D"/>
      </a:dk1>
      <a:lt1>
        <a:srgbClr val="A86651"/>
      </a:lt1>
      <a:dk2>
        <a:srgbClr val="C3912B"/>
      </a:dk2>
      <a:lt2>
        <a:srgbClr val="A28E28"/>
      </a:lt2>
      <a:accent1>
        <a:srgbClr val="E3DCBB"/>
      </a:accent1>
      <a:accent2>
        <a:srgbClr val="F5F3E6"/>
      </a:accent2>
      <a:accent3>
        <a:srgbClr val="A18D99"/>
      </a:accent3>
      <a:accent4>
        <a:srgbClr val="B09CC4"/>
      </a:accent4>
      <a:accent5>
        <a:srgbClr val="D0CEDB"/>
      </a:accent5>
      <a:accent6>
        <a:srgbClr val="FFFFFF"/>
      </a:accent6>
      <a:hlink>
        <a:srgbClr val="341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TotalTime>
  <Words>1386</Words>
  <Application>Microsoft Office PowerPoint</Application>
  <PresentationFormat>On-screen Show (16:9)</PresentationFormat>
  <Paragraphs>101</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Bebas Neue</vt:lpstr>
      <vt:lpstr>Anaheim</vt:lpstr>
      <vt:lpstr>Calistoga</vt:lpstr>
      <vt:lpstr>PT Sans</vt:lpstr>
      <vt:lpstr>Montserrat</vt:lpstr>
      <vt:lpstr>Roboto Condensed Light</vt:lpstr>
      <vt:lpstr>Cottagecore Vision Board for Social Media by Slidesgo</vt:lpstr>
      <vt:lpstr>Phong trào “Người tốt việc tốt” ở Thành phố Hà Nội</vt:lpstr>
      <vt:lpstr>01</vt:lpstr>
      <vt:lpstr>- Phong trào được thành phố Hà Nội triển khai dưới nhiều hoạt động như: tặng quà; sửa chữa nhà ở; khám, chữa bệnh nhân đạo; tặng học bổng,... cho người nghèo và nạn nhân chất độc da cam.</vt:lpstr>
      <vt:lpstr>- Mỗi dịp Tết đến, với phương châm “mọi người, mọi nhà đều có Tết, không để ai bị bỏ lại phía sau”, các tầng lớp Nhân dân trên địa bàn thành phố đều được đón năm mới vui tươi, phấn khởi, an toàn.</vt:lpstr>
      <vt:lpstr>- Nhiều hộ gia đình đã được trao tặng các phần quà, sổ tiết kiệm; người có bệnh được cấp thuốc và chữa trị miễn phí; con em các gia đình khó khăn, chính sách được tạo việc làm có thu nhập ổn định, giúp cuộc sống bớt khó khăn.</vt:lpstr>
      <vt:lpstr>- Mục đích: nhằm kêu gọi sự quan tâm, đóng góp của các cơ quan, tổ chức, cá nhân, các nhà hảo tâm để giúp đỡ cho người nghèo và nạn nhân chất độc da cam.</vt:lpstr>
      <vt:lpstr>- Kết quả: Phong trào đã được người dân thành phố hưởng ứng tích cực và lan toả rộng khắp, thể hiện truyền thống “Tương thân tương ái” của người dân thủ đô.</vt:lpstr>
      <vt:lpstr>Tìm hiểu phong trào quyên góp sách vở và đồ dùng học tập cho HS vùng bị thiên tai</vt:lpstr>
      <vt:lpstr>- Phong trào vận động quyên góp sách vở, đồ dùng học tập được phát động để ủng hộ các bạn học sinh ở các vùng bị thiên tai trên cả nước. - Tham gia phong trào, các em học sinh Hà Nội đã quyên góp sách vở, đồ dùng học tập ủng hộ các bạn học sinh vùng bão, lũ.</vt:lpstr>
      <vt:lpstr>- Những việc làm dù nhỏ nhưng thể hiện tình cảm, sự sẻ chia, đùm bọc của các em với những bạn kém may mắn hơn mình. - Những món quà đã đem lại sự động viên lớn về tinh thần, góp phần hỗ trợ, ổn định việc học tập cho các bạn học sinh vùng bị thiên tai.</vt:lpstr>
      <vt:lpstr>- Kết quả: Phong trào được lan toả đến hầu hết các trường học trên địa bàn thành phố Hà Nội và được nhân rộng ra với nhiều hình thức hoạt động hơn. Không chỉ học sinh mà người dân thành phố Hà Nội cũng tích cực tham gia phong trào.</vt:lpstr>
      <vt:lpstr>Tìm hiểu về một số phong trào “Tương thân tương ái khác”</vt:lpstr>
      <vt:lpstr>Các hoạt động của Hội Bảo trợ người khuyết tật và trẻ em mồ côi thành phố Hà Nội</vt:lpstr>
      <vt:lpstr>Các hoạt động của Hội Bảo trợ người khuyết tật và trẻ em mồ côi thành phố Hà Nội</vt:lpstr>
      <vt:lpstr>Các hoạt động của Hội Bảo trợ người khuyết tật và trẻ em mồ côi thành phố Hà Nội</vt:lpstr>
      <vt:lpstr>Các hoạt động thiện nguyện của Đoàn – Đội</vt:lpstr>
      <vt:lpstr>Các hoạt động thiện nguyện của Đoàn – Đội</vt:lpstr>
      <vt:lpstr>Các hoạt động thiện nguyện của Đoàn – Đội</vt:lpstr>
      <vt:lpstr>Các hoạt động thiện nguyện của Đoàn – Đội</vt:lpstr>
      <vt:lpstr>Thanks!</vt:lpstr>
      <vt:lpstr>Content sharing plan</vt:lpstr>
      <vt:lpstr>Awesome words</vt:lpstr>
      <vt:lpstr>Budget</vt:lpstr>
      <vt:lpstr>150,000</vt:lpstr>
      <vt:lpstr>$50,000</vt:lpstr>
      <vt:lpstr>KPI overview</vt:lpstr>
      <vt:lpstr>Conclusions</vt:lpstr>
      <vt:lpstr>Alternative resources</vt:lpstr>
      <vt:lpstr>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Phong trào “Tương thân tương ái” ở Thành phố Hà Nội</dc:title>
  <dc:creator>Microsoft Windows</dc:creator>
  <cp:lastModifiedBy>Windows User</cp:lastModifiedBy>
  <cp:revision>11</cp:revision>
  <dcterms:modified xsi:type="dcterms:W3CDTF">2023-04-18T16:25:52Z</dcterms:modified>
</cp:coreProperties>
</file>