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61" r:id="rId3"/>
    <p:sldId id="257" r:id="rId4"/>
    <p:sldId id="317" r:id="rId5"/>
    <p:sldId id="318" r:id="rId6"/>
    <p:sldId id="259" r:id="rId7"/>
    <p:sldId id="260" r:id="rId8"/>
    <p:sldId id="262" r:id="rId9"/>
    <p:sldId id="263" r:id="rId10"/>
    <p:sldId id="319" r:id="rId11"/>
    <p:sldId id="264" r:id="rId12"/>
    <p:sldId id="320" r:id="rId13"/>
    <p:sldId id="267" r:id="rId14"/>
    <p:sldId id="265" r:id="rId15"/>
    <p:sldId id="266" r:id="rId16"/>
    <p:sldId id="270" r:id="rId17"/>
    <p:sldId id="321" r:id="rId18"/>
    <p:sldId id="322" r:id="rId19"/>
    <p:sldId id="293" r:id="rId20"/>
  </p:sldIdLst>
  <p:sldSz cx="9144000" cy="5143500" type="screen16x9"/>
  <p:notesSz cx="6858000" cy="9144000"/>
  <p:embeddedFontLst>
    <p:embeddedFont>
      <p:font typeface="Yeseva One" charset="0"/>
      <p:regular r:id="rId22"/>
    </p:embeddedFont>
    <p:embeddedFont>
      <p:font typeface="Aref Ruqaa" charset="-78"/>
      <p:regular r:id="rId23"/>
      <p:bold r:id="rId24"/>
    </p:embeddedFont>
    <p:embeddedFont>
      <p:font typeface="Bebas Neue" charset="0"/>
      <p:regular r:id="rId25"/>
    </p:embeddedFont>
    <p:embeddedFont>
      <p:font typeface="Lato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9AA0A6"/>
          </p15:clr>
        </p15:guide>
        <p15:guide id="2" pos="28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EC0E79E-F8EC-419A-9B81-E184B7DFA894}">
  <a:tblStyle styleId="{5EC0E79E-F8EC-419A-9B81-E184B7DFA8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72"/>
      </p:cViewPr>
      <p:guideLst>
        <p:guide orient="horz" pos="1620"/>
        <p:guide pos="2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824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0fca638f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00fca638f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Google Shape;4398;g100fca638f4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9" name="Google Shape;4399;g100fca638f4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3" name="Google Shape;4393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g100fca638f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7" name="Google Shape;4447;g100fca638f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g100fca638f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7" name="Google Shape;4447;g100fca638f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g100fca638f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7" name="Google Shape;4447;g100fca638f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5" name="Google Shape;4675;g10164332bd7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6" name="Google Shape;4676;g10164332bd7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0fca638f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00fca638f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00fca638f4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00fca638f4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77750" y="152840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57150" y="3465099"/>
            <a:ext cx="36297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060716" y="1030912"/>
            <a:ext cx="1885800" cy="53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226285" y="2343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226285" y="42729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8127335" y="2343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127335" y="42729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subTitle" idx="1"/>
          </p:nvPr>
        </p:nvSpPr>
        <p:spPr>
          <a:xfrm>
            <a:off x="2110650" y="1752930"/>
            <a:ext cx="49131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2352775" y="2895075"/>
            <a:ext cx="4428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/>
          <p:nvPr/>
        </p:nvSpPr>
        <p:spPr>
          <a:xfrm rot="8100000">
            <a:off x="751485" y="3373145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2" name="Google Shape;102;p14"/>
          <p:cNvSpPr/>
          <p:nvPr/>
        </p:nvSpPr>
        <p:spPr>
          <a:xfrm rot="8100000">
            <a:off x="568772" y="3792063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3" name="Google Shape;103;p14"/>
          <p:cNvSpPr/>
          <p:nvPr/>
        </p:nvSpPr>
        <p:spPr>
          <a:xfrm rot="2700000" flipH="1">
            <a:off x="778598" y="407845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4" name="Google Shape;104;p14"/>
          <p:cNvSpPr/>
          <p:nvPr/>
        </p:nvSpPr>
        <p:spPr>
          <a:xfrm rot="2700000" flipH="1">
            <a:off x="595884" y="432895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5" name="Google Shape;105;p14"/>
          <p:cNvSpPr/>
          <p:nvPr/>
        </p:nvSpPr>
        <p:spPr>
          <a:xfrm rot="-2700000">
            <a:off x="7416840" y="399682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6" name="Google Shape;106;p14"/>
          <p:cNvSpPr/>
          <p:nvPr/>
        </p:nvSpPr>
        <p:spPr>
          <a:xfrm rot="-2700000">
            <a:off x="7794066" y="424733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14"/>
          <p:cNvSpPr/>
          <p:nvPr/>
        </p:nvSpPr>
        <p:spPr>
          <a:xfrm rot="-8100000" flipH="1">
            <a:off x="7389727" y="3364982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8" name="Google Shape;108;p14"/>
          <p:cNvSpPr/>
          <p:nvPr/>
        </p:nvSpPr>
        <p:spPr>
          <a:xfrm rot="-8100000" flipH="1">
            <a:off x="7766954" y="3783900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subTitle" idx="1"/>
          </p:nvPr>
        </p:nvSpPr>
        <p:spPr>
          <a:xfrm>
            <a:off x="1993500" y="2907607"/>
            <a:ext cx="5157000" cy="6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59595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2420100" y="1598051"/>
            <a:ext cx="4303800" cy="130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/>
          <p:nvPr/>
        </p:nvSpPr>
        <p:spPr>
          <a:xfrm rot="10800000">
            <a:off x="7655081" y="454367"/>
            <a:ext cx="765252" cy="991133"/>
          </a:xfrm>
          <a:custGeom>
            <a:avLst/>
            <a:gdLst/>
            <a:ahLst/>
            <a:cxnLst/>
            <a:rect l="l" t="t" r="r" b="b"/>
            <a:pathLst>
              <a:path w="13050" h="16902" extrusionOk="0">
                <a:moveTo>
                  <a:pt x="1390" y="3254"/>
                </a:moveTo>
                <a:cubicBezTo>
                  <a:pt x="1422" y="3254"/>
                  <a:pt x="1455" y="3256"/>
                  <a:pt x="1487" y="3259"/>
                </a:cubicBezTo>
                <a:cubicBezTo>
                  <a:pt x="2005" y="3326"/>
                  <a:pt x="2507" y="3844"/>
                  <a:pt x="2891" y="4562"/>
                </a:cubicBezTo>
                <a:cubicBezTo>
                  <a:pt x="2824" y="4579"/>
                  <a:pt x="2757" y="4629"/>
                  <a:pt x="2690" y="4646"/>
                </a:cubicBezTo>
                <a:cubicBezTo>
                  <a:pt x="2519" y="4724"/>
                  <a:pt x="2245" y="4831"/>
                  <a:pt x="1923" y="4831"/>
                </a:cubicBezTo>
                <a:cubicBezTo>
                  <a:pt x="1900" y="4831"/>
                  <a:pt x="1878" y="4831"/>
                  <a:pt x="1855" y="4830"/>
                </a:cubicBezTo>
                <a:cubicBezTo>
                  <a:pt x="1771" y="4830"/>
                  <a:pt x="1671" y="4830"/>
                  <a:pt x="1571" y="4813"/>
                </a:cubicBezTo>
                <a:cubicBezTo>
                  <a:pt x="919" y="4713"/>
                  <a:pt x="268" y="4211"/>
                  <a:pt x="318" y="3877"/>
                </a:cubicBezTo>
                <a:cubicBezTo>
                  <a:pt x="349" y="3595"/>
                  <a:pt x="895" y="3254"/>
                  <a:pt x="1390" y="3254"/>
                </a:cubicBezTo>
                <a:close/>
                <a:moveTo>
                  <a:pt x="2347" y="11022"/>
                </a:moveTo>
                <a:cubicBezTo>
                  <a:pt x="2479" y="11022"/>
                  <a:pt x="2626" y="11024"/>
                  <a:pt x="2791" y="11028"/>
                </a:cubicBezTo>
                <a:cubicBezTo>
                  <a:pt x="2273" y="11998"/>
                  <a:pt x="1955" y="12198"/>
                  <a:pt x="1688" y="12282"/>
                </a:cubicBezTo>
                <a:cubicBezTo>
                  <a:pt x="1619" y="12303"/>
                  <a:pt x="1560" y="12312"/>
                  <a:pt x="1508" y="12312"/>
                </a:cubicBezTo>
                <a:cubicBezTo>
                  <a:pt x="1358" y="12312"/>
                  <a:pt x="1265" y="12235"/>
                  <a:pt x="1153" y="12148"/>
                </a:cubicBezTo>
                <a:cubicBezTo>
                  <a:pt x="1086" y="12098"/>
                  <a:pt x="1053" y="12048"/>
                  <a:pt x="1003" y="12014"/>
                </a:cubicBezTo>
                <a:cubicBezTo>
                  <a:pt x="1003" y="11947"/>
                  <a:pt x="1003" y="11897"/>
                  <a:pt x="986" y="11830"/>
                </a:cubicBezTo>
                <a:cubicBezTo>
                  <a:pt x="936" y="11613"/>
                  <a:pt x="919" y="11463"/>
                  <a:pt x="1103" y="11279"/>
                </a:cubicBezTo>
                <a:cubicBezTo>
                  <a:pt x="1263" y="11119"/>
                  <a:pt x="1449" y="11022"/>
                  <a:pt x="2347" y="11022"/>
                </a:cubicBezTo>
                <a:close/>
                <a:moveTo>
                  <a:pt x="8371" y="14069"/>
                </a:moveTo>
                <a:cubicBezTo>
                  <a:pt x="8822" y="14738"/>
                  <a:pt x="9040" y="15406"/>
                  <a:pt x="8839" y="15907"/>
                </a:cubicBezTo>
                <a:cubicBezTo>
                  <a:pt x="8655" y="16325"/>
                  <a:pt x="8188" y="16626"/>
                  <a:pt x="7887" y="16626"/>
                </a:cubicBezTo>
                <a:cubicBezTo>
                  <a:pt x="7853" y="16626"/>
                  <a:pt x="7803" y="16626"/>
                  <a:pt x="7770" y="16609"/>
                </a:cubicBezTo>
                <a:cubicBezTo>
                  <a:pt x="7452" y="16475"/>
                  <a:pt x="7352" y="15673"/>
                  <a:pt x="7553" y="15055"/>
                </a:cubicBezTo>
                <a:cubicBezTo>
                  <a:pt x="7736" y="14587"/>
                  <a:pt x="8087" y="14287"/>
                  <a:pt x="8271" y="14136"/>
                </a:cubicBezTo>
                <a:cubicBezTo>
                  <a:pt x="8288" y="14120"/>
                  <a:pt x="8338" y="14086"/>
                  <a:pt x="8371" y="14069"/>
                </a:cubicBezTo>
                <a:close/>
                <a:moveTo>
                  <a:pt x="3442" y="1"/>
                </a:moveTo>
                <a:cubicBezTo>
                  <a:pt x="3075" y="1"/>
                  <a:pt x="2674" y="168"/>
                  <a:pt x="2340" y="452"/>
                </a:cubicBezTo>
                <a:cubicBezTo>
                  <a:pt x="2005" y="736"/>
                  <a:pt x="1822" y="1120"/>
                  <a:pt x="1822" y="1471"/>
                </a:cubicBezTo>
                <a:cubicBezTo>
                  <a:pt x="1838" y="1839"/>
                  <a:pt x="2106" y="2340"/>
                  <a:pt x="2590" y="2490"/>
                </a:cubicBezTo>
                <a:cubicBezTo>
                  <a:pt x="2691" y="2519"/>
                  <a:pt x="2803" y="2536"/>
                  <a:pt x="2916" y="2536"/>
                </a:cubicBezTo>
                <a:cubicBezTo>
                  <a:pt x="3196" y="2536"/>
                  <a:pt x="3483" y="2435"/>
                  <a:pt x="3626" y="2173"/>
                </a:cubicBezTo>
                <a:cubicBezTo>
                  <a:pt x="3793" y="1922"/>
                  <a:pt x="3760" y="1571"/>
                  <a:pt x="3576" y="1287"/>
                </a:cubicBezTo>
                <a:lnTo>
                  <a:pt x="3325" y="1454"/>
                </a:lnTo>
                <a:cubicBezTo>
                  <a:pt x="3442" y="1638"/>
                  <a:pt x="3459" y="1839"/>
                  <a:pt x="3375" y="2006"/>
                </a:cubicBezTo>
                <a:cubicBezTo>
                  <a:pt x="3299" y="2158"/>
                  <a:pt x="3109" y="2211"/>
                  <a:pt x="2936" y="2211"/>
                </a:cubicBezTo>
                <a:cubicBezTo>
                  <a:pt x="2843" y="2211"/>
                  <a:pt x="2754" y="2196"/>
                  <a:pt x="2690" y="2173"/>
                </a:cubicBezTo>
                <a:cubicBezTo>
                  <a:pt x="2356" y="2073"/>
                  <a:pt x="2156" y="1722"/>
                  <a:pt x="2156" y="1421"/>
                </a:cubicBezTo>
                <a:cubicBezTo>
                  <a:pt x="2156" y="1170"/>
                  <a:pt x="2289" y="886"/>
                  <a:pt x="2573" y="652"/>
                </a:cubicBezTo>
                <a:cubicBezTo>
                  <a:pt x="2823" y="417"/>
                  <a:pt x="3176" y="285"/>
                  <a:pt x="3489" y="285"/>
                </a:cubicBezTo>
                <a:cubicBezTo>
                  <a:pt x="3554" y="285"/>
                  <a:pt x="3616" y="290"/>
                  <a:pt x="3676" y="302"/>
                </a:cubicBezTo>
                <a:cubicBezTo>
                  <a:pt x="4361" y="419"/>
                  <a:pt x="4695" y="1221"/>
                  <a:pt x="4762" y="1739"/>
                </a:cubicBezTo>
                <a:cubicBezTo>
                  <a:pt x="4862" y="2708"/>
                  <a:pt x="4161" y="3459"/>
                  <a:pt x="3710" y="3894"/>
                </a:cubicBezTo>
                <a:cubicBezTo>
                  <a:pt x="3543" y="4061"/>
                  <a:pt x="3375" y="4211"/>
                  <a:pt x="3192" y="4328"/>
                </a:cubicBezTo>
                <a:cubicBezTo>
                  <a:pt x="2774" y="3543"/>
                  <a:pt x="2189" y="2975"/>
                  <a:pt x="1571" y="2891"/>
                </a:cubicBezTo>
                <a:cubicBezTo>
                  <a:pt x="1529" y="2887"/>
                  <a:pt x="1486" y="2885"/>
                  <a:pt x="1443" y="2885"/>
                </a:cubicBezTo>
                <a:cubicBezTo>
                  <a:pt x="819" y="2885"/>
                  <a:pt x="114" y="3323"/>
                  <a:pt x="67" y="3760"/>
                </a:cubicBezTo>
                <a:cubicBezTo>
                  <a:pt x="0" y="4328"/>
                  <a:pt x="819" y="4913"/>
                  <a:pt x="1571" y="5047"/>
                </a:cubicBezTo>
                <a:cubicBezTo>
                  <a:pt x="1692" y="5067"/>
                  <a:pt x="1809" y="5076"/>
                  <a:pt x="1919" y="5076"/>
                </a:cubicBezTo>
                <a:cubicBezTo>
                  <a:pt x="2357" y="5076"/>
                  <a:pt x="2701" y="4940"/>
                  <a:pt x="2874" y="4846"/>
                </a:cubicBezTo>
                <a:cubicBezTo>
                  <a:pt x="2941" y="4830"/>
                  <a:pt x="3008" y="4813"/>
                  <a:pt x="3075" y="4763"/>
                </a:cubicBezTo>
                <a:cubicBezTo>
                  <a:pt x="3442" y="5598"/>
                  <a:pt x="3676" y="6651"/>
                  <a:pt x="3676" y="7570"/>
                </a:cubicBezTo>
                <a:cubicBezTo>
                  <a:pt x="3676" y="8773"/>
                  <a:pt x="3576" y="9558"/>
                  <a:pt x="3025" y="10611"/>
                </a:cubicBezTo>
                <a:cubicBezTo>
                  <a:pt x="3025" y="10644"/>
                  <a:pt x="3008" y="10661"/>
                  <a:pt x="3008" y="10678"/>
                </a:cubicBezTo>
                <a:cubicBezTo>
                  <a:pt x="2751" y="10665"/>
                  <a:pt x="2529" y="10659"/>
                  <a:pt x="2336" y="10659"/>
                </a:cubicBezTo>
                <a:cubicBezTo>
                  <a:pt x="1477" y="10659"/>
                  <a:pt x="1195" y="10780"/>
                  <a:pt x="936" y="11012"/>
                </a:cubicBezTo>
                <a:cubicBezTo>
                  <a:pt x="619" y="11312"/>
                  <a:pt x="669" y="11613"/>
                  <a:pt x="702" y="11830"/>
                </a:cubicBezTo>
                <a:cubicBezTo>
                  <a:pt x="735" y="11914"/>
                  <a:pt x="735" y="11981"/>
                  <a:pt x="735" y="12031"/>
                </a:cubicBezTo>
                <a:lnTo>
                  <a:pt x="735" y="12081"/>
                </a:lnTo>
                <a:lnTo>
                  <a:pt x="786" y="12181"/>
                </a:lnTo>
                <a:lnTo>
                  <a:pt x="836" y="12198"/>
                </a:lnTo>
                <a:cubicBezTo>
                  <a:pt x="903" y="12248"/>
                  <a:pt x="936" y="12282"/>
                  <a:pt x="1003" y="12332"/>
                </a:cubicBezTo>
                <a:cubicBezTo>
                  <a:pt x="1129" y="12446"/>
                  <a:pt x="1294" y="12578"/>
                  <a:pt x="1548" y="12578"/>
                </a:cubicBezTo>
                <a:cubicBezTo>
                  <a:pt x="1629" y="12578"/>
                  <a:pt x="1720" y="12565"/>
                  <a:pt x="1822" y="12532"/>
                </a:cubicBezTo>
                <a:cubicBezTo>
                  <a:pt x="2206" y="12415"/>
                  <a:pt x="2590" y="12098"/>
                  <a:pt x="3175" y="11012"/>
                </a:cubicBezTo>
                <a:cubicBezTo>
                  <a:pt x="4261" y="11079"/>
                  <a:pt x="5030" y="11312"/>
                  <a:pt x="6082" y="11897"/>
                </a:cubicBezTo>
                <a:cubicBezTo>
                  <a:pt x="6868" y="12332"/>
                  <a:pt x="7686" y="13033"/>
                  <a:pt x="8221" y="13769"/>
                </a:cubicBezTo>
                <a:cubicBezTo>
                  <a:pt x="8188" y="13785"/>
                  <a:pt x="8137" y="13835"/>
                  <a:pt x="8104" y="13852"/>
                </a:cubicBezTo>
                <a:cubicBezTo>
                  <a:pt x="7887" y="14019"/>
                  <a:pt x="7502" y="14353"/>
                  <a:pt x="7285" y="14922"/>
                </a:cubicBezTo>
                <a:cubicBezTo>
                  <a:pt x="7018" y="15657"/>
                  <a:pt x="7135" y="16659"/>
                  <a:pt x="7670" y="16860"/>
                </a:cubicBezTo>
                <a:cubicBezTo>
                  <a:pt x="7739" y="16888"/>
                  <a:pt x="7815" y="16901"/>
                  <a:pt x="7896" y="16901"/>
                </a:cubicBezTo>
                <a:cubicBezTo>
                  <a:pt x="8340" y="16901"/>
                  <a:pt x="8911" y="16500"/>
                  <a:pt x="9123" y="15991"/>
                </a:cubicBezTo>
                <a:cubicBezTo>
                  <a:pt x="9374" y="15406"/>
                  <a:pt x="9140" y="14621"/>
                  <a:pt x="8639" y="13869"/>
                </a:cubicBezTo>
                <a:cubicBezTo>
                  <a:pt x="8839" y="13769"/>
                  <a:pt x="9056" y="13685"/>
                  <a:pt x="9357" y="13602"/>
                </a:cubicBezTo>
                <a:cubicBezTo>
                  <a:pt x="9672" y="13521"/>
                  <a:pt x="10113" y="13406"/>
                  <a:pt x="10573" y="13406"/>
                </a:cubicBezTo>
                <a:cubicBezTo>
                  <a:pt x="10967" y="13406"/>
                  <a:pt x="11375" y="13490"/>
                  <a:pt x="11730" y="13752"/>
                </a:cubicBezTo>
                <a:cubicBezTo>
                  <a:pt x="12147" y="14069"/>
                  <a:pt x="12699" y="14754"/>
                  <a:pt x="12465" y="15406"/>
                </a:cubicBezTo>
                <a:cubicBezTo>
                  <a:pt x="12348" y="15757"/>
                  <a:pt x="12014" y="16074"/>
                  <a:pt x="11613" y="16208"/>
                </a:cubicBezTo>
                <a:cubicBezTo>
                  <a:pt x="11456" y="16271"/>
                  <a:pt x="11303" y="16300"/>
                  <a:pt x="11161" y="16300"/>
                </a:cubicBezTo>
                <a:cubicBezTo>
                  <a:pt x="10999" y="16300"/>
                  <a:pt x="10851" y="16262"/>
                  <a:pt x="10727" y="16191"/>
                </a:cubicBezTo>
                <a:cubicBezTo>
                  <a:pt x="10510" y="16041"/>
                  <a:pt x="10276" y="15673"/>
                  <a:pt x="10360" y="15339"/>
                </a:cubicBezTo>
                <a:cubicBezTo>
                  <a:pt x="10410" y="15155"/>
                  <a:pt x="10560" y="14805"/>
                  <a:pt x="10844" y="14805"/>
                </a:cubicBezTo>
                <a:cubicBezTo>
                  <a:pt x="11028" y="14805"/>
                  <a:pt x="11212" y="14938"/>
                  <a:pt x="11312" y="15155"/>
                </a:cubicBezTo>
                <a:lnTo>
                  <a:pt x="11596" y="15005"/>
                </a:lnTo>
                <a:cubicBezTo>
                  <a:pt x="11446" y="14688"/>
                  <a:pt x="11145" y="14504"/>
                  <a:pt x="10861" y="14504"/>
                </a:cubicBezTo>
                <a:lnTo>
                  <a:pt x="10844" y="14504"/>
                </a:lnTo>
                <a:cubicBezTo>
                  <a:pt x="10426" y="14521"/>
                  <a:pt x="10142" y="14922"/>
                  <a:pt x="10059" y="15272"/>
                </a:cubicBezTo>
                <a:cubicBezTo>
                  <a:pt x="9959" y="15774"/>
                  <a:pt x="10259" y="16241"/>
                  <a:pt x="10594" y="16442"/>
                </a:cubicBezTo>
                <a:cubicBezTo>
                  <a:pt x="10756" y="16541"/>
                  <a:pt x="10952" y="16587"/>
                  <a:pt x="11164" y="16587"/>
                </a:cubicBezTo>
                <a:cubicBezTo>
                  <a:pt x="11345" y="16587"/>
                  <a:pt x="11537" y="16554"/>
                  <a:pt x="11730" y="16492"/>
                </a:cubicBezTo>
                <a:cubicBezTo>
                  <a:pt x="12214" y="16292"/>
                  <a:pt x="12615" y="15924"/>
                  <a:pt x="12766" y="15490"/>
                </a:cubicBezTo>
                <a:cubicBezTo>
                  <a:pt x="13050" y="14621"/>
                  <a:pt x="12331" y="13819"/>
                  <a:pt x="11914" y="13501"/>
                </a:cubicBezTo>
                <a:cubicBezTo>
                  <a:pt x="11493" y="13198"/>
                  <a:pt x="11019" y="13101"/>
                  <a:pt x="10571" y="13101"/>
                </a:cubicBezTo>
                <a:cubicBezTo>
                  <a:pt x="10057" y="13101"/>
                  <a:pt x="9578" y="13228"/>
                  <a:pt x="9257" y="13318"/>
                </a:cubicBezTo>
                <a:cubicBezTo>
                  <a:pt x="8956" y="13401"/>
                  <a:pt x="8689" y="13501"/>
                  <a:pt x="8455" y="13618"/>
                </a:cubicBezTo>
                <a:cubicBezTo>
                  <a:pt x="7903" y="12850"/>
                  <a:pt x="7068" y="12114"/>
                  <a:pt x="6182" y="11647"/>
                </a:cubicBezTo>
                <a:cubicBezTo>
                  <a:pt x="5130" y="11079"/>
                  <a:pt x="4345" y="10828"/>
                  <a:pt x="3275" y="10744"/>
                </a:cubicBezTo>
                <a:cubicBezTo>
                  <a:pt x="3827" y="9658"/>
                  <a:pt x="3927" y="8856"/>
                  <a:pt x="3927" y="7603"/>
                </a:cubicBezTo>
                <a:cubicBezTo>
                  <a:pt x="3927" y="6617"/>
                  <a:pt x="3676" y="5548"/>
                  <a:pt x="3258" y="4662"/>
                </a:cubicBezTo>
                <a:cubicBezTo>
                  <a:pt x="3459" y="4546"/>
                  <a:pt x="3676" y="4345"/>
                  <a:pt x="3860" y="4161"/>
                </a:cubicBezTo>
                <a:cubicBezTo>
                  <a:pt x="4294" y="3710"/>
                  <a:pt x="5130" y="2875"/>
                  <a:pt x="4996" y="1755"/>
                </a:cubicBezTo>
                <a:cubicBezTo>
                  <a:pt x="4929" y="1237"/>
                  <a:pt x="4578" y="218"/>
                  <a:pt x="3676" y="51"/>
                </a:cubicBezTo>
                <a:cubicBezTo>
                  <a:pt x="3593" y="51"/>
                  <a:pt x="3509" y="34"/>
                  <a:pt x="34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/>
          <p:nvPr/>
        </p:nvSpPr>
        <p:spPr>
          <a:xfrm rot="10800000">
            <a:off x="8008801" y="416538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5"/>
          <p:cNvSpPr/>
          <p:nvPr/>
        </p:nvSpPr>
        <p:spPr>
          <a:xfrm rot="10800000" flipH="1">
            <a:off x="723667" y="515842"/>
            <a:ext cx="765252" cy="991133"/>
          </a:xfrm>
          <a:custGeom>
            <a:avLst/>
            <a:gdLst/>
            <a:ahLst/>
            <a:cxnLst/>
            <a:rect l="l" t="t" r="r" b="b"/>
            <a:pathLst>
              <a:path w="13050" h="16902" extrusionOk="0">
                <a:moveTo>
                  <a:pt x="1390" y="3254"/>
                </a:moveTo>
                <a:cubicBezTo>
                  <a:pt x="1422" y="3254"/>
                  <a:pt x="1455" y="3256"/>
                  <a:pt x="1487" y="3259"/>
                </a:cubicBezTo>
                <a:cubicBezTo>
                  <a:pt x="2005" y="3326"/>
                  <a:pt x="2507" y="3844"/>
                  <a:pt x="2891" y="4562"/>
                </a:cubicBezTo>
                <a:cubicBezTo>
                  <a:pt x="2824" y="4579"/>
                  <a:pt x="2757" y="4629"/>
                  <a:pt x="2690" y="4646"/>
                </a:cubicBezTo>
                <a:cubicBezTo>
                  <a:pt x="2519" y="4724"/>
                  <a:pt x="2245" y="4831"/>
                  <a:pt x="1923" y="4831"/>
                </a:cubicBezTo>
                <a:cubicBezTo>
                  <a:pt x="1900" y="4831"/>
                  <a:pt x="1878" y="4831"/>
                  <a:pt x="1855" y="4830"/>
                </a:cubicBezTo>
                <a:cubicBezTo>
                  <a:pt x="1771" y="4830"/>
                  <a:pt x="1671" y="4830"/>
                  <a:pt x="1571" y="4813"/>
                </a:cubicBezTo>
                <a:cubicBezTo>
                  <a:pt x="919" y="4713"/>
                  <a:pt x="268" y="4211"/>
                  <a:pt x="318" y="3877"/>
                </a:cubicBezTo>
                <a:cubicBezTo>
                  <a:pt x="349" y="3595"/>
                  <a:pt x="895" y="3254"/>
                  <a:pt x="1390" y="3254"/>
                </a:cubicBezTo>
                <a:close/>
                <a:moveTo>
                  <a:pt x="2347" y="11022"/>
                </a:moveTo>
                <a:cubicBezTo>
                  <a:pt x="2479" y="11022"/>
                  <a:pt x="2626" y="11024"/>
                  <a:pt x="2791" y="11028"/>
                </a:cubicBezTo>
                <a:cubicBezTo>
                  <a:pt x="2273" y="11998"/>
                  <a:pt x="1955" y="12198"/>
                  <a:pt x="1688" y="12282"/>
                </a:cubicBezTo>
                <a:cubicBezTo>
                  <a:pt x="1619" y="12303"/>
                  <a:pt x="1560" y="12312"/>
                  <a:pt x="1508" y="12312"/>
                </a:cubicBezTo>
                <a:cubicBezTo>
                  <a:pt x="1358" y="12312"/>
                  <a:pt x="1265" y="12235"/>
                  <a:pt x="1153" y="12148"/>
                </a:cubicBezTo>
                <a:cubicBezTo>
                  <a:pt x="1086" y="12098"/>
                  <a:pt x="1053" y="12048"/>
                  <a:pt x="1003" y="12014"/>
                </a:cubicBezTo>
                <a:cubicBezTo>
                  <a:pt x="1003" y="11947"/>
                  <a:pt x="1003" y="11897"/>
                  <a:pt x="986" y="11830"/>
                </a:cubicBezTo>
                <a:cubicBezTo>
                  <a:pt x="936" y="11613"/>
                  <a:pt x="919" y="11463"/>
                  <a:pt x="1103" y="11279"/>
                </a:cubicBezTo>
                <a:cubicBezTo>
                  <a:pt x="1263" y="11119"/>
                  <a:pt x="1449" y="11022"/>
                  <a:pt x="2347" y="11022"/>
                </a:cubicBezTo>
                <a:close/>
                <a:moveTo>
                  <a:pt x="8371" y="14069"/>
                </a:moveTo>
                <a:cubicBezTo>
                  <a:pt x="8822" y="14738"/>
                  <a:pt x="9040" y="15406"/>
                  <a:pt x="8839" y="15907"/>
                </a:cubicBezTo>
                <a:cubicBezTo>
                  <a:pt x="8655" y="16325"/>
                  <a:pt x="8188" y="16626"/>
                  <a:pt x="7887" y="16626"/>
                </a:cubicBezTo>
                <a:cubicBezTo>
                  <a:pt x="7853" y="16626"/>
                  <a:pt x="7803" y="16626"/>
                  <a:pt x="7770" y="16609"/>
                </a:cubicBezTo>
                <a:cubicBezTo>
                  <a:pt x="7452" y="16475"/>
                  <a:pt x="7352" y="15673"/>
                  <a:pt x="7553" y="15055"/>
                </a:cubicBezTo>
                <a:cubicBezTo>
                  <a:pt x="7736" y="14587"/>
                  <a:pt x="8087" y="14287"/>
                  <a:pt x="8271" y="14136"/>
                </a:cubicBezTo>
                <a:cubicBezTo>
                  <a:pt x="8288" y="14120"/>
                  <a:pt x="8338" y="14086"/>
                  <a:pt x="8371" y="14069"/>
                </a:cubicBezTo>
                <a:close/>
                <a:moveTo>
                  <a:pt x="3442" y="1"/>
                </a:moveTo>
                <a:cubicBezTo>
                  <a:pt x="3075" y="1"/>
                  <a:pt x="2674" y="168"/>
                  <a:pt x="2340" y="452"/>
                </a:cubicBezTo>
                <a:cubicBezTo>
                  <a:pt x="2005" y="736"/>
                  <a:pt x="1822" y="1120"/>
                  <a:pt x="1822" y="1471"/>
                </a:cubicBezTo>
                <a:cubicBezTo>
                  <a:pt x="1838" y="1839"/>
                  <a:pt x="2106" y="2340"/>
                  <a:pt x="2590" y="2490"/>
                </a:cubicBezTo>
                <a:cubicBezTo>
                  <a:pt x="2691" y="2519"/>
                  <a:pt x="2803" y="2536"/>
                  <a:pt x="2916" y="2536"/>
                </a:cubicBezTo>
                <a:cubicBezTo>
                  <a:pt x="3196" y="2536"/>
                  <a:pt x="3483" y="2435"/>
                  <a:pt x="3626" y="2173"/>
                </a:cubicBezTo>
                <a:cubicBezTo>
                  <a:pt x="3793" y="1922"/>
                  <a:pt x="3760" y="1571"/>
                  <a:pt x="3576" y="1287"/>
                </a:cubicBezTo>
                <a:lnTo>
                  <a:pt x="3325" y="1454"/>
                </a:lnTo>
                <a:cubicBezTo>
                  <a:pt x="3442" y="1638"/>
                  <a:pt x="3459" y="1839"/>
                  <a:pt x="3375" y="2006"/>
                </a:cubicBezTo>
                <a:cubicBezTo>
                  <a:pt x="3299" y="2158"/>
                  <a:pt x="3109" y="2211"/>
                  <a:pt x="2936" y="2211"/>
                </a:cubicBezTo>
                <a:cubicBezTo>
                  <a:pt x="2843" y="2211"/>
                  <a:pt x="2754" y="2196"/>
                  <a:pt x="2690" y="2173"/>
                </a:cubicBezTo>
                <a:cubicBezTo>
                  <a:pt x="2356" y="2073"/>
                  <a:pt x="2156" y="1722"/>
                  <a:pt x="2156" y="1421"/>
                </a:cubicBezTo>
                <a:cubicBezTo>
                  <a:pt x="2156" y="1170"/>
                  <a:pt x="2289" y="886"/>
                  <a:pt x="2573" y="652"/>
                </a:cubicBezTo>
                <a:cubicBezTo>
                  <a:pt x="2823" y="417"/>
                  <a:pt x="3176" y="285"/>
                  <a:pt x="3489" y="285"/>
                </a:cubicBezTo>
                <a:cubicBezTo>
                  <a:pt x="3554" y="285"/>
                  <a:pt x="3616" y="290"/>
                  <a:pt x="3676" y="302"/>
                </a:cubicBezTo>
                <a:cubicBezTo>
                  <a:pt x="4361" y="419"/>
                  <a:pt x="4695" y="1221"/>
                  <a:pt x="4762" y="1739"/>
                </a:cubicBezTo>
                <a:cubicBezTo>
                  <a:pt x="4862" y="2708"/>
                  <a:pt x="4161" y="3459"/>
                  <a:pt x="3710" y="3894"/>
                </a:cubicBezTo>
                <a:cubicBezTo>
                  <a:pt x="3543" y="4061"/>
                  <a:pt x="3375" y="4211"/>
                  <a:pt x="3192" y="4328"/>
                </a:cubicBezTo>
                <a:cubicBezTo>
                  <a:pt x="2774" y="3543"/>
                  <a:pt x="2189" y="2975"/>
                  <a:pt x="1571" y="2891"/>
                </a:cubicBezTo>
                <a:cubicBezTo>
                  <a:pt x="1529" y="2887"/>
                  <a:pt x="1486" y="2885"/>
                  <a:pt x="1443" y="2885"/>
                </a:cubicBezTo>
                <a:cubicBezTo>
                  <a:pt x="819" y="2885"/>
                  <a:pt x="114" y="3323"/>
                  <a:pt x="67" y="3760"/>
                </a:cubicBezTo>
                <a:cubicBezTo>
                  <a:pt x="0" y="4328"/>
                  <a:pt x="819" y="4913"/>
                  <a:pt x="1571" y="5047"/>
                </a:cubicBezTo>
                <a:cubicBezTo>
                  <a:pt x="1692" y="5067"/>
                  <a:pt x="1809" y="5076"/>
                  <a:pt x="1919" y="5076"/>
                </a:cubicBezTo>
                <a:cubicBezTo>
                  <a:pt x="2357" y="5076"/>
                  <a:pt x="2701" y="4940"/>
                  <a:pt x="2874" y="4846"/>
                </a:cubicBezTo>
                <a:cubicBezTo>
                  <a:pt x="2941" y="4830"/>
                  <a:pt x="3008" y="4813"/>
                  <a:pt x="3075" y="4763"/>
                </a:cubicBezTo>
                <a:cubicBezTo>
                  <a:pt x="3442" y="5598"/>
                  <a:pt x="3676" y="6651"/>
                  <a:pt x="3676" y="7570"/>
                </a:cubicBezTo>
                <a:cubicBezTo>
                  <a:pt x="3676" y="8773"/>
                  <a:pt x="3576" y="9558"/>
                  <a:pt x="3025" y="10611"/>
                </a:cubicBezTo>
                <a:cubicBezTo>
                  <a:pt x="3025" y="10644"/>
                  <a:pt x="3008" y="10661"/>
                  <a:pt x="3008" y="10678"/>
                </a:cubicBezTo>
                <a:cubicBezTo>
                  <a:pt x="2751" y="10665"/>
                  <a:pt x="2529" y="10659"/>
                  <a:pt x="2336" y="10659"/>
                </a:cubicBezTo>
                <a:cubicBezTo>
                  <a:pt x="1477" y="10659"/>
                  <a:pt x="1195" y="10780"/>
                  <a:pt x="936" y="11012"/>
                </a:cubicBezTo>
                <a:cubicBezTo>
                  <a:pt x="619" y="11312"/>
                  <a:pt x="669" y="11613"/>
                  <a:pt x="702" y="11830"/>
                </a:cubicBezTo>
                <a:cubicBezTo>
                  <a:pt x="735" y="11914"/>
                  <a:pt x="735" y="11981"/>
                  <a:pt x="735" y="12031"/>
                </a:cubicBezTo>
                <a:lnTo>
                  <a:pt x="735" y="12081"/>
                </a:lnTo>
                <a:lnTo>
                  <a:pt x="786" y="12181"/>
                </a:lnTo>
                <a:lnTo>
                  <a:pt x="836" y="12198"/>
                </a:lnTo>
                <a:cubicBezTo>
                  <a:pt x="903" y="12248"/>
                  <a:pt x="936" y="12282"/>
                  <a:pt x="1003" y="12332"/>
                </a:cubicBezTo>
                <a:cubicBezTo>
                  <a:pt x="1129" y="12446"/>
                  <a:pt x="1294" y="12578"/>
                  <a:pt x="1548" y="12578"/>
                </a:cubicBezTo>
                <a:cubicBezTo>
                  <a:pt x="1629" y="12578"/>
                  <a:pt x="1720" y="12565"/>
                  <a:pt x="1822" y="12532"/>
                </a:cubicBezTo>
                <a:cubicBezTo>
                  <a:pt x="2206" y="12415"/>
                  <a:pt x="2590" y="12098"/>
                  <a:pt x="3175" y="11012"/>
                </a:cubicBezTo>
                <a:cubicBezTo>
                  <a:pt x="4261" y="11079"/>
                  <a:pt x="5030" y="11312"/>
                  <a:pt x="6082" y="11897"/>
                </a:cubicBezTo>
                <a:cubicBezTo>
                  <a:pt x="6868" y="12332"/>
                  <a:pt x="7686" y="13033"/>
                  <a:pt x="8221" y="13769"/>
                </a:cubicBezTo>
                <a:cubicBezTo>
                  <a:pt x="8188" y="13785"/>
                  <a:pt x="8137" y="13835"/>
                  <a:pt x="8104" y="13852"/>
                </a:cubicBezTo>
                <a:cubicBezTo>
                  <a:pt x="7887" y="14019"/>
                  <a:pt x="7502" y="14353"/>
                  <a:pt x="7285" y="14922"/>
                </a:cubicBezTo>
                <a:cubicBezTo>
                  <a:pt x="7018" y="15657"/>
                  <a:pt x="7135" y="16659"/>
                  <a:pt x="7670" y="16860"/>
                </a:cubicBezTo>
                <a:cubicBezTo>
                  <a:pt x="7739" y="16888"/>
                  <a:pt x="7815" y="16901"/>
                  <a:pt x="7896" y="16901"/>
                </a:cubicBezTo>
                <a:cubicBezTo>
                  <a:pt x="8340" y="16901"/>
                  <a:pt x="8911" y="16500"/>
                  <a:pt x="9123" y="15991"/>
                </a:cubicBezTo>
                <a:cubicBezTo>
                  <a:pt x="9374" y="15406"/>
                  <a:pt x="9140" y="14621"/>
                  <a:pt x="8639" y="13869"/>
                </a:cubicBezTo>
                <a:cubicBezTo>
                  <a:pt x="8839" y="13769"/>
                  <a:pt x="9056" y="13685"/>
                  <a:pt x="9357" y="13602"/>
                </a:cubicBezTo>
                <a:cubicBezTo>
                  <a:pt x="9672" y="13521"/>
                  <a:pt x="10113" y="13406"/>
                  <a:pt x="10573" y="13406"/>
                </a:cubicBezTo>
                <a:cubicBezTo>
                  <a:pt x="10967" y="13406"/>
                  <a:pt x="11375" y="13490"/>
                  <a:pt x="11730" y="13752"/>
                </a:cubicBezTo>
                <a:cubicBezTo>
                  <a:pt x="12147" y="14069"/>
                  <a:pt x="12699" y="14754"/>
                  <a:pt x="12465" y="15406"/>
                </a:cubicBezTo>
                <a:cubicBezTo>
                  <a:pt x="12348" y="15757"/>
                  <a:pt x="12014" y="16074"/>
                  <a:pt x="11613" y="16208"/>
                </a:cubicBezTo>
                <a:cubicBezTo>
                  <a:pt x="11456" y="16271"/>
                  <a:pt x="11303" y="16300"/>
                  <a:pt x="11161" y="16300"/>
                </a:cubicBezTo>
                <a:cubicBezTo>
                  <a:pt x="10999" y="16300"/>
                  <a:pt x="10851" y="16262"/>
                  <a:pt x="10727" y="16191"/>
                </a:cubicBezTo>
                <a:cubicBezTo>
                  <a:pt x="10510" y="16041"/>
                  <a:pt x="10276" y="15673"/>
                  <a:pt x="10360" y="15339"/>
                </a:cubicBezTo>
                <a:cubicBezTo>
                  <a:pt x="10410" y="15155"/>
                  <a:pt x="10560" y="14805"/>
                  <a:pt x="10844" y="14805"/>
                </a:cubicBezTo>
                <a:cubicBezTo>
                  <a:pt x="11028" y="14805"/>
                  <a:pt x="11212" y="14938"/>
                  <a:pt x="11312" y="15155"/>
                </a:cubicBezTo>
                <a:lnTo>
                  <a:pt x="11596" y="15005"/>
                </a:lnTo>
                <a:cubicBezTo>
                  <a:pt x="11446" y="14688"/>
                  <a:pt x="11145" y="14504"/>
                  <a:pt x="10861" y="14504"/>
                </a:cubicBezTo>
                <a:lnTo>
                  <a:pt x="10844" y="14504"/>
                </a:lnTo>
                <a:cubicBezTo>
                  <a:pt x="10426" y="14521"/>
                  <a:pt x="10142" y="14922"/>
                  <a:pt x="10059" y="15272"/>
                </a:cubicBezTo>
                <a:cubicBezTo>
                  <a:pt x="9959" y="15774"/>
                  <a:pt x="10259" y="16241"/>
                  <a:pt x="10594" y="16442"/>
                </a:cubicBezTo>
                <a:cubicBezTo>
                  <a:pt x="10756" y="16541"/>
                  <a:pt x="10952" y="16587"/>
                  <a:pt x="11164" y="16587"/>
                </a:cubicBezTo>
                <a:cubicBezTo>
                  <a:pt x="11345" y="16587"/>
                  <a:pt x="11537" y="16554"/>
                  <a:pt x="11730" y="16492"/>
                </a:cubicBezTo>
                <a:cubicBezTo>
                  <a:pt x="12214" y="16292"/>
                  <a:pt x="12615" y="15924"/>
                  <a:pt x="12766" y="15490"/>
                </a:cubicBezTo>
                <a:cubicBezTo>
                  <a:pt x="13050" y="14621"/>
                  <a:pt x="12331" y="13819"/>
                  <a:pt x="11914" y="13501"/>
                </a:cubicBezTo>
                <a:cubicBezTo>
                  <a:pt x="11493" y="13198"/>
                  <a:pt x="11019" y="13101"/>
                  <a:pt x="10571" y="13101"/>
                </a:cubicBezTo>
                <a:cubicBezTo>
                  <a:pt x="10057" y="13101"/>
                  <a:pt x="9578" y="13228"/>
                  <a:pt x="9257" y="13318"/>
                </a:cubicBezTo>
                <a:cubicBezTo>
                  <a:pt x="8956" y="13401"/>
                  <a:pt x="8689" y="13501"/>
                  <a:pt x="8455" y="13618"/>
                </a:cubicBezTo>
                <a:cubicBezTo>
                  <a:pt x="7903" y="12850"/>
                  <a:pt x="7068" y="12114"/>
                  <a:pt x="6182" y="11647"/>
                </a:cubicBezTo>
                <a:cubicBezTo>
                  <a:pt x="5130" y="11079"/>
                  <a:pt x="4345" y="10828"/>
                  <a:pt x="3275" y="10744"/>
                </a:cubicBezTo>
                <a:cubicBezTo>
                  <a:pt x="3827" y="9658"/>
                  <a:pt x="3927" y="8856"/>
                  <a:pt x="3927" y="7603"/>
                </a:cubicBezTo>
                <a:cubicBezTo>
                  <a:pt x="3927" y="6617"/>
                  <a:pt x="3676" y="5548"/>
                  <a:pt x="3258" y="4662"/>
                </a:cubicBezTo>
                <a:cubicBezTo>
                  <a:pt x="3459" y="4546"/>
                  <a:pt x="3676" y="4345"/>
                  <a:pt x="3860" y="4161"/>
                </a:cubicBezTo>
                <a:cubicBezTo>
                  <a:pt x="4294" y="3710"/>
                  <a:pt x="5130" y="2875"/>
                  <a:pt x="4996" y="1755"/>
                </a:cubicBezTo>
                <a:cubicBezTo>
                  <a:pt x="4929" y="1237"/>
                  <a:pt x="4578" y="218"/>
                  <a:pt x="3676" y="51"/>
                </a:cubicBezTo>
                <a:cubicBezTo>
                  <a:pt x="3593" y="51"/>
                  <a:pt x="3509" y="34"/>
                  <a:pt x="34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5"/>
          <p:cNvSpPr/>
          <p:nvPr/>
        </p:nvSpPr>
        <p:spPr>
          <a:xfrm rot="10800000" flipH="1">
            <a:off x="512031" y="478013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5"/>
          <p:cNvSpPr/>
          <p:nvPr/>
        </p:nvSpPr>
        <p:spPr>
          <a:xfrm flipH="1">
            <a:off x="7655081" y="3575038"/>
            <a:ext cx="765252" cy="991133"/>
          </a:xfrm>
          <a:custGeom>
            <a:avLst/>
            <a:gdLst/>
            <a:ahLst/>
            <a:cxnLst/>
            <a:rect l="l" t="t" r="r" b="b"/>
            <a:pathLst>
              <a:path w="13050" h="16902" extrusionOk="0">
                <a:moveTo>
                  <a:pt x="1390" y="3254"/>
                </a:moveTo>
                <a:cubicBezTo>
                  <a:pt x="1422" y="3254"/>
                  <a:pt x="1455" y="3256"/>
                  <a:pt x="1487" y="3259"/>
                </a:cubicBezTo>
                <a:cubicBezTo>
                  <a:pt x="2005" y="3326"/>
                  <a:pt x="2507" y="3844"/>
                  <a:pt x="2891" y="4562"/>
                </a:cubicBezTo>
                <a:cubicBezTo>
                  <a:pt x="2824" y="4579"/>
                  <a:pt x="2757" y="4629"/>
                  <a:pt x="2690" y="4646"/>
                </a:cubicBezTo>
                <a:cubicBezTo>
                  <a:pt x="2519" y="4724"/>
                  <a:pt x="2245" y="4831"/>
                  <a:pt x="1923" y="4831"/>
                </a:cubicBezTo>
                <a:cubicBezTo>
                  <a:pt x="1900" y="4831"/>
                  <a:pt x="1878" y="4831"/>
                  <a:pt x="1855" y="4830"/>
                </a:cubicBezTo>
                <a:cubicBezTo>
                  <a:pt x="1771" y="4830"/>
                  <a:pt x="1671" y="4830"/>
                  <a:pt x="1571" y="4813"/>
                </a:cubicBezTo>
                <a:cubicBezTo>
                  <a:pt x="919" y="4713"/>
                  <a:pt x="268" y="4211"/>
                  <a:pt x="318" y="3877"/>
                </a:cubicBezTo>
                <a:cubicBezTo>
                  <a:pt x="349" y="3595"/>
                  <a:pt x="895" y="3254"/>
                  <a:pt x="1390" y="3254"/>
                </a:cubicBezTo>
                <a:close/>
                <a:moveTo>
                  <a:pt x="2347" y="11022"/>
                </a:moveTo>
                <a:cubicBezTo>
                  <a:pt x="2479" y="11022"/>
                  <a:pt x="2626" y="11024"/>
                  <a:pt x="2791" y="11028"/>
                </a:cubicBezTo>
                <a:cubicBezTo>
                  <a:pt x="2273" y="11998"/>
                  <a:pt x="1955" y="12198"/>
                  <a:pt x="1688" y="12282"/>
                </a:cubicBezTo>
                <a:cubicBezTo>
                  <a:pt x="1619" y="12303"/>
                  <a:pt x="1560" y="12312"/>
                  <a:pt x="1508" y="12312"/>
                </a:cubicBezTo>
                <a:cubicBezTo>
                  <a:pt x="1358" y="12312"/>
                  <a:pt x="1265" y="12235"/>
                  <a:pt x="1153" y="12148"/>
                </a:cubicBezTo>
                <a:cubicBezTo>
                  <a:pt x="1086" y="12098"/>
                  <a:pt x="1053" y="12048"/>
                  <a:pt x="1003" y="12014"/>
                </a:cubicBezTo>
                <a:cubicBezTo>
                  <a:pt x="1003" y="11947"/>
                  <a:pt x="1003" y="11897"/>
                  <a:pt x="986" y="11830"/>
                </a:cubicBezTo>
                <a:cubicBezTo>
                  <a:pt x="936" y="11613"/>
                  <a:pt x="919" y="11463"/>
                  <a:pt x="1103" y="11279"/>
                </a:cubicBezTo>
                <a:cubicBezTo>
                  <a:pt x="1263" y="11119"/>
                  <a:pt x="1449" y="11022"/>
                  <a:pt x="2347" y="11022"/>
                </a:cubicBezTo>
                <a:close/>
                <a:moveTo>
                  <a:pt x="8371" y="14069"/>
                </a:moveTo>
                <a:cubicBezTo>
                  <a:pt x="8822" y="14738"/>
                  <a:pt x="9040" y="15406"/>
                  <a:pt x="8839" y="15907"/>
                </a:cubicBezTo>
                <a:cubicBezTo>
                  <a:pt x="8655" y="16325"/>
                  <a:pt x="8188" y="16626"/>
                  <a:pt x="7887" y="16626"/>
                </a:cubicBezTo>
                <a:cubicBezTo>
                  <a:pt x="7853" y="16626"/>
                  <a:pt x="7803" y="16626"/>
                  <a:pt x="7770" y="16609"/>
                </a:cubicBezTo>
                <a:cubicBezTo>
                  <a:pt x="7452" y="16475"/>
                  <a:pt x="7352" y="15673"/>
                  <a:pt x="7553" y="15055"/>
                </a:cubicBezTo>
                <a:cubicBezTo>
                  <a:pt x="7736" y="14587"/>
                  <a:pt x="8087" y="14287"/>
                  <a:pt x="8271" y="14136"/>
                </a:cubicBezTo>
                <a:cubicBezTo>
                  <a:pt x="8288" y="14120"/>
                  <a:pt x="8338" y="14086"/>
                  <a:pt x="8371" y="14069"/>
                </a:cubicBezTo>
                <a:close/>
                <a:moveTo>
                  <a:pt x="3442" y="1"/>
                </a:moveTo>
                <a:cubicBezTo>
                  <a:pt x="3075" y="1"/>
                  <a:pt x="2674" y="168"/>
                  <a:pt x="2340" y="452"/>
                </a:cubicBezTo>
                <a:cubicBezTo>
                  <a:pt x="2005" y="736"/>
                  <a:pt x="1822" y="1120"/>
                  <a:pt x="1822" y="1471"/>
                </a:cubicBezTo>
                <a:cubicBezTo>
                  <a:pt x="1838" y="1839"/>
                  <a:pt x="2106" y="2340"/>
                  <a:pt x="2590" y="2490"/>
                </a:cubicBezTo>
                <a:cubicBezTo>
                  <a:pt x="2691" y="2519"/>
                  <a:pt x="2803" y="2536"/>
                  <a:pt x="2916" y="2536"/>
                </a:cubicBezTo>
                <a:cubicBezTo>
                  <a:pt x="3196" y="2536"/>
                  <a:pt x="3483" y="2435"/>
                  <a:pt x="3626" y="2173"/>
                </a:cubicBezTo>
                <a:cubicBezTo>
                  <a:pt x="3793" y="1922"/>
                  <a:pt x="3760" y="1571"/>
                  <a:pt x="3576" y="1287"/>
                </a:cubicBezTo>
                <a:lnTo>
                  <a:pt x="3325" y="1454"/>
                </a:lnTo>
                <a:cubicBezTo>
                  <a:pt x="3442" y="1638"/>
                  <a:pt x="3459" y="1839"/>
                  <a:pt x="3375" y="2006"/>
                </a:cubicBezTo>
                <a:cubicBezTo>
                  <a:pt x="3299" y="2158"/>
                  <a:pt x="3109" y="2211"/>
                  <a:pt x="2936" y="2211"/>
                </a:cubicBezTo>
                <a:cubicBezTo>
                  <a:pt x="2843" y="2211"/>
                  <a:pt x="2754" y="2196"/>
                  <a:pt x="2690" y="2173"/>
                </a:cubicBezTo>
                <a:cubicBezTo>
                  <a:pt x="2356" y="2073"/>
                  <a:pt x="2156" y="1722"/>
                  <a:pt x="2156" y="1421"/>
                </a:cubicBezTo>
                <a:cubicBezTo>
                  <a:pt x="2156" y="1170"/>
                  <a:pt x="2289" y="886"/>
                  <a:pt x="2573" y="652"/>
                </a:cubicBezTo>
                <a:cubicBezTo>
                  <a:pt x="2823" y="417"/>
                  <a:pt x="3176" y="285"/>
                  <a:pt x="3489" y="285"/>
                </a:cubicBezTo>
                <a:cubicBezTo>
                  <a:pt x="3554" y="285"/>
                  <a:pt x="3616" y="290"/>
                  <a:pt x="3676" y="302"/>
                </a:cubicBezTo>
                <a:cubicBezTo>
                  <a:pt x="4361" y="419"/>
                  <a:pt x="4695" y="1221"/>
                  <a:pt x="4762" y="1739"/>
                </a:cubicBezTo>
                <a:cubicBezTo>
                  <a:pt x="4862" y="2708"/>
                  <a:pt x="4161" y="3459"/>
                  <a:pt x="3710" y="3894"/>
                </a:cubicBezTo>
                <a:cubicBezTo>
                  <a:pt x="3543" y="4061"/>
                  <a:pt x="3375" y="4211"/>
                  <a:pt x="3192" y="4328"/>
                </a:cubicBezTo>
                <a:cubicBezTo>
                  <a:pt x="2774" y="3543"/>
                  <a:pt x="2189" y="2975"/>
                  <a:pt x="1571" y="2891"/>
                </a:cubicBezTo>
                <a:cubicBezTo>
                  <a:pt x="1529" y="2887"/>
                  <a:pt x="1486" y="2885"/>
                  <a:pt x="1443" y="2885"/>
                </a:cubicBezTo>
                <a:cubicBezTo>
                  <a:pt x="819" y="2885"/>
                  <a:pt x="114" y="3323"/>
                  <a:pt x="67" y="3760"/>
                </a:cubicBezTo>
                <a:cubicBezTo>
                  <a:pt x="0" y="4328"/>
                  <a:pt x="819" y="4913"/>
                  <a:pt x="1571" y="5047"/>
                </a:cubicBezTo>
                <a:cubicBezTo>
                  <a:pt x="1692" y="5067"/>
                  <a:pt x="1809" y="5076"/>
                  <a:pt x="1919" y="5076"/>
                </a:cubicBezTo>
                <a:cubicBezTo>
                  <a:pt x="2357" y="5076"/>
                  <a:pt x="2701" y="4940"/>
                  <a:pt x="2874" y="4846"/>
                </a:cubicBezTo>
                <a:cubicBezTo>
                  <a:pt x="2941" y="4830"/>
                  <a:pt x="3008" y="4813"/>
                  <a:pt x="3075" y="4763"/>
                </a:cubicBezTo>
                <a:cubicBezTo>
                  <a:pt x="3442" y="5598"/>
                  <a:pt x="3676" y="6651"/>
                  <a:pt x="3676" y="7570"/>
                </a:cubicBezTo>
                <a:cubicBezTo>
                  <a:pt x="3676" y="8773"/>
                  <a:pt x="3576" y="9558"/>
                  <a:pt x="3025" y="10611"/>
                </a:cubicBezTo>
                <a:cubicBezTo>
                  <a:pt x="3025" y="10644"/>
                  <a:pt x="3008" y="10661"/>
                  <a:pt x="3008" y="10678"/>
                </a:cubicBezTo>
                <a:cubicBezTo>
                  <a:pt x="2751" y="10665"/>
                  <a:pt x="2529" y="10659"/>
                  <a:pt x="2336" y="10659"/>
                </a:cubicBezTo>
                <a:cubicBezTo>
                  <a:pt x="1477" y="10659"/>
                  <a:pt x="1195" y="10780"/>
                  <a:pt x="936" y="11012"/>
                </a:cubicBezTo>
                <a:cubicBezTo>
                  <a:pt x="619" y="11312"/>
                  <a:pt x="669" y="11613"/>
                  <a:pt x="702" y="11830"/>
                </a:cubicBezTo>
                <a:cubicBezTo>
                  <a:pt x="735" y="11914"/>
                  <a:pt x="735" y="11981"/>
                  <a:pt x="735" y="12031"/>
                </a:cubicBezTo>
                <a:lnTo>
                  <a:pt x="735" y="12081"/>
                </a:lnTo>
                <a:lnTo>
                  <a:pt x="786" y="12181"/>
                </a:lnTo>
                <a:lnTo>
                  <a:pt x="836" y="12198"/>
                </a:lnTo>
                <a:cubicBezTo>
                  <a:pt x="903" y="12248"/>
                  <a:pt x="936" y="12282"/>
                  <a:pt x="1003" y="12332"/>
                </a:cubicBezTo>
                <a:cubicBezTo>
                  <a:pt x="1129" y="12446"/>
                  <a:pt x="1294" y="12578"/>
                  <a:pt x="1548" y="12578"/>
                </a:cubicBezTo>
                <a:cubicBezTo>
                  <a:pt x="1629" y="12578"/>
                  <a:pt x="1720" y="12565"/>
                  <a:pt x="1822" y="12532"/>
                </a:cubicBezTo>
                <a:cubicBezTo>
                  <a:pt x="2206" y="12415"/>
                  <a:pt x="2590" y="12098"/>
                  <a:pt x="3175" y="11012"/>
                </a:cubicBezTo>
                <a:cubicBezTo>
                  <a:pt x="4261" y="11079"/>
                  <a:pt x="5030" y="11312"/>
                  <a:pt x="6082" y="11897"/>
                </a:cubicBezTo>
                <a:cubicBezTo>
                  <a:pt x="6868" y="12332"/>
                  <a:pt x="7686" y="13033"/>
                  <a:pt x="8221" y="13769"/>
                </a:cubicBezTo>
                <a:cubicBezTo>
                  <a:pt x="8188" y="13785"/>
                  <a:pt x="8137" y="13835"/>
                  <a:pt x="8104" y="13852"/>
                </a:cubicBezTo>
                <a:cubicBezTo>
                  <a:pt x="7887" y="14019"/>
                  <a:pt x="7502" y="14353"/>
                  <a:pt x="7285" y="14922"/>
                </a:cubicBezTo>
                <a:cubicBezTo>
                  <a:pt x="7018" y="15657"/>
                  <a:pt x="7135" y="16659"/>
                  <a:pt x="7670" y="16860"/>
                </a:cubicBezTo>
                <a:cubicBezTo>
                  <a:pt x="7739" y="16888"/>
                  <a:pt x="7815" y="16901"/>
                  <a:pt x="7896" y="16901"/>
                </a:cubicBezTo>
                <a:cubicBezTo>
                  <a:pt x="8340" y="16901"/>
                  <a:pt x="8911" y="16500"/>
                  <a:pt x="9123" y="15991"/>
                </a:cubicBezTo>
                <a:cubicBezTo>
                  <a:pt x="9374" y="15406"/>
                  <a:pt x="9140" y="14621"/>
                  <a:pt x="8639" y="13869"/>
                </a:cubicBezTo>
                <a:cubicBezTo>
                  <a:pt x="8839" y="13769"/>
                  <a:pt x="9056" y="13685"/>
                  <a:pt x="9357" y="13602"/>
                </a:cubicBezTo>
                <a:cubicBezTo>
                  <a:pt x="9672" y="13521"/>
                  <a:pt x="10113" y="13406"/>
                  <a:pt x="10573" y="13406"/>
                </a:cubicBezTo>
                <a:cubicBezTo>
                  <a:pt x="10967" y="13406"/>
                  <a:pt x="11375" y="13490"/>
                  <a:pt x="11730" y="13752"/>
                </a:cubicBezTo>
                <a:cubicBezTo>
                  <a:pt x="12147" y="14069"/>
                  <a:pt x="12699" y="14754"/>
                  <a:pt x="12465" y="15406"/>
                </a:cubicBezTo>
                <a:cubicBezTo>
                  <a:pt x="12348" y="15757"/>
                  <a:pt x="12014" y="16074"/>
                  <a:pt x="11613" y="16208"/>
                </a:cubicBezTo>
                <a:cubicBezTo>
                  <a:pt x="11456" y="16271"/>
                  <a:pt x="11303" y="16300"/>
                  <a:pt x="11161" y="16300"/>
                </a:cubicBezTo>
                <a:cubicBezTo>
                  <a:pt x="10999" y="16300"/>
                  <a:pt x="10851" y="16262"/>
                  <a:pt x="10727" y="16191"/>
                </a:cubicBezTo>
                <a:cubicBezTo>
                  <a:pt x="10510" y="16041"/>
                  <a:pt x="10276" y="15673"/>
                  <a:pt x="10360" y="15339"/>
                </a:cubicBezTo>
                <a:cubicBezTo>
                  <a:pt x="10410" y="15155"/>
                  <a:pt x="10560" y="14805"/>
                  <a:pt x="10844" y="14805"/>
                </a:cubicBezTo>
                <a:cubicBezTo>
                  <a:pt x="11028" y="14805"/>
                  <a:pt x="11212" y="14938"/>
                  <a:pt x="11312" y="15155"/>
                </a:cubicBezTo>
                <a:lnTo>
                  <a:pt x="11596" y="15005"/>
                </a:lnTo>
                <a:cubicBezTo>
                  <a:pt x="11446" y="14688"/>
                  <a:pt x="11145" y="14504"/>
                  <a:pt x="10861" y="14504"/>
                </a:cubicBezTo>
                <a:lnTo>
                  <a:pt x="10844" y="14504"/>
                </a:lnTo>
                <a:cubicBezTo>
                  <a:pt x="10426" y="14521"/>
                  <a:pt x="10142" y="14922"/>
                  <a:pt x="10059" y="15272"/>
                </a:cubicBezTo>
                <a:cubicBezTo>
                  <a:pt x="9959" y="15774"/>
                  <a:pt x="10259" y="16241"/>
                  <a:pt x="10594" y="16442"/>
                </a:cubicBezTo>
                <a:cubicBezTo>
                  <a:pt x="10756" y="16541"/>
                  <a:pt x="10952" y="16587"/>
                  <a:pt x="11164" y="16587"/>
                </a:cubicBezTo>
                <a:cubicBezTo>
                  <a:pt x="11345" y="16587"/>
                  <a:pt x="11537" y="16554"/>
                  <a:pt x="11730" y="16492"/>
                </a:cubicBezTo>
                <a:cubicBezTo>
                  <a:pt x="12214" y="16292"/>
                  <a:pt x="12615" y="15924"/>
                  <a:pt x="12766" y="15490"/>
                </a:cubicBezTo>
                <a:cubicBezTo>
                  <a:pt x="13050" y="14621"/>
                  <a:pt x="12331" y="13819"/>
                  <a:pt x="11914" y="13501"/>
                </a:cubicBezTo>
                <a:cubicBezTo>
                  <a:pt x="11493" y="13198"/>
                  <a:pt x="11019" y="13101"/>
                  <a:pt x="10571" y="13101"/>
                </a:cubicBezTo>
                <a:cubicBezTo>
                  <a:pt x="10057" y="13101"/>
                  <a:pt x="9578" y="13228"/>
                  <a:pt x="9257" y="13318"/>
                </a:cubicBezTo>
                <a:cubicBezTo>
                  <a:pt x="8956" y="13401"/>
                  <a:pt x="8689" y="13501"/>
                  <a:pt x="8455" y="13618"/>
                </a:cubicBezTo>
                <a:cubicBezTo>
                  <a:pt x="7903" y="12850"/>
                  <a:pt x="7068" y="12114"/>
                  <a:pt x="6182" y="11647"/>
                </a:cubicBezTo>
                <a:cubicBezTo>
                  <a:pt x="5130" y="11079"/>
                  <a:pt x="4345" y="10828"/>
                  <a:pt x="3275" y="10744"/>
                </a:cubicBezTo>
                <a:cubicBezTo>
                  <a:pt x="3827" y="9658"/>
                  <a:pt x="3927" y="8856"/>
                  <a:pt x="3927" y="7603"/>
                </a:cubicBezTo>
                <a:cubicBezTo>
                  <a:pt x="3927" y="6617"/>
                  <a:pt x="3676" y="5548"/>
                  <a:pt x="3258" y="4662"/>
                </a:cubicBezTo>
                <a:cubicBezTo>
                  <a:pt x="3459" y="4546"/>
                  <a:pt x="3676" y="4345"/>
                  <a:pt x="3860" y="4161"/>
                </a:cubicBezTo>
                <a:cubicBezTo>
                  <a:pt x="4294" y="3710"/>
                  <a:pt x="5130" y="2875"/>
                  <a:pt x="4996" y="1755"/>
                </a:cubicBezTo>
                <a:cubicBezTo>
                  <a:pt x="4929" y="1237"/>
                  <a:pt x="4578" y="218"/>
                  <a:pt x="3676" y="51"/>
                </a:cubicBezTo>
                <a:cubicBezTo>
                  <a:pt x="3593" y="51"/>
                  <a:pt x="3509" y="34"/>
                  <a:pt x="34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 flipH="1">
            <a:off x="8008801" y="3873873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723667" y="3636513"/>
            <a:ext cx="765252" cy="991133"/>
          </a:xfrm>
          <a:custGeom>
            <a:avLst/>
            <a:gdLst/>
            <a:ahLst/>
            <a:cxnLst/>
            <a:rect l="l" t="t" r="r" b="b"/>
            <a:pathLst>
              <a:path w="13050" h="16902" extrusionOk="0">
                <a:moveTo>
                  <a:pt x="1390" y="3254"/>
                </a:moveTo>
                <a:cubicBezTo>
                  <a:pt x="1422" y="3254"/>
                  <a:pt x="1455" y="3256"/>
                  <a:pt x="1487" y="3259"/>
                </a:cubicBezTo>
                <a:cubicBezTo>
                  <a:pt x="2005" y="3326"/>
                  <a:pt x="2507" y="3844"/>
                  <a:pt x="2891" y="4562"/>
                </a:cubicBezTo>
                <a:cubicBezTo>
                  <a:pt x="2824" y="4579"/>
                  <a:pt x="2757" y="4629"/>
                  <a:pt x="2690" y="4646"/>
                </a:cubicBezTo>
                <a:cubicBezTo>
                  <a:pt x="2519" y="4724"/>
                  <a:pt x="2245" y="4831"/>
                  <a:pt x="1923" y="4831"/>
                </a:cubicBezTo>
                <a:cubicBezTo>
                  <a:pt x="1900" y="4831"/>
                  <a:pt x="1878" y="4831"/>
                  <a:pt x="1855" y="4830"/>
                </a:cubicBezTo>
                <a:cubicBezTo>
                  <a:pt x="1771" y="4830"/>
                  <a:pt x="1671" y="4830"/>
                  <a:pt x="1571" y="4813"/>
                </a:cubicBezTo>
                <a:cubicBezTo>
                  <a:pt x="919" y="4713"/>
                  <a:pt x="268" y="4211"/>
                  <a:pt x="318" y="3877"/>
                </a:cubicBezTo>
                <a:cubicBezTo>
                  <a:pt x="349" y="3595"/>
                  <a:pt x="895" y="3254"/>
                  <a:pt x="1390" y="3254"/>
                </a:cubicBezTo>
                <a:close/>
                <a:moveTo>
                  <a:pt x="2347" y="11022"/>
                </a:moveTo>
                <a:cubicBezTo>
                  <a:pt x="2479" y="11022"/>
                  <a:pt x="2626" y="11024"/>
                  <a:pt x="2791" y="11028"/>
                </a:cubicBezTo>
                <a:cubicBezTo>
                  <a:pt x="2273" y="11998"/>
                  <a:pt x="1955" y="12198"/>
                  <a:pt x="1688" y="12282"/>
                </a:cubicBezTo>
                <a:cubicBezTo>
                  <a:pt x="1619" y="12303"/>
                  <a:pt x="1560" y="12312"/>
                  <a:pt x="1508" y="12312"/>
                </a:cubicBezTo>
                <a:cubicBezTo>
                  <a:pt x="1358" y="12312"/>
                  <a:pt x="1265" y="12235"/>
                  <a:pt x="1153" y="12148"/>
                </a:cubicBezTo>
                <a:cubicBezTo>
                  <a:pt x="1086" y="12098"/>
                  <a:pt x="1053" y="12048"/>
                  <a:pt x="1003" y="12014"/>
                </a:cubicBezTo>
                <a:cubicBezTo>
                  <a:pt x="1003" y="11947"/>
                  <a:pt x="1003" y="11897"/>
                  <a:pt x="986" y="11830"/>
                </a:cubicBezTo>
                <a:cubicBezTo>
                  <a:pt x="936" y="11613"/>
                  <a:pt x="919" y="11463"/>
                  <a:pt x="1103" y="11279"/>
                </a:cubicBezTo>
                <a:cubicBezTo>
                  <a:pt x="1263" y="11119"/>
                  <a:pt x="1449" y="11022"/>
                  <a:pt x="2347" y="11022"/>
                </a:cubicBezTo>
                <a:close/>
                <a:moveTo>
                  <a:pt x="8371" y="14069"/>
                </a:moveTo>
                <a:cubicBezTo>
                  <a:pt x="8822" y="14738"/>
                  <a:pt x="9040" y="15406"/>
                  <a:pt x="8839" y="15907"/>
                </a:cubicBezTo>
                <a:cubicBezTo>
                  <a:pt x="8655" y="16325"/>
                  <a:pt x="8188" y="16626"/>
                  <a:pt x="7887" y="16626"/>
                </a:cubicBezTo>
                <a:cubicBezTo>
                  <a:pt x="7853" y="16626"/>
                  <a:pt x="7803" y="16626"/>
                  <a:pt x="7770" y="16609"/>
                </a:cubicBezTo>
                <a:cubicBezTo>
                  <a:pt x="7452" y="16475"/>
                  <a:pt x="7352" y="15673"/>
                  <a:pt x="7553" y="15055"/>
                </a:cubicBezTo>
                <a:cubicBezTo>
                  <a:pt x="7736" y="14587"/>
                  <a:pt x="8087" y="14287"/>
                  <a:pt x="8271" y="14136"/>
                </a:cubicBezTo>
                <a:cubicBezTo>
                  <a:pt x="8288" y="14120"/>
                  <a:pt x="8338" y="14086"/>
                  <a:pt x="8371" y="14069"/>
                </a:cubicBezTo>
                <a:close/>
                <a:moveTo>
                  <a:pt x="3442" y="1"/>
                </a:moveTo>
                <a:cubicBezTo>
                  <a:pt x="3075" y="1"/>
                  <a:pt x="2674" y="168"/>
                  <a:pt x="2340" y="452"/>
                </a:cubicBezTo>
                <a:cubicBezTo>
                  <a:pt x="2005" y="736"/>
                  <a:pt x="1822" y="1120"/>
                  <a:pt x="1822" y="1471"/>
                </a:cubicBezTo>
                <a:cubicBezTo>
                  <a:pt x="1838" y="1839"/>
                  <a:pt x="2106" y="2340"/>
                  <a:pt x="2590" y="2490"/>
                </a:cubicBezTo>
                <a:cubicBezTo>
                  <a:pt x="2691" y="2519"/>
                  <a:pt x="2803" y="2536"/>
                  <a:pt x="2916" y="2536"/>
                </a:cubicBezTo>
                <a:cubicBezTo>
                  <a:pt x="3196" y="2536"/>
                  <a:pt x="3483" y="2435"/>
                  <a:pt x="3626" y="2173"/>
                </a:cubicBezTo>
                <a:cubicBezTo>
                  <a:pt x="3793" y="1922"/>
                  <a:pt x="3760" y="1571"/>
                  <a:pt x="3576" y="1287"/>
                </a:cubicBezTo>
                <a:lnTo>
                  <a:pt x="3325" y="1454"/>
                </a:lnTo>
                <a:cubicBezTo>
                  <a:pt x="3442" y="1638"/>
                  <a:pt x="3459" y="1839"/>
                  <a:pt x="3375" y="2006"/>
                </a:cubicBezTo>
                <a:cubicBezTo>
                  <a:pt x="3299" y="2158"/>
                  <a:pt x="3109" y="2211"/>
                  <a:pt x="2936" y="2211"/>
                </a:cubicBezTo>
                <a:cubicBezTo>
                  <a:pt x="2843" y="2211"/>
                  <a:pt x="2754" y="2196"/>
                  <a:pt x="2690" y="2173"/>
                </a:cubicBezTo>
                <a:cubicBezTo>
                  <a:pt x="2356" y="2073"/>
                  <a:pt x="2156" y="1722"/>
                  <a:pt x="2156" y="1421"/>
                </a:cubicBezTo>
                <a:cubicBezTo>
                  <a:pt x="2156" y="1170"/>
                  <a:pt x="2289" y="886"/>
                  <a:pt x="2573" y="652"/>
                </a:cubicBezTo>
                <a:cubicBezTo>
                  <a:pt x="2823" y="417"/>
                  <a:pt x="3176" y="285"/>
                  <a:pt x="3489" y="285"/>
                </a:cubicBezTo>
                <a:cubicBezTo>
                  <a:pt x="3554" y="285"/>
                  <a:pt x="3616" y="290"/>
                  <a:pt x="3676" y="302"/>
                </a:cubicBezTo>
                <a:cubicBezTo>
                  <a:pt x="4361" y="419"/>
                  <a:pt x="4695" y="1221"/>
                  <a:pt x="4762" y="1739"/>
                </a:cubicBezTo>
                <a:cubicBezTo>
                  <a:pt x="4862" y="2708"/>
                  <a:pt x="4161" y="3459"/>
                  <a:pt x="3710" y="3894"/>
                </a:cubicBezTo>
                <a:cubicBezTo>
                  <a:pt x="3543" y="4061"/>
                  <a:pt x="3375" y="4211"/>
                  <a:pt x="3192" y="4328"/>
                </a:cubicBezTo>
                <a:cubicBezTo>
                  <a:pt x="2774" y="3543"/>
                  <a:pt x="2189" y="2975"/>
                  <a:pt x="1571" y="2891"/>
                </a:cubicBezTo>
                <a:cubicBezTo>
                  <a:pt x="1529" y="2887"/>
                  <a:pt x="1486" y="2885"/>
                  <a:pt x="1443" y="2885"/>
                </a:cubicBezTo>
                <a:cubicBezTo>
                  <a:pt x="819" y="2885"/>
                  <a:pt x="114" y="3323"/>
                  <a:pt x="67" y="3760"/>
                </a:cubicBezTo>
                <a:cubicBezTo>
                  <a:pt x="0" y="4328"/>
                  <a:pt x="819" y="4913"/>
                  <a:pt x="1571" y="5047"/>
                </a:cubicBezTo>
                <a:cubicBezTo>
                  <a:pt x="1692" y="5067"/>
                  <a:pt x="1809" y="5076"/>
                  <a:pt x="1919" y="5076"/>
                </a:cubicBezTo>
                <a:cubicBezTo>
                  <a:pt x="2357" y="5076"/>
                  <a:pt x="2701" y="4940"/>
                  <a:pt x="2874" y="4846"/>
                </a:cubicBezTo>
                <a:cubicBezTo>
                  <a:pt x="2941" y="4830"/>
                  <a:pt x="3008" y="4813"/>
                  <a:pt x="3075" y="4763"/>
                </a:cubicBezTo>
                <a:cubicBezTo>
                  <a:pt x="3442" y="5598"/>
                  <a:pt x="3676" y="6651"/>
                  <a:pt x="3676" y="7570"/>
                </a:cubicBezTo>
                <a:cubicBezTo>
                  <a:pt x="3676" y="8773"/>
                  <a:pt x="3576" y="9558"/>
                  <a:pt x="3025" y="10611"/>
                </a:cubicBezTo>
                <a:cubicBezTo>
                  <a:pt x="3025" y="10644"/>
                  <a:pt x="3008" y="10661"/>
                  <a:pt x="3008" y="10678"/>
                </a:cubicBezTo>
                <a:cubicBezTo>
                  <a:pt x="2751" y="10665"/>
                  <a:pt x="2529" y="10659"/>
                  <a:pt x="2336" y="10659"/>
                </a:cubicBezTo>
                <a:cubicBezTo>
                  <a:pt x="1477" y="10659"/>
                  <a:pt x="1195" y="10780"/>
                  <a:pt x="936" y="11012"/>
                </a:cubicBezTo>
                <a:cubicBezTo>
                  <a:pt x="619" y="11312"/>
                  <a:pt x="669" y="11613"/>
                  <a:pt x="702" y="11830"/>
                </a:cubicBezTo>
                <a:cubicBezTo>
                  <a:pt x="735" y="11914"/>
                  <a:pt x="735" y="11981"/>
                  <a:pt x="735" y="12031"/>
                </a:cubicBezTo>
                <a:lnTo>
                  <a:pt x="735" y="12081"/>
                </a:lnTo>
                <a:lnTo>
                  <a:pt x="786" y="12181"/>
                </a:lnTo>
                <a:lnTo>
                  <a:pt x="836" y="12198"/>
                </a:lnTo>
                <a:cubicBezTo>
                  <a:pt x="903" y="12248"/>
                  <a:pt x="936" y="12282"/>
                  <a:pt x="1003" y="12332"/>
                </a:cubicBezTo>
                <a:cubicBezTo>
                  <a:pt x="1129" y="12446"/>
                  <a:pt x="1294" y="12578"/>
                  <a:pt x="1548" y="12578"/>
                </a:cubicBezTo>
                <a:cubicBezTo>
                  <a:pt x="1629" y="12578"/>
                  <a:pt x="1720" y="12565"/>
                  <a:pt x="1822" y="12532"/>
                </a:cubicBezTo>
                <a:cubicBezTo>
                  <a:pt x="2206" y="12415"/>
                  <a:pt x="2590" y="12098"/>
                  <a:pt x="3175" y="11012"/>
                </a:cubicBezTo>
                <a:cubicBezTo>
                  <a:pt x="4261" y="11079"/>
                  <a:pt x="5030" y="11312"/>
                  <a:pt x="6082" y="11897"/>
                </a:cubicBezTo>
                <a:cubicBezTo>
                  <a:pt x="6868" y="12332"/>
                  <a:pt x="7686" y="13033"/>
                  <a:pt x="8221" y="13769"/>
                </a:cubicBezTo>
                <a:cubicBezTo>
                  <a:pt x="8188" y="13785"/>
                  <a:pt x="8137" y="13835"/>
                  <a:pt x="8104" y="13852"/>
                </a:cubicBezTo>
                <a:cubicBezTo>
                  <a:pt x="7887" y="14019"/>
                  <a:pt x="7502" y="14353"/>
                  <a:pt x="7285" y="14922"/>
                </a:cubicBezTo>
                <a:cubicBezTo>
                  <a:pt x="7018" y="15657"/>
                  <a:pt x="7135" y="16659"/>
                  <a:pt x="7670" y="16860"/>
                </a:cubicBezTo>
                <a:cubicBezTo>
                  <a:pt x="7739" y="16888"/>
                  <a:pt x="7815" y="16901"/>
                  <a:pt x="7896" y="16901"/>
                </a:cubicBezTo>
                <a:cubicBezTo>
                  <a:pt x="8340" y="16901"/>
                  <a:pt x="8911" y="16500"/>
                  <a:pt x="9123" y="15991"/>
                </a:cubicBezTo>
                <a:cubicBezTo>
                  <a:pt x="9374" y="15406"/>
                  <a:pt x="9140" y="14621"/>
                  <a:pt x="8639" y="13869"/>
                </a:cubicBezTo>
                <a:cubicBezTo>
                  <a:pt x="8839" y="13769"/>
                  <a:pt x="9056" y="13685"/>
                  <a:pt x="9357" y="13602"/>
                </a:cubicBezTo>
                <a:cubicBezTo>
                  <a:pt x="9672" y="13521"/>
                  <a:pt x="10113" y="13406"/>
                  <a:pt x="10573" y="13406"/>
                </a:cubicBezTo>
                <a:cubicBezTo>
                  <a:pt x="10967" y="13406"/>
                  <a:pt x="11375" y="13490"/>
                  <a:pt x="11730" y="13752"/>
                </a:cubicBezTo>
                <a:cubicBezTo>
                  <a:pt x="12147" y="14069"/>
                  <a:pt x="12699" y="14754"/>
                  <a:pt x="12465" y="15406"/>
                </a:cubicBezTo>
                <a:cubicBezTo>
                  <a:pt x="12348" y="15757"/>
                  <a:pt x="12014" y="16074"/>
                  <a:pt x="11613" y="16208"/>
                </a:cubicBezTo>
                <a:cubicBezTo>
                  <a:pt x="11456" y="16271"/>
                  <a:pt x="11303" y="16300"/>
                  <a:pt x="11161" y="16300"/>
                </a:cubicBezTo>
                <a:cubicBezTo>
                  <a:pt x="10999" y="16300"/>
                  <a:pt x="10851" y="16262"/>
                  <a:pt x="10727" y="16191"/>
                </a:cubicBezTo>
                <a:cubicBezTo>
                  <a:pt x="10510" y="16041"/>
                  <a:pt x="10276" y="15673"/>
                  <a:pt x="10360" y="15339"/>
                </a:cubicBezTo>
                <a:cubicBezTo>
                  <a:pt x="10410" y="15155"/>
                  <a:pt x="10560" y="14805"/>
                  <a:pt x="10844" y="14805"/>
                </a:cubicBezTo>
                <a:cubicBezTo>
                  <a:pt x="11028" y="14805"/>
                  <a:pt x="11212" y="14938"/>
                  <a:pt x="11312" y="15155"/>
                </a:cubicBezTo>
                <a:lnTo>
                  <a:pt x="11596" y="15005"/>
                </a:lnTo>
                <a:cubicBezTo>
                  <a:pt x="11446" y="14688"/>
                  <a:pt x="11145" y="14504"/>
                  <a:pt x="10861" y="14504"/>
                </a:cubicBezTo>
                <a:lnTo>
                  <a:pt x="10844" y="14504"/>
                </a:lnTo>
                <a:cubicBezTo>
                  <a:pt x="10426" y="14521"/>
                  <a:pt x="10142" y="14922"/>
                  <a:pt x="10059" y="15272"/>
                </a:cubicBezTo>
                <a:cubicBezTo>
                  <a:pt x="9959" y="15774"/>
                  <a:pt x="10259" y="16241"/>
                  <a:pt x="10594" y="16442"/>
                </a:cubicBezTo>
                <a:cubicBezTo>
                  <a:pt x="10756" y="16541"/>
                  <a:pt x="10952" y="16587"/>
                  <a:pt x="11164" y="16587"/>
                </a:cubicBezTo>
                <a:cubicBezTo>
                  <a:pt x="11345" y="16587"/>
                  <a:pt x="11537" y="16554"/>
                  <a:pt x="11730" y="16492"/>
                </a:cubicBezTo>
                <a:cubicBezTo>
                  <a:pt x="12214" y="16292"/>
                  <a:pt x="12615" y="15924"/>
                  <a:pt x="12766" y="15490"/>
                </a:cubicBezTo>
                <a:cubicBezTo>
                  <a:pt x="13050" y="14621"/>
                  <a:pt x="12331" y="13819"/>
                  <a:pt x="11914" y="13501"/>
                </a:cubicBezTo>
                <a:cubicBezTo>
                  <a:pt x="11493" y="13198"/>
                  <a:pt x="11019" y="13101"/>
                  <a:pt x="10571" y="13101"/>
                </a:cubicBezTo>
                <a:cubicBezTo>
                  <a:pt x="10057" y="13101"/>
                  <a:pt x="9578" y="13228"/>
                  <a:pt x="9257" y="13318"/>
                </a:cubicBezTo>
                <a:cubicBezTo>
                  <a:pt x="8956" y="13401"/>
                  <a:pt x="8689" y="13501"/>
                  <a:pt x="8455" y="13618"/>
                </a:cubicBezTo>
                <a:cubicBezTo>
                  <a:pt x="7903" y="12850"/>
                  <a:pt x="7068" y="12114"/>
                  <a:pt x="6182" y="11647"/>
                </a:cubicBezTo>
                <a:cubicBezTo>
                  <a:pt x="5130" y="11079"/>
                  <a:pt x="4345" y="10828"/>
                  <a:pt x="3275" y="10744"/>
                </a:cubicBezTo>
                <a:cubicBezTo>
                  <a:pt x="3827" y="9658"/>
                  <a:pt x="3927" y="8856"/>
                  <a:pt x="3927" y="7603"/>
                </a:cubicBezTo>
                <a:cubicBezTo>
                  <a:pt x="3927" y="6617"/>
                  <a:pt x="3676" y="5548"/>
                  <a:pt x="3258" y="4662"/>
                </a:cubicBezTo>
                <a:cubicBezTo>
                  <a:pt x="3459" y="4546"/>
                  <a:pt x="3676" y="4345"/>
                  <a:pt x="3860" y="4161"/>
                </a:cubicBezTo>
                <a:cubicBezTo>
                  <a:pt x="4294" y="3710"/>
                  <a:pt x="5130" y="2875"/>
                  <a:pt x="4996" y="1755"/>
                </a:cubicBezTo>
                <a:cubicBezTo>
                  <a:pt x="4929" y="1237"/>
                  <a:pt x="4578" y="218"/>
                  <a:pt x="3676" y="51"/>
                </a:cubicBezTo>
                <a:cubicBezTo>
                  <a:pt x="3593" y="51"/>
                  <a:pt x="3509" y="34"/>
                  <a:pt x="34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512031" y="3935348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1232450" y="2719305"/>
            <a:ext cx="334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1008950" y="1902125"/>
            <a:ext cx="35697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/>
          <p:nvPr/>
        </p:nvSpPr>
        <p:spPr>
          <a:xfrm rot="-4499915" flipH="1">
            <a:off x="7864610" y="165917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 rot="7199903" flipH="1">
            <a:off x="458023" y="3808497"/>
            <a:ext cx="821405" cy="1057533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/>
          <p:nvPr/>
        </p:nvSpPr>
        <p:spPr>
          <a:xfrm rot="-6300085">
            <a:off x="7864610" y="3894991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7"/>
          <p:cNvSpPr/>
          <p:nvPr/>
        </p:nvSpPr>
        <p:spPr>
          <a:xfrm rot="4499915">
            <a:off x="458010" y="174661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/>
          <p:nvPr/>
        </p:nvSpPr>
        <p:spPr>
          <a:xfrm rot="10800000">
            <a:off x="8110945" y="212105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110945" y="3993339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rot="10800000" flipH="1">
            <a:off x="349925" y="212105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349925" y="3993339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1312500" y="2027225"/>
            <a:ext cx="4577400" cy="160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 idx="2" hasCustomPrompt="1"/>
          </p:nvPr>
        </p:nvSpPr>
        <p:spPr>
          <a:xfrm>
            <a:off x="1372375" y="998475"/>
            <a:ext cx="1319100" cy="841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1"/>
          </p:nvPr>
        </p:nvSpPr>
        <p:spPr>
          <a:xfrm>
            <a:off x="1312500" y="3741775"/>
            <a:ext cx="47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/>
          <p:nvPr/>
        </p:nvSpPr>
        <p:spPr>
          <a:xfrm rot="10800000">
            <a:off x="7515784" y="543509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0"/>
          <p:cNvSpPr/>
          <p:nvPr/>
        </p:nvSpPr>
        <p:spPr>
          <a:xfrm rot="10800000">
            <a:off x="7916247" y="393998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0"/>
          <p:cNvSpPr/>
          <p:nvPr/>
        </p:nvSpPr>
        <p:spPr>
          <a:xfrm flipH="1">
            <a:off x="7488712" y="3683357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"/>
          <p:cNvSpPr/>
          <p:nvPr/>
        </p:nvSpPr>
        <p:spPr>
          <a:xfrm flipH="1">
            <a:off x="7889175" y="4127784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3318850" y="2027225"/>
            <a:ext cx="4401900" cy="1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 idx="2" hasCustomPrompt="1"/>
          </p:nvPr>
        </p:nvSpPr>
        <p:spPr>
          <a:xfrm>
            <a:off x="6297200" y="1074675"/>
            <a:ext cx="1390800" cy="841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1"/>
          </p:nvPr>
        </p:nvSpPr>
        <p:spPr>
          <a:xfrm>
            <a:off x="2911100" y="3683350"/>
            <a:ext cx="4776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/>
          <p:nvPr/>
        </p:nvSpPr>
        <p:spPr>
          <a:xfrm rot="10800000" flipH="1">
            <a:off x="684856" y="543509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1"/>
          <p:cNvSpPr/>
          <p:nvPr/>
        </p:nvSpPr>
        <p:spPr>
          <a:xfrm rot="10800000" flipH="1">
            <a:off x="630712" y="393998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711927" y="3683357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1"/>
          <p:cNvSpPr/>
          <p:nvPr/>
        </p:nvSpPr>
        <p:spPr>
          <a:xfrm>
            <a:off x="657784" y="4127784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1"/>
          <p:cNvSpPr/>
          <p:nvPr/>
        </p:nvSpPr>
        <p:spPr>
          <a:xfrm rot="10800000" flipH="1">
            <a:off x="684856" y="543509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1"/>
          <p:cNvSpPr/>
          <p:nvPr/>
        </p:nvSpPr>
        <p:spPr>
          <a:xfrm rot="10800000" flipH="1">
            <a:off x="630712" y="393998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711927" y="3683357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657784" y="4127784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 rot="4499915">
            <a:off x="7864610" y="3894991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5"/>
          <p:cNvSpPr/>
          <p:nvPr/>
        </p:nvSpPr>
        <p:spPr>
          <a:xfrm rot="-6300085">
            <a:off x="458010" y="174661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5"/>
          <p:cNvSpPr/>
          <p:nvPr/>
        </p:nvSpPr>
        <p:spPr>
          <a:xfrm rot="-3600097" flipH="1">
            <a:off x="458023" y="3808497"/>
            <a:ext cx="821405" cy="1057533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5"/>
          <p:cNvSpPr/>
          <p:nvPr/>
        </p:nvSpPr>
        <p:spPr>
          <a:xfrm rot="6300085" flipH="1">
            <a:off x="7864610" y="165917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074500" y="2332025"/>
            <a:ext cx="49950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011925" y="1303275"/>
            <a:ext cx="1120200" cy="841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183550" y="3194492"/>
            <a:ext cx="47769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800000">
            <a:off x="539728" y="1784677"/>
            <a:ext cx="993798" cy="1878748"/>
          </a:xfrm>
          <a:custGeom>
            <a:avLst/>
            <a:gdLst/>
            <a:ahLst/>
            <a:cxnLst/>
            <a:rect l="l" t="t" r="r" b="b"/>
            <a:pathLst>
              <a:path w="14654" h="27703" extrusionOk="0">
                <a:moveTo>
                  <a:pt x="7596" y="2227"/>
                </a:moveTo>
                <a:cubicBezTo>
                  <a:pt x="7925" y="2227"/>
                  <a:pt x="8208" y="2306"/>
                  <a:pt x="8338" y="2458"/>
                </a:cubicBezTo>
                <a:cubicBezTo>
                  <a:pt x="8722" y="2842"/>
                  <a:pt x="8321" y="4062"/>
                  <a:pt x="7586" y="4747"/>
                </a:cubicBezTo>
                <a:cubicBezTo>
                  <a:pt x="7469" y="4864"/>
                  <a:pt x="7369" y="4948"/>
                  <a:pt x="7235" y="5031"/>
                </a:cubicBezTo>
                <a:cubicBezTo>
                  <a:pt x="6751" y="5332"/>
                  <a:pt x="6249" y="5449"/>
                  <a:pt x="5982" y="5499"/>
                </a:cubicBezTo>
                <a:cubicBezTo>
                  <a:pt x="5882" y="5549"/>
                  <a:pt x="5748" y="5549"/>
                  <a:pt x="5631" y="5566"/>
                </a:cubicBezTo>
                <a:cubicBezTo>
                  <a:pt x="5481" y="4313"/>
                  <a:pt x="5648" y="3210"/>
                  <a:pt x="6300" y="2659"/>
                </a:cubicBezTo>
                <a:cubicBezTo>
                  <a:pt x="6651" y="2364"/>
                  <a:pt x="7163" y="2227"/>
                  <a:pt x="7596" y="2227"/>
                </a:cubicBezTo>
                <a:close/>
                <a:moveTo>
                  <a:pt x="13273" y="12277"/>
                </a:moveTo>
                <a:cubicBezTo>
                  <a:pt x="13357" y="12277"/>
                  <a:pt x="13436" y="12287"/>
                  <a:pt x="13518" y="12299"/>
                </a:cubicBezTo>
                <a:cubicBezTo>
                  <a:pt x="13935" y="12350"/>
                  <a:pt x="14052" y="12600"/>
                  <a:pt x="14169" y="12884"/>
                </a:cubicBezTo>
                <a:cubicBezTo>
                  <a:pt x="14203" y="12984"/>
                  <a:pt x="14253" y="13085"/>
                  <a:pt x="14320" y="13168"/>
                </a:cubicBezTo>
                <a:cubicBezTo>
                  <a:pt x="14270" y="13268"/>
                  <a:pt x="14236" y="13385"/>
                  <a:pt x="14236" y="13469"/>
                </a:cubicBezTo>
                <a:cubicBezTo>
                  <a:pt x="14153" y="13753"/>
                  <a:pt x="14069" y="14004"/>
                  <a:pt x="13651" y="14137"/>
                </a:cubicBezTo>
                <a:cubicBezTo>
                  <a:pt x="13530" y="14170"/>
                  <a:pt x="13395" y="14193"/>
                  <a:pt x="13230" y="14193"/>
                </a:cubicBezTo>
                <a:cubicBezTo>
                  <a:pt x="12803" y="14193"/>
                  <a:pt x="12175" y="14036"/>
                  <a:pt x="11078" y="13469"/>
                </a:cubicBezTo>
                <a:cubicBezTo>
                  <a:pt x="12434" y="12466"/>
                  <a:pt x="12910" y="12277"/>
                  <a:pt x="13273" y="12277"/>
                </a:cubicBezTo>
                <a:close/>
                <a:moveTo>
                  <a:pt x="7001" y="21823"/>
                </a:moveTo>
                <a:cubicBezTo>
                  <a:pt x="7386" y="21840"/>
                  <a:pt x="8071" y="21907"/>
                  <a:pt x="8706" y="22358"/>
                </a:cubicBezTo>
                <a:cubicBezTo>
                  <a:pt x="9541" y="22993"/>
                  <a:pt x="10076" y="24096"/>
                  <a:pt x="9758" y="24547"/>
                </a:cubicBezTo>
                <a:cubicBezTo>
                  <a:pt x="9725" y="24614"/>
                  <a:pt x="9675" y="24664"/>
                  <a:pt x="9625" y="24697"/>
                </a:cubicBezTo>
                <a:cubicBezTo>
                  <a:pt x="9426" y="24824"/>
                  <a:pt x="9126" y="24898"/>
                  <a:pt x="8801" y="24898"/>
                </a:cubicBezTo>
                <a:cubicBezTo>
                  <a:pt x="8442" y="24898"/>
                  <a:pt x="8052" y="24807"/>
                  <a:pt x="7736" y="24597"/>
                </a:cubicBezTo>
                <a:cubicBezTo>
                  <a:pt x="7051" y="24129"/>
                  <a:pt x="6734" y="23076"/>
                  <a:pt x="6734" y="21823"/>
                </a:cubicBezTo>
                <a:close/>
                <a:moveTo>
                  <a:pt x="2617" y="1"/>
                </a:moveTo>
                <a:cubicBezTo>
                  <a:pt x="2105" y="1"/>
                  <a:pt x="1620" y="126"/>
                  <a:pt x="1237" y="386"/>
                </a:cubicBezTo>
                <a:cubicBezTo>
                  <a:pt x="1137" y="453"/>
                  <a:pt x="1053" y="537"/>
                  <a:pt x="970" y="553"/>
                </a:cubicBezTo>
                <a:cubicBezTo>
                  <a:pt x="0" y="1489"/>
                  <a:pt x="401" y="3026"/>
                  <a:pt x="752" y="3711"/>
                </a:cubicBezTo>
                <a:cubicBezTo>
                  <a:pt x="1487" y="5165"/>
                  <a:pt x="3208" y="5532"/>
                  <a:pt x="4127" y="5716"/>
                </a:cubicBezTo>
                <a:cubicBezTo>
                  <a:pt x="4545" y="5800"/>
                  <a:pt x="4929" y="5833"/>
                  <a:pt x="5330" y="5833"/>
                </a:cubicBezTo>
                <a:cubicBezTo>
                  <a:pt x="5548" y="7287"/>
                  <a:pt x="6149" y="8841"/>
                  <a:pt x="6985" y="10077"/>
                </a:cubicBezTo>
                <a:cubicBezTo>
                  <a:pt x="8054" y="11648"/>
                  <a:pt x="8839" y="12550"/>
                  <a:pt x="10477" y="13469"/>
                </a:cubicBezTo>
                <a:cubicBezTo>
                  <a:pt x="9157" y="14488"/>
                  <a:pt x="8388" y="15441"/>
                  <a:pt x="7569" y="17061"/>
                </a:cubicBezTo>
                <a:cubicBezTo>
                  <a:pt x="6901" y="18398"/>
                  <a:pt x="6483" y="20019"/>
                  <a:pt x="6417" y="21456"/>
                </a:cubicBezTo>
                <a:cubicBezTo>
                  <a:pt x="6066" y="21489"/>
                  <a:pt x="5631" y="21573"/>
                  <a:pt x="5130" y="21740"/>
                </a:cubicBezTo>
                <a:cubicBezTo>
                  <a:pt x="4228" y="22040"/>
                  <a:pt x="2574" y="22609"/>
                  <a:pt x="2039" y="24162"/>
                </a:cubicBezTo>
                <a:cubicBezTo>
                  <a:pt x="1755" y="24881"/>
                  <a:pt x="1554" y="26451"/>
                  <a:pt x="2624" y="27270"/>
                </a:cubicBezTo>
                <a:cubicBezTo>
                  <a:pt x="3000" y="27552"/>
                  <a:pt x="3492" y="27702"/>
                  <a:pt x="4012" y="27702"/>
                </a:cubicBezTo>
                <a:cubicBezTo>
                  <a:pt x="4232" y="27702"/>
                  <a:pt x="4456" y="27676"/>
                  <a:pt x="4679" y="27621"/>
                </a:cubicBezTo>
                <a:cubicBezTo>
                  <a:pt x="5314" y="27471"/>
                  <a:pt x="5815" y="27120"/>
                  <a:pt x="6016" y="26669"/>
                </a:cubicBezTo>
                <a:cubicBezTo>
                  <a:pt x="6266" y="26167"/>
                  <a:pt x="6233" y="25349"/>
                  <a:pt x="5715" y="24847"/>
                </a:cubicBezTo>
                <a:cubicBezTo>
                  <a:pt x="5493" y="24626"/>
                  <a:pt x="5101" y="24404"/>
                  <a:pt x="4696" y="24404"/>
                </a:cubicBezTo>
                <a:cubicBezTo>
                  <a:pt x="4521" y="24404"/>
                  <a:pt x="4344" y="24446"/>
                  <a:pt x="4178" y="24547"/>
                </a:cubicBezTo>
                <a:lnTo>
                  <a:pt x="4161" y="24547"/>
                </a:lnTo>
                <a:cubicBezTo>
                  <a:pt x="3810" y="24781"/>
                  <a:pt x="3626" y="25265"/>
                  <a:pt x="3693" y="25750"/>
                </a:cubicBezTo>
                <a:lnTo>
                  <a:pt x="4027" y="25700"/>
                </a:lnTo>
                <a:cubicBezTo>
                  <a:pt x="3977" y="25332"/>
                  <a:pt x="4094" y="24998"/>
                  <a:pt x="4345" y="24831"/>
                </a:cubicBezTo>
                <a:cubicBezTo>
                  <a:pt x="4454" y="24759"/>
                  <a:pt x="4572" y="24730"/>
                  <a:pt x="4690" y="24730"/>
                </a:cubicBezTo>
                <a:cubicBezTo>
                  <a:pt x="4986" y="24730"/>
                  <a:pt x="5285" y="24914"/>
                  <a:pt x="5464" y="25081"/>
                </a:cubicBezTo>
                <a:cubicBezTo>
                  <a:pt x="5848" y="25449"/>
                  <a:pt x="5899" y="26101"/>
                  <a:pt x="5715" y="26518"/>
                </a:cubicBezTo>
                <a:cubicBezTo>
                  <a:pt x="5548" y="26886"/>
                  <a:pt x="5097" y="27187"/>
                  <a:pt x="4579" y="27304"/>
                </a:cubicBezTo>
                <a:cubicBezTo>
                  <a:pt x="4380" y="27355"/>
                  <a:pt x="4179" y="27379"/>
                  <a:pt x="3984" y="27379"/>
                </a:cubicBezTo>
                <a:cubicBezTo>
                  <a:pt x="3539" y="27379"/>
                  <a:pt x="3121" y="27252"/>
                  <a:pt x="2807" y="27020"/>
                </a:cubicBezTo>
                <a:cubicBezTo>
                  <a:pt x="1905" y="26335"/>
                  <a:pt x="2089" y="24931"/>
                  <a:pt x="2323" y="24279"/>
                </a:cubicBezTo>
                <a:cubicBezTo>
                  <a:pt x="2824" y="22876"/>
                  <a:pt x="4378" y="22358"/>
                  <a:pt x="5213" y="22074"/>
                </a:cubicBezTo>
                <a:cubicBezTo>
                  <a:pt x="5665" y="21907"/>
                  <a:pt x="6066" y="21823"/>
                  <a:pt x="6383" y="21790"/>
                </a:cubicBezTo>
                <a:cubicBezTo>
                  <a:pt x="6400" y="23160"/>
                  <a:pt x="6751" y="24330"/>
                  <a:pt x="7553" y="24847"/>
                </a:cubicBezTo>
                <a:cubicBezTo>
                  <a:pt x="7910" y="25083"/>
                  <a:pt x="8367" y="25198"/>
                  <a:pt x="8797" y="25198"/>
                </a:cubicBezTo>
                <a:cubicBezTo>
                  <a:pt x="9313" y="25198"/>
                  <a:pt x="9790" y="25033"/>
                  <a:pt x="10009" y="24714"/>
                </a:cubicBezTo>
                <a:cubicBezTo>
                  <a:pt x="10477" y="24079"/>
                  <a:pt x="9758" y="22742"/>
                  <a:pt x="8889" y="22091"/>
                </a:cubicBezTo>
                <a:cubicBezTo>
                  <a:pt x="8171" y="21573"/>
                  <a:pt x="7402" y="21506"/>
                  <a:pt x="7018" y="21489"/>
                </a:cubicBezTo>
                <a:lnTo>
                  <a:pt x="6734" y="21489"/>
                </a:lnTo>
                <a:cubicBezTo>
                  <a:pt x="6801" y="20102"/>
                  <a:pt x="7219" y="18515"/>
                  <a:pt x="7853" y="17245"/>
                </a:cubicBezTo>
                <a:cubicBezTo>
                  <a:pt x="8672" y="15658"/>
                  <a:pt x="9441" y="14689"/>
                  <a:pt x="10777" y="13686"/>
                </a:cubicBezTo>
                <a:cubicBezTo>
                  <a:pt x="11977" y="14335"/>
                  <a:pt x="12692" y="14544"/>
                  <a:pt x="13219" y="14544"/>
                </a:cubicBezTo>
                <a:cubicBezTo>
                  <a:pt x="13411" y="14544"/>
                  <a:pt x="13578" y="14516"/>
                  <a:pt x="13735" y="14471"/>
                </a:cubicBezTo>
                <a:cubicBezTo>
                  <a:pt x="14320" y="14271"/>
                  <a:pt x="14420" y="13887"/>
                  <a:pt x="14520" y="13569"/>
                </a:cubicBezTo>
                <a:cubicBezTo>
                  <a:pt x="14537" y="13469"/>
                  <a:pt x="14587" y="13352"/>
                  <a:pt x="14620" y="13268"/>
                </a:cubicBezTo>
                <a:lnTo>
                  <a:pt x="14654" y="13235"/>
                </a:lnTo>
                <a:lnTo>
                  <a:pt x="14654" y="13101"/>
                </a:lnTo>
                <a:lnTo>
                  <a:pt x="14620" y="13068"/>
                </a:lnTo>
                <a:cubicBezTo>
                  <a:pt x="14570" y="12984"/>
                  <a:pt x="14520" y="12884"/>
                  <a:pt x="14487" y="12767"/>
                </a:cubicBezTo>
                <a:cubicBezTo>
                  <a:pt x="14353" y="12466"/>
                  <a:pt x="14186" y="12082"/>
                  <a:pt x="13584" y="11982"/>
                </a:cubicBezTo>
                <a:cubicBezTo>
                  <a:pt x="13483" y="11965"/>
                  <a:pt x="13386" y="11953"/>
                  <a:pt x="13286" y="11953"/>
                </a:cubicBezTo>
                <a:cubicBezTo>
                  <a:pt x="12808" y="11953"/>
                  <a:pt x="12252" y="12211"/>
                  <a:pt x="10761" y="13302"/>
                </a:cubicBezTo>
                <a:lnTo>
                  <a:pt x="10644" y="13235"/>
                </a:lnTo>
                <a:cubicBezTo>
                  <a:pt x="9073" y="12350"/>
                  <a:pt x="8305" y="11481"/>
                  <a:pt x="7269" y="9960"/>
                </a:cubicBezTo>
                <a:cubicBezTo>
                  <a:pt x="6500" y="8791"/>
                  <a:pt x="5899" y="7253"/>
                  <a:pt x="5681" y="5883"/>
                </a:cubicBezTo>
                <a:lnTo>
                  <a:pt x="6066" y="5816"/>
                </a:lnTo>
                <a:cubicBezTo>
                  <a:pt x="6417" y="5750"/>
                  <a:pt x="7168" y="5583"/>
                  <a:pt x="7820" y="4981"/>
                </a:cubicBezTo>
                <a:cubicBezTo>
                  <a:pt x="8605" y="4229"/>
                  <a:pt x="9140" y="2826"/>
                  <a:pt x="8589" y="2224"/>
                </a:cubicBezTo>
                <a:cubicBezTo>
                  <a:pt x="8375" y="1996"/>
                  <a:pt x="8005" y="1884"/>
                  <a:pt x="7595" y="1884"/>
                </a:cubicBezTo>
                <a:cubicBezTo>
                  <a:pt x="7076" y="1884"/>
                  <a:pt x="6493" y="2063"/>
                  <a:pt x="6082" y="2408"/>
                </a:cubicBezTo>
                <a:cubicBezTo>
                  <a:pt x="5347" y="3026"/>
                  <a:pt x="5147" y="4229"/>
                  <a:pt x="5297" y="5566"/>
                </a:cubicBezTo>
                <a:cubicBezTo>
                  <a:pt x="5236" y="5569"/>
                  <a:pt x="5175" y="5570"/>
                  <a:pt x="5113" y="5570"/>
                </a:cubicBezTo>
                <a:cubicBezTo>
                  <a:pt x="4806" y="5570"/>
                  <a:pt x="4498" y="5535"/>
                  <a:pt x="4178" y="5466"/>
                </a:cubicBezTo>
                <a:cubicBezTo>
                  <a:pt x="3325" y="5282"/>
                  <a:pt x="1721" y="4948"/>
                  <a:pt x="1053" y="3628"/>
                </a:cubicBezTo>
                <a:cubicBezTo>
                  <a:pt x="702" y="2909"/>
                  <a:pt x="452" y="1606"/>
                  <a:pt x="1203" y="854"/>
                </a:cubicBezTo>
                <a:cubicBezTo>
                  <a:pt x="1533" y="510"/>
                  <a:pt x="2071" y="302"/>
                  <a:pt x="2639" y="302"/>
                </a:cubicBezTo>
                <a:cubicBezTo>
                  <a:pt x="2733" y="302"/>
                  <a:pt x="2829" y="307"/>
                  <a:pt x="2924" y="319"/>
                </a:cubicBezTo>
                <a:cubicBezTo>
                  <a:pt x="3476" y="386"/>
                  <a:pt x="3927" y="637"/>
                  <a:pt x="4144" y="971"/>
                </a:cubicBezTo>
                <a:cubicBezTo>
                  <a:pt x="4395" y="1355"/>
                  <a:pt x="4428" y="1990"/>
                  <a:pt x="4077" y="2441"/>
                </a:cubicBezTo>
                <a:cubicBezTo>
                  <a:pt x="3921" y="2650"/>
                  <a:pt x="3602" y="2889"/>
                  <a:pt x="3279" y="2889"/>
                </a:cubicBezTo>
                <a:cubicBezTo>
                  <a:pt x="3188" y="2889"/>
                  <a:pt x="3096" y="2870"/>
                  <a:pt x="3008" y="2826"/>
                </a:cubicBezTo>
                <a:cubicBezTo>
                  <a:pt x="2741" y="2709"/>
                  <a:pt x="2574" y="2391"/>
                  <a:pt x="2574" y="2024"/>
                </a:cubicBezTo>
                <a:lnTo>
                  <a:pt x="2239" y="2024"/>
                </a:lnTo>
                <a:cubicBezTo>
                  <a:pt x="2239" y="2525"/>
                  <a:pt x="2490" y="2959"/>
                  <a:pt x="2874" y="3143"/>
                </a:cubicBezTo>
                <a:cubicBezTo>
                  <a:pt x="3001" y="3203"/>
                  <a:pt x="3130" y="3228"/>
                  <a:pt x="3257" y="3228"/>
                </a:cubicBezTo>
                <a:cubicBezTo>
                  <a:pt x="3701" y="3228"/>
                  <a:pt x="4120" y="2918"/>
                  <a:pt x="4328" y="2659"/>
                </a:cubicBezTo>
                <a:cubicBezTo>
                  <a:pt x="4796" y="2107"/>
                  <a:pt x="4712" y="1288"/>
                  <a:pt x="4411" y="804"/>
                </a:cubicBezTo>
                <a:cubicBezTo>
                  <a:pt x="4144" y="370"/>
                  <a:pt x="3609" y="102"/>
                  <a:pt x="2958" y="19"/>
                </a:cubicBezTo>
                <a:cubicBezTo>
                  <a:pt x="2843" y="7"/>
                  <a:pt x="2729" y="1"/>
                  <a:pt x="2617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10800000">
            <a:off x="7455198" y="1750972"/>
            <a:ext cx="973452" cy="1885530"/>
          </a:xfrm>
          <a:custGeom>
            <a:avLst/>
            <a:gdLst/>
            <a:ahLst/>
            <a:cxnLst/>
            <a:rect l="l" t="t" r="r" b="b"/>
            <a:pathLst>
              <a:path w="14354" h="27803" extrusionOk="0">
                <a:moveTo>
                  <a:pt x="6145" y="2706"/>
                </a:moveTo>
                <a:cubicBezTo>
                  <a:pt x="6525" y="2706"/>
                  <a:pt x="6952" y="2809"/>
                  <a:pt x="7286" y="3039"/>
                </a:cubicBezTo>
                <a:cubicBezTo>
                  <a:pt x="7971" y="3540"/>
                  <a:pt x="8255" y="4609"/>
                  <a:pt x="8205" y="5862"/>
                </a:cubicBezTo>
                <a:cubicBezTo>
                  <a:pt x="8104" y="5862"/>
                  <a:pt x="8021" y="5829"/>
                  <a:pt x="7937" y="5829"/>
                </a:cubicBezTo>
                <a:cubicBezTo>
                  <a:pt x="7570" y="5796"/>
                  <a:pt x="6901" y="5712"/>
                  <a:pt x="6267" y="5227"/>
                </a:cubicBezTo>
                <a:cubicBezTo>
                  <a:pt x="5465" y="4609"/>
                  <a:pt x="4963" y="3456"/>
                  <a:pt x="5281" y="3022"/>
                </a:cubicBezTo>
                <a:cubicBezTo>
                  <a:pt x="5297" y="2955"/>
                  <a:pt x="5364" y="2905"/>
                  <a:pt x="5431" y="2872"/>
                </a:cubicBezTo>
                <a:cubicBezTo>
                  <a:pt x="5603" y="2764"/>
                  <a:pt x="5861" y="2706"/>
                  <a:pt x="6145" y="2706"/>
                </a:cubicBezTo>
                <a:close/>
                <a:moveTo>
                  <a:pt x="1449" y="13265"/>
                </a:moveTo>
                <a:cubicBezTo>
                  <a:pt x="1865" y="13265"/>
                  <a:pt x="2485" y="13441"/>
                  <a:pt x="3610" y="14066"/>
                </a:cubicBezTo>
                <a:cubicBezTo>
                  <a:pt x="2265" y="14989"/>
                  <a:pt x="1773" y="15184"/>
                  <a:pt x="1412" y="15184"/>
                </a:cubicBezTo>
                <a:cubicBezTo>
                  <a:pt x="1316" y="15184"/>
                  <a:pt x="1229" y="15170"/>
                  <a:pt x="1137" y="15152"/>
                </a:cubicBezTo>
                <a:cubicBezTo>
                  <a:pt x="686" y="15069"/>
                  <a:pt x="586" y="14835"/>
                  <a:pt x="485" y="14551"/>
                </a:cubicBezTo>
                <a:cubicBezTo>
                  <a:pt x="435" y="14434"/>
                  <a:pt x="419" y="14334"/>
                  <a:pt x="352" y="14250"/>
                </a:cubicBezTo>
                <a:cubicBezTo>
                  <a:pt x="419" y="14150"/>
                  <a:pt x="435" y="14066"/>
                  <a:pt x="485" y="13966"/>
                </a:cubicBezTo>
                <a:cubicBezTo>
                  <a:pt x="586" y="13665"/>
                  <a:pt x="669" y="13415"/>
                  <a:pt x="1087" y="13314"/>
                </a:cubicBezTo>
                <a:cubicBezTo>
                  <a:pt x="1192" y="13285"/>
                  <a:pt x="1309" y="13265"/>
                  <a:pt x="1449" y="13265"/>
                </a:cubicBezTo>
                <a:close/>
                <a:moveTo>
                  <a:pt x="8806" y="22170"/>
                </a:moveTo>
                <a:cubicBezTo>
                  <a:pt x="8923" y="23423"/>
                  <a:pt x="8689" y="24509"/>
                  <a:pt x="8038" y="25027"/>
                </a:cubicBezTo>
                <a:cubicBezTo>
                  <a:pt x="7699" y="25302"/>
                  <a:pt x="7209" y="25431"/>
                  <a:pt x="6786" y="25431"/>
                </a:cubicBezTo>
                <a:cubicBezTo>
                  <a:pt x="6438" y="25431"/>
                  <a:pt x="6135" y="25343"/>
                  <a:pt x="5999" y="25177"/>
                </a:cubicBezTo>
                <a:cubicBezTo>
                  <a:pt x="5665" y="24760"/>
                  <a:pt x="6083" y="23573"/>
                  <a:pt x="6835" y="22905"/>
                </a:cubicBezTo>
                <a:cubicBezTo>
                  <a:pt x="6935" y="22788"/>
                  <a:pt x="7052" y="22705"/>
                  <a:pt x="7186" y="22621"/>
                </a:cubicBezTo>
                <a:cubicBezTo>
                  <a:pt x="7687" y="22320"/>
                  <a:pt x="8188" y="22237"/>
                  <a:pt x="8455" y="22203"/>
                </a:cubicBezTo>
                <a:cubicBezTo>
                  <a:pt x="8556" y="22187"/>
                  <a:pt x="8689" y="22170"/>
                  <a:pt x="8806" y="22170"/>
                </a:cubicBezTo>
                <a:close/>
                <a:moveTo>
                  <a:pt x="11042" y="0"/>
                </a:moveTo>
                <a:cubicBezTo>
                  <a:pt x="10850" y="0"/>
                  <a:pt x="10655" y="21"/>
                  <a:pt x="10460" y="65"/>
                </a:cubicBezTo>
                <a:cubicBezTo>
                  <a:pt x="9825" y="198"/>
                  <a:pt x="9324" y="532"/>
                  <a:pt x="9090" y="983"/>
                </a:cubicBezTo>
                <a:cubicBezTo>
                  <a:pt x="8823" y="1485"/>
                  <a:pt x="8840" y="2303"/>
                  <a:pt x="9341" y="2821"/>
                </a:cubicBezTo>
                <a:cubicBezTo>
                  <a:pt x="9543" y="3048"/>
                  <a:pt x="9941" y="3291"/>
                  <a:pt x="10353" y="3291"/>
                </a:cubicBezTo>
                <a:cubicBezTo>
                  <a:pt x="10518" y="3291"/>
                  <a:pt x="10686" y="3252"/>
                  <a:pt x="10845" y="3156"/>
                </a:cubicBezTo>
                <a:lnTo>
                  <a:pt x="10861" y="3156"/>
                </a:lnTo>
                <a:cubicBezTo>
                  <a:pt x="11212" y="2922"/>
                  <a:pt x="11413" y="2471"/>
                  <a:pt x="11363" y="1986"/>
                </a:cubicBezTo>
                <a:lnTo>
                  <a:pt x="11363" y="1986"/>
                </a:lnTo>
                <a:lnTo>
                  <a:pt x="11028" y="2036"/>
                </a:lnTo>
                <a:cubicBezTo>
                  <a:pt x="11079" y="2404"/>
                  <a:pt x="10928" y="2738"/>
                  <a:pt x="10678" y="2888"/>
                </a:cubicBezTo>
                <a:cubicBezTo>
                  <a:pt x="10579" y="2948"/>
                  <a:pt x="10472" y="2973"/>
                  <a:pt x="10365" y="2973"/>
                </a:cubicBezTo>
                <a:cubicBezTo>
                  <a:pt x="10055" y="2973"/>
                  <a:pt x="9736" y="2766"/>
                  <a:pt x="9575" y="2604"/>
                </a:cubicBezTo>
                <a:cubicBezTo>
                  <a:pt x="9174" y="2203"/>
                  <a:pt x="9157" y="1535"/>
                  <a:pt x="9358" y="1134"/>
                </a:cubicBezTo>
                <a:cubicBezTo>
                  <a:pt x="9541" y="783"/>
                  <a:pt x="9959" y="482"/>
                  <a:pt x="10511" y="382"/>
                </a:cubicBezTo>
                <a:cubicBezTo>
                  <a:pt x="10681" y="343"/>
                  <a:pt x="10853" y="324"/>
                  <a:pt x="11023" y="324"/>
                </a:cubicBezTo>
                <a:cubicBezTo>
                  <a:pt x="11503" y="324"/>
                  <a:pt x="11961" y="474"/>
                  <a:pt x="12282" y="733"/>
                </a:cubicBezTo>
                <a:cubicBezTo>
                  <a:pt x="13167" y="1468"/>
                  <a:pt x="12933" y="2872"/>
                  <a:pt x="12683" y="3490"/>
                </a:cubicBezTo>
                <a:cubicBezTo>
                  <a:pt x="12131" y="4877"/>
                  <a:pt x="10577" y="5344"/>
                  <a:pt x="9742" y="5628"/>
                </a:cubicBezTo>
                <a:cubicBezTo>
                  <a:pt x="9257" y="5779"/>
                  <a:pt x="8856" y="5829"/>
                  <a:pt x="8539" y="5846"/>
                </a:cubicBezTo>
                <a:cubicBezTo>
                  <a:pt x="8589" y="4492"/>
                  <a:pt x="8255" y="3339"/>
                  <a:pt x="7470" y="2788"/>
                </a:cubicBezTo>
                <a:cubicBezTo>
                  <a:pt x="7094" y="2510"/>
                  <a:pt x="6598" y="2372"/>
                  <a:pt x="6140" y="2372"/>
                </a:cubicBezTo>
                <a:cubicBezTo>
                  <a:pt x="5663" y="2372"/>
                  <a:pt x="5227" y="2523"/>
                  <a:pt x="5013" y="2821"/>
                </a:cubicBezTo>
                <a:cubicBezTo>
                  <a:pt x="4529" y="3473"/>
                  <a:pt x="5197" y="4810"/>
                  <a:pt x="6066" y="5495"/>
                </a:cubicBezTo>
                <a:cubicBezTo>
                  <a:pt x="6751" y="6046"/>
                  <a:pt x="7520" y="6130"/>
                  <a:pt x="7887" y="6163"/>
                </a:cubicBezTo>
                <a:cubicBezTo>
                  <a:pt x="7971" y="6163"/>
                  <a:pt x="8054" y="6197"/>
                  <a:pt x="8188" y="6197"/>
                </a:cubicBezTo>
                <a:cubicBezTo>
                  <a:pt x="8088" y="7567"/>
                  <a:pt x="7620" y="9137"/>
                  <a:pt x="6935" y="10390"/>
                </a:cubicBezTo>
                <a:cubicBezTo>
                  <a:pt x="6083" y="11961"/>
                  <a:pt x="5264" y="12897"/>
                  <a:pt x="3911" y="13849"/>
                </a:cubicBezTo>
                <a:cubicBezTo>
                  <a:pt x="2686" y="13155"/>
                  <a:pt x="1977" y="12937"/>
                  <a:pt x="1451" y="12937"/>
                </a:cubicBezTo>
                <a:cubicBezTo>
                  <a:pt x="1281" y="12937"/>
                  <a:pt x="1130" y="12960"/>
                  <a:pt x="987" y="12997"/>
                </a:cubicBezTo>
                <a:cubicBezTo>
                  <a:pt x="368" y="13147"/>
                  <a:pt x="251" y="13548"/>
                  <a:pt x="151" y="13849"/>
                </a:cubicBezTo>
                <a:cubicBezTo>
                  <a:pt x="101" y="13966"/>
                  <a:pt x="68" y="14066"/>
                  <a:pt x="18" y="14150"/>
                </a:cubicBezTo>
                <a:lnTo>
                  <a:pt x="1" y="14183"/>
                </a:lnTo>
                <a:lnTo>
                  <a:pt x="1" y="14334"/>
                </a:lnTo>
                <a:lnTo>
                  <a:pt x="18" y="14384"/>
                </a:lnTo>
                <a:cubicBezTo>
                  <a:pt x="84" y="14467"/>
                  <a:pt x="118" y="14567"/>
                  <a:pt x="168" y="14668"/>
                </a:cubicBezTo>
                <a:cubicBezTo>
                  <a:pt x="285" y="14985"/>
                  <a:pt x="435" y="15353"/>
                  <a:pt x="1053" y="15486"/>
                </a:cubicBezTo>
                <a:cubicBezTo>
                  <a:pt x="1164" y="15505"/>
                  <a:pt x="1269" y="15518"/>
                  <a:pt x="1380" y="15518"/>
                </a:cubicBezTo>
                <a:cubicBezTo>
                  <a:pt x="1853" y="15518"/>
                  <a:pt x="2420" y="15280"/>
                  <a:pt x="3911" y="14250"/>
                </a:cubicBezTo>
                <a:lnTo>
                  <a:pt x="4028" y="14317"/>
                </a:lnTo>
                <a:cubicBezTo>
                  <a:pt x="5582" y="15253"/>
                  <a:pt x="6317" y="16155"/>
                  <a:pt x="7286" y="17692"/>
                </a:cubicBezTo>
                <a:cubicBezTo>
                  <a:pt x="8038" y="18878"/>
                  <a:pt x="8589" y="20432"/>
                  <a:pt x="8756" y="21802"/>
                </a:cubicBezTo>
                <a:cubicBezTo>
                  <a:pt x="8622" y="21802"/>
                  <a:pt x="8506" y="21836"/>
                  <a:pt x="8372" y="21852"/>
                </a:cubicBezTo>
                <a:cubicBezTo>
                  <a:pt x="8021" y="21919"/>
                  <a:pt x="7252" y="22053"/>
                  <a:pt x="6601" y="22638"/>
                </a:cubicBezTo>
                <a:cubicBezTo>
                  <a:pt x="5782" y="23373"/>
                  <a:pt x="5231" y="24760"/>
                  <a:pt x="5749" y="25378"/>
                </a:cubicBezTo>
                <a:cubicBezTo>
                  <a:pt x="5959" y="25636"/>
                  <a:pt x="6360" y="25762"/>
                  <a:pt x="6802" y="25762"/>
                </a:cubicBezTo>
                <a:cubicBezTo>
                  <a:pt x="7306" y="25762"/>
                  <a:pt x="7863" y="25598"/>
                  <a:pt x="8255" y="25278"/>
                </a:cubicBezTo>
                <a:cubicBezTo>
                  <a:pt x="9007" y="24676"/>
                  <a:pt x="9257" y="23507"/>
                  <a:pt x="9157" y="22153"/>
                </a:cubicBezTo>
                <a:cubicBezTo>
                  <a:pt x="9508" y="22153"/>
                  <a:pt x="9876" y="22203"/>
                  <a:pt x="10260" y="22287"/>
                </a:cubicBezTo>
                <a:cubicBezTo>
                  <a:pt x="11112" y="22504"/>
                  <a:pt x="12699" y="22905"/>
                  <a:pt x="13334" y="24242"/>
                </a:cubicBezTo>
                <a:cubicBezTo>
                  <a:pt x="13668" y="24943"/>
                  <a:pt x="13869" y="26280"/>
                  <a:pt x="13100" y="26999"/>
                </a:cubicBezTo>
                <a:cubicBezTo>
                  <a:pt x="12759" y="27299"/>
                  <a:pt x="12250" y="27477"/>
                  <a:pt x="11710" y="27477"/>
                </a:cubicBezTo>
                <a:cubicBezTo>
                  <a:pt x="11590" y="27477"/>
                  <a:pt x="11468" y="27468"/>
                  <a:pt x="11346" y="27450"/>
                </a:cubicBezTo>
                <a:cubicBezTo>
                  <a:pt x="10795" y="27366"/>
                  <a:pt x="10360" y="27116"/>
                  <a:pt x="10160" y="26765"/>
                </a:cubicBezTo>
                <a:cubicBezTo>
                  <a:pt x="9926" y="26364"/>
                  <a:pt x="9892" y="25712"/>
                  <a:pt x="10260" y="25294"/>
                </a:cubicBezTo>
                <a:cubicBezTo>
                  <a:pt x="10439" y="25102"/>
                  <a:pt x="10746" y="24871"/>
                  <a:pt x="11060" y="24871"/>
                </a:cubicBezTo>
                <a:cubicBezTo>
                  <a:pt x="11156" y="24871"/>
                  <a:pt x="11252" y="24893"/>
                  <a:pt x="11346" y="24943"/>
                </a:cubicBezTo>
                <a:cubicBezTo>
                  <a:pt x="11613" y="25094"/>
                  <a:pt x="11780" y="25395"/>
                  <a:pt x="11764" y="25779"/>
                </a:cubicBezTo>
                <a:lnTo>
                  <a:pt x="12098" y="25796"/>
                </a:lnTo>
                <a:cubicBezTo>
                  <a:pt x="12115" y="25294"/>
                  <a:pt x="11881" y="24843"/>
                  <a:pt x="11513" y="24659"/>
                </a:cubicBezTo>
                <a:cubicBezTo>
                  <a:pt x="11372" y="24585"/>
                  <a:pt x="11228" y="24553"/>
                  <a:pt x="11087" y="24553"/>
                </a:cubicBezTo>
                <a:cubicBezTo>
                  <a:pt x="10658" y="24553"/>
                  <a:pt x="10252" y="24843"/>
                  <a:pt x="10026" y="25094"/>
                </a:cubicBezTo>
                <a:cubicBezTo>
                  <a:pt x="9541" y="25629"/>
                  <a:pt x="9592" y="26447"/>
                  <a:pt x="9876" y="26932"/>
                </a:cubicBezTo>
                <a:cubicBezTo>
                  <a:pt x="10126" y="27366"/>
                  <a:pt x="10661" y="27667"/>
                  <a:pt x="11296" y="27767"/>
                </a:cubicBezTo>
                <a:cubicBezTo>
                  <a:pt x="11445" y="27791"/>
                  <a:pt x="11592" y="27802"/>
                  <a:pt x="11737" y="27802"/>
                </a:cubicBezTo>
                <a:cubicBezTo>
                  <a:pt x="12207" y="27802"/>
                  <a:pt x="12646" y="27680"/>
                  <a:pt x="13017" y="27450"/>
                </a:cubicBezTo>
                <a:cubicBezTo>
                  <a:pt x="13134" y="27383"/>
                  <a:pt x="13217" y="27299"/>
                  <a:pt x="13368" y="27249"/>
                </a:cubicBezTo>
                <a:cubicBezTo>
                  <a:pt x="14354" y="26347"/>
                  <a:pt x="13986" y="24776"/>
                  <a:pt x="13652" y="24091"/>
                </a:cubicBezTo>
                <a:cubicBezTo>
                  <a:pt x="12967" y="22604"/>
                  <a:pt x="11279" y="22203"/>
                  <a:pt x="10360" y="21986"/>
                </a:cubicBezTo>
                <a:cubicBezTo>
                  <a:pt x="9942" y="21869"/>
                  <a:pt x="9541" y="21802"/>
                  <a:pt x="9140" y="21802"/>
                </a:cubicBezTo>
                <a:cubicBezTo>
                  <a:pt x="8957" y="20365"/>
                  <a:pt x="8422" y="18778"/>
                  <a:pt x="7620" y="17525"/>
                </a:cubicBezTo>
                <a:cubicBezTo>
                  <a:pt x="6617" y="15938"/>
                  <a:pt x="5866" y="15002"/>
                  <a:pt x="4262" y="14050"/>
                </a:cubicBezTo>
                <a:cubicBezTo>
                  <a:pt x="5598" y="13080"/>
                  <a:pt x="6417" y="12145"/>
                  <a:pt x="7269" y="10557"/>
                </a:cubicBezTo>
                <a:cubicBezTo>
                  <a:pt x="8004" y="9237"/>
                  <a:pt x="8455" y="7633"/>
                  <a:pt x="8556" y="6197"/>
                </a:cubicBezTo>
                <a:cubicBezTo>
                  <a:pt x="8923" y="6163"/>
                  <a:pt x="9358" y="6113"/>
                  <a:pt x="9859" y="5946"/>
                </a:cubicBezTo>
                <a:cubicBezTo>
                  <a:pt x="10728" y="5662"/>
                  <a:pt x="12399" y="5144"/>
                  <a:pt x="13017" y="3623"/>
                </a:cubicBezTo>
                <a:cubicBezTo>
                  <a:pt x="13284" y="2888"/>
                  <a:pt x="13551" y="1318"/>
                  <a:pt x="12516" y="482"/>
                </a:cubicBezTo>
                <a:cubicBezTo>
                  <a:pt x="12119" y="172"/>
                  <a:pt x="11594" y="0"/>
                  <a:pt x="11042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800150" y="445025"/>
            <a:ext cx="554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99550" y="1152475"/>
            <a:ext cx="73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 rot="388410">
            <a:off x="8182900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 rot="-10411590">
            <a:off x="362737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411590" flipH="1">
            <a:off x="8148725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-388410" flipH="1">
            <a:off x="396912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290763" y="2007725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1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4945638" y="2007725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1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290763" y="2344561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945638" y="2344561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644250" y="445025"/>
            <a:ext cx="58554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 rot="10800000">
            <a:off x="8008801" y="416538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rot="10800000" flipH="1">
            <a:off x="512031" y="478013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12031" y="3935348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flipH="1">
            <a:off x="8008801" y="3873873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/>
          <p:nvPr/>
        </p:nvSpPr>
        <p:spPr>
          <a:xfrm rot="388410">
            <a:off x="8182900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-10411590">
            <a:off x="362737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rot="10411590" flipH="1">
            <a:off x="8148725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 rot="-388410" flipH="1">
            <a:off x="396912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975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726450" y="16022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/>
          <p:nvPr/>
        </p:nvSpPr>
        <p:spPr>
          <a:xfrm rot="-2700000">
            <a:off x="7678140" y="255445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/>
          <p:nvPr/>
        </p:nvSpPr>
        <p:spPr>
          <a:xfrm rot="-2700000">
            <a:off x="8055366" y="280495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 rot="-8100000" flipH="1">
            <a:off x="7651027" y="3601745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 rot="-8100000" flipH="1">
            <a:off x="8028254" y="4020663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370900" y="1718365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1757375" y="2600600"/>
            <a:ext cx="56292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1945975" y="1611875"/>
            <a:ext cx="5252100" cy="1031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subTitle" idx="1"/>
          </p:nvPr>
        </p:nvSpPr>
        <p:spPr>
          <a:xfrm>
            <a:off x="1794375" y="2970625"/>
            <a:ext cx="5555400" cy="4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1"/>
          <p:cNvSpPr/>
          <p:nvPr/>
        </p:nvSpPr>
        <p:spPr>
          <a:xfrm rot="10800000">
            <a:off x="7455198" y="1750972"/>
            <a:ext cx="973452" cy="1885530"/>
          </a:xfrm>
          <a:custGeom>
            <a:avLst/>
            <a:gdLst/>
            <a:ahLst/>
            <a:cxnLst/>
            <a:rect l="l" t="t" r="r" b="b"/>
            <a:pathLst>
              <a:path w="14354" h="27803" extrusionOk="0">
                <a:moveTo>
                  <a:pt x="6145" y="2706"/>
                </a:moveTo>
                <a:cubicBezTo>
                  <a:pt x="6525" y="2706"/>
                  <a:pt x="6952" y="2809"/>
                  <a:pt x="7286" y="3039"/>
                </a:cubicBezTo>
                <a:cubicBezTo>
                  <a:pt x="7971" y="3540"/>
                  <a:pt x="8255" y="4609"/>
                  <a:pt x="8205" y="5862"/>
                </a:cubicBezTo>
                <a:cubicBezTo>
                  <a:pt x="8104" y="5862"/>
                  <a:pt x="8021" y="5829"/>
                  <a:pt x="7937" y="5829"/>
                </a:cubicBezTo>
                <a:cubicBezTo>
                  <a:pt x="7570" y="5796"/>
                  <a:pt x="6901" y="5712"/>
                  <a:pt x="6267" y="5227"/>
                </a:cubicBezTo>
                <a:cubicBezTo>
                  <a:pt x="5465" y="4609"/>
                  <a:pt x="4963" y="3456"/>
                  <a:pt x="5281" y="3022"/>
                </a:cubicBezTo>
                <a:cubicBezTo>
                  <a:pt x="5297" y="2955"/>
                  <a:pt x="5364" y="2905"/>
                  <a:pt x="5431" y="2872"/>
                </a:cubicBezTo>
                <a:cubicBezTo>
                  <a:pt x="5603" y="2764"/>
                  <a:pt x="5861" y="2706"/>
                  <a:pt x="6145" y="2706"/>
                </a:cubicBezTo>
                <a:close/>
                <a:moveTo>
                  <a:pt x="1449" y="13265"/>
                </a:moveTo>
                <a:cubicBezTo>
                  <a:pt x="1865" y="13265"/>
                  <a:pt x="2485" y="13441"/>
                  <a:pt x="3610" y="14066"/>
                </a:cubicBezTo>
                <a:cubicBezTo>
                  <a:pt x="2265" y="14989"/>
                  <a:pt x="1773" y="15184"/>
                  <a:pt x="1412" y="15184"/>
                </a:cubicBezTo>
                <a:cubicBezTo>
                  <a:pt x="1316" y="15184"/>
                  <a:pt x="1229" y="15170"/>
                  <a:pt x="1137" y="15152"/>
                </a:cubicBezTo>
                <a:cubicBezTo>
                  <a:pt x="686" y="15069"/>
                  <a:pt x="586" y="14835"/>
                  <a:pt x="485" y="14551"/>
                </a:cubicBezTo>
                <a:cubicBezTo>
                  <a:pt x="435" y="14434"/>
                  <a:pt x="419" y="14334"/>
                  <a:pt x="352" y="14250"/>
                </a:cubicBezTo>
                <a:cubicBezTo>
                  <a:pt x="419" y="14150"/>
                  <a:pt x="435" y="14066"/>
                  <a:pt x="485" y="13966"/>
                </a:cubicBezTo>
                <a:cubicBezTo>
                  <a:pt x="586" y="13665"/>
                  <a:pt x="669" y="13415"/>
                  <a:pt x="1087" y="13314"/>
                </a:cubicBezTo>
                <a:cubicBezTo>
                  <a:pt x="1192" y="13285"/>
                  <a:pt x="1309" y="13265"/>
                  <a:pt x="1449" y="13265"/>
                </a:cubicBezTo>
                <a:close/>
                <a:moveTo>
                  <a:pt x="8806" y="22170"/>
                </a:moveTo>
                <a:cubicBezTo>
                  <a:pt x="8923" y="23423"/>
                  <a:pt x="8689" y="24509"/>
                  <a:pt x="8038" y="25027"/>
                </a:cubicBezTo>
                <a:cubicBezTo>
                  <a:pt x="7699" y="25302"/>
                  <a:pt x="7209" y="25431"/>
                  <a:pt x="6786" y="25431"/>
                </a:cubicBezTo>
                <a:cubicBezTo>
                  <a:pt x="6438" y="25431"/>
                  <a:pt x="6135" y="25343"/>
                  <a:pt x="5999" y="25177"/>
                </a:cubicBezTo>
                <a:cubicBezTo>
                  <a:pt x="5665" y="24760"/>
                  <a:pt x="6083" y="23573"/>
                  <a:pt x="6835" y="22905"/>
                </a:cubicBezTo>
                <a:cubicBezTo>
                  <a:pt x="6935" y="22788"/>
                  <a:pt x="7052" y="22705"/>
                  <a:pt x="7186" y="22621"/>
                </a:cubicBezTo>
                <a:cubicBezTo>
                  <a:pt x="7687" y="22320"/>
                  <a:pt x="8188" y="22237"/>
                  <a:pt x="8455" y="22203"/>
                </a:cubicBezTo>
                <a:cubicBezTo>
                  <a:pt x="8556" y="22187"/>
                  <a:pt x="8689" y="22170"/>
                  <a:pt x="8806" y="22170"/>
                </a:cubicBezTo>
                <a:close/>
                <a:moveTo>
                  <a:pt x="11042" y="0"/>
                </a:moveTo>
                <a:cubicBezTo>
                  <a:pt x="10850" y="0"/>
                  <a:pt x="10655" y="21"/>
                  <a:pt x="10460" y="65"/>
                </a:cubicBezTo>
                <a:cubicBezTo>
                  <a:pt x="9825" y="198"/>
                  <a:pt x="9324" y="532"/>
                  <a:pt x="9090" y="983"/>
                </a:cubicBezTo>
                <a:cubicBezTo>
                  <a:pt x="8823" y="1485"/>
                  <a:pt x="8840" y="2303"/>
                  <a:pt x="9341" y="2821"/>
                </a:cubicBezTo>
                <a:cubicBezTo>
                  <a:pt x="9543" y="3048"/>
                  <a:pt x="9941" y="3291"/>
                  <a:pt x="10353" y="3291"/>
                </a:cubicBezTo>
                <a:cubicBezTo>
                  <a:pt x="10518" y="3291"/>
                  <a:pt x="10686" y="3252"/>
                  <a:pt x="10845" y="3156"/>
                </a:cubicBezTo>
                <a:lnTo>
                  <a:pt x="10861" y="3156"/>
                </a:lnTo>
                <a:cubicBezTo>
                  <a:pt x="11212" y="2922"/>
                  <a:pt x="11413" y="2471"/>
                  <a:pt x="11363" y="1986"/>
                </a:cubicBezTo>
                <a:lnTo>
                  <a:pt x="11363" y="1986"/>
                </a:lnTo>
                <a:lnTo>
                  <a:pt x="11028" y="2036"/>
                </a:lnTo>
                <a:cubicBezTo>
                  <a:pt x="11079" y="2404"/>
                  <a:pt x="10928" y="2738"/>
                  <a:pt x="10678" y="2888"/>
                </a:cubicBezTo>
                <a:cubicBezTo>
                  <a:pt x="10579" y="2948"/>
                  <a:pt x="10472" y="2973"/>
                  <a:pt x="10365" y="2973"/>
                </a:cubicBezTo>
                <a:cubicBezTo>
                  <a:pt x="10055" y="2973"/>
                  <a:pt x="9736" y="2766"/>
                  <a:pt x="9575" y="2604"/>
                </a:cubicBezTo>
                <a:cubicBezTo>
                  <a:pt x="9174" y="2203"/>
                  <a:pt x="9157" y="1535"/>
                  <a:pt x="9358" y="1134"/>
                </a:cubicBezTo>
                <a:cubicBezTo>
                  <a:pt x="9541" y="783"/>
                  <a:pt x="9959" y="482"/>
                  <a:pt x="10511" y="382"/>
                </a:cubicBezTo>
                <a:cubicBezTo>
                  <a:pt x="10681" y="343"/>
                  <a:pt x="10853" y="324"/>
                  <a:pt x="11023" y="324"/>
                </a:cubicBezTo>
                <a:cubicBezTo>
                  <a:pt x="11503" y="324"/>
                  <a:pt x="11961" y="474"/>
                  <a:pt x="12282" y="733"/>
                </a:cubicBezTo>
                <a:cubicBezTo>
                  <a:pt x="13167" y="1468"/>
                  <a:pt x="12933" y="2872"/>
                  <a:pt x="12683" y="3490"/>
                </a:cubicBezTo>
                <a:cubicBezTo>
                  <a:pt x="12131" y="4877"/>
                  <a:pt x="10577" y="5344"/>
                  <a:pt x="9742" y="5628"/>
                </a:cubicBezTo>
                <a:cubicBezTo>
                  <a:pt x="9257" y="5779"/>
                  <a:pt x="8856" y="5829"/>
                  <a:pt x="8539" y="5846"/>
                </a:cubicBezTo>
                <a:cubicBezTo>
                  <a:pt x="8589" y="4492"/>
                  <a:pt x="8255" y="3339"/>
                  <a:pt x="7470" y="2788"/>
                </a:cubicBezTo>
                <a:cubicBezTo>
                  <a:pt x="7094" y="2510"/>
                  <a:pt x="6598" y="2372"/>
                  <a:pt x="6140" y="2372"/>
                </a:cubicBezTo>
                <a:cubicBezTo>
                  <a:pt x="5663" y="2372"/>
                  <a:pt x="5227" y="2523"/>
                  <a:pt x="5013" y="2821"/>
                </a:cubicBezTo>
                <a:cubicBezTo>
                  <a:pt x="4529" y="3473"/>
                  <a:pt x="5197" y="4810"/>
                  <a:pt x="6066" y="5495"/>
                </a:cubicBezTo>
                <a:cubicBezTo>
                  <a:pt x="6751" y="6046"/>
                  <a:pt x="7520" y="6130"/>
                  <a:pt x="7887" y="6163"/>
                </a:cubicBezTo>
                <a:cubicBezTo>
                  <a:pt x="7971" y="6163"/>
                  <a:pt x="8054" y="6197"/>
                  <a:pt x="8188" y="6197"/>
                </a:cubicBezTo>
                <a:cubicBezTo>
                  <a:pt x="8088" y="7567"/>
                  <a:pt x="7620" y="9137"/>
                  <a:pt x="6935" y="10390"/>
                </a:cubicBezTo>
                <a:cubicBezTo>
                  <a:pt x="6083" y="11961"/>
                  <a:pt x="5264" y="12897"/>
                  <a:pt x="3911" y="13849"/>
                </a:cubicBezTo>
                <a:cubicBezTo>
                  <a:pt x="2686" y="13155"/>
                  <a:pt x="1977" y="12937"/>
                  <a:pt x="1451" y="12937"/>
                </a:cubicBezTo>
                <a:cubicBezTo>
                  <a:pt x="1281" y="12937"/>
                  <a:pt x="1130" y="12960"/>
                  <a:pt x="987" y="12997"/>
                </a:cubicBezTo>
                <a:cubicBezTo>
                  <a:pt x="368" y="13147"/>
                  <a:pt x="251" y="13548"/>
                  <a:pt x="151" y="13849"/>
                </a:cubicBezTo>
                <a:cubicBezTo>
                  <a:pt x="101" y="13966"/>
                  <a:pt x="68" y="14066"/>
                  <a:pt x="18" y="14150"/>
                </a:cubicBezTo>
                <a:lnTo>
                  <a:pt x="1" y="14183"/>
                </a:lnTo>
                <a:lnTo>
                  <a:pt x="1" y="14334"/>
                </a:lnTo>
                <a:lnTo>
                  <a:pt x="18" y="14384"/>
                </a:lnTo>
                <a:cubicBezTo>
                  <a:pt x="84" y="14467"/>
                  <a:pt x="118" y="14567"/>
                  <a:pt x="168" y="14668"/>
                </a:cubicBezTo>
                <a:cubicBezTo>
                  <a:pt x="285" y="14985"/>
                  <a:pt x="435" y="15353"/>
                  <a:pt x="1053" y="15486"/>
                </a:cubicBezTo>
                <a:cubicBezTo>
                  <a:pt x="1164" y="15505"/>
                  <a:pt x="1269" y="15518"/>
                  <a:pt x="1380" y="15518"/>
                </a:cubicBezTo>
                <a:cubicBezTo>
                  <a:pt x="1853" y="15518"/>
                  <a:pt x="2420" y="15280"/>
                  <a:pt x="3911" y="14250"/>
                </a:cubicBezTo>
                <a:lnTo>
                  <a:pt x="4028" y="14317"/>
                </a:lnTo>
                <a:cubicBezTo>
                  <a:pt x="5582" y="15253"/>
                  <a:pt x="6317" y="16155"/>
                  <a:pt x="7286" y="17692"/>
                </a:cubicBezTo>
                <a:cubicBezTo>
                  <a:pt x="8038" y="18878"/>
                  <a:pt x="8589" y="20432"/>
                  <a:pt x="8756" y="21802"/>
                </a:cubicBezTo>
                <a:cubicBezTo>
                  <a:pt x="8622" y="21802"/>
                  <a:pt x="8506" y="21836"/>
                  <a:pt x="8372" y="21852"/>
                </a:cubicBezTo>
                <a:cubicBezTo>
                  <a:pt x="8021" y="21919"/>
                  <a:pt x="7252" y="22053"/>
                  <a:pt x="6601" y="22638"/>
                </a:cubicBezTo>
                <a:cubicBezTo>
                  <a:pt x="5782" y="23373"/>
                  <a:pt x="5231" y="24760"/>
                  <a:pt x="5749" y="25378"/>
                </a:cubicBezTo>
                <a:cubicBezTo>
                  <a:pt x="5959" y="25636"/>
                  <a:pt x="6360" y="25762"/>
                  <a:pt x="6802" y="25762"/>
                </a:cubicBezTo>
                <a:cubicBezTo>
                  <a:pt x="7306" y="25762"/>
                  <a:pt x="7863" y="25598"/>
                  <a:pt x="8255" y="25278"/>
                </a:cubicBezTo>
                <a:cubicBezTo>
                  <a:pt x="9007" y="24676"/>
                  <a:pt x="9257" y="23507"/>
                  <a:pt x="9157" y="22153"/>
                </a:cubicBezTo>
                <a:cubicBezTo>
                  <a:pt x="9508" y="22153"/>
                  <a:pt x="9876" y="22203"/>
                  <a:pt x="10260" y="22287"/>
                </a:cubicBezTo>
                <a:cubicBezTo>
                  <a:pt x="11112" y="22504"/>
                  <a:pt x="12699" y="22905"/>
                  <a:pt x="13334" y="24242"/>
                </a:cubicBezTo>
                <a:cubicBezTo>
                  <a:pt x="13668" y="24943"/>
                  <a:pt x="13869" y="26280"/>
                  <a:pt x="13100" y="26999"/>
                </a:cubicBezTo>
                <a:cubicBezTo>
                  <a:pt x="12759" y="27299"/>
                  <a:pt x="12250" y="27477"/>
                  <a:pt x="11710" y="27477"/>
                </a:cubicBezTo>
                <a:cubicBezTo>
                  <a:pt x="11590" y="27477"/>
                  <a:pt x="11468" y="27468"/>
                  <a:pt x="11346" y="27450"/>
                </a:cubicBezTo>
                <a:cubicBezTo>
                  <a:pt x="10795" y="27366"/>
                  <a:pt x="10360" y="27116"/>
                  <a:pt x="10160" y="26765"/>
                </a:cubicBezTo>
                <a:cubicBezTo>
                  <a:pt x="9926" y="26364"/>
                  <a:pt x="9892" y="25712"/>
                  <a:pt x="10260" y="25294"/>
                </a:cubicBezTo>
                <a:cubicBezTo>
                  <a:pt x="10439" y="25102"/>
                  <a:pt x="10746" y="24871"/>
                  <a:pt x="11060" y="24871"/>
                </a:cubicBezTo>
                <a:cubicBezTo>
                  <a:pt x="11156" y="24871"/>
                  <a:pt x="11252" y="24893"/>
                  <a:pt x="11346" y="24943"/>
                </a:cubicBezTo>
                <a:cubicBezTo>
                  <a:pt x="11613" y="25094"/>
                  <a:pt x="11780" y="25395"/>
                  <a:pt x="11764" y="25779"/>
                </a:cubicBezTo>
                <a:lnTo>
                  <a:pt x="12098" y="25796"/>
                </a:lnTo>
                <a:cubicBezTo>
                  <a:pt x="12115" y="25294"/>
                  <a:pt x="11881" y="24843"/>
                  <a:pt x="11513" y="24659"/>
                </a:cubicBezTo>
                <a:cubicBezTo>
                  <a:pt x="11372" y="24585"/>
                  <a:pt x="11228" y="24553"/>
                  <a:pt x="11087" y="24553"/>
                </a:cubicBezTo>
                <a:cubicBezTo>
                  <a:pt x="10658" y="24553"/>
                  <a:pt x="10252" y="24843"/>
                  <a:pt x="10026" y="25094"/>
                </a:cubicBezTo>
                <a:cubicBezTo>
                  <a:pt x="9541" y="25629"/>
                  <a:pt x="9592" y="26447"/>
                  <a:pt x="9876" y="26932"/>
                </a:cubicBezTo>
                <a:cubicBezTo>
                  <a:pt x="10126" y="27366"/>
                  <a:pt x="10661" y="27667"/>
                  <a:pt x="11296" y="27767"/>
                </a:cubicBezTo>
                <a:cubicBezTo>
                  <a:pt x="11445" y="27791"/>
                  <a:pt x="11592" y="27802"/>
                  <a:pt x="11737" y="27802"/>
                </a:cubicBezTo>
                <a:cubicBezTo>
                  <a:pt x="12207" y="27802"/>
                  <a:pt x="12646" y="27680"/>
                  <a:pt x="13017" y="27450"/>
                </a:cubicBezTo>
                <a:cubicBezTo>
                  <a:pt x="13134" y="27383"/>
                  <a:pt x="13217" y="27299"/>
                  <a:pt x="13368" y="27249"/>
                </a:cubicBezTo>
                <a:cubicBezTo>
                  <a:pt x="14354" y="26347"/>
                  <a:pt x="13986" y="24776"/>
                  <a:pt x="13652" y="24091"/>
                </a:cubicBezTo>
                <a:cubicBezTo>
                  <a:pt x="12967" y="22604"/>
                  <a:pt x="11279" y="22203"/>
                  <a:pt x="10360" y="21986"/>
                </a:cubicBezTo>
                <a:cubicBezTo>
                  <a:pt x="9942" y="21869"/>
                  <a:pt x="9541" y="21802"/>
                  <a:pt x="9140" y="21802"/>
                </a:cubicBezTo>
                <a:cubicBezTo>
                  <a:pt x="8957" y="20365"/>
                  <a:pt x="8422" y="18778"/>
                  <a:pt x="7620" y="17525"/>
                </a:cubicBezTo>
                <a:cubicBezTo>
                  <a:pt x="6617" y="15938"/>
                  <a:pt x="5866" y="15002"/>
                  <a:pt x="4262" y="14050"/>
                </a:cubicBezTo>
                <a:cubicBezTo>
                  <a:pt x="5598" y="13080"/>
                  <a:pt x="6417" y="12145"/>
                  <a:pt x="7269" y="10557"/>
                </a:cubicBezTo>
                <a:cubicBezTo>
                  <a:pt x="8004" y="9237"/>
                  <a:pt x="8455" y="7633"/>
                  <a:pt x="8556" y="6197"/>
                </a:cubicBezTo>
                <a:cubicBezTo>
                  <a:pt x="8923" y="6163"/>
                  <a:pt x="9358" y="6113"/>
                  <a:pt x="9859" y="5946"/>
                </a:cubicBezTo>
                <a:cubicBezTo>
                  <a:pt x="10728" y="5662"/>
                  <a:pt x="12399" y="5144"/>
                  <a:pt x="13017" y="3623"/>
                </a:cubicBezTo>
                <a:cubicBezTo>
                  <a:pt x="13284" y="2888"/>
                  <a:pt x="13551" y="1318"/>
                  <a:pt x="12516" y="482"/>
                </a:cubicBezTo>
                <a:cubicBezTo>
                  <a:pt x="12119" y="172"/>
                  <a:pt x="11594" y="0"/>
                  <a:pt x="11042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1"/>
          <p:cNvSpPr/>
          <p:nvPr/>
        </p:nvSpPr>
        <p:spPr>
          <a:xfrm rot="10800000">
            <a:off x="539728" y="1784677"/>
            <a:ext cx="993798" cy="1878748"/>
          </a:xfrm>
          <a:custGeom>
            <a:avLst/>
            <a:gdLst/>
            <a:ahLst/>
            <a:cxnLst/>
            <a:rect l="l" t="t" r="r" b="b"/>
            <a:pathLst>
              <a:path w="14654" h="27703" extrusionOk="0">
                <a:moveTo>
                  <a:pt x="7596" y="2227"/>
                </a:moveTo>
                <a:cubicBezTo>
                  <a:pt x="7925" y="2227"/>
                  <a:pt x="8208" y="2306"/>
                  <a:pt x="8338" y="2458"/>
                </a:cubicBezTo>
                <a:cubicBezTo>
                  <a:pt x="8722" y="2842"/>
                  <a:pt x="8321" y="4062"/>
                  <a:pt x="7586" y="4747"/>
                </a:cubicBezTo>
                <a:cubicBezTo>
                  <a:pt x="7469" y="4864"/>
                  <a:pt x="7369" y="4948"/>
                  <a:pt x="7235" y="5031"/>
                </a:cubicBezTo>
                <a:cubicBezTo>
                  <a:pt x="6751" y="5332"/>
                  <a:pt x="6249" y="5449"/>
                  <a:pt x="5982" y="5499"/>
                </a:cubicBezTo>
                <a:cubicBezTo>
                  <a:pt x="5882" y="5549"/>
                  <a:pt x="5748" y="5549"/>
                  <a:pt x="5631" y="5566"/>
                </a:cubicBezTo>
                <a:cubicBezTo>
                  <a:pt x="5481" y="4313"/>
                  <a:pt x="5648" y="3210"/>
                  <a:pt x="6300" y="2659"/>
                </a:cubicBezTo>
                <a:cubicBezTo>
                  <a:pt x="6651" y="2364"/>
                  <a:pt x="7163" y="2227"/>
                  <a:pt x="7596" y="2227"/>
                </a:cubicBezTo>
                <a:close/>
                <a:moveTo>
                  <a:pt x="13273" y="12277"/>
                </a:moveTo>
                <a:cubicBezTo>
                  <a:pt x="13357" y="12277"/>
                  <a:pt x="13436" y="12287"/>
                  <a:pt x="13518" y="12299"/>
                </a:cubicBezTo>
                <a:cubicBezTo>
                  <a:pt x="13935" y="12350"/>
                  <a:pt x="14052" y="12600"/>
                  <a:pt x="14169" y="12884"/>
                </a:cubicBezTo>
                <a:cubicBezTo>
                  <a:pt x="14203" y="12984"/>
                  <a:pt x="14253" y="13085"/>
                  <a:pt x="14320" y="13168"/>
                </a:cubicBezTo>
                <a:cubicBezTo>
                  <a:pt x="14270" y="13268"/>
                  <a:pt x="14236" y="13385"/>
                  <a:pt x="14236" y="13469"/>
                </a:cubicBezTo>
                <a:cubicBezTo>
                  <a:pt x="14153" y="13753"/>
                  <a:pt x="14069" y="14004"/>
                  <a:pt x="13651" y="14137"/>
                </a:cubicBezTo>
                <a:cubicBezTo>
                  <a:pt x="13530" y="14170"/>
                  <a:pt x="13395" y="14193"/>
                  <a:pt x="13230" y="14193"/>
                </a:cubicBezTo>
                <a:cubicBezTo>
                  <a:pt x="12803" y="14193"/>
                  <a:pt x="12175" y="14036"/>
                  <a:pt x="11078" y="13469"/>
                </a:cubicBezTo>
                <a:cubicBezTo>
                  <a:pt x="12434" y="12466"/>
                  <a:pt x="12910" y="12277"/>
                  <a:pt x="13273" y="12277"/>
                </a:cubicBezTo>
                <a:close/>
                <a:moveTo>
                  <a:pt x="7001" y="21823"/>
                </a:moveTo>
                <a:cubicBezTo>
                  <a:pt x="7386" y="21840"/>
                  <a:pt x="8071" y="21907"/>
                  <a:pt x="8706" y="22358"/>
                </a:cubicBezTo>
                <a:cubicBezTo>
                  <a:pt x="9541" y="22993"/>
                  <a:pt x="10076" y="24096"/>
                  <a:pt x="9758" y="24547"/>
                </a:cubicBezTo>
                <a:cubicBezTo>
                  <a:pt x="9725" y="24614"/>
                  <a:pt x="9675" y="24664"/>
                  <a:pt x="9625" y="24697"/>
                </a:cubicBezTo>
                <a:cubicBezTo>
                  <a:pt x="9426" y="24824"/>
                  <a:pt x="9126" y="24898"/>
                  <a:pt x="8801" y="24898"/>
                </a:cubicBezTo>
                <a:cubicBezTo>
                  <a:pt x="8442" y="24898"/>
                  <a:pt x="8052" y="24807"/>
                  <a:pt x="7736" y="24597"/>
                </a:cubicBezTo>
                <a:cubicBezTo>
                  <a:pt x="7051" y="24129"/>
                  <a:pt x="6734" y="23076"/>
                  <a:pt x="6734" y="21823"/>
                </a:cubicBezTo>
                <a:close/>
                <a:moveTo>
                  <a:pt x="2617" y="1"/>
                </a:moveTo>
                <a:cubicBezTo>
                  <a:pt x="2105" y="1"/>
                  <a:pt x="1620" y="126"/>
                  <a:pt x="1237" y="386"/>
                </a:cubicBezTo>
                <a:cubicBezTo>
                  <a:pt x="1137" y="453"/>
                  <a:pt x="1053" y="537"/>
                  <a:pt x="970" y="553"/>
                </a:cubicBezTo>
                <a:cubicBezTo>
                  <a:pt x="0" y="1489"/>
                  <a:pt x="401" y="3026"/>
                  <a:pt x="752" y="3711"/>
                </a:cubicBezTo>
                <a:cubicBezTo>
                  <a:pt x="1487" y="5165"/>
                  <a:pt x="3208" y="5532"/>
                  <a:pt x="4127" y="5716"/>
                </a:cubicBezTo>
                <a:cubicBezTo>
                  <a:pt x="4545" y="5800"/>
                  <a:pt x="4929" y="5833"/>
                  <a:pt x="5330" y="5833"/>
                </a:cubicBezTo>
                <a:cubicBezTo>
                  <a:pt x="5548" y="7287"/>
                  <a:pt x="6149" y="8841"/>
                  <a:pt x="6985" y="10077"/>
                </a:cubicBezTo>
                <a:cubicBezTo>
                  <a:pt x="8054" y="11648"/>
                  <a:pt x="8839" y="12550"/>
                  <a:pt x="10477" y="13469"/>
                </a:cubicBezTo>
                <a:cubicBezTo>
                  <a:pt x="9157" y="14488"/>
                  <a:pt x="8388" y="15441"/>
                  <a:pt x="7569" y="17061"/>
                </a:cubicBezTo>
                <a:cubicBezTo>
                  <a:pt x="6901" y="18398"/>
                  <a:pt x="6483" y="20019"/>
                  <a:pt x="6417" y="21456"/>
                </a:cubicBezTo>
                <a:cubicBezTo>
                  <a:pt x="6066" y="21489"/>
                  <a:pt x="5631" y="21573"/>
                  <a:pt x="5130" y="21740"/>
                </a:cubicBezTo>
                <a:cubicBezTo>
                  <a:pt x="4228" y="22040"/>
                  <a:pt x="2574" y="22609"/>
                  <a:pt x="2039" y="24162"/>
                </a:cubicBezTo>
                <a:cubicBezTo>
                  <a:pt x="1755" y="24881"/>
                  <a:pt x="1554" y="26451"/>
                  <a:pt x="2624" y="27270"/>
                </a:cubicBezTo>
                <a:cubicBezTo>
                  <a:pt x="3000" y="27552"/>
                  <a:pt x="3492" y="27702"/>
                  <a:pt x="4012" y="27702"/>
                </a:cubicBezTo>
                <a:cubicBezTo>
                  <a:pt x="4232" y="27702"/>
                  <a:pt x="4456" y="27676"/>
                  <a:pt x="4679" y="27621"/>
                </a:cubicBezTo>
                <a:cubicBezTo>
                  <a:pt x="5314" y="27471"/>
                  <a:pt x="5815" y="27120"/>
                  <a:pt x="6016" y="26669"/>
                </a:cubicBezTo>
                <a:cubicBezTo>
                  <a:pt x="6266" y="26167"/>
                  <a:pt x="6233" y="25349"/>
                  <a:pt x="5715" y="24847"/>
                </a:cubicBezTo>
                <a:cubicBezTo>
                  <a:pt x="5493" y="24626"/>
                  <a:pt x="5101" y="24404"/>
                  <a:pt x="4696" y="24404"/>
                </a:cubicBezTo>
                <a:cubicBezTo>
                  <a:pt x="4521" y="24404"/>
                  <a:pt x="4344" y="24446"/>
                  <a:pt x="4178" y="24547"/>
                </a:cubicBezTo>
                <a:lnTo>
                  <a:pt x="4161" y="24547"/>
                </a:lnTo>
                <a:cubicBezTo>
                  <a:pt x="3810" y="24781"/>
                  <a:pt x="3626" y="25265"/>
                  <a:pt x="3693" y="25750"/>
                </a:cubicBezTo>
                <a:lnTo>
                  <a:pt x="4027" y="25700"/>
                </a:lnTo>
                <a:cubicBezTo>
                  <a:pt x="3977" y="25332"/>
                  <a:pt x="4094" y="24998"/>
                  <a:pt x="4345" y="24831"/>
                </a:cubicBezTo>
                <a:cubicBezTo>
                  <a:pt x="4454" y="24759"/>
                  <a:pt x="4572" y="24730"/>
                  <a:pt x="4690" y="24730"/>
                </a:cubicBezTo>
                <a:cubicBezTo>
                  <a:pt x="4986" y="24730"/>
                  <a:pt x="5285" y="24914"/>
                  <a:pt x="5464" y="25081"/>
                </a:cubicBezTo>
                <a:cubicBezTo>
                  <a:pt x="5848" y="25449"/>
                  <a:pt x="5899" y="26101"/>
                  <a:pt x="5715" y="26518"/>
                </a:cubicBezTo>
                <a:cubicBezTo>
                  <a:pt x="5548" y="26886"/>
                  <a:pt x="5097" y="27187"/>
                  <a:pt x="4579" y="27304"/>
                </a:cubicBezTo>
                <a:cubicBezTo>
                  <a:pt x="4380" y="27355"/>
                  <a:pt x="4179" y="27379"/>
                  <a:pt x="3984" y="27379"/>
                </a:cubicBezTo>
                <a:cubicBezTo>
                  <a:pt x="3539" y="27379"/>
                  <a:pt x="3121" y="27252"/>
                  <a:pt x="2807" y="27020"/>
                </a:cubicBezTo>
                <a:cubicBezTo>
                  <a:pt x="1905" y="26335"/>
                  <a:pt x="2089" y="24931"/>
                  <a:pt x="2323" y="24279"/>
                </a:cubicBezTo>
                <a:cubicBezTo>
                  <a:pt x="2824" y="22876"/>
                  <a:pt x="4378" y="22358"/>
                  <a:pt x="5213" y="22074"/>
                </a:cubicBezTo>
                <a:cubicBezTo>
                  <a:pt x="5665" y="21907"/>
                  <a:pt x="6066" y="21823"/>
                  <a:pt x="6383" y="21790"/>
                </a:cubicBezTo>
                <a:cubicBezTo>
                  <a:pt x="6400" y="23160"/>
                  <a:pt x="6751" y="24330"/>
                  <a:pt x="7553" y="24847"/>
                </a:cubicBezTo>
                <a:cubicBezTo>
                  <a:pt x="7910" y="25083"/>
                  <a:pt x="8367" y="25198"/>
                  <a:pt x="8797" y="25198"/>
                </a:cubicBezTo>
                <a:cubicBezTo>
                  <a:pt x="9313" y="25198"/>
                  <a:pt x="9790" y="25033"/>
                  <a:pt x="10009" y="24714"/>
                </a:cubicBezTo>
                <a:cubicBezTo>
                  <a:pt x="10477" y="24079"/>
                  <a:pt x="9758" y="22742"/>
                  <a:pt x="8889" y="22091"/>
                </a:cubicBezTo>
                <a:cubicBezTo>
                  <a:pt x="8171" y="21573"/>
                  <a:pt x="7402" y="21506"/>
                  <a:pt x="7018" y="21489"/>
                </a:cubicBezTo>
                <a:lnTo>
                  <a:pt x="6734" y="21489"/>
                </a:lnTo>
                <a:cubicBezTo>
                  <a:pt x="6801" y="20102"/>
                  <a:pt x="7219" y="18515"/>
                  <a:pt x="7853" y="17245"/>
                </a:cubicBezTo>
                <a:cubicBezTo>
                  <a:pt x="8672" y="15658"/>
                  <a:pt x="9441" y="14689"/>
                  <a:pt x="10777" y="13686"/>
                </a:cubicBezTo>
                <a:cubicBezTo>
                  <a:pt x="11977" y="14335"/>
                  <a:pt x="12692" y="14544"/>
                  <a:pt x="13219" y="14544"/>
                </a:cubicBezTo>
                <a:cubicBezTo>
                  <a:pt x="13411" y="14544"/>
                  <a:pt x="13578" y="14516"/>
                  <a:pt x="13735" y="14471"/>
                </a:cubicBezTo>
                <a:cubicBezTo>
                  <a:pt x="14320" y="14271"/>
                  <a:pt x="14420" y="13887"/>
                  <a:pt x="14520" y="13569"/>
                </a:cubicBezTo>
                <a:cubicBezTo>
                  <a:pt x="14537" y="13469"/>
                  <a:pt x="14587" y="13352"/>
                  <a:pt x="14620" y="13268"/>
                </a:cubicBezTo>
                <a:lnTo>
                  <a:pt x="14654" y="13235"/>
                </a:lnTo>
                <a:lnTo>
                  <a:pt x="14654" y="13101"/>
                </a:lnTo>
                <a:lnTo>
                  <a:pt x="14620" y="13068"/>
                </a:lnTo>
                <a:cubicBezTo>
                  <a:pt x="14570" y="12984"/>
                  <a:pt x="14520" y="12884"/>
                  <a:pt x="14487" y="12767"/>
                </a:cubicBezTo>
                <a:cubicBezTo>
                  <a:pt x="14353" y="12466"/>
                  <a:pt x="14186" y="12082"/>
                  <a:pt x="13584" y="11982"/>
                </a:cubicBezTo>
                <a:cubicBezTo>
                  <a:pt x="13483" y="11965"/>
                  <a:pt x="13386" y="11953"/>
                  <a:pt x="13286" y="11953"/>
                </a:cubicBezTo>
                <a:cubicBezTo>
                  <a:pt x="12808" y="11953"/>
                  <a:pt x="12252" y="12211"/>
                  <a:pt x="10761" y="13302"/>
                </a:cubicBezTo>
                <a:lnTo>
                  <a:pt x="10644" y="13235"/>
                </a:lnTo>
                <a:cubicBezTo>
                  <a:pt x="9073" y="12350"/>
                  <a:pt x="8305" y="11481"/>
                  <a:pt x="7269" y="9960"/>
                </a:cubicBezTo>
                <a:cubicBezTo>
                  <a:pt x="6500" y="8791"/>
                  <a:pt x="5899" y="7253"/>
                  <a:pt x="5681" y="5883"/>
                </a:cubicBezTo>
                <a:lnTo>
                  <a:pt x="6066" y="5816"/>
                </a:lnTo>
                <a:cubicBezTo>
                  <a:pt x="6417" y="5750"/>
                  <a:pt x="7168" y="5583"/>
                  <a:pt x="7820" y="4981"/>
                </a:cubicBezTo>
                <a:cubicBezTo>
                  <a:pt x="8605" y="4229"/>
                  <a:pt x="9140" y="2826"/>
                  <a:pt x="8589" y="2224"/>
                </a:cubicBezTo>
                <a:cubicBezTo>
                  <a:pt x="8375" y="1996"/>
                  <a:pt x="8005" y="1884"/>
                  <a:pt x="7595" y="1884"/>
                </a:cubicBezTo>
                <a:cubicBezTo>
                  <a:pt x="7076" y="1884"/>
                  <a:pt x="6493" y="2063"/>
                  <a:pt x="6082" y="2408"/>
                </a:cubicBezTo>
                <a:cubicBezTo>
                  <a:pt x="5347" y="3026"/>
                  <a:pt x="5147" y="4229"/>
                  <a:pt x="5297" y="5566"/>
                </a:cubicBezTo>
                <a:cubicBezTo>
                  <a:pt x="5236" y="5569"/>
                  <a:pt x="5175" y="5570"/>
                  <a:pt x="5113" y="5570"/>
                </a:cubicBezTo>
                <a:cubicBezTo>
                  <a:pt x="4806" y="5570"/>
                  <a:pt x="4498" y="5535"/>
                  <a:pt x="4178" y="5466"/>
                </a:cubicBezTo>
                <a:cubicBezTo>
                  <a:pt x="3325" y="5282"/>
                  <a:pt x="1721" y="4948"/>
                  <a:pt x="1053" y="3628"/>
                </a:cubicBezTo>
                <a:cubicBezTo>
                  <a:pt x="702" y="2909"/>
                  <a:pt x="452" y="1606"/>
                  <a:pt x="1203" y="854"/>
                </a:cubicBezTo>
                <a:cubicBezTo>
                  <a:pt x="1533" y="510"/>
                  <a:pt x="2071" y="302"/>
                  <a:pt x="2639" y="302"/>
                </a:cubicBezTo>
                <a:cubicBezTo>
                  <a:pt x="2733" y="302"/>
                  <a:pt x="2829" y="307"/>
                  <a:pt x="2924" y="319"/>
                </a:cubicBezTo>
                <a:cubicBezTo>
                  <a:pt x="3476" y="386"/>
                  <a:pt x="3927" y="637"/>
                  <a:pt x="4144" y="971"/>
                </a:cubicBezTo>
                <a:cubicBezTo>
                  <a:pt x="4395" y="1355"/>
                  <a:pt x="4428" y="1990"/>
                  <a:pt x="4077" y="2441"/>
                </a:cubicBezTo>
                <a:cubicBezTo>
                  <a:pt x="3921" y="2650"/>
                  <a:pt x="3602" y="2889"/>
                  <a:pt x="3279" y="2889"/>
                </a:cubicBezTo>
                <a:cubicBezTo>
                  <a:pt x="3188" y="2889"/>
                  <a:pt x="3096" y="2870"/>
                  <a:pt x="3008" y="2826"/>
                </a:cubicBezTo>
                <a:cubicBezTo>
                  <a:pt x="2741" y="2709"/>
                  <a:pt x="2574" y="2391"/>
                  <a:pt x="2574" y="2024"/>
                </a:cubicBezTo>
                <a:lnTo>
                  <a:pt x="2239" y="2024"/>
                </a:lnTo>
                <a:cubicBezTo>
                  <a:pt x="2239" y="2525"/>
                  <a:pt x="2490" y="2959"/>
                  <a:pt x="2874" y="3143"/>
                </a:cubicBezTo>
                <a:cubicBezTo>
                  <a:pt x="3001" y="3203"/>
                  <a:pt x="3130" y="3228"/>
                  <a:pt x="3257" y="3228"/>
                </a:cubicBezTo>
                <a:cubicBezTo>
                  <a:pt x="3701" y="3228"/>
                  <a:pt x="4120" y="2918"/>
                  <a:pt x="4328" y="2659"/>
                </a:cubicBezTo>
                <a:cubicBezTo>
                  <a:pt x="4796" y="2107"/>
                  <a:pt x="4712" y="1288"/>
                  <a:pt x="4411" y="804"/>
                </a:cubicBezTo>
                <a:cubicBezTo>
                  <a:pt x="4144" y="370"/>
                  <a:pt x="3609" y="102"/>
                  <a:pt x="2958" y="19"/>
                </a:cubicBezTo>
                <a:cubicBezTo>
                  <a:pt x="2843" y="7"/>
                  <a:pt x="2729" y="1"/>
                  <a:pt x="2617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5" r:id="rId13"/>
    <p:sldLayoutId id="2147483666" r:id="rId14"/>
    <p:sldLayoutId id="2147483667" r:id="rId15"/>
    <p:sldLayoutId id="2147483680" r:id="rId16"/>
    <p:sldLayoutId id="214748368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>
            <a:spLocks noGrp="1"/>
          </p:cNvSpPr>
          <p:nvPr>
            <p:ph type="ctrTitle"/>
          </p:nvPr>
        </p:nvSpPr>
        <p:spPr>
          <a:xfrm>
            <a:off x="1677750" y="152840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Lịch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sử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Hà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Nội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từ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thời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nguyên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thủy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đến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thế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4800" b="0" dirty="0" err="1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kỉ</a:t>
            </a:r>
            <a:r>
              <a:rPr lang="en-US" sz="4800" b="0" dirty="0" smtClean="0">
                <a:solidFill>
                  <a:schemeClr val="bg1">
                    <a:lumMod val="10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 X</a:t>
            </a:r>
            <a:endParaRPr sz="4800" b="0" dirty="0">
              <a:solidFill>
                <a:schemeClr val="bg1">
                  <a:lumMod val="10000"/>
                </a:schemeClr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328" name="Google Shape;328;p39"/>
          <p:cNvSpPr txBox="1">
            <a:spLocks noGrp="1"/>
          </p:cNvSpPr>
          <p:nvPr>
            <p:ph type="subTitle" idx="1"/>
          </p:nvPr>
        </p:nvSpPr>
        <p:spPr>
          <a:xfrm>
            <a:off x="1086970" y="4536300"/>
            <a:ext cx="36297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By: Le Vu Phuong </a:t>
            </a:r>
            <a:r>
              <a:rPr lang="en-US" dirty="0" err="1" smtClean="0"/>
              <a:t>Thao</a:t>
            </a:r>
            <a:endParaRPr lang="en-US" dirty="0" smtClean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Class: 6</a:t>
            </a:r>
            <a:endParaRPr dirty="0"/>
          </a:p>
        </p:txBody>
      </p:sp>
      <p:sp>
        <p:nvSpPr>
          <p:cNvPr id="329" name="Google Shape;329;p39"/>
          <p:cNvSpPr txBox="1">
            <a:spLocks noGrp="1"/>
          </p:cNvSpPr>
          <p:nvPr>
            <p:ph type="subTitle" idx="2"/>
          </p:nvPr>
        </p:nvSpPr>
        <p:spPr>
          <a:xfrm>
            <a:off x="6060716" y="1030912"/>
            <a:ext cx="1885800" cy="5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r>
              <a:rPr lang="en" dirty="0" smtClean="0"/>
              <a:t>th </a:t>
            </a:r>
            <a:r>
              <a:rPr lang="en" dirty="0"/>
              <a:t>Grade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>
            <a:spLocks noGrp="1"/>
          </p:cNvSpPr>
          <p:nvPr>
            <p:ph type="subTitle" idx="1"/>
          </p:nvPr>
        </p:nvSpPr>
        <p:spPr>
          <a:xfrm>
            <a:off x="1368348" y="1013492"/>
            <a:ext cx="6562671" cy="35211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vi-VN" sz="2400" b="1" dirty="0">
                <a:solidFill>
                  <a:srgbClr val="C00000"/>
                </a:solidFill>
              </a:rPr>
              <a:t>- Thời Văn Lang: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pPr marL="0" lvl="0" indent="0" algn="just"/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+ Thời gian tồn tại: Từ TK VII TCN- kết thúc vào khoảng năm 208 TCN.</a:t>
            </a:r>
          </a:p>
          <a:p>
            <a:pPr marL="0" lvl="0" indent="0" algn="just"/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+ Người đứng đầu: Hùng Vương. </a:t>
            </a:r>
          </a:p>
          <a:p>
            <a:pPr marL="0" lvl="0" indent="0" algn="just"/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+ Kinh đô: Phong </a:t>
            </a:r>
            <a:r>
              <a:rPr lang="vi-VN" sz="2400" b="1" dirty="0" smtClean="0">
                <a:solidFill>
                  <a:schemeClr val="bg1">
                    <a:lumMod val="10000"/>
                  </a:schemeClr>
                </a:solidFill>
              </a:rPr>
              <a:t>Châu</a:t>
            </a:r>
            <a:endParaRPr lang="en-US" sz="2400" b="1" smtClean="0">
              <a:solidFill>
                <a:schemeClr val="bg1">
                  <a:lumMod val="10000"/>
                </a:schemeClr>
              </a:solidFill>
            </a:endParaRPr>
          </a:p>
          <a:p>
            <a:pPr marL="0" lvl="0" indent="0" algn="just"/>
            <a:r>
              <a:rPr lang="vi-VN" sz="2400" b="1" smtClean="0">
                <a:solidFill>
                  <a:srgbClr val="C00000"/>
                </a:solidFill>
              </a:rPr>
              <a:t>- </a:t>
            </a:r>
            <a:r>
              <a:rPr lang="vi-VN" sz="2400" b="1" dirty="0">
                <a:solidFill>
                  <a:srgbClr val="C00000"/>
                </a:solidFill>
              </a:rPr>
              <a:t>Âu Lạc:</a:t>
            </a:r>
          </a:p>
          <a:p>
            <a:pPr marL="0" lvl="0" indent="0" algn="just"/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+ Từ 208 TCN-179 TCN.</a:t>
            </a:r>
          </a:p>
          <a:p>
            <a:pPr marL="0" lvl="0" indent="0" algn="just"/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+ Người đứng đầu: An Dương Vương</a:t>
            </a:r>
          </a:p>
          <a:p>
            <a:pPr marL="0" lvl="0" indent="0" algn="just"/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+ Kinh đô: Cổ Loa – Đông Anh</a:t>
            </a:r>
            <a:endParaRPr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7"/>
          <p:cNvSpPr txBox="1">
            <a:spLocks noGrp="1"/>
          </p:cNvSpPr>
          <p:nvPr>
            <p:ph type="subTitle" idx="1"/>
          </p:nvPr>
        </p:nvSpPr>
        <p:spPr>
          <a:xfrm>
            <a:off x="1710722" y="3993501"/>
            <a:ext cx="5629200" cy="751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C00000"/>
                </a:solidFill>
              </a:rPr>
              <a:t>Mũi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cạnh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được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phát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</a:rPr>
              <a:t>thành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Cổ</a:t>
            </a:r>
            <a:r>
              <a:rPr lang="en-US" sz="2400" b="1" dirty="0" smtClean="0">
                <a:solidFill>
                  <a:srgbClr val="C00000"/>
                </a:solidFill>
              </a:rPr>
              <a:t> Loa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10" name="Google Shape;410;p47"/>
          <p:cNvSpPr/>
          <p:nvPr/>
        </p:nvSpPr>
        <p:spPr>
          <a:xfrm rot="698391">
            <a:off x="7683757" y="295649"/>
            <a:ext cx="1267890" cy="931500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7"/>
          <p:cNvSpPr/>
          <p:nvPr/>
        </p:nvSpPr>
        <p:spPr>
          <a:xfrm rot="-9899973">
            <a:off x="230952" y="4026510"/>
            <a:ext cx="1267873" cy="931488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7"/>
          <p:cNvSpPr/>
          <p:nvPr/>
        </p:nvSpPr>
        <p:spPr>
          <a:xfrm rot="-698391" flipH="1">
            <a:off x="202653" y="225636"/>
            <a:ext cx="1267890" cy="931500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7"/>
          <p:cNvSpPr/>
          <p:nvPr/>
        </p:nvSpPr>
        <p:spPr>
          <a:xfrm rot="9899973" flipH="1">
            <a:off x="7655475" y="3956497"/>
            <a:ext cx="1267873" cy="931488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4" y="285750"/>
            <a:ext cx="5187820" cy="3660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7"/>
          <p:cNvSpPr txBox="1">
            <a:spLocks noGrp="1"/>
          </p:cNvSpPr>
          <p:nvPr>
            <p:ph type="subTitle" idx="1"/>
          </p:nvPr>
        </p:nvSpPr>
        <p:spPr>
          <a:xfrm>
            <a:off x="1710722" y="3993501"/>
            <a:ext cx="5629200" cy="751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C00000"/>
                </a:solidFill>
              </a:rPr>
              <a:t>Lẫy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nỏ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bằng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đồng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được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phát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</a:rPr>
              <a:t>thành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Cổ</a:t>
            </a:r>
            <a:r>
              <a:rPr lang="en-US" sz="2400" b="1" dirty="0" smtClean="0">
                <a:solidFill>
                  <a:srgbClr val="C00000"/>
                </a:solidFill>
              </a:rPr>
              <a:t> Loa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10" name="Google Shape;410;p47"/>
          <p:cNvSpPr/>
          <p:nvPr/>
        </p:nvSpPr>
        <p:spPr>
          <a:xfrm rot="698391">
            <a:off x="7683757" y="295649"/>
            <a:ext cx="1267890" cy="931500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7"/>
          <p:cNvSpPr/>
          <p:nvPr/>
        </p:nvSpPr>
        <p:spPr>
          <a:xfrm rot="-9899973">
            <a:off x="230952" y="4026510"/>
            <a:ext cx="1267873" cy="931488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7"/>
          <p:cNvSpPr/>
          <p:nvPr/>
        </p:nvSpPr>
        <p:spPr>
          <a:xfrm rot="-698391" flipH="1">
            <a:off x="202653" y="225636"/>
            <a:ext cx="1267890" cy="931500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7"/>
          <p:cNvSpPr/>
          <p:nvPr/>
        </p:nvSpPr>
        <p:spPr>
          <a:xfrm rot="9899973" flipH="1">
            <a:off x="7655475" y="3956497"/>
            <a:ext cx="1267873" cy="931488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60" y="285750"/>
            <a:ext cx="3789707" cy="366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p50"/>
          <p:cNvSpPr txBox="1">
            <a:spLocks noGrp="1"/>
          </p:cNvSpPr>
          <p:nvPr>
            <p:ph type="title"/>
          </p:nvPr>
        </p:nvSpPr>
        <p:spPr>
          <a:xfrm>
            <a:off x="3079102" y="2027225"/>
            <a:ext cx="4641648" cy="1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Hà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Nội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thời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kỳ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Bắc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thuộc</a:t>
            </a:r>
            <a:endParaRPr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403" name="Google Shape;4403;p50"/>
          <p:cNvSpPr txBox="1">
            <a:spLocks noGrp="1"/>
          </p:cNvSpPr>
          <p:nvPr>
            <p:ph type="title" idx="2"/>
          </p:nvPr>
        </p:nvSpPr>
        <p:spPr>
          <a:xfrm>
            <a:off x="6297200" y="1074675"/>
            <a:ext cx="139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9" name="Google Shape;4389;p48"/>
          <p:cNvSpPr txBox="1"/>
          <p:nvPr/>
        </p:nvSpPr>
        <p:spPr>
          <a:xfrm>
            <a:off x="774440" y="279918"/>
            <a:ext cx="7949681" cy="41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- Năm 454- 456, Hà Nội mới được ghi lại là trung tâm của huyện Tống Bình.  </a:t>
            </a:r>
          </a:p>
          <a:p>
            <a:pPr lvl="0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- Năm 40, Hai Bà Trưng  khởi nghĩa  đánh đuổi nhà Hán, xây dựng kinh đô ở Mê Linh</a:t>
            </a:r>
          </a:p>
          <a:p>
            <a:pPr lvl="0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- Năm 542-544, Lý Bí  khởi nghĩa, đánh đuổi nhà Luơng lên ngôi Hoàng đế, xây dựng chùa Khai Quốc, đóng đô ở vùng đất thuộc Thăng Long-Hà Nội.</a:t>
            </a:r>
          </a:p>
          <a:p>
            <a:pPr lvl="0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- Khoảng năm 766-779, Phùng Hưng khởi nghĩa ở Đường Lâm (Sơn Tây) đánh chiếm phủ Tống Bình. Đô hộ sử Cao Chính Bình thua, ốm mà chết. </a:t>
            </a:r>
          </a:p>
          <a:p>
            <a:pPr lvl="0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- Sau khi đánh tan quân Nam Hán ở sông Bạch Đằng (cuối năm 938), Ngô Quyền xưng vương, đóng đô ở Cổ Loa (Đông Anh).</a:t>
            </a:r>
          </a:p>
          <a:p>
            <a:pPr lvl="0"/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latin typeface="Lato"/>
                <a:ea typeface="Lato"/>
                <a:cs typeface="Lato"/>
                <a:sym typeface="Lato"/>
              </a:rPr>
              <a:t>- Năm 931, Dương Đình Nghệ đem quân tấn công Tống Bình, chiếm được Tống Bình (Hà Nội).</a:t>
            </a:r>
            <a:endParaRPr sz="2000" b="1" dirty="0">
              <a:solidFill>
                <a:schemeClr val="bg1">
                  <a:lumMod val="1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5" name="Google Shape;4395;p49"/>
          <p:cNvSpPr txBox="1">
            <a:spLocks noGrp="1"/>
          </p:cNvSpPr>
          <p:nvPr>
            <p:ph type="title"/>
          </p:nvPr>
        </p:nvSpPr>
        <p:spPr>
          <a:xfrm>
            <a:off x="1945975" y="1611875"/>
            <a:ext cx="52521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/>
              <a:t>Câu</a:t>
            </a:r>
            <a:r>
              <a:rPr lang="en-US" sz="5400" dirty="0" smtClean="0"/>
              <a:t> </a:t>
            </a:r>
            <a:r>
              <a:rPr lang="en-US" sz="5400" dirty="0" err="1" smtClean="0"/>
              <a:t>hỏi</a:t>
            </a:r>
            <a:r>
              <a:rPr lang="en-US" sz="5400" dirty="0" smtClean="0"/>
              <a:t> </a:t>
            </a:r>
            <a:r>
              <a:rPr lang="en-US" sz="5400" dirty="0" err="1" smtClean="0"/>
              <a:t>nhanh</a:t>
            </a:r>
            <a:endParaRPr sz="5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p53"/>
          <p:cNvSpPr txBox="1">
            <a:spLocks noGrp="1"/>
          </p:cNvSpPr>
          <p:nvPr>
            <p:ph type="title"/>
          </p:nvPr>
        </p:nvSpPr>
        <p:spPr>
          <a:xfrm>
            <a:off x="1819469" y="357147"/>
            <a:ext cx="5495731" cy="1732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400" b="1" dirty="0" err="1" smtClean="0">
                <a:solidFill>
                  <a:srgbClr val="C00000"/>
                </a:solidFill>
              </a:rPr>
              <a:t>Câu</a:t>
            </a:r>
            <a:r>
              <a:rPr lang="en-US" sz="2400" b="1" dirty="0" smtClean="0">
                <a:solidFill>
                  <a:srgbClr val="C00000"/>
                </a:solidFill>
              </a:rPr>
              <a:t> 1: </a:t>
            </a:r>
            <a:r>
              <a:rPr lang="en-SG" sz="2400" dirty="0" err="1">
                <a:solidFill>
                  <a:srgbClr val="C00000"/>
                </a:solidFill>
              </a:rPr>
              <a:t>Cách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ngày</a:t>
            </a:r>
            <a:r>
              <a:rPr lang="en-SG" sz="2400" dirty="0">
                <a:solidFill>
                  <a:srgbClr val="C00000"/>
                </a:solidFill>
              </a:rPr>
              <a:t> nay </a:t>
            </a:r>
            <a:r>
              <a:rPr lang="en-SG" sz="2400" dirty="0" err="1">
                <a:solidFill>
                  <a:srgbClr val="C00000"/>
                </a:solidFill>
              </a:rPr>
              <a:t>khoảng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bao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nhiêu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năm</a:t>
            </a:r>
            <a:r>
              <a:rPr lang="en-SG" sz="2400" dirty="0">
                <a:solidFill>
                  <a:srgbClr val="C00000"/>
                </a:solidFill>
              </a:rPr>
              <a:t>, </a:t>
            </a:r>
            <a:r>
              <a:rPr lang="en-SG" sz="2400" dirty="0" err="1">
                <a:solidFill>
                  <a:srgbClr val="C00000"/>
                </a:solidFill>
              </a:rPr>
              <a:t>cư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dân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sống</a:t>
            </a:r>
            <a:r>
              <a:rPr lang="en-SG" sz="2400" dirty="0">
                <a:solidFill>
                  <a:srgbClr val="C00000"/>
                </a:solidFill>
              </a:rPr>
              <a:t> ở </a:t>
            </a:r>
            <a:r>
              <a:rPr lang="en-SG" sz="2400" dirty="0" err="1">
                <a:solidFill>
                  <a:srgbClr val="C00000"/>
                </a:solidFill>
              </a:rPr>
              <a:t>vùng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đất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Hà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Nội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bắt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đầu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biết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sử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dụng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đồ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đồng</a:t>
            </a:r>
            <a:r>
              <a:rPr lang="en-SG" sz="2400" dirty="0">
                <a:solidFill>
                  <a:srgbClr val="C00000"/>
                </a:solidFill>
              </a:rPr>
              <a:t>?</a:t>
            </a:r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450" name="Google Shape;4450;p53"/>
          <p:cNvSpPr txBox="1">
            <a:spLocks noGrp="1"/>
          </p:cNvSpPr>
          <p:nvPr>
            <p:ph type="subTitle" idx="1"/>
          </p:nvPr>
        </p:nvSpPr>
        <p:spPr>
          <a:xfrm>
            <a:off x="1924038" y="2135485"/>
            <a:ext cx="4913100" cy="2212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A.1 000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năm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B.2 000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năm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C. 3 000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năm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D. 4 000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năm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p53"/>
          <p:cNvSpPr txBox="1">
            <a:spLocks noGrp="1"/>
          </p:cNvSpPr>
          <p:nvPr>
            <p:ph type="title"/>
          </p:nvPr>
        </p:nvSpPr>
        <p:spPr>
          <a:xfrm>
            <a:off x="1819469" y="357147"/>
            <a:ext cx="5495731" cy="1732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SG" sz="2400" dirty="0" err="1">
                <a:solidFill>
                  <a:srgbClr val="C00000"/>
                </a:solidFill>
              </a:rPr>
              <a:t>Câu</a:t>
            </a:r>
            <a:r>
              <a:rPr lang="en-SG" sz="2400" dirty="0">
                <a:solidFill>
                  <a:srgbClr val="C00000"/>
                </a:solidFill>
              </a:rPr>
              <a:t> 2: </a:t>
            </a:r>
            <a:r>
              <a:rPr lang="en-SG" sz="2400" dirty="0" err="1">
                <a:solidFill>
                  <a:srgbClr val="C00000"/>
                </a:solidFill>
              </a:rPr>
              <a:t>Vào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thời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kì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Bắc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thuộc</a:t>
            </a:r>
            <a:r>
              <a:rPr lang="en-SG" sz="2400" dirty="0">
                <a:solidFill>
                  <a:srgbClr val="C00000"/>
                </a:solidFill>
              </a:rPr>
              <a:t>, </a:t>
            </a:r>
            <a:r>
              <a:rPr lang="en-SG" sz="2400" dirty="0" err="1">
                <a:solidFill>
                  <a:srgbClr val="C00000"/>
                </a:solidFill>
              </a:rPr>
              <a:t>Hà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>
                <a:solidFill>
                  <a:srgbClr val="C00000"/>
                </a:solidFill>
              </a:rPr>
              <a:t>Nội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 err="1" smtClean="0">
                <a:solidFill>
                  <a:srgbClr val="C00000"/>
                </a:solidFill>
              </a:rPr>
              <a:t>thuộc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4450" name="Google Shape;4450;p53"/>
          <p:cNvSpPr txBox="1">
            <a:spLocks noGrp="1"/>
          </p:cNvSpPr>
          <p:nvPr>
            <p:ph type="subTitle" idx="1"/>
          </p:nvPr>
        </p:nvSpPr>
        <p:spPr>
          <a:xfrm>
            <a:off x="1896046" y="1528996"/>
            <a:ext cx="4913100" cy="2212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quận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Giao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B.quận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Cửu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Chân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quận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Nhật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Nam.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quận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Giao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Châu</a:t>
            </a:r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p53"/>
          <p:cNvSpPr txBox="1">
            <a:spLocks noGrp="1"/>
          </p:cNvSpPr>
          <p:nvPr>
            <p:ph type="title"/>
          </p:nvPr>
        </p:nvSpPr>
        <p:spPr>
          <a:xfrm>
            <a:off x="1819469" y="357147"/>
            <a:ext cx="5495731" cy="1732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SG" sz="2400" b="1" dirty="0" err="1">
                <a:solidFill>
                  <a:srgbClr val="C00000"/>
                </a:solidFill>
              </a:rPr>
              <a:t>Câu</a:t>
            </a:r>
            <a:r>
              <a:rPr lang="en-SG" sz="2400" b="1" dirty="0">
                <a:solidFill>
                  <a:srgbClr val="C00000"/>
                </a:solidFill>
              </a:rPr>
              <a:t> 3: </a:t>
            </a:r>
            <a:r>
              <a:rPr lang="en-SG" sz="2400" b="1" dirty="0" err="1">
                <a:solidFill>
                  <a:srgbClr val="C00000"/>
                </a:solidFill>
              </a:rPr>
              <a:t>Cổ</a:t>
            </a:r>
            <a:r>
              <a:rPr lang="en-SG" sz="2400" b="1" dirty="0">
                <a:solidFill>
                  <a:srgbClr val="C00000"/>
                </a:solidFill>
              </a:rPr>
              <a:t> Loa </a:t>
            </a:r>
            <a:r>
              <a:rPr lang="en-SG" sz="2400" b="1" dirty="0" err="1">
                <a:solidFill>
                  <a:srgbClr val="C00000"/>
                </a:solidFill>
              </a:rPr>
              <a:t>được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chọn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làm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kinh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đô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vào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những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thời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kì</a:t>
            </a:r>
            <a:r>
              <a:rPr lang="en-SG" sz="2400" b="1" dirty="0">
                <a:solidFill>
                  <a:srgbClr val="C00000"/>
                </a:solidFill>
              </a:rPr>
              <a:t> </a:t>
            </a:r>
            <a:r>
              <a:rPr lang="en-SG" sz="2400" b="1" dirty="0" err="1">
                <a:solidFill>
                  <a:srgbClr val="C00000"/>
                </a:solidFill>
              </a:rPr>
              <a:t>nào</a:t>
            </a:r>
            <a:r>
              <a:rPr lang="en-SG" sz="2400" b="1" dirty="0" smtClean="0">
                <a:solidFill>
                  <a:srgbClr val="C00000"/>
                </a:solidFill>
              </a:rPr>
              <a:t>?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4450" name="Google Shape;4450;p53"/>
          <p:cNvSpPr txBox="1">
            <a:spLocks noGrp="1"/>
          </p:cNvSpPr>
          <p:nvPr>
            <p:ph type="subTitle" idx="1"/>
          </p:nvPr>
        </p:nvSpPr>
        <p:spPr>
          <a:xfrm>
            <a:off x="1896046" y="1528996"/>
            <a:ext cx="4913100" cy="2212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Văn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Lang.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B</a:t>
            </a:r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SG" sz="2800" b="1" dirty="0" err="1" smtClean="0">
                <a:solidFill>
                  <a:schemeClr val="bg1">
                    <a:lumMod val="10000"/>
                  </a:schemeClr>
                </a:solidFill>
              </a:rPr>
              <a:t>Văn</a:t>
            </a:r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Lang –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Âu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Lạc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C</a:t>
            </a:r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SG" sz="2800" b="1" dirty="0" err="1" smtClean="0">
                <a:solidFill>
                  <a:schemeClr val="bg1">
                    <a:lumMod val="10000"/>
                  </a:schemeClr>
                </a:solidFill>
              </a:rPr>
              <a:t>Âu</a:t>
            </a:r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Lạc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nhà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Ngô</a:t>
            </a:r>
            <a:r>
              <a:rPr lang="en-SG" sz="28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  <a:p>
            <a:pPr algn="l"/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SG" sz="2800" b="1" dirty="0" err="1" smtClean="0">
                <a:solidFill>
                  <a:schemeClr val="bg1">
                    <a:lumMod val="10000"/>
                  </a:schemeClr>
                </a:solidFill>
              </a:rPr>
              <a:t>Nhà</a:t>
            </a:r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SG" sz="2800" b="1" dirty="0" err="1">
                <a:solidFill>
                  <a:schemeClr val="bg1">
                    <a:lumMod val="10000"/>
                  </a:schemeClr>
                </a:solidFill>
              </a:rPr>
              <a:t>Ngô</a:t>
            </a:r>
            <a:r>
              <a:rPr lang="en-SG" sz="2800" b="1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76"/>
          <p:cNvSpPr txBox="1">
            <a:spLocks noGrp="1"/>
          </p:cNvSpPr>
          <p:nvPr>
            <p:ph type="title"/>
          </p:nvPr>
        </p:nvSpPr>
        <p:spPr>
          <a:xfrm>
            <a:off x="709127" y="1902124"/>
            <a:ext cx="4310741" cy="1634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1" dirty="0" smtClean="0"/>
              <a:t>Thanks!</a:t>
            </a:r>
            <a:endParaRPr sz="8000" b="1" i="1" dirty="0"/>
          </a:p>
        </p:txBody>
      </p:sp>
      <p:sp>
        <p:nvSpPr>
          <p:cNvPr id="4680" name="Google Shape;4680;p76"/>
          <p:cNvSpPr/>
          <p:nvPr/>
        </p:nvSpPr>
        <p:spPr>
          <a:xfrm>
            <a:off x="5732850" y="1178125"/>
            <a:ext cx="1522500" cy="3034200"/>
          </a:xfrm>
          <a:prstGeom prst="roundRect">
            <a:avLst>
              <a:gd name="adj" fmla="val 402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81" name="Google Shape;4681;p76"/>
          <p:cNvPicPr preferRelativeResize="0"/>
          <p:nvPr/>
        </p:nvPicPr>
        <p:blipFill rotWithShape="1">
          <a:blip r:embed="rId3">
            <a:alphaModFix/>
          </a:blip>
          <a:srcRect l="31559" r="31567"/>
          <a:stretch/>
        </p:blipFill>
        <p:spPr>
          <a:xfrm>
            <a:off x="5804550" y="1440900"/>
            <a:ext cx="1379100" cy="249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>
            <a:spLocks noGrp="1"/>
          </p:cNvSpPr>
          <p:nvPr>
            <p:ph type="body" idx="1"/>
          </p:nvPr>
        </p:nvSpPr>
        <p:spPr>
          <a:xfrm>
            <a:off x="689127" y="13711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4400" b="1" dirty="0" err="1" smtClean="0"/>
              <a:t>Nối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tên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địa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danh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với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ảnh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tương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ứng</a:t>
            </a:r>
            <a:endParaRPr sz="4400" b="1" dirty="0"/>
          </a:p>
        </p:txBody>
      </p:sp>
      <p:pic>
        <p:nvPicPr>
          <p:cNvPr id="383" name="Google Shape;383;p44"/>
          <p:cNvPicPr preferRelativeResize="0"/>
          <p:nvPr/>
        </p:nvPicPr>
        <p:blipFill rotWithShape="1">
          <a:blip r:embed="rId3">
            <a:alphaModFix/>
          </a:blip>
          <a:srcRect l="16073" r="16079"/>
          <a:stretch/>
        </p:blipFill>
        <p:spPr>
          <a:xfrm>
            <a:off x="4942125" y="1231225"/>
            <a:ext cx="2941800" cy="28896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5075854" y="592639"/>
            <a:ext cx="3256383" cy="918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Làng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cổ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đường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lâm</a:t>
            </a:r>
            <a:endParaRPr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198662"/>
            <a:ext cx="3163756" cy="2103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7" y="2585745"/>
            <a:ext cx="2934476" cy="2200857"/>
          </a:xfrm>
          <a:prstGeom prst="rect">
            <a:avLst/>
          </a:prstGeom>
        </p:spPr>
      </p:pic>
      <p:sp>
        <p:nvSpPr>
          <p:cNvPr id="8" name="Google Shape;335;p40"/>
          <p:cNvSpPr txBox="1">
            <a:spLocks/>
          </p:cNvSpPr>
          <p:nvPr/>
        </p:nvSpPr>
        <p:spPr>
          <a:xfrm>
            <a:off x="5131837" y="3031039"/>
            <a:ext cx="3480317" cy="9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Darker Grotesque SemiBold"/>
              <a:buNone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Di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tích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thành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Cổ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Loa</a:t>
            </a:r>
            <a:endParaRPr lang="vi-VN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70601" y="1427584"/>
            <a:ext cx="1466509" cy="160345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59020" y="1287624"/>
            <a:ext cx="2136711" cy="266233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5075854" y="592639"/>
            <a:ext cx="3256383" cy="918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Ngô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Quyền</a:t>
            </a:r>
            <a:endParaRPr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7" y="198662"/>
            <a:ext cx="3276261" cy="2224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7" y="2585745"/>
            <a:ext cx="2654314" cy="2460569"/>
          </a:xfrm>
          <a:prstGeom prst="rect">
            <a:avLst/>
          </a:prstGeom>
        </p:spPr>
      </p:pic>
      <p:sp>
        <p:nvSpPr>
          <p:cNvPr id="8" name="Google Shape;335;p40"/>
          <p:cNvSpPr txBox="1">
            <a:spLocks/>
          </p:cNvSpPr>
          <p:nvPr/>
        </p:nvSpPr>
        <p:spPr>
          <a:xfrm>
            <a:off x="5131837" y="3031039"/>
            <a:ext cx="3480317" cy="9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Darker Grotesque SemiBold"/>
              <a:buNone/>
            </a:pP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Hai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Bà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Trưng</a:t>
            </a:r>
            <a:endParaRPr lang="vi-VN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70601" y="1427584"/>
            <a:ext cx="1466509" cy="160345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59020" y="1287624"/>
            <a:ext cx="2136711" cy="266233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0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5075854" y="592639"/>
            <a:ext cx="3256383" cy="918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Phùng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Hưng</a:t>
            </a:r>
            <a:endParaRPr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7" y="198662"/>
            <a:ext cx="2934479" cy="2224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6" y="2820662"/>
            <a:ext cx="2934479" cy="1990735"/>
          </a:xfrm>
          <a:prstGeom prst="rect">
            <a:avLst/>
          </a:prstGeom>
        </p:spPr>
      </p:pic>
      <p:sp>
        <p:nvSpPr>
          <p:cNvPr id="8" name="Google Shape;335;p40"/>
          <p:cNvSpPr txBox="1">
            <a:spLocks/>
          </p:cNvSpPr>
          <p:nvPr/>
        </p:nvSpPr>
        <p:spPr>
          <a:xfrm>
            <a:off x="5131837" y="3031039"/>
            <a:ext cx="3480317" cy="91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 sz="1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Darker Grotesque SemiBold"/>
              <a:buNone/>
            </a:pP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Mê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Linh</a:t>
            </a:r>
            <a:endParaRPr lang="vi-VN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70601" y="1427584"/>
            <a:ext cx="1466509" cy="160345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59020" y="1287624"/>
            <a:ext cx="2136711" cy="266233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2"/>
          <p:cNvSpPr txBox="1">
            <a:spLocks noGrp="1"/>
          </p:cNvSpPr>
          <p:nvPr>
            <p:ph type="title"/>
          </p:nvPr>
        </p:nvSpPr>
        <p:spPr>
          <a:xfrm>
            <a:off x="1530220" y="2332024"/>
            <a:ext cx="5999584" cy="1418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/>
              <a:t>Hà</a:t>
            </a:r>
            <a:r>
              <a:rPr lang="en-US" b="1" dirty="0" smtClean="0"/>
              <a:t> </a:t>
            </a:r>
            <a:r>
              <a:rPr lang="en-US" b="1" dirty="0" err="1" smtClean="0"/>
              <a:t>Nội</a:t>
            </a:r>
            <a:r>
              <a:rPr lang="en-US" b="1" dirty="0" smtClean="0"/>
              <a:t> </a:t>
            </a:r>
            <a:r>
              <a:rPr lang="en-US" b="1" dirty="0" err="1" smtClean="0"/>
              <a:t>thời</a:t>
            </a:r>
            <a:r>
              <a:rPr lang="en-US" b="1" dirty="0" smtClean="0"/>
              <a:t> </a:t>
            </a:r>
            <a:r>
              <a:rPr lang="en-US" b="1" dirty="0" err="1" smtClean="0"/>
              <a:t>nguyên</a:t>
            </a:r>
            <a:r>
              <a:rPr lang="en-US" b="1" dirty="0" smtClean="0"/>
              <a:t> </a:t>
            </a:r>
            <a:r>
              <a:rPr lang="en-US" b="1" dirty="0" err="1" smtClean="0"/>
              <a:t>thủy</a:t>
            </a:r>
            <a:endParaRPr b="1" dirty="0"/>
          </a:p>
        </p:txBody>
      </p:sp>
      <p:sp>
        <p:nvSpPr>
          <p:cNvPr id="370" name="Google Shape;370;p42"/>
          <p:cNvSpPr txBox="1">
            <a:spLocks noGrp="1"/>
          </p:cNvSpPr>
          <p:nvPr>
            <p:ph type="title" idx="2"/>
          </p:nvPr>
        </p:nvSpPr>
        <p:spPr>
          <a:xfrm>
            <a:off x="4011925" y="1303275"/>
            <a:ext cx="112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>
            <a:spLocks noGrp="1"/>
          </p:cNvSpPr>
          <p:nvPr>
            <p:ph type="subTitle" idx="1"/>
          </p:nvPr>
        </p:nvSpPr>
        <p:spPr>
          <a:xfrm>
            <a:off x="1368348" y="1013492"/>
            <a:ext cx="6562671" cy="3259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vi-VN" sz="2800" b="1" dirty="0" smtClean="0">
                <a:solidFill>
                  <a:schemeClr val="bg1">
                    <a:lumMod val="10000"/>
                  </a:schemeClr>
                </a:solidFill>
              </a:rPr>
              <a:t>- 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</a:rPr>
              <a:t>Cuối thời đá cũ tìm thấy dấu vết đầu tiên của người trên đất Hà Nội.</a:t>
            </a:r>
          </a:p>
          <a:p>
            <a:pPr marL="0" lvl="0" indent="0" algn="just"/>
            <a:r>
              <a:rPr lang="vi-VN" sz="2800" b="1" dirty="0">
                <a:solidFill>
                  <a:schemeClr val="bg1">
                    <a:lumMod val="10000"/>
                  </a:schemeClr>
                </a:solidFill>
              </a:rPr>
              <a:t>- Cách đây khoảng 4000 năm  thời kì biển lùi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</a:t>
            </a:r>
            <a:r>
              <a:rPr lang="vi-VN" sz="28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</a:rPr>
              <a:t>những cư dân cổ đã kéo nhau về châu thổ sông Hồng sinh sống.</a:t>
            </a:r>
          </a:p>
          <a:p>
            <a:pPr marL="0" lvl="0" indent="0" algn="just"/>
            <a:r>
              <a:rPr lang="vi-VN" sz="2800" b="1" dirty="0">
                <a:solidFill>
                  <a:schemeClr val="bg1">
                    <a:lumMod val="10000"/>
                  </a:schemeClr>
                </a:solidFill>
              </a:rPr>
              <a:t>- Họ đã biết sử dụng công cụ bằng </a:t>
            </a:r>
            <a:r>
              <a:rPr lang="vi-VN" sz="2800" b="1" dirty="0" smtClean="0">
                <a:solidFill>
                  <a:schemeClr val="bg1">
                    <a:lumMod val="10000"/>
                  </a:schemeClr>
                </a:solidFill>
              </a:rPr>
              <a:t>đ</a:t>
            </a:r>
            <a:r>
              <a:rPr lang="en-US" sz="2800" b="1" dirty="0" err="1" smtClean="0">
                <a:solidFill>
                  <a:schemeClr val="bg1">
                    <a:lumMod val="10000"/>
                  </a:schemeClr>
                </a:solidFill>
              </a:rPr>
              <a:t>ồng</a:t>
            </a:r>
            <a:r>
              <a:rPr lang="vi-VN" sz="2800" b="1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4" y="959394"/>
            <a:ext cx="3886606" cy="2914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94" y="959394"/>
            <a:ext cx="3885852" cy="2914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6"/>
          <p:cNvSpPr txBox="1">
            <a:spLocks noGrp="1"/>
          </p:cNvSpPr>
          <p:nvPr>
            <p:ph type="title"/>
          </p:nvPr>
        </p:nvSpPr>
        <p:spPr>
          <a:xfrm>
            <a:off x="1312500" y="2027225"/>
            <a:ext cx="4577400" cy="16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Hà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Nội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thời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kỳ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10000"/>
                  </a:schemeClr>
                </a:solidFill>
              </a:rPr>
              <a:t>Văn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 Lang</a:t>
            </a:r>
            <a:endParaRPr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99" name="Google Shape;399;p46"/>
          <p:cNvSpPr txBox="1">
            <a:spLocks noGrp="1"/>
          </p:cNvSpPr>
          <p:nvPr>
            <p:ph type="title" idx="2"/>
          </p:nvPr>
        </p:nvSpPr>
        <p:spPr>
          <a:xfrm>
            <a:off x="1372375" y="998475"/>
            <a:ext cx="131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0" name="Google Shape;400;p46"/>
          <p:cNvSpPr/>
          <p:nvPr/>
        </p:nvSpPr>
        <p:spPr>
          <a:xfrm rot="10800000">
            <a:off x="7515784" y="543509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6"/>
          <p:cNvSpPr/>
          <p:nvPr/>
        </p:nvSpPr>
        <p:spPr>
          <a:xfrm rot="10800000">
            <a:off x="7916247" y="393998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6"/>
          <p:cNvSpPr/>
          <p:nvPr/>
        </p:nvSpPr>
        <p:spPr>
          <a:xfrm flipH="1">
            <a:off x="7488712" y="3683357"/>
            <a:ext cx="1067173" cy="906385"/>
          </a:xfrm>
          <a:custGeom>
            <a:avLst/>
            <a:gdLst/>
            <a:ahLst/>
            <a:cxnLst/>
            <a:rect l="l" t="t" r="r" b="b"/>
            <a:pathLst>
              <a:path w="23376" h="19854" extrusionOk="0">
                <a:moveTo>
                  <a:pt x="2941" y="2092"/>
                </a:moveTo>
                <a:cubicBezTo>
                  <a:pt x="3108" y="2092"/>
                  <a:pt x="3259" y="2142"/>
                  <a:pt x="3409" y="2159"/>
                </a:cubicBezTo>
                <a:cubicBezTo>
                  <a:pt x="3610" y="2844"/>
                  <a:pt x="3660" y="3630"/>
                  <a:pt x="3259" y="4315"/>
                </a:cubicBezTo>
                <a:cubicBezTo>
                  <a:pt x="3075" y="4682"/>
                  <a:pt x="2741" y="4933"/>
                  <a:pt x="2457" y="4983"/>
                </a:cubicBezTo>
                <a:cubicBezTo>
                  <a:pt x="2416" y="4989"/>
                  <a:pt x="2375" y="4992"/>
                  <a:pt x="2335" y="4992"/>
                </a:cubicBezTo>
                <a:cubicBezTo>
                  <a:pt x="1910" y="4992"/>
                  <a:pt x="1506" y="4684"/>
                  <a:pt x="1354" y="4348"/>
                </a:cubicBezTo>
                <a:cubicBezTo>
                  <a:pt x="1204" y="4047"/>
                  <a:pt x="1254" y="3596"/>
                  <a:pt x="1454" y="3162"/>
                </a:cubicBezTo>
                <a:cubicBezTo>
                  <a:pt x="1705" y="2644"/>
                  <a:pt x="2173" y="2243"/>
                  <a:pt x="2657" y="2142"/>
                </a:cubicBezTo>
                <a:cubicBezTo>
                  <a:pt x="2757" y="2109"/>
                  <a:pt x="2841" y="2092"/>
                  <a:pt x="2941" y="2092"/>
                </a:cubicBezTo>
                <a:close/>
                <a:moveTo>
                  <a:pt x="1955" y="6754"/>
                </a:moveTo>
                <a:cubicBezTo>
                  <a:pt x="2590" y="6754"/>
                  <a:pt x="3309" y="7105"/>
                  <a:pt x="3960" y="7673"/>
                </a:cubicBezTo>
                <a:cubicBezTo>
                  <a:pt x="3927" y="7740"/>
                  <a:pt x="3860" y="7807"/>
                  <a:pt x="3827" y="7840"/>
                </a:cubicBezTo>
                <a:cubicBezTo>
                  <a:pt x="3593" y="8074"/>
                  <a:pt x="3175" y="8508"/>
                  <a:pt x="2507" y="8676"/>
                </a:cubicBezTo>
                <a:cubicBezTo>
                  <a:pt x="2309" y="8727"/>
                  <a:pt x="2098" y="8750"/>
                  <a:pt x="1889" y="8750"/>
                </a:cubicBezTo>
                <a:cubicBezTo>
                  <a:pt x="1211" y="8750"/>
                  <a:pt x="554" y="8506"/>
                  <a:pt x="452" y="8174"/>
                </a:cubicBezTo>
                <a:cubicBezTo>
                  <a:pt x="335" y="7773"/>
                  <a:pt x="869" y="7021"/>
                  <a:pt x="1538" y="6821"/>
                </a:cubicBezTo>
                <a:cubicBezTo>
                  <a:pt x="1671" y="6771"/>
                  <a:pt x="1822" y="6754"/>
                  <a:pt x="1955" y="6754"/>
                </a:cubicBezTo>
                <a:close/>
                <a:moveTo>
                  <a:pt x="21053" y="15108"/>
                </a:moveTo>
                <a:cubicBezTo>
                  <a:pt x="21154" y="15275"/>
                  <a:pt x="21204" y="15442"/>
                  <a:pt x="21204" y="15660"/>
                </a:cubicBezTo>
                <a:cubicBezTo>
                  <a:pt x="21237" y="16127"/>
                  <a:pt x="21020" y="16696"/>
                  <a:pt x="20602" y="17097"/>
                </a:cubicBezTo>
                <a:cubicBezTo>
                  <a:pt x="20278" y="17392"/>
                  <a:pt x="19940" y="17556"/>
                  <a:pt x="19612" y="17556"/>
                </a:cubicBezTo>
                <a:cubicBezTo>
                  <a:pt x="19569" y="17556"/>
                  <a:pt x="19526" y="17554"/>
                  <a:pt x="19483" y="17548"/>
                </a:cubicBezTo>
                <a:cubicBezTo>
                  <a:pt x="19115" y="17498"/>
                  <a:pt x="18647" y="17180"/>
                  <a:pt x="18547" y="16696"/>
                </a:cubicBezTo>
                <a:cubicBezTo>
                  <a:pt x="18530" y="16545"/>
                  <a:pt x="18463" y="16027"/>
                  <a:pt x="18898" y="15760"/>
                </a:cubicBezTo>
                <a:cubicBezTo>
                  <a:pt x="19633" y="15292"/>
                  <a:pt x="20385" y="15125"/>
                  <a:pt x="21053" y="15108"/>
                </a:cubicBezTo>
                <a:close/>
                <a:moveTo>
                  <a:pt x="7185" y="15242"/>
                </a:moveTo>
                <a:lnTo>
                  <a:pt x="7185" y="15242"/>
                </a:lnTo>
                <a:cubicBezTo>
                  <a:pt x="7085" y="17030"/>
                  <a:pt x="7018" y="17147"/>
                  <a:pt x="6701" y="17414"/>
                </a:cubicBezTo>
                <a:cubicBezTo>
                  <a:pt x="6417" y="17665"/>
                  <a:pt x="5965" y="17882"/>
                  <a:pt x="5498" y="18133"/>
                </a:cubicBezTo>
                <a:cubicBezTo>
                  <a:pt x="5297" y="18249"/>
                  <a:pt x="5097" y="18350"/>
                  <a:pt x="4913" y="18450"/>
                </a:cubicBezTo>
                <a:cubicBezTo>
                  <a:pt x="5030" y="17932"/>
                  <a:pt x="5264" y="16879"/>
                  <a:pt x="5431" y="16462"/>
                </a:cubicBezTo>
                <a:cubicBezTo>
                  <a:pt x="5581" y="16161"/>
                  <a:pt x="5832" y="15827"/>
                  <a:pt x="7185" y="15242"/>
                </a:cubicBezTo>
                <a:close/>
                <a:moveTo>
                  <a:pt x="15606" y="15994"/>
                </a:moveTo>
                <a:cubicBezTo>
                  <a:pt x="16525" y="16595"/>
                  <a:pt x="17144" y="17331"/>
                  <a:pt x="17144" y="18032"/>
                </a:cubicBezTo>
                <a:cubicBezTo>
                  <a:pt x="17177" y="18751"/>
                  <a:pt x="16592" y="19519"/>
                  <a:pt x="16174" y="19536"/>
                </a:cubicBezTo>
                <a:cubicBezTo>
                  <a:pt x="16170" y="19536"/>
                  <a:pt x="16166" y="19536"/>
                  <a:pt x="16162" y="19536"/>
                </a:cubicBezTo>
                <a:cubicBezTo>
                  <a:pt x="15680" y="19536"/>
                  <a:pt x="15104" y="18610"/>
                  <a:pt x="15038" y="17765"/>
                </a:cubicBezTo>
                <a:cubicBezTo>
                  <a:pt x="15005" y="17097"/>
                  <a:pt x="15272" y="16545"/>
                  <a:pt x="15423" y="16278"/>
                </a:cubicBezTo>
                <a:cubicBezTo>
                  <a:pt x="15473" y="16178"/>
                  <a:pt x="15539" y="16094"/>
                  <a:pt x="15606" y="15994"/>
                </a:cubicBezTo>
                <a:close/>
                <a:moveTo>
                  <a:pt x="2445" y="1"/>
                </a:moveTo>
                <a:cubicBezTo>
                  <a:pt x="2396" y="1"/>
                  <a:pt x="2344" y="29"/>
                  <a:pt x="2323" y="71"/>
                </a:cubicBezTo>
                <a:cubicBezTo>
                  <a:pt x="2256" y="137"/>
                  <a:pt x="2306" y="238"/>
                  <a:pt x="2356" y="288"/>
                </a:cubicBezTo>
                <a:cubicBezTo>
                  <a:pt x="2507" y="371"/>
                  <a:pt x="2991" y="973"/>
                  <a:pt x="3309" y="1792"/>
                </a:cubicBezTo>
                <a:cubicBezTo>
                  <a:pt x="3200" y="1758"/>
                  <a:pt x="3083" y="1741"/>
                  <a:pt x="2962" y="1741"/>
                </a:cubicBezTo>
                <a:cubicBezTo>
                  <a:pt x="2841" y="1741"/>
                  <a:pt x="2716" y="1758"/>
                  <a:pt x="2590" y="1792"/>
                </a:cubicBezTo>
                <a:cubicBezTo>
                  <a:pt x="2006" y="1909"/>
                  <a:pt x="1488" y="2376"/>
                  <a:pt x="1187" y="2978"/>
                </a:cubicBezTo>
                <a:cubicBezTo>
                  <a:pt x="936" y="3496"/>
                  <a:pt x="903" y="4047"/>
                  <a:pt x="1087" y="4432"/>
                </a:cubicBezTo>
                <a:cubicBezTo>
                  <a:pt x="1286" y="4860"/>
                  <a:pt x="1765" y="5261"/>
                  <a:pt x="2345" y="5261"/>
                </a:cubicBezTo>
                <a:cubicBezTo>
                  <a:pt x="2398" y="5261"/>
                  <a:pt x="2452" y="5257"/>
                  <a:pt x="2507" y="5250"/>
                </a:cubicBezTo>
                <a:cubicBezTo>
                  <a:pt x="2908" y="5217"/>
                  <a:pt x="3309" y="4899"/>
                  <a:pt x="3559" y="4432"/>
                </a:cubicBezTo>
                <a:cubicBezTo>
                  <a:pt x="3927" y="3746"/>
                  <a:pt x="3927" y="2995"/>
                  <a:pt x="3777" y="2310"/>
                </a:cubicBezTo>
                <a:lnTo>
                  <a:pt x="3777" y="2310"/>
                </a:lnTo>
                <a:cubicBezTo>
                  <a:pt x="4228" y="2560"/>
                  <a:pt x="4579" y="2961"/>
                  <a:pt x="4762" y="3295"/>
                </a:cubicBezTo>
                <a:cubicBezTo>
                  <a:pt x="5414" y="4398"/>
                  <a:pt x="4913" y="5735"/>
                  <a:pt x="4645" y="6470"/>
                </a:cubicBezTo>
                <a:cubicBezTo>
                  <a:pt x="4495" y="6838"/>
                  <a:pt x="4311" y="7155"/>
                  <a:pt x="4161" y="7389"/>
                </a:cubicBezTo>
                <a:cubicBezTo>
                  <a:pt x="3423" y="6785"/>
                  <a:pt x="2642" y="6397"/>
                  <a:pt x="1957" y="6397"/>
                </a:cubicBezTo>
                <a:cubicBezTo>
                  <a:pt x="1788" y="6397"/>
                  <a:pt x="1626" y="6421"/>
                  <a:pt x="1471" y="6470"/>
                </a:cubicBezTo>
                <a:cubicBezTo>
                  <a:pt x="669" y="6721"/>
                  <a:pt x="1" y="7606"/>
                  <a:pt x="168" y="8224"/>
                </a:cubicBezTo>
                <a:cubicBezTo>
                  <a:pt x="306" y="8742"/>
                  <a:pt x="1075" y="9012"/>
                  <a:pt x="1853" y="9012"/>
                </a:cubicBezTo>
                <a:cubicBezTo>
                  <a:pt x="2105" y="9012"/>
                  <a:pt x="2358" y="8983"/>
                  <a:pt x="2590" y="8926"/>
                </a:cubicBezTo>
                <a:cubicBezTo>
                  <a:pt x="3342" y="8742"/>
                  <a:pt x="3827" y="8241"/>
                  <a:pt x="4044" y="8007"/>
                </a:cubicBezTo>
                <a:cubicBezTo>
                  <a:pt x="4094" y="7974"/>
                  <a:pt x="4161" y="7907"/>
                  <a:pt x="4211" y="7823"/>
                </a:cubicBezTo>
                <a:cubicBezTo>
                  <a:pt x="5113" y="8642"/>
                  <a:pt x="5949" y="9778"/>
                  <a:pt x="6450" y="10931"/>
                </a:cubicBezTo>
                <a:cubicBezTo>
                  <a:pt x="7068" y="12351"/>
                  <a:pt x="7285" y="13404"/>
                  <a:pt x="7235" y="14824"/>
                </a:cubicBezTo>
                <a:cubicBezTo>
                  <a:pt x="5782" y="15409"/>
                  <a:pt x="5397" y="15793"/>
                  <a:pt x="5180" y="16278"/>
                </a:cubicBezTo>
                <a:cubicBezTo>
                  <a:pt x="4930" y="16879"/>
                  <a:pt x="4595" y="18617"/>
                  <a:pt x="4579" y="18684"/>
                </a:cubicBezTo>
                <a:lnTo>
                  <a:pt x="4512" y="19035"/>
                </a:lnTo>
                <a:lnTo>
                  <a:pt x="4512" y="19035"/>
                </a:lnTo>
                <a:lnTo>
                  <a:pt x="4813" y="18851"/>
                </a:lnTo>
                <a:cubicBezTo>
                  <a:pt x="5080" y="18684"/>
                  <a:pt x="5397" y="18517"/>
                  <a:pt x="5681" y="18366"/>
                </a:cubicBezTo>
                <a:cubicBezTo>
                  <a:pt x="6183" y="18116"/>
                  <a:pt x="6651" y="17865"/>
                  <a:pt x="6951" y="17598"/>
                </a:cubicBezTo>
                <a:cubicBezTo>
                  <a:pt x="7352" y="17247"/>
                  <a:pt x="7419" y="17013"/>
                  <a:pt x="7519" y="15108"/>
                </a:cubicBezTo>
                <a:lnTo>
                  <a:pt x="7519" y="15075"/>
                </a:lnTo>
                <a:cubicBezTo>
                  <a:pt x="7586" y="15041"/>
                  <a:pt x="7620" y="15025"/>
                  <a:pt x="7686" y="15008"/>
                </a:cubicBezTo>
                <a:cubicBezTo>
                  <a:pt x="8656" y="14635"/>
                  <a:pt x="9429" y="14513"/>
                  <a:pt x="10252" y="14513"/>
                </a:cubicBezTo>
                <a:cubicBezTo>
                  <a:pt x="10719" y="14513"/>
                  <a:pt x="11202" y="14553"/>
                  <a:pt x="11747" y="14607"/>
                </a:cubicBezTo>
                <a:cubicBezTo>
                  <a:pt x="12950" y="14707"/>
                  <a:pt x="14303" y="15175"/>
                  <a:pt x="15356" y="15793"/>
                </a:cubicBezTo>
                <a:lnTo>
                  <a:pt x="15172" y="16111"/>
                </a:lnTo>
                <a:cubicBezTo>
                  <a:pt x="15005" y="16412"/>
                  <a:pt x="14687" y="17013"/>
                  <a:pt x="14754" y="17782"/>
                </a:cubicBezTo>
                <a:cubicBezTo>
                  <a:pt x="14804" y="18717"/>
                  <a:pt x="15456" y="19853"/>
                  <a:pt x="16158" y="19853"/>
                </a:cubicBezTo>
                <a:lnTo>
                  <a:pt x="16191" y="19820"/>
                </a:lnTo>
                <a:cubicBezTo>
                  <a:pt x="16826" y="19803"/>
                  <a:pt x="17494" y="18851"/>
                  <a:pt x="17478" y="18016"/>
                </a:cubicBezTo>
                <a:cubicBezTo>
                  <a:pt x="17461" y="17147"/>
                  <a:pt x="16793" y="16345"/>
                  <a:pt x="15807" y="15693"/>
                </a:cubicBezTo>
                <a:cubicBezTo>
                  <a:pt x="15991" y="15459"/>
                  <a:pt x="16225" y="15259"/>
                  <a:pt x="16475" y="15041"/>
                </a:cubicBezTo>
                <a:cubicBezTo>
                  <a:pt x="16996" y="14622"/>
                  <a:pt x="17919" y="13900"/>
                  <a:pt x="18972" y="13900"/>
                </a:cubicBezTo>
                <a:cubicBezTo>
                  <a:pt x="19134" y="13900"/>
                  <a:pt x="19299" y="13918"/>
                  <a:pt x="19466" y="13955"/>
                </a:cubicBezTo>
                <a:cubicBezTo>
                  <a:pt x="19900" y="14056"/>
                  <a:pt x="20502" y="14340"/>
                  <a:pt x="20886" y="14774"/>
                </a:cubicBezTo>
                <a:cubicBezTo>
                  <a:pt x="20218" y="14808"/>
                  <a:pt x="19483" y="15008"/>
                  <a:pt x="18781" y="15442"/>
                </a:cubicBezTo>
                <a:cubicBezTo>
                  <a:pt x="18163" y="15793"/>
                  <a:pt x="18246" y="16478"/>
                  <a:pt x="18296" y="16696"/>
                </a:cubicBezTo>
                <a:cubicBezTo>
                  <a:pt x="18413" y="17347"/>
                  <a:pt x="18998" y="17732"/>
                  <a:pt x="19499" y="17798"/>
                </a:cubicBezTo>
                <a:cubicBezTo>
                  <a:pt x="19557" y="17807"/>
                  <a:pt x="19615" y="17811"/>
                  <a:pt x="19673" y="17811"/>
                </a:cubicBezTo>
                <a:cubicBezTo>
                  <a:pt x="20077" y="17811"/>
                  <a:pt x="20505" y="17614"/>
                  <a:pt x="20870" y="17264"/>
                </a:cubicBezTo>
                <a:cubicBezTo>
                  <a:pt x="21371" y="16796"/>
                  <a:pt x="21621" y="16161"/>
                  <a:pt x="21571" y="15576"/>
                </a:cubicBezTo>
                <a:cubicBezTo>
                  <a:pt x="21555" y="15376"/>
                  <a:pt x="21504" y="15209"/>
                  <a:pt x="21454" y="15058"/>
                </a:cubicBezTo>
                <a:lnTo>
                  <a:pt x="21454" y="15058"/>
                </a:lnTo>
                <a:cubicBezTo>
                  <a:pt x="22306" y="15092"/>
                  <a:pt x="22975" y="15342"/>
                  <a:pt x="23092" y="15442"/>
                </a:cubicBezTo>
                <a:cubicBezTo>
                  <a:pt x="23121" y="15472"/>
                  <a:pt x="23154" y="15485"/>
                  <a:pt x="23186" y="15485"/>
                </a:cubicBezTo>
                <a:cubicBezTo>
                  <a:pt x="23229" y="15485"/>
                  <a:pt x="23271" y="15463"/>
                  <a:pt x="23309" y="15426"/>
                </a:cubicBezTo>
                <a:cubicBezTo>
                  <a:pt x="23376" y="15359"/>
                  <a:pt x="23342" y="15275"/>
                  <a:pt x="23292" y="15209"/>
                </a:cubicBezTo>
                <a:cubicBezTo>
                  <a:pt x="23125" y="15075"/>
                  <a:pt x="22323" y="14757"/>
                  <a:pt x="21287" y="14757"/>
                </a:cubicBezTo>
                <a:lnTo>
                  <a:pt x="21271" y="14757"/>
                </a:lnTo>
                <a:cubicBezTo>
                  <a:pt x="20819" y="14122"/>
                  <a:pt x="20017" y="13772"/>
                  <a:pt x="19533" y="13671"/>
                </a:cubicBezTo>
                <a:cubicBezTo>
                  <a:pt x="19342" y="13628"/>
                  <a:pt x="19155" y="13609"/>
                  <a:pt x="18973" y="13609"/>
                </a:cubicBezTo>
                <a:cubicBezTo>
                  <a:pt x="17817" y="13609"/>
                  <a:pt x="16854" y="14391"/>
                  <a:pt x="16291" y="14824"/>
                </a:cubicBezTo>
                <a:cubicBezTo>
                  <a:pt x="16024" y="15041"/>
                  <a:pt x="15773" y="15292"/>
                  <a:pt x="15556" y="15543"/>
                </a:cubicBezTo>
                <a:cubicBezTo>
                  <a:pt x="14470" y="14874"/>
                  <a:pt x="13100" y="14423"/>
                  <a:pt x="11797" y="14290"/>
                </a:cubicBezTo>
                <a:cubicBezTo>
                  <a:pt x="11234" y="14228"/>
                  <a:pt x="10737" y="14185"/>
                  <a:pt x="10254" y="14185"/>
                </a:cubicBezTo>
                <a:cubicBezTo>
                  <a:pt x="9416" y="14185"/>
                  <a:pt x="8620" y="14315"/>
                  <a:pt x="7603" y="14707"/>
                </a:cubicBezTo>
                <a:cubicBezTo>
                  <a:pt x="7586" y="14741"/>
                  <a:pt x="7586" y="14741"/>
                  <a:pt x="7569" y="14741"/>
                </a:cubicBezTo>
                <a:cubicBezTo>
                  <a:pt x="7586" y="13337"/>
                  <a:pt x="7369" y="12268"/>
                  <a:pt x="6751" y="10848"/>
                </a:cubicBezTo>
                <a:cubicBezTo>
                  <a:pt x="6233" y="9645"/>
                  <a:pt x="5364" y="8442"/>
                  <a:pt x="4428" y="7606"/>
                </a:cubicBezTo>
                <a:cubicBezTo>
                  <a:pt x="4595" y="7356"/>
                  <a:pt x="4779" y="7021"/>
                  <a:pt x="4946" y="6587"/>
                </a:cubicBezTo>
                <a:cubicBezTo>
                  <a:pt x="5230" y="5818"/>
                  <a:pt x="5765" y="4381"/>
                  <a:pt x="5030" y="3145"/>
                </a:cubicBezTo>
                <a:cubicBezTo>
                  <a:pt x="4813" y="2761"/>
                  <a:pt x="4311" y="2176"/>
                  <a:pt x="3676" y="1909"/>
                </a:cubicBezTo>
                <a:cubicBezTo>
                  <a:pt x="3342" y="956"/>
                  <a:pt x="2757" y="171"/>
                  <a:pt x="2523" y="37"/>
                </a:cubicBezTo>
                <a:cubicBezTo>
                  <a:pt x="2504" y="12"/>
                  <a:pt x="2475" y="1"/>
                  <a:pt x="24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6"/>
          <p:cNvSpPr/>
          <p:nvPr/>
        </p:nvSpPr>
        <p:spPr>
          <a:xfrm flipH="1">
            <a:off x="7889175" y="4127784"/>
            <a:ext cx="720853" cy="611470"/>
          </a:xfrm>
          <a:custGeom>
            <a:avLst/>
            <a:gdLst/>
            <a:ahLst/>
            <a:cxnLst/>
            <a:rect l="l" t="t" r="r" b="b"/>
            <a:pathLst>
              <a:path w="15790" h="13394" extrusionOk="0">
                <a:moveTo>
                  <a:pt x="2156" y="6610"/>
                </a:moveTo>
                <a:cubicBezTo>
                  <a:pt x="2273" y="6610"/>
                  <a:pt x="2406" y="6610"/>
                  <a:pt x="2523" y="6643"/>
                </a:cubicBezTo>
                <a:cubicBezTo>
                  <a:pt x="2874" y="6727"/>
                  <a:pt x="3158" y="6961"/>
                  <a:pt x="3409" y="7295"/>
                </a:cubicBezTo>
                <a:cubicBezTo>
                  <a:pt x="3125" y="7395"/>
                  <a:pt x="2857" y="7462"/>
                  <a:pt x="2590" y="7479"/>
                </a:cubicBezTo>
                <a:cubicBezTo>
                  <a:pt x="2506" y="7489"/>
                  <a:pt x="2408" y="7498"/>
                  <a:pt x="2301" y="7498"/>
                </a:cubicBezTo>
                <a:cubicBezTo>
                  <a:pt x="2066" y="7498"/>
                  <a:pt x="1790" y="7455"/>
                  <a:pt x="1537" y="7295"/>
                </a:cubicBezTo>
                <a:cubicBezTo>
                  <a:pt x="1203" y="7061"/>
                  <a:pt x="1187" y="6944"/>
                  <a:pt x="1187" y="6944"/>
                </a:cubicBezTo>
                <a:cubicBezTo>
                  <a:pt x="1187" y="6927"/>
                  <a:pt x="1203" y="6877"/>
                  <a:pt x="1320" y="6810"/>
                </a:cubicBezTo>
                <a:cubicBezTo>
                  <a:pt x="1504" y="6693"/>
                  <a:pt x="1821" y="6610"/>
                  <a:pt x="2156" y="6610"/>
                </a:cubicBezTo>
                <a:close/>
                <a:moveTo>
                  <a:pt x="4812" y="10553"/>
                </a:moveTo>
                <a:lnTo>
                  <a:pt x="4812" y="10553"/>
                </a:lnTo>
                <a:cubicBezTo>
                  <a:pt x="4913" y="10954"/>
                  <a:pt x="4913" y="11355"/>
                  <a:pt x="4796" y="11773"/>
                </a:cubicBezTo>
                <a:lnTo>
                  <a:pt x="4796" y="11789"/>
                </a:lnTo>
                <a:cubicBezTo>
                  <a:pt x="4729" y="12040"/>
                  <a:pt x="4528" y="12725"/>
                  <a:pt x="3977" y="12875"/>
                </a:cubicBezTo>
                <a:cubicBezTo>
                  <a:pt x="3919" y="12896"/>
                  <a:pt x="3861" y="12906"/>
                  <a:pt x="3803" y="12906"/>
                </a:cubicBezTo>
                <a:cubicBezTo>
                  <a:pt x="3674" y="12906"/>
                  <a:pt x="3541" y="12861"/>
                  <a:pt x="3392" y="12792"/>
                </a:cubicBezTo>
                <a:cubicBezTo>
                  <a:pt x="3342" y="12742"/>
                  <a:pt x="3208" y="12658"/>
                  <a:pt x="3175" y="12625"/>
                </a:cubicBezTo>
                <a:cubicBezTo>
                  <a:pt x="3041" y="12525"/>
                  <a:pt x="2891" y="12357"/>
                  <a:pt x="2891" y="12107"/>
                </a:cubicBezTo>
                <a:cubicBezTo>
                  <a:pt x="2874" y="11522"/>
                  <a:pt x="3492" y="11121"/>
                  <a:pt x="3709" y="10954"/>
                </a:cubicBezTo>
                <a:cubicBezTo>
                  <a:pt x="4044" y="10720"/>
                  <a:pt x="4428" y="10586"/>
                  <a:pt x="4812" y="10553"/>
                </a:cubicBezTo>
                <a:close/>
                <a:moveTo>
                  <a:pt x="8388" y="10904"/>
                </a:moveTo>
                <a:cubicBezTo>
                  <a:pt x="8772" y="11054"/>
                  <a:pt x="9090" y="11238"/>
                  <a:pt x="9307" y="11539"/>
                </a:cubicBezTo>
                <a:cubicBezTo>
                  <a:pt x="9541" y="11940"/>
                  <a:pt x="9608" y="12458"/>
                  <a:pt x="9524" y="12742"/>
                </a:cubicBezTo>
                <a:cubicBezTo>
                  <a:pt x="9474" y="12875"/>
                  <a:pt x="9457" y="12909"/>
                  <a:pt x="9441" y="12909"/>
                </a:cubicBezTo>
                <a:cubicBezTo>
                  <a:pt x="9437" y="12916"/>
                  <a:pt x="9428" y="12920"/>
                  <a:pt x="9412" y="12920"/>
                </a:cubicBezTo>
                <a:cubicBezTo>
                  <a:pt x="9354" y="12920"/>
                  <a:pt x="9210" y="12863"/>
                  <a:pt x="8973" y="12692"/>
                </a:cubicBezTo>
                <a:cubicBezTo>
                  <a:pt x="8639" y="12441"/>
                  <a:pt x="8538" y="12040"/>
                  <a:pt x="8471" y="11773"/>
                </a:cubicBezTo>
                <a:cubicBezTo>
                  <a:pt x="8388" y="11489"/>
                  <a:pt x="8371" y="11205"/>
                  <a:pt x="8388" y="10904"/>
                </a:cubicBezTo>
                <a:close/>
                <a:moveTo>
                  <a:pt x="3073" y="1"/>
                </a:moveTo>
                <a:cubicBezTo>
                  <a:pt x="2629" y="1"/>
                  <a:pt x="2177" y="102"/>
                  <a:pt x="1755" y="344"/>
                </a:cubicBezTo>
                <a:cubicBezTo>
                  <a:pt x="785" y="862"/>
                  <a:pt x="0" y="2115"/>
                  <a:pt x="351" y="3184"/>
                </a:cubicBezTo>
                <a:cubicBezTo>
                  <a:pt x="602" y="3970"/>
                  <a:pt x="1370" y="4805"/>
                  <a:pt x="2289" y="4855"/>
                </a:cubicBezTo>
                <a:cubicBezTo>
                  <a:pt x="2321" y="4856"/>
                  <a:pt x="2352" y="4857"/>
                  <a:pt x="2383" y="4857"/>
                </a:cubicBezTo>
                <a:cubicBezTo>
                  <a:pt x="3274" y="4857"/>
                  <a:pt x="3966" y="4395"/>
                  <a:pt x="4144" y="3636"/>
                </a:cubicBezTo>
                <a:cubicBezTo>
                  <a:pt x="4294" y="3034"/>
                  <a:pt x="4060" y="2332"/>
                  <a:pt x="3609" y="2048"/>
                </a:cubicBezTo>
                <a:cubicBezTo>
                  <a:pt x="3464" y="1957"/>
                  <a:pt x="3263" y="1901"/>
                  <a:pt x="3063" y="1901"/>
                </a:cubicBezTo>
                <a:cubicBezTo>
                  <a:pt x="2895" y="1901"/>
                  <a:pt x="2727" y="1940"/>
                  <a:pt x="2590" y="2032"/>
                </a:cubicBezTo>
                <a:cubicBezTo>
                  <a:pt x="2423" y="2165"/>
                  <a:pt x="2206" y="2416"/>
                  <a:pt x="2273" y="2951"/>
                </a:cubicBezTo>
                <a:cubicBezTo>
                  <a:pt x="2273" y="3088"/>
                  <a:pt x="2371" y="3170"/>
                  <a:pt x="2490" y="3170"/>
                </a:cubicBezTo>
                <a:cubicBezTo>
                  <a:pt x="2501" y="3170"/>
                  <a:pt x="2512" y="3169"/>
                  <a:pt x="2523" y="3168"/>
                </a:cubicBezTo>
                <a:cubicBezTo>
                  <a:pt x="2674" y="3168"/>
                  <a:pt x="2757" y="3034"/>
                  <a:pt x="2724" y="2917"/>
                </a:cubicBezTo>
                <a:cubicBezTo>
                  <a:pt x="2707" y="2750"/>
                  <a:pt x="2707" y="2516"/>
                  <a:pt x="2857" y="2433"/>
                </a:cubicBezTo>
                <a:cubicBezTo>
                  <a:pt x="2923" y="2389"/>
                  <a:pt x="3007" y="2371"/>
                  <a:pt x="3092" y="2371"/>
                </a:cubicBezTo>
                <a:cubicBezTo>
                  <a:pt x="3203" y="2371"/>
                  <a:pt x="3316" y="2402"/>
                  <a:pt x="3392" y="2449"/>
                </a:cubicBezTo>
                <a:cubicBezTo>
                  <a:pt x="3693" y="2616"/>
                  <a:pt x="3843" y="3118"/>
                  <a:pt x="3726" y="3535"/>
                </a:cubicBezTo>
                <a:cubicBezTo>
                  <a:pt x="3554" y="4160"/>
                  <a:pt x="2973" y="4391"/>
                  <a:pt x="2448" y="4391"/>
                </a:cubicBezTo>
                <a:cubicBezTo>
                  <a:pt x="2411" y="4391"/>
                  <a:pt x="2375" y="4390"/>
                  <a:pt x="2339" y="4387"/>
                </a:cubicBezTo>
                <a:cubicBezTo>
                  <a:pt x="1638" y="4371"/>
                  <a:pt x="1019" y="3702"/>
                  <a:pt x="802" y="3051"/>
                </a:cubicBezTo>
                <a:cubicBezTo>
                  <a:pt x="535" y="2249"/>
                  <a:pt x="1203" y="1196"/>
                  <a:pt x="2005" y="762"/>
                </a:cubicBezTo>
                <a:cubicBezTo>
                  <a:pt x="2352" y="558"/>
                  <a:pt x="2731" y="473"/>
                  <a:pt x="3107" y="473"/>
                </a:cubicBezTo>
                <a:cubicBezTo>
                  <a:pt x="3781" y="473"/>
                  <a:pt x="4445" y="748"/>
                  <a:pt x="4896" y="1113"/>
                </a:cubicBezTo>
                <a:cubicBezTo>
                  <a:pt x="5648" y="1697"/>
                  <a:pt x="5848" y="2550"/>
                  <a:pt x="5948" y="2951"/>
                </a:cubicBezTo>
                <a:cubicBezTo>
                  <a:pt x="6149" y="3853"/>
                  <a:pt x="6099" y="4688"/>
                  <a:pt x="5715" y="5423"/>
                </a:cubicBezTo>
                <a:cubicBezTo>
                  <a:pt x="5230" y="6359"/>
                  <a:pt x="4428" y="6777"/>
                  <a:pt x="3843" y="7094"/>
                </a:cubicBezTo>
                <a:cubicBezTo>
                  <a:pt x="3526" y="6643"/>
                  <a:pt x="3141" y="6309"/>
                  <a:pt x="2640" y="6192"/>
                </a:cubicBezTo>
                <a:cubicBezTo>
                  <a:pt x="2478" y="6150"/>
                  <a:pt x="2309" y="6132"/>
                  <a:pt x="2142" y="6132"/>
                </a:cubicBezTo>
                <a:cubicBezTo>
                  <a:pt x="1710" y="6132"/>
                  <a:pt x="1294" y="6257"/>
                  <a:pt x="1053" y="6426"/>
                </a:cubicBezTo>
                <a:cubicBezTo>
                  <a:pt x="886" y="6526"/>
                  <a:pt x="769" y="6677"/>
                  <a:pt x="752" y="6844"/>
                </a:cubicBezTo>
                <a:cubicBezTo>
                  <a:pt x="702" y="7128"/>
                  <a:pt x="886" y="7395"/>
                  <a:pt x="1303" y="7679"/>
                </a:cubicBezTo>
                <a:cubicBezTo>
                  <a:pt x="1657" y="7898"/>
                  <a:pt x="2028" y="7940"/>
                  <a:pt x="2326" y="7940"/>
                </a:cubicBezTo>
                <a:cubicBezTo>
                  <a:pt x="2437" y="7940"/>
                  <a:pt x="2537" y="7934"/>
                  <a:pt x="2623" y="7930"/>
                </a:cubicBezTo>
                <a:cubicBezTo>
                  <a:pt x="2974" y="7896"/>
                  <a:pt x="3308" y="7813"/>
                  <a:pt x="3676" y="7679"/>
                </a:cubicBezTo>
                <a:cubicBezTo>
                  <a:pt x="3877" y="8047"/>
                  <a:pt x="4060" y="8481"/>
                  <a:pt x="4278" y="8966"/>
                </a:cubicBezTo>
                <a:cubicBezTo>
                  <a:pt x="4445" y="9350"/>
                  <a:pt x="4595" y="9717"/>
                  <a:pt x="4712" y="10068"/>
                </a:cubicBezTo>
                <a:cubicBezTo>
                  <a:pt x="4278" y="10135"/>
                  <a:pt x="3843" y="10286"/>
                  <a:pt x="3442" y="10553"/>
                </a:cubicBezTo>
                <a:cubicBezTo>
                  <a:pt x="3192" y="10737"/>
                  <a:pt x="2390" y="11271"/>
                  <a:pt x="2440" y="12107"/>
                </a:cubicBezTo>
                <a:cubicBezTo>
                  <a:pt x="2456" y="12558"/>
                  <a:pt x="2757" y="12825"/>
                  <a:pt x="2841" y="12942"/>
                </a:cubicBezTo>
                <a:cubicBezTo>
                  <a:pt x="2891" y="13026"/>
                  <a:pt x="3058" y="13143"/>
                  <a:pt x="3175" y="13193"/>
                </a:cubicBezTo>
                <a:cubicBezTo>
                  <a:pt x="3371" y="13302"/>
                  <a:pt x="3574" y="13354"/>
                  <a:pt x="3775" y="13354"/>
                </a:cubicBezTo>
                <a:cubicBezTo>
                  <a:pt x="3882" y="13354"/>
                  <a:pt x="3989" y="13339"/>
                  <a:pt x="4094" y="13310"/>
                </a:cubicBezTo>
                <a:cubicBezTo>
                  <a:pt x="4879" y="13076"/>
                  <a:pt x="5113" y="12224"/>
                  <a:pt x="5213" y="11906"/>
                </a:cubicBezTo>
                <a:lnTo>
                  <a:pt x="5213" y="11890"/>
                </a:lnTo>
                <a:cubicBezTo>
                  <a:pt x="5364" y="11405"/>
                  <a:pt x="5364" y="10954"/>
                  <a:pt x="5280" y="10519"/>
                </a:cubicBezTo>
                <a:cubicBezTo>
                  <a:pt x="5664" y="10519"/>
                  <a:pt x="6082" y="10553"/>
                  <a:pt x="6517" y="10603"/>
                </a:cubicBezTo>
                <a:cubicBezTo>
                  <a:pt x="7035" y="10653"/>
                  <a:pt x="7519" y="10703"/>
                  <a:pt x="7937" y="10787"/>
                </a:cubicBezTo>
                <a:cubicBezTo>
                  <a:pt x="7920" y="11188"/>
                  <a:pt x="7937" y="11522"/>
                  <a:pt x="8020" y="11873"/>
                </a:cubicBezTo>
                <a:cubicBezTo>
                  <a:pt x="8087" y="12190"/>
                  <a:pt x="8204" y="12692"/>
                  <a:pt x="8672" y="13059"/>
                </a:cubicBezTo>
                <a:cubicBezTo>
                  <a:pt x="8939" y="13293"/>
                  <a:pt x="9190" y="13393"/>
                  <a:pt x="9390" y="13393"/>
                </a:cubicBezTo>
                <a:cubicBezTo>
                  <a:pt x="9474" y="13393"/>
                  <a:pt x="9557" y="13377"/>
                  <a:pt x="9641" y="13360"/>
                </a:cubicBezTo>
                <a:cubicBezTo>
                  <a:pt x="9791" y="13276"/>
                  <a:pt x="9892" y="13126"/>
                  <a:pt x="9959" y="12909"/>
                </a:cubicBezTo>
                <a:cubicBezTo>
                  <a:pt x="10059" y="12525"/>
                  <a:pt x="9992" y="11856"/>
                  <a:pt x="9691" y="11322"/>
                </a:cubicBezTo>
                <a:cubicBezTo>
                  <a:pt x="9407" y="10870"/>
                  <a:pt x="8973" y="10620"/>
                  <a:pt x="8455" y="10453"/>
                </a:cubicBezTo>
                <a:cubicBezTo>
                  <a:pt x="8572" y="9801"/>
                  <a:pt x="8722" y="8932"/>
                  <a:pt x="9474" y="8180"/>
                </a:cubicBezTo>
                <a:cubicBezTo>
                  <a:pt x="10059" y="7596"/>
                  <a:pt x="10827" y="7278"/>
                  <a:pt x="11746" y="7195"/>
                </a:cubicBezTo>
                <a:cubicBezTo>
                  <a:pt x="11870" y="7180"/>
                  <a:pt x="12034" y="7165"/>
                  <a:pt x="12224" y="7165"/>
                </a:cubicBezTo>
                <a:cubicBezTo>
                  <a:pt x="12673" y="7165"/>
                  <a:pt x="13266" y="7248"/>
                  <a:pt x="13818" y="7612"/>
                </a:cubicBezTo>
                <a:cubicBezTo>
                  <a:pt x="14587" y="8113"/>
                  <a:pt x="15305" y="9149"/>
                  <a:pt x="15071" y="10269"/>
                </a:cubicBezTo>
                <a:cubicBezTo>
                  <a:pt x="14904" y="11154"/>
                  <a:pt x="14136" y="12107"/>
                  <a:pt x="13284" y="12107"/>
                </a:cubicBezTo>
                <a:cubicBezTo>
                  <a:pt x="12582" y="12073"/>
                  <a:pt x="11746" y="11706"/>
                  <a:pt x="11529" y="11054"/>
                </a:cubicBezTo>
                <a:cubicBezTo>
                  <a:pt x="11329" y="10536"/>
                  <a:pt x="11329" y="9851"/>
                  <a:pt x="11913" y="9467"/>
                </a:cubicBezTo>
                <a:cubicBezTo>
                  <a:pt x="12101" y="9348"/>
                  <a:pt x="12327" y="9289"/>
                  <a:pt x="12537" y="9289"/>
                </a:cubicBezTo>
                <a:cubicBezTo>
                  <a:pt x="12739" y="9289"/>
                  <a:pt x="12927" y="9344"/>
                  <a:pt x="13050" y="9450"/>
                </a:cubicBezTo>
                <a:cubicBezTo>
                  <a:pt x="13167" y="9550"/>
                  <a:pt x="13284" y="9784"/>
                  <a:pt x="13233" y="9951"/>
                </a:cubicBezTo>
                <a:cubicBezTo>
                  <a:pt x="13200" y="10102"/>
                  <a:pt x="12983" y="10185"/>
                  <a:pt x="12816" y="10202"/>
                </a:cubicBezTo>
                <a:cubicBezTo>
                  <a:pt x="12699" y="10219"/>
                  <a:pt x="12615" y="10352"/>
                  <a:pt x="12632" y="10469"/>
                </a:cubicBezTo>
                <a:cubicBezTo>
                  <a:pt x="12646" y="10583"/>
                  <a:pt x="12745" y="10661"/>
                  <a:pt x="12846" y="10661"/>
                </a:cubicBezTo>
                <a:cubicBezTo>
                  <a:pt x="12864" y="10661"/>
                  <a:pt x="12882" y="10658"/>
                  <a:pt x="12899" y="10653"/>
                </a:cubicBezTo>
                <a:cubicBezTo>
                  <a:pt x="13417" y="10570"/>
                  <a:pt x="13618" y="10286"/>
                  <a:pt x="13668" y="10068"/>
                </a:cubicBezTo>
                <a:cubicBezTo>
                  <a:pt x="13785" y="9701"/>
                  <a:pt x="13584" y="9300"/>
                  <a:pt x="13334" y="9099"/>
                </a:cubicBezTo>
                <a:cubicBezTo>
                  <a:pt x="13120" y="8911"/>
                  <a:pt x="12827" y="8819"/>
                  <a:pt x="12518" y="8819"/>
                </a:cubicBezTo>
                <a:cubicBezTo>
                  <a:pt x="12224" y="8819"/>
                  <a:pt x="11915" y="8903"/>
                  <a:pt x="11646" y="9066"/>
                </a:cubicBezTo>
                <a:cubicBezTo>
                  <a:pt x="10961" y="9517"/>
                  <a:pt x="10744" y="10352"/>
                  <a:pt x="11061" y="11221"/>
                </a:cubicBezTo>
                <a:cubicBezTo>
                  <a:pt x="11379" y="12073"/>
                  <a:pt x="12415" y="12558"/>
                  <a:pt x="13233" y="12558"/>
                </a:cubicBezTo>
                <a:lnTo>
                  <a:pt x="13250" y="12558"/>
                </a:lnTo>
                <a:cubicBezTo>
                  <a:pt x="14386" y="12558"/>
                  <a:pt x="15305" y="11405"/>
                  <a:pt x="15506" y="10352"/>
                </a:cubicBezTo>
                <a:cubicBezTo>
                  <a:pt x="15790" y="9016"/>
                  <a:pt x="14988" y="7813"/>
                  <a:pt x="14069" y="7211"/>
                </a:cubicBezTo>
                <a:cubicBezTo>
                  <a:pt x="13414" y="6771"/>
                  <a:pt x="12726" y="6687"/>
                  <a:pt x="12221" y="6687"/>
                </a:cubicBezTo>
                <a:cubicBezTo>
                  <a:pt x="12017" y="6687"/>
                  <a:pt x="11843" y="6700"/>
                  <a:pt x="11713" y="6710"/>
                </a:cubicBezTo>
                <a:cubicBezTo>
                  <a:pt x="10660" y="6793"/>
                  <a:pt x="9808" y="7178"/>
                  <a:pt x="9140" y="7813"/>
                </a:cubicBezTo>
                <a:cubicBezTo>
                  <a:pt x="8288" y="8648"/>
                  <a:pt x="8104" y="9634"/>
                  <a:pt x="7987" y="10319"/>
                </a:cubicBezTo>
                <a:cubicBezTo>
                  <a:pt x="7569" y="10235"/>
                  <a:pt x="7068" y="10185"/>
                  <a:pt x="6567" y="10135"/>
                </a:cubicBezTo>
                <a:cubicBezTo>
                  <a:pt x="6099" y="10102"/>
                  <a:pt x="5631" y="10052"/>
                  <a:pt x="5197" y="10052"/>
                </a:cubicBezTo>
                <a:cubicBezTo>
                  <a:pt x="5063" y="9617"/>
                  <a:pt x="4879" y="9200"/>
                  <a:pt x="4695" y="8782"/>
                </a:cubicBezTo>
                <a:cubicBezTo>
                  <a:pt x="4478" y="8297"/>
                  <a:pt x="4278" y="7863"/>
                  <a:pt x="4060" y="7462"/>
                </a:cubicBezTo>
                <a:cubicBezTo>
                  <a:pt x="4695" y="7144"/>
                  <a:pt x="5564" y="6677"/>
                  <a:pt x="6116" y="5607"/>
                </a:cubicBezTo>
                <a:cubicBezTo>
                  <a:pt x="6533" y="4772"/>
                  <a:pt x="6633" y="3853"/>
                  <a:pt x="6383" y="2834"/>
                </a:cubicBezTo>
                <a:cubicBezTo>
                  <a:pt x="6283" y="2366"/>
                  <a:pt x="6049" y="1430"/>
                  <a:pt x="5180" y="745"/>
                </a:cubicBezTo>
                <a:cubicBezTo>
                  <a:pt x="4625" y="318"/>
                  <a:pt x="3859" y="1"/>
                  <a:pt x="30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tudies Subject for High School - 10th Grade: Eastern Culture and Civilization by Slidesgo">
  <a:themeElements>
    <a:clrScheme name="Simple Light">
      <a:dk1>
        <a:srgbClr val="5E554E"/>
      </a:dk1>
      <a:lt1>
        <a:srgbClr val="E6E5E5"/>
      </a:lt1>
      <a:dk2>
        <a:srgbClr val="A07F66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496</Words>
  <Application>Microsoft Office PowerPoint</Application>
  <PresentationFormat>On-screen Show (16:9)</PresentationFormat>
  <Paragraphs>53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Yeseva One</vt:lpstr>
      <vt:lpstr>Aref Ruqaa</vt:lpstr>
      <vt:lpstr>Wingdings</vt:lpstr>
      <vt:lpstr>Bebas Neue</vt:lpstr>
      <vt:lpstr>Darker Grotesque SemiBold</vt:lpstr>
      <vt:lpstr>Lato</vt:lpstr>
      <vt:lpstr>Social Studies Subject for High School - 10th Grade: Eastern Culture and Civilization by Slidesgo</vt:lpstr>
      <vt:lpstr>Lịch sử Hà Nội từ thời nguyên thủy đến thế kỉ X</vt:lpstr>
      <vt:lpstr>PowerPoint Presentation</vt:lpstr>
      <vt:lpstr>PowerPoint Presentation</vt:lpstr>
      <vt:lpstr>PowerPoint Presentation</vt:lpstr>
      <vt:lpstr>PowerPoint Presentation</vt:lpstr>
      <vt:lpstr>Hà Nội thời nguyên thủy</vt:lpstr>
      <vt:lpstr>PowerPoint Presentation</vt:lpstr>
      <vt:lpstr>PowerPoint Presentation</vt:lpstr>
      <vt:lpstr>Hà Nội thời kỳ Văn Lang</vt:lpstr>
      <vt:lpstr>PowerPoint Presentation</vt:lpstr>
      <vt:lpstr>PowerPoint Presentation</vt:lpstr>
      <vt:lpstr>PowerPoint Presentation</vt:lpstr>
      <vt:lpstr>Hà Nội thời kỳ Bắc thuộc</vt:lpstr>
      <vt:lpstr>PowerPoint Presentation</vt:lpstr>
      <vt:lpstr>Câu hỏi nhanh</vt:lpstr>
      <vt:lpstr>Câu 1: Cách ngày nay khoảng bao nhiêu năm, cư dân sống ở vùng đất Hà Nội bắt đầu biết sử dụng đồ đồng? </vt:lpstr>
      <vt:lpstr>Câu 2: Vào thời kì Bắc thuộc, Hà Nội thuộc</vt:lpstr>
      <vt:lpstr>Câu 3: Cổ Loa được chọn làm kinh đô vào những thời kì nào?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Hà Nội từ thời nguyên thủy đến thế kỉ X</dc:title>
  <dc:creator>Microsoft Windows</dc:creator>
  <cp:lastModifiedBy>Windows User</cp:lastModifiedBy>
  <cp:revision>13</cp:revision>
  <dcterms:modified xsi:type="dcterms:W3CDTF">2022-11-07T18:06:27Z</dcterms:modified>
</cp:coreProperties>
</file>