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48"/>
  </p:notesMasterIdLst>
  <p:sldIdLst>
    <p:sldId id="256" r:id="rId2"/>
    <p:sldId id="258" r:id="rId3"/>
    <p:sldId id="257" r:id="rId4"/>
    <p:sldId id="295" r:id="rId5"/>
    <p:sldId id="261" r:id="rId6"/>
    <p:sldId id="259" r:id="rId7"/>
    <p:sldId id="263" r:id="rId8"/>
    <p:sldId id="260" r:id="rId9"/>
    <p:sldId id="264" r:id="rId10"/>
    <p:sldId id="270" r:id="rId11"/>
    <p:sldId id="296" r:id="rId12"/>
    <p:sldId id="297" r:id="rId13"/>
    <p:sldId id="298" r:id="rId14"/>
    <p:sldId id="299" r:id="rId15"/>
    <p:sldId id="300" r:id="rId16"/>
    <p:sldId id="301" r:id="rId17"/>
    <p:sldId id="302" r:id="rId18"/>
    <p:sldId id="266" r:id="rId19"/>
    <p:sldId id="262" r:id="rId20"/>
    <p:sldId id="265" r:id="rId21"/>
    <p:sldId id="267" r:id="rId22"/>
    <p:sldId id="268" r:id="rId23"/>
    <p:sldId id="269"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Lst>
  <p:sldSz cx="9144000" cy="5143500" type="screen16x9"/>
  <p:notesSz cx="6858000" cy="9144000"/>
  <p:embeddedFontLst>
    <p:embeddedFont>
      <p:font typeface="Fira Sans Light" panose="020B0604020202020204" charset="0"/>
      <p:regular r:id="rId49"/>
      <p:bold r:id="rId50"/>
      <p:italic r:id="rId51"/>
      <p:boldItalic r:id="rId52"/>
    </p:embeddedFont>
    <p:embeddedFont>
      <p:font typeface="Cambria" panose="02040503050406030204" pitchFamily="18"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Fira Sans"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B44FFF-2C0E-4931-B118-2086C7334A3D}">
  <a:tblStyle styleId="{C5B44FFF-2C0E-4931-B118-2086C7334A3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3B632F-E24F-4761-B8F0-ED8F2D8EFC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01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10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29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e3ee82f82e_0_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e3ee82f82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e3ee82f82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e3ee82f82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e3ee82f82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e3ee82f82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e3ee82f82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e3ee82f82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e3ee82f82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e3ee82f82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3ee82f82e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e3ee82f82e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e3ee82f82e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e3ee82f82e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e3ee82f82e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e3ee82f82e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e3ee82f82e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e3ee82f82e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e3ee82f82e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e3ee82f82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133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35694cd56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35694cd5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77d22cd3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77d22cd3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23552" y="493854"/>
            <a:ext cx="1926904" cy="760033"/>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47297" y="988943"/>
            <a:ext cx="1173078" cy="457797"/>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82125" y="372876"/>
            <a:ext cx="1970215" cy="706191"/>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76" y="182426"/>
            <a:ext cx="1065597" cy="415819"/>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1296800" y="0"/>
            <a:ext cx="6550500" cy="437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8" name="Google Shape;18;p2"/>
          <p:cNvSpPr/>
          <p:nvPr/>
        </p:nvSpPr>
        <p:spPr>
          <a:xfrm flipH="1">
            <a:off x="726067" y="2914049"/>
            <a:ext cx="1632983" cy="585315"/>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50684" y="3274426"/>
            <a:ext cx="1054299" cy="415849"/>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843776" y="2764451"/>
            <a:ext cx="1306909" cy="509966"/>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92652" y="2914056"/>
            <a:ext cx="1054299" cy="415849"/>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usk">
  <p:cSld name="BLANK_1">
    <p:bg>
      <p:bgPr>
        <a:gradFill>
          <a:gsLst>
            <a:gs pos="0">
              <a:srgbClr val="FF5050"/>
            </a:gs>
            <a:gs pos="55000">
              <a:srgbClr val="FFA41C"/>
            </a:gs>
            <a:gs pos="82000">
              <a:srgbClr val="FFD300"/>
            </a:gs>
            <a:gs pos="100000">
              <a:srgbClr val="FFFF99"/>
            </a:gs>
          </a:gsLst>
          <a:lin ang="5400700" scaled="0"/>
        </a:gradFill>
        <a:effectLst/>
      </p:bgPr>
    </p:bg>
    <p:spTree>
      <p:nvGrpSpPr>
        <p:cNvPr id="1" name="Shape 155"/>
        <p:cNvGrpSpPr/>
        <p:nvPr/>
      </p:nvGrpSpPr>
      <p:grpSpPr>
        <a:xfrm>
          <a:off x="0" y="0"/>
          <a:ext cx="0" cy="0"/>
          <a:chOff x="0" y="0"/>
          <a:chExt cx="0" cy="0"/>
        </a:xfrm>
      </p:grpSpPr>
      <p:sp>
        <p:nvSpPr>
          <p:cNvPr id="156" name="Google Shape;156;p11"/>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11"/>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871C48">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FFA4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40000">
                <a:srgbClr val="FFFFFF"/>
              </a:gs>
              <a:gs pos="100000">
                <a:srgbClr val="FFF2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Night">
  <p:cSld name="BLANK_1_1">
    <p:bg>
      <p:bgPr>
        <a:gradFill>
          <a:gsLst>
            <a:gs pos="0">
              <a:srgbClr val="002E8C"/>
            </a:gs>
            <a:gs pos="75000">
              <a:srgbClr val="8235D7"/>
            </a:gs>
            <a:gs pos="100000">
              <a:srgbClr val="A354EC"/>
            </a:gs>
          </a:gsLst>
          <a:lin ang="5400700" scaled="0"/>
        </a:gradFill>
        <a:effectLst/>
      </p:bgPr>
    </p:bg>
    <p:spTree>
      <p:nvGrpSpPr>
        <p:cNvPr id="1" name="Shape 164"/>
        <p:cNvGrpSpPr/>
        <p:nvPr/>
      </p:nvGrpSpPr>
      <p:grpSpPr>
        <a:xfrm>
          <a:off x="0" y="0"/>
          <a:ext cx="0" cy="0"/>
          <a:chOff x="0" y="0"/>
          <a:chExt cx="0" cy="0"/>
        </a:xfrm>
      </p:grpSpPr>
      <p:sp>
        <p:nvSpPr>
          <p:cNvPr id="165" name="Google Shape;165;p12"/>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6" name="Google Shape;166;p12"/>
          <p:cNvGrpSpPr/>
          <p:nvPr/>
        </p:nvGrpSpPr>
        <p:grpSpPr>
          <a:xfrm>
            <a:off x="108975" y="136375"/>
            <a:ext cx="8700575" cy="2077800"/>
            <a:chOff x="108975" y="136375"/>
            <a:chExt cx="8700575" cy="2077800"/>
          </a:xfrm>
        </p:grpSpPr>
        <p:sp>
          <p:nvSpPr>
            <p:cNvPr id="167" name="Google Shape;167;p12"/>
            <p:cNvSpPr/>
            <p:nvPr/>
          </p:nvSpPr>
          <p:spPr>
            <a:xfrm>
              <a:off x="257822" y="66484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p:nvPr/>
          </p:nvSpPr>
          <p:spPr>
            <a:xfrm>
              <a:off x="7696847" y="205972"/>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2"/>
            <p:cNvSpPr/>
            <p:nvPr/>
          </p:nvSpPr>
          <p:spPr>
            <a:xfrm>
              <a:off x="2565622" y="316734"/>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6204722" y="75664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2"/>
            <p:cNvSpPr/>
            <p:nvPr/>
          </p:nvSpPr>
          <p:spPr>
            <a:xfrm>
              <a:off x="5854297" y="51929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2"/>
            <p:cNvSpPr/>
            <p:nvPr/>
          </p:nvSpPr>
          <p:spPr>
            <a:xfrm>
              <a:off x="2439850" y="4411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2930200" y="5434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2"/>
            <p:cNvSpPr/>
            <p:nvPr/>
          </p:nvSpPr>
          <p:spPr>
            <a:xfrm>
              <a:off x="354425" y="8484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2"/>
            <p:cNvSpPr/>
            <p:nvPr/>
          </p:nvSpPr>
          <p:spPr>
            <a:xfrm>
              <a:off x="1726575" y="2977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p:nvPr/>
          </p:nvSpPr>
          <p:spPr>
            <a:xfrm>
              <a:off x="5854300" y="7808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p:nvPr/>
          </p:nvSpPr>
          <p:spPr>
            <a:xfrm>
              <a:off x="7504575" y="3408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2"/>
            <p:cNvSpPr/>
            <p:nvPr/>
          </p:nvSpPr>
          <p:spPr>
            <a:xfrm>
              <a:off x="8019650" y="10748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2"/>
            <p:cNvSpPr/>
            <p:nvPr/>
          </p:nvSpPr>
          <p:spPr>
            <a:xfrm>
              <a:off x="1623713" y="3936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p:nvPr/>
          </p:nvSpPr>
          <p:spPr>
            <a:xfrm>
              <a:off x="4269025" y="3936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2"/>
            <p:cNvSpPr/>
            <p:nvPr/>
          </p:nvSpPr>
          <p:spPr>
            <a:xfrm>
              <a:off x="3226225" y="10593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2"/>
            <p:cNvSpPr/>
            <p:nvPr/>
          </p:nvSpPr>
          <p:spPr>
            <a:xfrm>
              <a:off x="8621025" y="18085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2"/>
            <p:cNvSpPr/>
            <p:nvPr/>
          </p:nvSpPr>
          <p:spPr>
            <a:xfrm>
              <a:off x="1236350" y="16312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2"/>
            <p:cNvSpPr/>
            <p:nvPr/>
          </p:nvSpPr>
          <p:spPr>
            <a:xfrm>
              <a:off x="4421050" y="517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2"/>
            <p:cNvSpPr/>
            <p:nvPr/>
          </p:nvSpPr>
          <p:spPr>
            <a:xfrm>
              <a:off x="534850" y="2041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2"/>
            <p:cNvSpPr/>
            <p:nvPr/>
          </p:nvSpPr>
          <p:spPr>
            <a:xfrm>
              <a:off x="8231050" y="1660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2"/>
            <p:cNvSpPr/>
            <p:nvPr/>
          </p:nvSpPr>
          <p:spPr>
            <a:xfrm>
              <a:off x="4269025" y="517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2"/>
            <p:cNvSpPr/>
            <p:nvPr/>
          </p:nvSpPr>
          <p:spPr>
            <a:xfrm>
              <a:off x="55644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2"/>
            <p:cNvSpPr/>
            <p:nvPr/>
          </p:nvSpPr>
          <p:spPr>
            <a:xfrm>
              <a:off x="31260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p:nvPr/>
          </p:nvSpPr>
          <p:spPr>
            <a:xfrm>
              <a:off x="3583225" y="288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2"/>
            <p:cNvSpPr/>
            <p:nvPr/>
          </p:nvSpPr>
          <p:spPr>
            <a:xfrm>
              <a:off x="5335825" y="136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2"/>
            <p:cNvSpPr/>
            <p:nvPr/>
          </p:nvSpPr>
          <p:spPr>
            <a:xfrm>
              <a:off x="7469425" y="2125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2"/>
            <p:cNvSpPr/>
            <p:nvPr/>
          </p:nvSpPr>
          <p:spPr>
            <a:xfrm>
              <a:off x="7926625" y="1203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2"/>
            <p:cNvSpPr/>
            <p:nvPr/>
          </p:nvSpPr>
          <p:spPr>
            <a:xfrm>
              <a:off x="8460025" y="1584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2"/>
            <p:cNvSpPr/>
            <p:nvPr/>
          </p:nvSpPr>
          <p:spPr>
            <a:xfrm>
              <a:off x="7088425" y="1431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6783625" y="441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774225" y="2041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63825" y="2193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11425" y="15079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2516425" y="1050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1602025" y="288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114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1369175" y="205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3731375" y="586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327150" y="205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504575" y="12385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108975" y="17602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8717750" y="4816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12"/>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2"/>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FFD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2"/>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solidFill>
            <a:srgbClr val="002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2"/>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2"/>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2"/>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2"/>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Dawn">
  <p:cSld name="BLANK_1_1_1">
    <p:bg>
      <p:bgPr>
        <a:gradFill>
          <a:gsLst>
            <a:gs pos="0">
              <a:srgbClr val="6699FF"/>
            </a:gs>
            <a:gs pos="68800">
              <a:srgbClr val="FFCCCC"/>
            </a:gs>
            <a:gs pos="100000">
              <a:srgbClr val="FFFFCC"/>
            </a:gs>
          </a:gsLst>
          <a:lin ang="5400700" scaled="0"/>
        </a:gradFill>
        <a:effectLst/>
      </p:bgPr>
    </p:bg>
    <p:spTree>
      <p:nvGrpSpPr>
        <p:cNvPr id="1" name="Shape 216"/>
        <p:cNvGrpSpPr/>
        <p:nvPr/>
      </p:nvGrpSpPr>
      <p:grpSpPr>
        <a:xfrm>
          <a:off x="0" y="0"/>
          <a:ext cx="0" cy="0"/>
          <a:chOff x="0" y="0"/>
          <a:chExt cx="0" cy="0"/>
        </a:xfrm>
      </p:grpSpPr>
      <p:sp>
        <p:nvSpPr>
          <p:cNvPr id="217" name="Google Shape;217;p13"/>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40000">
                <a:srgbClr val="FFFFFF"/>
              </a:gs>
              <a:gs pos="100000">
                <a:srgbClr val="FFF2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txBox="1">
            <a:spLocks noGrp="1"/>
          </p:cNvSpPr>
          <p:nvPr>
            <p:ph type="sldNum" idx="12"/>
          </p:nvPr>
        </p:nvSpPr>
        <p:spPr>
          <a:xfrm>
            <a:off x="8540298" y="1"/>
            <a:ext cx="548700" cy="393600"/>
          </a:xfrm>
          <a:prstGeom prst="rect">
            <a:avLst/>
          </a:prstGeom>
          <a:no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Day - No city">
  <p:cSld name="BLANK_2">
    <p:spTree>
      <p:nvGrpSpPr>
        <p:cNvPr id="1" name="Shape 225"/>
        <p:cNvGrpSpPr/>
        <p:nvPr/>
      </p:nvGrpSpPr>
      <p:grpSpPr>
        <a:xfrm>
          <a:off x="0" y="0"/>
          <a:ext cx="0" cy="0"/>
          <a:chOff x="0" y="0"/>
          <a:chExt cx="0" cy="0"/>
        </a:xfrm>
      </p:grpSpPr>
      <p:sp>
        <p:nvSpPr>
          <p:cNvPr id="226" name="Google Shape;226;p14"/>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Dusk - No city">
  <p:cSld name="BLANK_1_2">
    <p:bg>
      <p:bgPr>
        <a:gradFill>
          <a:gsLst>
            <a:gs pos="0">
              <a:srgbClr val="FF5050"/>
            </a:gs>
            <a:gs pos="55000">
              <a:srgbClr val="FFA41C"/>
            </a:gs>
            <a:gs pos="82000">
              <a:srgbClr val="FFD300"/>
            </a:gs>
            <a:gs pos="100000">
              <a:srgbClr val="FFFF99"/>
            </a:gs>
          </a:gsLst>
          <a:lin ang="5400700" scaled="0"/>
        </a:gradFill>
        <a:effectLst/>
      </p:bgPr>
    </p:bg>
    <p:spTree>
      <p:nvGrpSpPr>
        <p:cNvPr id="1" name="Shape 231"/>
        <p:cNvGrpSpPr/>
        <p:nvPr/>
      </p:nvGrpSpPr>
      <p:grpSpPr>
        <a:xfrm>
          <a:off x="0" y="0"/>
          <a:ext cx="0" cy="0"/>
          <a:chOff x="0" y="0"/>
          <a:chExt cx="0" cy="0"/>
        </a:xfrm>
      </p:grpSpPr>
      <p:sp>
        <p:nvSpPr>
          <p:cNvPr id="232" name="Google Shape;232;p15"/>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15"/>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Night - No city">
  <p:cSld name="BLANK_1_1_2">
    <p:bg>
      <p:bgPr>
        <a:gradFill>
          <a:gsLst>
            <a:gs pos="0">
              <a:srgbClr val="002E8C"/>
            </a:gs>
            <a:gs pos="75000">
              <a:srgbClr val="8235D7"/>
            </a:gs>
            <a:gs pos="100000">
              <a:srgbClr val="A354EC"/>
            </a:gs>
          </a:gsLst>
          <a:lin ang="5400700" scaled="0"/>
        </a:gradFill>
        <a:effectLst/>
      </p:bgPr>
    </p:bg>
    <p:spTree>
      <p:nvGrpSpPr>
        <p:cNvPr id="1" name="Shape 237"/>
        <p:cNvGrpSpPr/>
        <p:nvPr/>
      </p:nvGrpSpPr>
      <p:grpSpPr>
        <a:xfrm>
          <a:off x="0" y="0"/>
          <a:ext cx="0" cy="0"/>
          <a:chOff x="0" y="0"/>
          <a:chExt cx="0" cy="0"/>
        </a:xfrm>
      </p:grpSpPr>
      <p:sp>
        <p:nvSpPr>
          <p:cNvPr id="238" name="Google Shape;238;p16"/>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39" name="Google Shape;239;p16"/>
          <p:cNvGrpSpPr/>
          <p:nvPr/>
        </p:nvGrpSpPr>
        <p:grpSpPr>
          <a:xfrm>
            <a:off x="108975" y="136375"/>
            <a:ext cx="8700575" cy="2077800"/>
            <a:chOff x="108975" y="136375"/>
            <a:chExt cx="8700575" cy="2077800"/>
          </a:xfrm>
        </p:grpSpPr>
        <p:sp>
          <p:nvSpPr>
            <p:cNvPr id="240" name="Google Shape;240;p16"/>
            <p:cNvSpPr/>
            <p:nvPr/>
          </p:nvSpPr>
          <p:spPr>
            <a:xfrm>
              <a:off x="257822" y="66484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7696847" y="205972"/>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565622" y="316734"/>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6204722" y="75664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5854297" y="51929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2439850" y="4411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2930200" y="5434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354425" y="8484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1726575" y="2977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5854300" y="7808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7504575" y="3408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8019650" y="10748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1623713" y="3936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269025" y="3936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3226225" y="10593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8621025" y="18085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1236350" y="16312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4421050" y="517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534850" y="2041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8231050" y="1660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4269025" y="517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55644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31260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3583225" y="288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5335825" y="136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7469425" y="2125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7926625" y="1203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8460025" y="1584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7088425" y="1431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6783625" y="441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7774225" y="2041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763825" y="2193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611425" y="15079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2516425" y="1050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1602025" y="288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6114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1369175" y="205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3731375" y="586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6327150" y="205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7504575" y="12385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108975" y="17602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8717750" y="4816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6"/>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Dawn - No city">
  <p:cSld name="BLANK_1_1_1_1">
    <p:bg>
      <p:bgPr>
        <a:gradFill>
          <a:gsLst>
            <a:gs pos="0">
              <a:srgbClr val="6699FF"/>
            </a:gs>
            <a:gs pos="68800">
              <a:srgbClr val="FFCCCC"/>
            </a:gs>
            <a:gs pos="100000">
              <a:srgbClr val="FFFFCC"/>
            </a:gs>
          </a:gsLst>
          <a:lin ang="5400700" scaled="0"/>
        </a:gradFill>
        <a:effectLst/>
      </p:bgPr>
    </p:bg>
    <p:spTree>
      <p:nvGrpSpPr>
        <p:cNvPr id="1" name="Shape 286"/>
        <p:cNvGrpSpPr/>
        <p:nvPr/>
      </p:nvGrpSpPr>
      <p:grpSpPr>
        <a:xfrm>
          <a:off x="0" y="0"/>
          <a:ext cx="0" cy="0"/>
          <a:chOff x="0" y="0"/>
          <a:chExt cx="0" cy="0"/>
        </a:xfrm>
      </p:grpSpPr>
      <p:sp>
        <p:nvSpPr>
          <p:cNvPr id="287" name="Google Shape;287;p17"/>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txBox="1">
            <a:spLocks noGrp="1"/>
          </p:cNvSpPr>
          <p:nvPr>
            <p:ph type="sldNum" idx="12"/>
          </p:nvPr>
        </p:nvSpPr>
        <p:spPr>
          <a:xfrm>
            <a:off x="8540298" y="1"/>
            <a:ext cx="548700" cy="393600"/>
          </a:xfrm>
          <a:prstGeom prst="rect">
            <a:avLst/>
          </a:prstGeom>
          <a:no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FF5050"/>
            </a:gs>
            <a:gs pos="55000">
              <a:srgbClr val="FFA41C"/>
            </a:gs>
            <a:gs pos="82000">
              <a:srgbClr val="FFD300"/>
            </a:gs>
            <a:gs pos="100000">
              <a:srgbClr val="FFFF99"/>
            </a:gs>
          </a:gsLst>
          <a:lin ang="5400700" scaled="0"/>
        </a:gradFill>
        <a:effectLst/>
      </p:bgPr>
    </p:bg>
    <p:spTree>
      <p:nvGrpSpPr>
        <p:cNvPr id="1" name="Shape 22"/>
        <p:cNvGrpSpPr/>
        <p:nvPr/>
      </p:nvGrpSpPr>
      <p:grpSpPr>
        <a:xfrm>
          <a:off x="0" y="0"/>
          <a:ext cx="0" cy="0"/>
          <a:chOff x="0" y="0"/>
          <a:chExt cx="0" cy="0"/>
        </a:xfrm>
      </p:grpSpPr>
      <p:sp>
        <p:nvSpPr>
          <p:cNvPr id="23" name="Google Shape;23;p3"/>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871C48">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FFA4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40000">
                <a:srgbClr val="FFFFFF"/>
              </a:gs>
              <a:gs pos="100000">
                <a:srgbClr val="FFF2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a:off x="1676800" y="1507150"/>
            <a:ext cx="57903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 name="Google Shape;31;p3"/>
          <p:cNvSpPr txBox="1">
            <a:spLocks noGrp="1"/>
          </p:cNvSpPr>
          <p:nvPr>
            <p:ph type="subTitle" idx="1"/>
          </p:nvPr>
        </p:nvSpPr>
        <p:spPr>
          <a:xfrm>
            <a:off x="1676800" y="2611454"/>
            <a:ext cx="5790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2CC"/>
              </a:buClr>
              <a:buSzPts val="1800"/>
              <a:buNone/>
              <a:defRPr sz="1800">
                <a:solidFill>
                  <a:srgbClr val="FFF2CC"/>
                </a:solidFill>
              </a:defRPr>
            </a:lvl1pPr>
            <a:lvl2pPr lvl="1" algn="ctr" rtl="0">
              <a:spcBef>
                <a:spcPts val="0"/>
              </a:spcBef>
              <a:spcAft>
                <a:spcPts val="0"/>
              </a:spcAft>
              <a:buClr>
                <a:srgbClr val="FFF2CC"/>
              </a:buClr>
              <a:buSzPts val="1800"/>
              <a:buNone/>
              <a:defRPr sz="1800">
                <a:solidFill>
                  <a:srgbClr val="FFF2CC"/>
                </a:solidFill>
              </a:defRPr>
            </a:lvl2pPr>
            <a:lvl3pPr lvl="2" algn="ctr" rtl="0">
              <a:spcBef>
                <a:spcPts val="0"/>
              </a:spcBef>
              <a:spcAft>
                <a:spcPts val="0"/>
              </a:spcAft>
              <a:buClr>
                <a:srgbClr val="FFF2CC"/>
              </a:buClr>
              <a:buSzPts val="1800"/>
              <a:buNone/>
              <a:defRPr sz="1800">
                <a:solidFill>
                  <a:srgbClr val="FFF2CC"/>
                </a:solidFill>
              </a:defRPr>
            </a:lvl3pPr>
            <a:lvl4pPr lvl="3" algn="ctr" rtl="0">
              <a:spcBef>
                <a:spcPts val="0"/>
              </a:spcBef>
              <a:spcAft>
                <a:spcPts val="0"/>
              </a:spcAft>
              <a:buClr>
                <a:srgbClr val="FFF2CC"/>
              </a:buClr>
              <a:buSzPts val="1800"/>
              <a:buNone/>
              <a:defRPr sz="1800">
                <a:solidFill>
                  <a:srgbClr val="FFF2CC"/>
                </a:solidFill>
              </a:defRPr>
            </a:lvl4pPr>
            <a:lvl5pPr lvl="4" algn="ctr" rtl="0">
              <a:spcBef>
                <a:spcPts val="0"/>
              </a:spcBef>
              <a:spcAft>
                <a:spcPts val="0"/>
              </a:spcAft>
              <a:buClr>
                <a:srgbClr val="FFF2CC"/>
              </a:buClr>
              <a:buSzPts val="1800"/>
              <a:buNone/>
              <a:defRPr sz="1800">
                <a:solidFill>
                  <a:srgbClr val="FFF2CC"/>
                </a:solidFill>
              </a:defRPr>
            </a:lvl5pPr>
            <a:lvl6pPr lvl="5" algn="ctr" rtl="0">
              <a:spcBef>
                <a:spcPts val="0"/>
              </a:spcBef>
              <a:spcAft>
                <a:spcPts val="0"/>
              </a:spcAft>
              <a:buClr>
                <a:srgbClr val="FFF2CC"/>
              </a:buClr>
              <a:buSzPts val="1800"/>
              <a:buNone/>
              <a:defRPr sz="1800">
                <a:solidFill>
                  <a:srgbClr val="FFF2CC"/>
                </a:solidFill>
              </a:defRPr>
            </a:lvl6pPr>
            <a:lvl7pPr lvl="6" algn="ctr" rtl="0">
              <a:spcBef>
                <a:spcPts val="0"/>
              </a:spcBef>
              <a:spcAft>
                <a:spcPts val="0"/>
              </a:spcAft>
              <a:buClr>
                <a:srgbClr val="FFF2CC"/>
              </a:buClr>
              <a:buSzPts val="1800"/>
              <a:buNone/>
              <a:defRPr sz="1800">
                <a:solidFill>
                  <a:srgbClr val="FFF2CC"/>
                </a:solidFill>
              </a:defRPr>
            </a:lvl7pPr>
            <a:lvl8pPr lvl="7" algn="ctr" rtl="0">
              <a:spcBef>
                <a:spcPts val="0"/>
              </a:spcBef>
              <a:spcAft>
                <a:spcPts val="0"/>
              </a:spcAft>
              <a:buClr>
                <a:srgbClr val="FFF2CC"/>
              </a:buClr>
              <a:buSzPts val="1800"/>
              <a:buNone/>
              <a:defRPr sz="1800">
                <a:solidFill>
                  <a:srgbClr val="FFF2CC"/>
                </a:solidFill>
              </a:defRPr>
            </a:lvl8pPr>
            <a:lvl9pPr lvl="8" algn="ctr" rtl="0">
              <a:spcBef>
                <a:spcPts val="0"/>
              </a:spcBef>
              <a:spcAft>
                <a:spcPts val="0"/>
              </a:spcAft>
              <a:buClr>
                <a:srgbClr val="FFF2CC"/>
              </a:buClr>
              <a:buSzPts val="1800"/>
              <a:buNone/>
              <a:defRPr sz="1800">
                <a:solidFill>
                  <a:srgbClr val="FFF2C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002E8C"/>
            </a:gs>
            <a:gs pos="75000">
              <a:srgbClr val="8235D7"/>
            </a:gs>
            <a:gs pos="100000">
              <a:srgbClr val="A354EC"/>
            </a:gs>
          </a:gsLst>
          <a:lin ang="5400700" scaled="0"/>
        </a:gradFill>
        <a:effectLst/>
      </p:bgPr>
    </p:bg>
    <p:spTree>
      <p:nvGrpSpPr>
        <p:cNvPr id="1" name="Shape 32"/>
        <p:cNvGrpSpPr/>
        <p:nvPr/>
      </p:nvGrpSpPr>
      <p:grpSpPr>
        <a:xfrm>
          <a:off x="0" y="0"/>
          <a:ext cx="0" cy="0"/>
          <a:chOff x="0" y="0"/>
          <a:chExt cx="0" cy="0"/>
        </a:xfrm>
      </p:grpSpPr>
      <p:grpSp>
        <p:nvGrpSpPr>
          <p:cNvPr id="33" name="Google Shape;33;p4"/>
          <p:cNvGrpSpPr/>
          <p:nvPr/>
        </p:nvGrpSpPr>
        <p:grpSpPr>
          <a:xfrm>
            <a:off x="108975" y="136375"/>
            <a:ext cx="8700575" cy="2077800"/>
            <a:chOff x="108975" y="136375"/>
            <a:chExt cx="8700575" cy="2077800"/>
          </a:xfrm>
        </p:grpSpPr>
        <p:sp>
          <p:nvSpPr>
            <p:cNvPr id="34" name="Google Shape;34;p4"/>
            <p:cNvSpPr/>
            <p:nvPr/>
          </p:nvSpPr>
          <p:spPr>
            <a:xfrm>
              <a:off x="257822" y="66484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696847" y="205972"/>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2565622" y="316734"/>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6204722" y="75664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854297" y="519297"/>
              <a:ext cx="96600" cy="91800"/>
            </a:xfrm>
            <a:prstGeom prst="star5">
              <a:avLst>
                <a:gd name="adj" fmla="val 23768"/>
                <a:gd name="hf" fmla="val 105146"/>
                <a:gd name="vf" fmla="val 11055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2439850" y="4411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2930200" y="5434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54425" y="8484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726575" y="2977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854300" y="7808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504575" y="3408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8019650" y="10748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1623713" y="3936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269025" y="3936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3226225" y="105930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8621025" y="18085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236350" y="1631250"/>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421050" y="517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534850" y="2041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231050" y="1660375"/>
              <a:ext cx="43500" cy="43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269025" y="517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55644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1260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3583225" y="288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335825" y="136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7469425" y="2125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7926625" y="1203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8460025" y="1584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7088425" y="1431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783625" y="4411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7774225" y="20413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763825" y="2193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11425" y="15079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516425" y="1050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1602025" y="288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611425" y="669775"/>
              <a:ext cx="20400" cy="2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369175" y="205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731375" y="586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327150" y="2059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7504575" y="12385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08975" y="17602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717750" y="481675"/>
              <a:ext cx="91800" cy="91800"/>
            </a:xfrm>
            <a:prstGeom prst="star4">
              <a:avLst>
                <a:gd name="adj" fmla="val 1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FFD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solidFill>
            <a:srgbClr val="002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body" idx="1"/>
          </p:nvPr>
        </p:nvSpPr>
        <p:spPr>
          <a:xfrm>
            <a:off x="1743150" y="1552200"/>
            <a:ext cx="5657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i="1"/>
            </a:lvl1pPr>
            <a:lvl2pPr marL="914400" lvl="1" indent="-393700" algn="ctr" rtl="0">
              <a:spcBef>
                <a:spcPts val="0"/>
              </a:spcBef>
              <a:spcAft>
                <a:spcPts val="0"/>
              </a:spcAft>
              <a:buSzPts val="2600"/>
              <a:buChar char="▪"/>
              <a:defRPr sz="2600" i="1"/>
            </a:lvl2pPr>
            <a:lvl3pPr marL="1371600" lvl="2" indent="-393700" algn="ctr" rtl="0">
              <a:spcBef>
                <a:spcPts val="0"/>
              </a:spcBef>
              <a:spcAft>
                <a:spcPts val="0"/>
              </a:spcAft>
              <a:buSzPts val="2600"/>
              <a:buChar char="▪"/>
              <a:defRPr sz="2600" i="1"/>
            </a:lvl3pPr>
            <a:lvl4pPr marL="1828800" lvl="3" indent="-393700" algn="ctr" rtl="0">
              <a:spcBef>
                <a:spcPts val="0"/>
              </a:spcBef>
              <a:spcAft>
                <a:spcPts val="0"/>
              </a:spcAft>
              <a:buSzPts val="2600"/>
              <a:buChar char="▪"/>
              <a:defRPr sz="2600" i="1"/>
            </a:lvl4pPr>
            <a:lvl5pPr marL="2286000" lvl="4" indent="-393700" algn="ctr" rtl="0">
              <a:spcBef>
                <a:spcPts val="0"/>
              </a:spcBef>
              <a:spcAft>
                <a:spcPts val="0"/>
              </a:spcAft>
              <a:buSzPts val="2600"/>
              <a:buChar char="▪"/>
              <a:defRPr sz="2600" i="1"/>
            </a:lvl5pPr>
            <a:lvl6pPr marL="2743200" lvl="5" indent="-393700" algn="ctr" rtl="0">
              <a:spcBef>
                <a:spcPts val="0"/>
              </a:spcBef>
              <a:spcAft>
                <a:spcPts val="0"/>
              </a:spcAft>
              <a:buSzPts val="2600"/>
              <a:buChar char="▪"/>
              <a:defRPr sz="2600" i="1"/>
            </a:lvl6pPr>
            <a:lvl7pPr marL="3200400" lvl="6" indent="-393700" algn="ctr" rtl="0">
              <a:spcBef>
                <a:spcPts val="0"/>
              </a:spcBef>
              <a:spcAft>
                <a:spcPts val="0"/>
              </a:spcAft>
              <a:buSzPts val="2600"/>
              <a:buChar char="▪"/>
              <a:defRPr sz="2600" i="1"/>
            </a:lvl7pPr>
            <a:lvl8pPr marL="3657600" lvl="7" indent="-393700" algn="ctr" rtl="0">
              <a:spcBef>
                <a:spcPts val="0"/>
              </a:spcBef>
              <a:spcAft>
                <a:spcPts val="0"/>
              </a:spcAft>
              <a:buSzPts val="2600"/>
              <a:buChar char="▪"/>
              <a:defRPr sz="2600" i="1"/>
            </a:lvl8pPr>
            <a:lvl9pPr marL="4114800" lvl="8" indent="-393700" algn="ctr">
              <a:spcBef>
                <a:spcPts val="0"/>
              </a:spcBef>
              <a:spcAft>
                <a:spcPts val="0"/>
              </a:spcAft>
              <a:buSzPts val="2600"/>
              <a:buChar char="▪"/>
              <a:defRPr sz="2600" i="1"/>
            </a:lvl9pPr>
          </a:lstStyle>
          <a:p>
            <a:endParaRPr/>
          </a:p>
        </p:txBody>
      </p:sp>
      <p:sp>
        <p:nvSpPr>
          <p:cNvPr id="80" name="Google Shape;80;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D300"/>
                </a:solidFill>
                <a:latin typeface="Fira Sans"/>
                <a:ea typeface="Fira Sans"/>
                <a:cs typeface="Fira Sans"/>
                <a:sym typeface="Fira Sans"/>
              </a:rPr>
              <a:t>“</a:t>
            </a:r>
            <a:endParaRPr sz="6000" b="1">
              <a:solidFill>
                <a:srgbClr val="FFD300"/>
              </a:solidFill>
              <a:latin typeface="Fira Sans"/>
              <a:ea typeface="Fira Sans"/>
              <a:cs typeface="Fira Sans"/>
              <a:sym typeface="Fira Sans"/>
            </a:endParaRPr>
          </a:p>
        </p:txBody>
      </p:sp>
      <p:sp>
        <p:nvSpPr>
          <p:cNvPr id="81" name="Google Shape;81;p4"/>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4"/>
          <p:cNvSpPr/>
          <p:nvPr/>
        </p:nvSpPr>
        <p:spPr>
          <a:xfrm>
            <a:off x="623552" y="493854"/>
            <a:ext cx="1926904" cy="760033"/>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7999697" y="912743"/>
            <a:ext cx="1173078" cy="457797"/>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034525" y="296676"/>
            <a:ext cx="1970215" cy="706191"/>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2976" y="182426"/>
            <a:ext cx="1065597" cy="415819"/>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726067" y="2914049"/>
            <a:ext cx="1632983" cy="585315"/>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150684" y="3274426"/>
            <a:ext cx="1054299" cy="415849"/>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7224776" y="2535851"/>
            <a:ext cx="1306909" cy="509966"/>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92652" y="2914056"/>
            <a:ext cx="1054299" cy="415849"/>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0"/>
        <p:cNvGrpSpPr/>
        <p:nvPr/>
      </p:nvGrpSpPr>
      <p:grpSpPr>
        <a:xfrm>
          <a:off x="0" y="0"/>
          <a:ext cx="0" cy="0"/>
          <a:chOff x="0" y="0"/>
          <a:chExt cx="0" cy="0"/>
        </a:xfrm>
      </p:grpSpPr>
      <p:sp>
        <p:nvSpPr>
          <p:cNvPr id="91" name="Google Shape;91;p5"/>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9" name="Google Shape;99;p5"/>
          <p:cNvSpPr txBox="1">
            <a:spLocks noGrp="1"/>
          </p:cNvSpPr>
          <p:nvPr>
            <p:ph type="body" idx="1"/>
          </p:nvPr>
        </p:nvSpPr>
        <p:spPr>
          <a:xfrm>
            <a:off x="849000" y="1243374"/>
            <a:ext cx="7446000" cy="302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100" name="Google Shape;100;p5"/>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1"/>
        <p:cNvGrpSpPr/>
        <p:nvPr/>
      </p:nvGrpSpPr>
      <p:grpSpPr>
        <a:xfrm>
          <a:off x="0" y="0"/>
          <a:ext cx="0" cy="0"/>
          <a:chOff x="0" y="0"/>
          <a:chExt cx="0" cy="0"/>
        </a:xfrm>
      </p:grpSpPr>
      <p:sp>
        <p:nvSpPr>
          <p:cNvPr id="102" name="Google Shape;102;p6"/>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10" name="Google Shape;110;p6"/>
          <p:cNvSpPr txBox="1">
            <a:spLocks noGrp="1"/>
          </p:cNvSpPr>
          <p:nvPr>
            <p:ph type="body" idx="1"/>
          </p:nvPr>
        </p:nvSpPr>
        <p:spPr>
          <a:xfrm>
            <a:off x="849050" y="1276350"/>
            <a:ext cx="3614100" cy="322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1" name="Google Shape;111;p6"/>
          <p:cNvSpPr txBox="1">
            <a:spLocks noGrp="1"/>
          </p:cNvSpPr>
          <p:nvPr>
            <p:ph type="body" idx="2"/>
          </p:nvPr>
        </p:nvSpPr>
        <p:spPr>
          <a:xfrm>
            <a:off x="4680828" y="1276350"/>
            <a:ext cx="3614100" cy="322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2" name="Google Shape;112;p6"/>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3"/>
        <p:cNvGrpSpPr/>
        <p:nvPr/>
      </p:nvGrpSpPr>
      <p:grpSpPr>
        <a:xfrm>
          <a:off x="0" y="0"/>
          <a:ext cx="0" cy="0"/>
          <a:chOff x="0" y="0"/>
          <a:chExt cx="0" cy="0"/>
        </a:xfrm>
      </p:grpSpPr>
      <p:sp>
        <p:nvSpPr>
          <p:cNvPr id="114" name="Google Shape;114;p7"/>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22" name="Google Shape;122;p7"/>
          <p:cNvSpPr txBox="1">
            <a:spLocks noGrp="1"/>
          </p:cNvSpPr>
          <p:nvPr>
            <p:ph type="body" idx="1"/>
          </p:nvPr>
        </p:nvSpPr>
        <p:spPr>
          <a:xfrm>
            <a:off x="816925" y="1276350"/>
            <a:ext cx="2400000" cy="29556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3" name="Google Shape;123;p7"/>
          <p:cNvSpPr txBox="1">
            <a:spLocks noGrp="1"/>
          </p:cNvSpPr>
          <p:nvPr>
            <p:ph type="body" idx="2"/>
          </p:nvPr>
        </p:nvSpPr>
        <p:spPr>
          <a:xfrm>
            <a:off x="3339915" y="1276350"/>
            <a:ext cx="2400000" cy="29556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4" name="Google Shape;124;p7"/>
          <p:cNvSpPr txBox="1">
            <a:spLocks noGrp="1"/>
          </p:cNvSpPr>
          <p:nvPr>
            <p:ph type="body" idx="3"/>
          </p:nvPr>
        </p:nvSpPr>
        <p:spPr>
          <a:xfrm>
            <a:off x="5862905" y="1276350"/>
            <a:ext cx="2400000" cy="29556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5" name="Google Shape;125;p7"/>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8"/>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5" name="Google Shape;135;p8"/>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6"/>
        <p:cNvGrpSpPr/>
        <p:nvPr/>
      </p:nvGrpSpPr>
      <p:grpSpPr>
        <a:xfrm>
          <a:off x="0" y="0"/>
          <a:ext cx="0" cy="0"/>
          <a:chOff x="0" y="0"/>
          <a:chExt cx="0" cy="0"/>
        </a:xfrm>
      </p:grpSpPr>
      <p:grpSp>
        <p:nvGrpSpPr>
          <p:cNvPr id="137" name="Google Shape;137;p9"/>
          <p:cNvGrpSpPr/>
          <p:nvPr/>
        </p:nvGrpSpPr>
        <p:grpSpPr>
          <a:xfrm>
            <a:off x="-1" y="4553740"/>
            <a:ext cx="9150299" cy="589766"/>
            <a:chOff x="0" y="4278697"/>
            <a:chExt cx="13245946" cy="853743"/>
          </a:xfrm>
        </p:grpSpPr>
        <p:sp>
          <p:nvSpPr>
            <p:cNvPr id="138" name="Google Shape;138;p9"/>
            <p:cNvSpPr/>
            <p:nvPr/>
          </p:nvSpPr>
          <p:spPr>
            <a:xfrm>
              <a:off x="0" y="4278697"/>
              <a:ext cx="6622971" cy="853743"/>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6622975" y="4278697"/>
              <a:ext cx="6622971" cy="853743"/>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9"/>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txBox="1">
            <a:spLocks noGrp="1"/>
          </p:cNvSpPr>
          <p:nvPr>
            <p:ph type="body" idx="1"/>
          </p:nvPr>
        </p:nvSpPr>
        <p:spPr>
          <a:xfrm>
            <a:off x="766025" y="4101500"/>
            <a:ext cx="76119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145" name="Google Shape;145;p9"/>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y" type="blank">
  <p:cSld name="BLANK">
    <p:spTree>
      <p:nvGrpSpPr>
        <p:cNvPr id="1" name="Shape 146"/>
        <p:cNvGrpSpPr/>
        <p:nvPr/>
      </p:nvGrpSpPr>
      <p:grpSpPr>
        <a:xfrm>
          <a:off x="0" y="0"/>
          <a:ext cx="0" cy="0"/>
          <a:chOff x="0" y="0"/>
          <a:chExt cx="0" cy="0"/>
        </a:xfrm>
      </p:grpSpPr>
      <p:sp>
        <p:nvSpPr>
          <p:cNvPr id="147" name="Google Shape;147;p10"/>
          <p:cNvSpPr/>
          <p:nvPr/>
        </p:nvSpPr>
        <p:spPr>
          <a:xfrm>
            <a:off x="0" y="3953694"/>
            <a:ext cx="9144000" cy="1178720"/>
          </a:xfrm>
          <a:custGeom>
            <a:avLst/>
            <a:gdLst/>
            <a:ahLst/>
            <a:cxnLst/>
            <a:rect l="l" t="t" r="r" b="b"/>
            <a:pathLst>
              <a:path w="285750" h="36835" extrusionOk="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a:off x="35712" y="4025118"/>
            <a:ext cx="9072576" cy="1107296"/>
          </a:xfrm>
          <a:custGeom>
            <a:avLst/>
            <a:gdLst/>
            <a:ahLst/>
            <a:cxnLst/>
            <a:rect l="l" t="t" r="r" b="b"/>
            <a:pathLst>
              <a:path w="283518" h="34603" extrusionOk="0">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0"/>
          <p:cNvSpPr/>
          <p:nvPr/>
        </p:nvSpPr>
        <p:spPr>
          <a:xfrm>
            <a:off x="0" y="3886185"/>
            <a:ext cx="9144000" cy="1257312"/>
          </a:xfrm>
          <a:custGeom>
            <a:avLst/>
            <a:gdLst/>
            <a:ahLst/>
            <a:cxnLst/>
            <a:rect l="l" t="t" r="r" b="b"/>
            <a:pathLst>
              <a:path w="285750" h="39291" extrusionOk="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0"/>
          <p:cNvSpPr/>
          <p:nvPr/>
        </p:nvSpPr>
        <p:spPr>
          <a:xfrm>
            <a:off x="532100" y="441174"/>
            <a:ext cx="1452007" cy="572718"/>
          </a:xfrm>
          <a:custGeom>
            <a:avLst/>
            <a:gdLst/>
            <a:ahLst/>
            <a:cxnLst/>
            <a:rect l="l" t="t" r="r" b="b"/>
            <a:pathLst>
              <a:path w="56035" h="22102" extrusionOk="0">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549"/>
                  <a:alpha val="52690"/>
                </a:srgbClr>
              </a:gs>
              <a:gs pos="100000">
                <a:srgbClr val="FFFFFF">
                  <a:alpha val="74901"/>
                  <a:alpha val="5269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p:nvPr/>
        </p:nvSpPr>
        <p:spPr>
          <a:xfrm flipH="1">
            <a:off x="8211627" y="884250"/>
            <a:ext cx="1008573" cy="393594"/>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0"/>
          <p:cNvSpPr/>
          <p:nvPr/>
        </p:nvSpPr>
        <p:spPr>
          <a:xfrm>
            <a:off x="7261900" y="364975"/>
            <a:ext cx="1693944" cy="607166"/>
          </a:xfrm>
          <a:custGeom>
            <a:avLst/>
            <a:gdLst/>
            <a:ahLst/>
            <a:cxnLst/>
            <a:rect l="l" t="t" r="r" b="b"/>
            <a:pathLst>
              <a:path w="74117" h="26566" extrusionOk="0">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549"/>
                  <a:alpha val="52690"/>
                </a:srgbClr>
              </a:gs>
              <a:gs pos="100000">
                <a:srgbClr val="FFFFFF">
                  <a:alpha val="74901"/>
                  <a:alpha val="5269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a:off x="-77675" y="205976"/>
            <a:ext cx="802982" cy="313325"/>
          </a:xfrm>
          <a:custGeom>
            <a:avLst/>
            <a:gdLst/>
            <a:ahLst/>
            <a:cxnLst/>
            <a:rect l="l" t="t" r="r" b="b"/>
            <a:pathLst>
              <a:path w="32036" h="12503" extrusionOk="0">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549"/>
                  <a:alpha val="52690"/>
                </a:srgbClr>
              </a:gs>
              <a:gs pos="100000">
                <a:srgbClr val="FFFFFF">
                  <a:alpha val="74901"/>
                  <a:alpha val="5269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0"/>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4780EA"/>
            </a:gs>
            <a:gs pos="58000">
              <a:srgbClr val="3AB1F5"/>
            </a:gs>
            <a:gs pos="90000">
              <a:srgbClr val="2CE1FF"/>
            </a:gs>
            <a:gs pos="100000">
              <a:srgbClr val="2CE1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9000" y="393600"/>
            <a:ext cx="7446000" cy="6660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1pPr>
            <a:lvl2pPr lvl="1"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2pPr>
            <a:lvl3pPr lvl="2"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3pPr>
            <a:lvl4pPr lvl="3"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4pPr>
            <a:lvl5pPr lvl="4"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5pPr>
            <a:lvl6pPr lvl="5"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6pPr>
            <a:lvl7pPr lvl="6"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7pPr>
            <a:lvl8pPr lvl="7"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8pPr>
            <a:lvl9pPr lvl="8" algn="ctr">
              <a:spcBef>
                <a:spcPts val="0"/>
              </a:spcBef>
              <a:spcAft>
                <a:spcPts val="0"/>
              </a:spcAft>
              <a:buClr>
                <a:srgbClr val="FFFFFF"/>
              </a:buClr>
              <a:buSzPts val="1800"/>
              <a:buFont typeface="Fira Sans"/>
              <a:buNone/>
              <a:defRPr sz="1800" b="1">
                <a:solidFill>
                  <a:srgbClr val="FFFFFF"/>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849000" y="1243374"/>
            <a:ext cx="7446000" cy="30225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B1E1F5"/>
              </a:buClr>
              <a:buSzPts val="2200"/>
              <a:buFont typeface="Fira Sans Light"/>
              <a:buChar char="▫"/>
              <a:defRPr sz="2200">
                <a:solidFill>
                  <a:srgbClr val="FFFFFF"/>
                </a:solidFill>
                <a:latin typeface="Fira Sans Light"/>
                <a:ea typeface="Fira Sans Light"/>
                <a:cs typeface="Fira Sans Light"/>
                <a:sym typeface="Fira Sans Light"/>
              </a:defRPr>
            </a:lvl1pPr>
            <a:lvl2pPr marL="914400" lvl="1" indent="-368300">
              <a:spcBef>
                <a:spcPts val="0"/>
              </a:spcBef>
              <a:spcAft>
                <a:spcPts val="0"/>
              </a:spcAft>
              <a:buClr>
                <a:srgbClr val="B1E1F5"/>
              </a:buClr>
              <a:buSzPts val="2200"/>
              <a:buFont typeface="Fira Sans Light"/>
              <a:buChar char="▪"/>
              <a:defRPr sz="2200">
                <a:solidFill>
                  <a:srgbClr val="FFFFFF"/>
                </a:solidFill>
                <a:latin typeface="Fira Sans Light"/>
                <a:ea typeface="Fira Sans Light"/>
                <a:cs typeface="Fira Sans Light"/>
                <a:sym typeface="Fira Sans Light"/>
              </a:defRPr>
            </a:lvl2pPr>
            <a:lvl3pPr marL="1371600" lvl="2" indent="-368300">
              <a:spcBef>
                <a:spcPts val="0"/>
              </a:spcBef>
              <a:spcAft>
                <a:spcPts val="0"/>
              </a:spcAft>
              <a:buClr>
                <a:srgbClr val="B1E1F5"/>
              </a:buClr>
              <a:buSzPts val="2200"/>
              <a:buFont typeface="Fira Sans Light"/>
              <a:buChar char="▪"/>
              <a:defRPr sz="2200">
                <a:solidFill>
                  <a:srgbClr val="FFFFFF"/>
                </a:solidFill>
                <a:latin typeface="Fira Sans Light"/>
                <a:ea typeface="Fira Sans Light"/>
                <a:cs typeface="Fira Sans Light"/>
                <a:sym typeface="Fira Sans Light"/>
              </a:defRPr>
            </a:lvl3pPr>
            <a:lvl4pPr marL="1828800" lvl="3" indent="-368300">
              <a:spcBef>
                <a:spcPts val="0"/>
              </a:spcBef>
              <a:spcAft>
                <a:spcPts val="0"/>
              </a:spcAft>
              <a:buClr>
                <a:srgbClr val="FFFFFF"/>
              </a:buClr>
              <a:buSzPts val="2200"/>
              <a:buFont typeface="Fira Sans Light"/>
              <a:buChar char="▪"/>
              <a:defRPr sz="2200">
                <a:solidFill>
                  <a:srgbClr val="FFFFFF"/>
                </a:solidFill>
                <a:latin typeface="Fira Sans Light"/>
                <a:ea typeface="Fira Sans Light"/>
                <a:cs typeface="Fira Sans Light"/>
                <a:sym typeface="Fira Sans Light"/>
              </a:defRPr>
            </a:lvl4pPr>
            <a:lvl5pPr marL="2286000" lvl="4" indent="-368300">
              <a:spcBef>
                <a:spcPts val="0"/>
              </a:spcBef>
              <a:spcAft>
                <a:spcPts val="0"/>
              </a:spcAft>
              <a:buClr>
                <a:srgbClr val="FFFFFF"/>
              </a:buClr>
              <a:buSzPts val="2200"/>
              <a:buFont typeface="Fira Sans Light"/>
              <a:buChar char="▪"/>
              <a:defRPr sz="2200">
                <a:solidFill>
                  <a:srgbClr val="FFFFFF"/>
                </a:solidFill>
                <a:latin typeface="Fira Sans Light"/>
                <a:ea typeface="Fira Sans Light"/>
                <a:cs typeface="Fira Sans Light"/>
                <a:sym typeface="Fira Sans Light"/>
              </a:defRPr>
            </a:lvl5pPr>
            <a:lvl6pPr marL="2743200" lvl="5" indent="-368300">
              <a:spcBef>
                <a:spcPts val="0"/>
              </a:spcBef>
              <a:spcAft>
                <a:spcPts val="0"/>
              </a:spcAft>
              <a:buClr>
                <a:srgbClr val="FFFFFF"/>
              </a:buClr>
              <a:buSzPts val="2200"/>
              <a:buFont typeface="Fira Sans Light"/>
              <a:buChar char="▪"/>
              <a:defRPr sz="2200">
                <a:solidFill>
                  <a:srgbClr val="FFFFFF"/>
                </a:solidFill>
                <a:latin typeface="Fira Sans Light"/>
                <a:ea typeface="Fira Sans Light"/>
                <a:cs typeface="Fira Sans Light"/>
                <a:sym typeface="Fira Sans Light"/>
              </a:defRPr>
            </a:lvl6pPr>
            <a:lvl7pPr marL="3200400" lvl="6" indent="-368300">
              <a:spcBef>
                <a:spcPts val="0"/>
              </a:spcBef>
              <a:spcAft>
                <a:spcPts val="0"/>
              </a:spcAft>
              <a:buClr>
                <a:srgbClr val="FFFFFF"/>
              </a:buClr>
              <a:buSzPts val="2200"/>
              <a:buFont typeface="Fira Sans Light"/>
              <a:buChar char="▪"/>
              <a:defRPr sz="2200">
                <a:solidFill>
                  <a:srgbClr val="FFFFFF"/>
                </a:solidFill>
                <a:latin typeface="Fira Sans Light"/>
                <a:ea typeface="Fira Sans Light"/>
                <a:cs typeface="Fira Sans Light"/>
                <a:sym typeface="Fira Sans Light"/>
              </a:defRPr>
            </a:lvl7pPr>
            <a:lvl8pPr marL="3657600" lvl="7" indent="-368300">
              <a:spcBef>
                <a:spcPts val="0"/>
              </a:spcBef>
              <a:spcAft>
                <a:spcPts val="0"/>
              </a:spcAft>
              <a:buClr>
                <a:srgbClr val="FFFFFF"/>
              </a:buClr>
              <a:buSzPts val="2200"/>
              <a:buFont typeface="Fira Sans Light"/>
              <a:buChar char="▪"/>
              <a:defRPr sz="2200">
                <a:solidFill>
                  <a:srgbClr val="FFFFFF"/>
                </a:solidFill>
                <a:latin typeface="Fira Sans Light"/>
                <a:ea typeface="Fira Sans Light"/>
                <a:cs typeface="Fira Sans Light"/>
                <a:sym typeface="Fira Sans Light"/>
              </a:defRPr>
            </a:lvl8pPr>
            <a:lvl9pPr marL="4114800" lvl="8" indent="-368300">
              <a:spcBef>
                <a:spcPts val="0"/>
              </a:spcBef>
              <a:spcAft>
                <a:spcPts val="0"/>
              </a:spcAft>
              <a:buClr>
                <a:srgbClr val="FFFFFF"/>
              </a:buClr>
              <a:buSzPts val="2200"/>
              <a:buFont typeface="Fira Sans Light"/>
              <a:buChar char="▪"/>
              <a:defRPr sz="2200">
                <a:solidFill>
                  <a:srgbClr val="FFFFFF"/>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540298" y="1"/>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FFFFFF"/>
                </a:solidFill>
                <a:latin typeface="Fira Sans Light"/>
                <a:ea typeface="Fira Sans Light"/>
                <a:cs typeface="Fira Sans Light"/>
                <a:sym typeface="Fira Sans Light"/>
              </a:defRPr>
            </a:lvl1pPr>
            <a:lvl2pPr lvl="1" algn="r">
              <a:buNone/>
              <a:defRPr sz="1200">
                <a:solidFill>
                  <a:srgbClr val="FFFFFF"/>
                </a:solidFill>
                <a:latin typeface="Fira Sans Light"/>
                <a:ea typeface="Fira Sans Light"/>
                <a:cs typeface="Fira Sans Light"/>
                <a:sym typeface="Fira Sans Light"/>
              </a:defRPr>
            </a:lvl2pPr>
            <a:lvl3pPr lvl="2" algn="r">
              <a:buNone/>
              <a:defRPr sz="1200">
                <a:solidFill>
                  <a:srgbClr val="FFFFFF"/>
                </a:solidFill>
                <a:latin typeface="Fira Sans Light"/>
                <a:ea typeface="Fira Sans Light"/>
                <a:cs typeface="Fira Sans Light"/>
                <a:sym typeface="Fira Sans Light"/>
              </a:defRPr>
            </a:lvl3pPr>
            <a:lvl4pPr lvl="3" algn="r">
              <a:buNone/>
              <a:defRPr sz="1200">
                <a:solidFill>
                  <a:srgbClr val="FFFFFF"/>
                </a:solidFill>
                <a:latin typeface="Fira Sans Light"/>
                <a:ea typeface="Fira Sans Light"/>
                <a:cs typeface="Fira Sans Light"/>
                <a:sym typeface="Fira Sans Light"/>
              </a:defRPr>
            </a:lvl4pPr>
            <a:lvl5pPr lvl="4" algn="r">
              <a:buNone/>
              <a:defRPr sz="1200">
                <a:solidFill>
                  <a:srgbClr val="FFFFFF"/>
                </a:solidFill>
                <a:latin typeface="Fira Sans Light"/>
                <a:ea typeface="Fira Sans Light"/>
                <a:cs typeface="Fira Sans Light"/>
                <a:sym typeface="Fira Sans Light"/>
              </a:defRPr>
            </a:lvl5pPr>
            <a:lvl6pPr lvl="5" algn="r">
              <a:buNone/>
              <a:defRPr sz="1200">
                <a:solidFill>
                  <a:srgbClr val="FFFFFF"/>
                </a:solidFill>
                <a:latin typeface="Fira Sans Light"/>
                <a:ea typeface="Fira Sans Light"/>
                <a:cs typeface="Fira Sans Light"/>
                <a:sym typeface="Fira Sans Light"/>
              </a:defRPr>
            </a:lvl6pPr>
            <a:lvl7pPr lvl="6" algn="r">
              <a:buNone/>
              <a:defRPr sz="1200">
                <a:solidFill>
                  <a:srgbClr val="FFFFFF"/>
                </a:solidFill>
                <a:latin typeface="Fira Sans Light"/>
                <a:ea typeface="Fira Sans Light"/>
                <a:cs typeface="Fira Sans Light"/>
                <a:sym typeface="Fira Sans Light"/>
              </a:defRPr>
            </a:lvl7pPr>
            <a:lvl8pPr lvl="7" algn="r">
              <a:buNone/>
              <a:defRPr sz="1200">
                <a:solidFill>
                  <a:srgbClr val="FFFFFF"/>
                </a:solidFill>
                <a:latin typeface="Fira Sans Light"/>
                <a:ea typeface="Fira Sans Light"/>
                <a:cs typeface="Fira Sans Light"/>
                <a:sym typeface="Fira Sans Light"/>
              </a:defRPr>
            </a:lvl8pPr>
            <a:lvl9pPr lvl="8" algn="r">
              <a:buNone/>
              <a:defRPr sz="1200">
                <a:solidFill>
                  <a:srgbClr val="FFFFFF"/>
                </a:solidFill>
                <a:latin typeface="Fira Sans Light"/>
                <a:ea typeface="Fira Sans Light"/>
                <a:cs typeface="Fira Sans Light"/>
                <a:sym typeface="Fira Sa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fontsquirrel.com/fonts/fira-sans"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ctrTitle"/>
          </p:nvPr>
        </p:nvSpPr>
        <p:spPr>
          <a:xfrm>
            <a:off x="0" y="-352527"/>
            <a:ext cx="9144000" cy="43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Chủ đề: Vị trí địa lí, </a:t>
            </a:r>
            <a:br>
              <a:rPr lang="en" sz="3200" dirty="0"/>
            </a:br>
            <a:r>
              <a:rPr lang="en" sz="3200" dirty="0"/>
              <a:t>đặc điểm tự nhiên Hà Nội</a:t>
            </a:r>
            <a:br>
              <a:rPr lang="en" sz="3200" dirty="0"/>
            </a:br>
            <a:r>
              <a:rPr lang="en" sz="3200" dirty="0"/>
              <a:t/>
            </a:r>
            <a:br>
              <a:rPr lang="en" sz="3200" dirty="0"/>
            </a:br>
            <a:r>
              <a:rPr lang="en" sz="3200" dirty="0"/>
              <a:t>Tiết 1 – Giới </a:t>
            </a:r>
            <a:r>
              <a:rPr lang="en" sz="3200" dirty="0" smtClean="0"/>
              <a:t>thiệu về </a:t>
            </a:r>
            <a:r>
              <a:rPr lang="en" sz="3200" dirty="0"/>
              <a:t>vị trí địa lý Hà Nội</a:t>
            </a:r>
            <a:endParaRP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8" name="Google Shape;438;p32"/>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7" name="Google Shape;296;p18"/>
          <p:cNvSpPr txBox="1">
            <a:spLocks/>
          </p:cNvSpPr>
          <p:nvPr/>
        </p:nvSpPr>
        <p:spPr>
          <a:xfrm>
            <a:off x="316706" y="196801"/>
            <a:ext cx="8431035" cy="437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smtClean="0">
                <a:latin typeface="Cambria" panose="02040503050406030204" pitchFamily="18" charset="0"/>
                <a:ea typeface="Cambria" panose="02040503050406030204" pitchFamily="18" charset="0"/>
              </a:rPr>
              <a:t>Chủ</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đề</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Vị</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trí</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địa</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lí</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đặc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điểm</a:t>
            </a:r>
            <a:r>
              <a:rPr lang="en-US" sz="3200" dirty="0" smtClean="0">
                <a:latin typeface="Cambria" panose="02040503050406030204" pitchFamily="18" charset="0"/>
                <a:ea typeface="Cambria" panose="02040503050406030204" pitchFamily="18" charset="0"/>
              </a:rPr>
              <a:t> </a:t>
            </a:r>
          </a:p>
          <a:p>
            <a:pPr algn="ctr"/>
            <a:r>
              <a:rPr lang="en-US" sz="3200" dirty="0" err="1" smtClean="0">
                <a:latin typeface="Cambria" panose="02040503050406030204" pitchFamily="18" charset="0"/>
                <a:ea typeface="Cambria" panose="02040503050406030204" pitchFamily="18" charset="0"/>
              </a:rPr>
              <a:t>tự</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nhiên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Hà</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Nội</a:t>
            </a:r>
            <a:r>
              <a:rPr lang="en-US" sz="3600" dirty="0" smtClean="0">
                <a:latin typeface="Cambria" panose="02040503050406030204" pitchFamily="18" charset="0"/>
                <a:ea typeface="Cambria" panose="02040503050406030204" pitchFamily="18" charset="0"/>
              </a:rPr>
              <a:t/>
            </a:r>
            <a:br>
              <a:rPr lang="en-US" sz="3600" dirty="0" smtClean="0">
                <a:latin typeface="Cambria" panose="02040503050406030204" pitchFamily="18" charset="0"/>
                <a:ea typeface="Cambria" panose="02040503050406030204" pitchFamily="18" charset="0"/>
              </a:rPr>
            </a:br>
            <a:r>
              <a:rPr lang="en-US" sz="3600" dirty="0" smtClean="0">
                <a:latin typeface="Cambria" panose="02040503050406030204" pitchFamily="18" charset="0"/>
                <a:ea typeface="Cambria" panose="02040503050406030204" pitchFamily="18" charset="0"/>
              </a:rPr>
              <a:t/>
            </a:r>
            <a:br>
              <a:rPr lang="en-US" sz="3600" dirty="0" smtClean="0">
                <a:latin typeface="Cambria" panose="02040503050406030204" pitchFamily="18" charset="0"/>
                <a:ea typeface="Cambria" panose="02040503050406030204" pitchFamily="18" charset="0"/>
              </a:rPr>
            </a:br>
            <a:r>
              <a:rPr lang="en-US" sz="3200" b="1" dirty="0" err="1" smtClean="0">
                <a:latin typeface="Cambria" panose="02040503050406030204" pitchFamily="18" charset="0"/>
                <a:ea typeface="Cambria" panose="02040503050406030204" pitchFamily="18" charset="0"/>
              </a:rPr>
              <a:t>Tiết</a:t>
            </a:r>
            <a:r>
              <a:rPr lang="en-US" sz="3200" b="1" dirty="0" smtClean="0">
                <a:latin typeface="Cambria" panose="02040503050406030204" pitchFamily="18" charset="0"/>
                <a:ea typeface="Cambria" panose="02040503050406030204" pitchFamily="18" charset="0"/>
              </a:rPr>
              <a:t> 2 – </a:t>
            </a:r>
            <a:r>
              <a:rPr lang="en-US" sz="3200" b="1" dirty="0" err="1" smtClean="0">
                <a:latin typeface="Cambria" panose="02040503050406030204" pitchFamily="18" charset="0"/>
                <a:ea typeface="Cambria" panose="02040503050406030204" pitchFamily="18" charset="0"/>
              </a:rPr>
              <a:t>Giới</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thiệu</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đặc</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điểm</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tự</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nhiên</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Hà</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Nội</a:t>
            </a:r>
            <a:endParaRPr lang="en-US" sz="32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8" name="Google Shape;438;p32"/>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Fira Sans Light"/>
                <a:sym typeface="Fira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FFFFFF"/>
              </a:solidFill>
              <a:effectLst/>
              <a:uLnTx/>
              <a:uFillTx/>
              <a:latin typeface="Fira Sans Light"/>
              <a:sym typeface="Fira Sans Light"/>
            </a:endParaRPr>
          </a:p>
        </p:txBody>
      </p:sp>
      <p:sp>
        <p:nvSpPr>
          <p:cNvPr id="2" name="Rectangle 1"/>
          <p:cNvSpPr/>
          <p:nvPr/>
        </p:nvSpPr>
        <p:spPr>
          <a:xfrm>
            <a:off x="468351" y="1135984"/>
            <a:ext cx="5631367" cy="2031325"/>
          </a:xfrm>
          <a:prstGeom prst="rect">
            <a:avLst/>
          </a:prstGeom>
        </p:spPr>
        <p:txBody>
          <a:bodyPr wrap="square">
            <a:spAutoFit/>
          </a:bodyPr>
          <a:lstStyle/>
          <a:p>
            <a:r>
              <a:rPr lang="en-US" sz="1800" b="1" dirty="0" smtClean="0">
                <a:solidFill>
                  <a:srgbClr val="262626"/>
                </a:solidFill>
                <a:latin typeface="Cambria" panose="02040503050406030204" pitchFamily="18" charset="0"/>
                <a:ea typeface="Cambria" panose="02040503050406030204" pitchFamily="18" charset="0"/>
              </a:rPr>
              <a:t>1. </a:t>
            </a:r>
            <a:r>
              <a:rPr lang="en-US" sz="1800" b="1" dirty="0" err="1" smtClean="0">
                <a:solidFill>
                  <a:srgbClr val="262626"/>
                </a:solidFill>
                <a:latin typeface="Cambria" panose="02040503050406030204" pitchFamily="18" charset="0"/>
                <a:ea typeface="Cambria" panose="02040503050406030204" pitchFamily="18" charset="0"/>
              </a:rPr>
              <a:t>Địa</a:t>
            </a:r>
            <a:r>
              <a:rPr lang="en-US" sz="1800" b="1" dirty="0" smtClean="0">
                <a:solidFill>
                  <a:srgbClr val="262626"/>
                </a:solidFill>
                <a:latin typeface="Cambria" panose="02040503050406030204" pitchFamily="18" charset="0"/>
                <a:ea typeface="Cambria" panose="02040503050406030204" pitchFamily="18" charset="0"/>
              </a:rPr>
              <a:t> </a:t>
            </a:r>
            <a:r>
              <a:rPr lang="en-US" sz="1800" b="1" dirty="0" err="1" smtClean="0">
                <a:solidFill>
                  <a:srgbClr val="262626"/>
                </a:solidFill>
                <a:latin typeface="Cambria" panose="02040503050406030204" pitchFamily="18" charset="0"/>
                <a:ea typeface="Cambria" panose="02040503050406030204" pitchFamily="18" charset="0"/>
              </a:rPr>
              <a:t>hình</a:t>
            </a:r>
            <a:r>
              <a:rPr lang="en-US" sz="1800" b="1" dirty="0" smtClean="0">
                <a:solidFill>
                  <a:srgbClr val="262626"/>
                </a:solidFill>
                <a:latin typeface="Cambria" panose="02040503050406030204" pitchFamily="18" charset="0"/>
                <a:ea typeface="Cambria" panose="02040503050406030204" pitchFamily="18" charset="0"/>
              </a:rPr>
              <a:t>: </a:t>
            </a:r>
            <a:r>
              <a:rPr lang="en-US" sz="1800" dirty="0" smtClean="0">
                <a:solidFill>
                  <a:srgbClr val="262626"/>
                </a:solidFill>
                <a:latin typeface="Cambria" panose="02040503050406030204" pitchFamily="18" charset="0"/>
                <a:ea typeface="Cambria" panose="02040503050406030204" pitchFamily="18" charset="0"/>
              </a:rPr>
              <a:t>chia </a:t>
            </a:r>
            <a:r>
              <a:rPr lang="en-US" sz="1800" dirty="0" err="1" smtClean="0">
                <a:solidFill>
                  <a:srgbClr val="262626"/>
                </a:solidFill>
                <a:latin typeface="Cambria" panose="02040503050406030204" pitchFamily="18" charset="0"/>
                <a:ea typeface="Cambria" panose="02040503050406030204" pitchFamily="18" charset="0"/>
              </a:rPr>
              <a:t>làm</a:t>
            </a:r>
            <a:r>
              <a:rPr lang="en-US" sz="1800" dirty="0" smtClean="0">
                <a:solidFill>
                  <a:srgbClr val="262626"/>
                </a:solidFill>
                <a:latin typeface="Cambria" panose="02040503050406030204" pitchFamily="18" charset="0"/>
                <a:ea typeface="Cambria" panose="02040503050406030204" pitchFamily="18" charset="0"/>
              </a:rPr>
              <a:t> 2 </a:t>
            </a:r>
            <a:r>
              <a:rPr lang="en-US" sz="1800" dirty="0" err="1" smtClean="0">
                <a:solidFill>
                  <a:srgbClr val="262626"/>
                </a:solidFill>
                <a:latin typeface="Cambria" panose="02040503050406030204" pitchFamily="18" charset="0"/>
                <a:ea typeface="Cambria" panose="02040503050406030204" pitchFamily="18" charset="0"/>
              </a:rPr>
              <a:t>bộ</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phận</a:t>
            </a:r>
            <a:r>
              <a:rPr lang="en-US" sz="1800" dirty="0" smtClean="0">
                <a:solidFill>
                  <a:srgbClr val="262626"/>
                </a:solidFill>
                <a:latin typeface="Cambria" panose="02040503050406030204" pitchFamily="18" charset="0"/>
                <a:ea typeface="Cambria" panose="02040503050406030204" pitchFamily="18" charset="0"/>
              </a:rPr>
              <a:t> </a:t>
            </a:r>
            <a:endParaRPr lang="en-US" sz="1800" dirty="0" smtClean="0">
              <a:latin typeface="Cambria" panose="02040503050406030204" pitchFamily="18" charset="0"/>
              <a:ea typeface="Cambria" panose="02040503050406030204" pitchFamily="18" charset="0"/>
            </a:endParaRPr>
          </a:p>
          <a:p>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Vùng</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đồng</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bằng</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thấp</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bằng</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phẳng</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chiếm</a:t>
            </a:r>
            <a:r>
              <a:rPr lang="en-US" sz="1800" dirty="0" smtClean="0">
                <a:solidFill>
                  <a:srgbClr val="262626"/>
                </a:solidFill>
                <a:latin typeface="Cambria" panose="02040503050406030204" pitchFamily="18" charset="0"/>
                <a:ea typeface="Cambria" panose="02040503050406030204" pitchFamily="18" charset="0"/>
              </a:rPr>
              <a:t> 54,5% </a:t>
            </a:r>
            <a:r>
              <a:rPr lang="en-US" sz="1800" dirty="0" err="1" smtClean="0">
                <a:solidFill>
                  <a:srgbClr val="262626"/>
                </a:solidFill>
                <a:latin typeface="Cambria" panose="02040503050406030204" pitchFamily="18" charset="0"/>
                <a:ea typeface="Cambria" panose="02040503050406030204" pitchFamily="18" charset="0"/>
              </a:rPr>
              <a:t>diện</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tích</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tự</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nhiên</a:t>
            </a:r>
            <a:r>
              <a:rPr lang="en-US" sz="1800" dirty="0" smtClean="0">
                <a:solidFill>
                  <a:srgbClr val="262626"/>
                </a:solidFill>
                <a:latin typeface="Cambria" panose="02040503050406030204" pitchFamily="18" charset="0"/>
                <a:ea typeface="Cambria" panose="02040503050406030204" pitchFamily="18" charset="0"/>
              </a:rPr>
              <a:t>)</a:t>
            </a:r>
            <a:endParaRPr lang="en-US" sz="1800" dirty="0" smtClean="0">
              <a:latin typeface="Cambria" panose="02040503050406030204" pitchFamily="18" charset="0"/>
              <a:ea typeface="Cambria" panose="02040503050406030204" pitchFamily="18" charset="0"/>
            </a:endParaRPr>
          </a:p>
          <a:p>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Vùng</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đồi</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núi</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địa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thế</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cao</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và</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dốc</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tập</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trung</a:t>
            </a:r>
            <a:r>
              <a:rPr lang="en-US" sz="1800" dirty="0" smtClean="0">
                <a:solidFill>
                  <a:srgbClr val="262626"/>
                </a:solidFill>
                <a:latin typeface="Cambria" panose="02040503050406030204" pitchFamily="18" charset="0"/>
                <a:ea typeface="Cambria" panose="02040503050406030204" pitchFamily="18" charset="0"/>
              </a:rPr>
              <a:t> ở </a:t>
            </a:r>
            <a:r>
              <a:rPr lang="en-US" sz="1800" dirty="0" err="1" smtClean="0">
                <a:solidFill>
                  <a:srgbClr val="262626"/>
                </a:solidFill>
                <a:latin typeface="Cambria" panose="02040503050406030204" pitchFamily="18" charset="0"/>
                <a:ea typeface="Cambria" panose="02040503050406030204" pitchFamily="18" charset="0"/>
              </a:rPr>
              <a:t>phía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Bắc</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và</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phía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Tây</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thành</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phố</a:t>
            </a:r>
            <a:r>
              <a:rPr lang="en-US" sz="1800" dirty="0">
                <a:solidFill>
                  <a:srgbClr val="262626"/>
                </a:solidFill>
                <a:latin typeface="Cambria" panose="02040503050406030204" pitchFamily="18" charset="0"/>
                <a:ea typeface="Cambria" panose="02040503050406030204" pitchFamily="18" charset="0"/>
              </a:rPr>
              <a:t>.</a:t>
            </a:r>
            <a:endParaRPr lang="en-US" sz="1800" dirty="0" smtClean="0">
              <a:latin typeface="Cambria" panose="02040503050406030204" pitchFamily="18" charset="0"/>
              <a:ea typeface="Cambria" panose="02040503050406030204" pitchFamily="18" charset="0"/>
            </a:endParaRPr>
          </a:p>
          <a:p>
            <a:r>
              <a:rPr lang="en-US" sz="1800" dirty="0">
                <a:solidFill>
                  <a:srgbClr val="262626"/>
                </a:solidFill>
                <a:latin typeface="Cambria" panose="02040503050406030204" pitchFamily="18" charset="0"/>
                <a:ea typeface="Cambria" panose="02040503050406030204" pitchFamily="18" charset="0"/>
              </a:rPr>
              <a:t>*</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Địa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hình</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thấp</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dần</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từ</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Bắc</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tới</a:t>
            </a:r>
            <a:r>
              <a:rPr lang="en-US" sz="1800" dirty="0" smtClean="0">
                <a:solidFill>
                  <a:srgbClr val="262626"/>
                </a:solidFill>
                <a:latin typeface="Cambria" panose="02040503050406030204" pitchFamily="18" charset="0"/>
                <a:ea typeface="Cambria" panose="02040503050406030204" pitchFamily="18" charset="0"/>
              </a:rPr>
              <a:t> Nam, </a:t>
            </a:r>
            <a:r>
              <a:rPr lang="en-US" sz="1800" dirty="0" err="1" smtClean="0">
                <a:solidFill>
                  <a:srgbClr val="262626"/>
                </a:solidFill>
                <a:latin typeface="Cambria" panose="02040503050406030204" pitchFamily="18" charset="0"/>
                <a:ea typeface="Cambria" panose="02040503050406030204" pitchFamily="18" charset="0"/>
              </a:rPr>
              <a:t>từ</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Tây</a:t>
            </a:r>
            <a:r>
              <a:rPr lang="en-US" sz="1800" dirty="0" smtClean="0">
                <a:solidFill>
                  <a:srgbClr val="262626"/>
                </a:solidFill>
                <a:latin typeface="Cambria" panose="02040503050406030204" pitchFamily="18" charset="0"/>
                <a:ea typeface="Cambria" panose="02040503050406030204" pitchFamily="18" charset="0"/>
              </a:rPr>
              <a:t> sang </a:t>
            </a:r>
            <a:r>
              <a:rPr lang="en-US" sz="1800" dirty="0" err="1" smtClean="0">
                <a:solidFill>
                  <a:srgbClr val="262626"/>
                </a:solidFill>
                <a:latin typeface="Cambria" panose="02040503050406030204" pitchFamily="18" charset="0"/>
                <a:ea typeface="Cambria" panose="02040503050406030204" pitchFamily="18" charset="0"/>
              </a:rPr>
              <a:t>Đông</a:t>
            </a:r>
            <a:r>
              <a:rPr lang="en-US" sz="1800" dirty="0" smtClean="0">
                <a:latin typeface="Cambria" panose="02040503050406030204" pitchFamily="18" charset="0"/>
                <a:ea typeface="Cambria" panose="02040503050406030204" pitchFamily="18" charset="0"/>
              </a:rPr>
              <a:t/>
            </a:r>
            <a:br>
              <a:rPr lang="en-US" sz="1800" dirty="0" smtClean="0">
                <a:latin typeface="Cambria" panose="02040503050406030204" pitchFamily="18" charset="0"/>
                <a:ea typeface="Cambria" panose="02040503050406030204" pitchFamily="18" charset="0"/>
              </a:rPr>
            </a:br>
            <a:endParaRPr lang="en-US" sz="1800" dirty="0">
              <a:latin typeface="Cambria" panose="02040503050406030204" pitchFamily="18" charset="0"/>
              <a:ea typeface="Cambria" panose="02040503050406030204" pitchFamily="18" charset="0"/>
            </a:endParaRPr>
          </a:p>
        </p:txBody>
      </p:sp>
      <p:sp>
        <p:nvSpPr>
          <p:cNvPr id="5" name="Rectangle 4"/>
          <p:cNvSpPr/>
          <p:nvPr/>
        </p:nvSpPr>
        <p:spPr>
          <a:xfrm>
            <a:off x="468352" y="2990805"/>
            <a:ext cx="5631366" cy="1477328"/>
          </a:xfrm>
          <a:prstGeom prst="rect">
            <a:avLst/>
          </a:prstGeom>
        </p:spPr>
        <p:txBody>
          <a:bodyPr wrap="square">
            <a:spAutoFit/>
          </a:bodyPr>
          <a:lstStyle/>
          <a:p>
            <a:r>
              <a:rPr lang="en-US" sz="1800" b="1" dirty="0" smtClean="0">
                <a:solidFill>
                  <a:srgbClr val="262626"/>
                </a:solidFill>
                <a:latin typeface="Cambria" panose="02040503050406030204" pitchFamily="18" charset="0"/>
                <a:ea typeface="Cambria" panose="02040503050406030204" pitchFamily="18" charset="0"/>
              </a:rPr>
              <a:t>2. </a:t>
            </a:r>
            <a:r>
              <a:rPr lang="en-US" sz="1800" b="1" dirty="0" err="1" smtClean="0">
                <a:solidFill>
                  <a:srgbClr val="262626"/>
                </a:solidFill>
                <a:latin typeface="Cambria" panose="02040503050406030204" pitchFamily="18" charset="0"/>
                <a:ea typeface="Cambria" panose="02040503050406030204" pitchFamily="18" charset="0"/>
              </a:rPr>
              <a:t>Khí</a:t>
            </a:r>
            <a:r>
              <a:rPr lang="en-US" sz="1800" b="1" dirty="0" smtClean="0">
                <a:solidFill>
                  <a:srgbClr val="262626"/>
                </a:solidFill>
                <a:latin typeface="Cambria" panose="02040503050406030204" pitchFamily="18" charset="0"/>
                <a:ea typeface="Cambria" panose="02040503050406030204" pitchFamily="18" charset="0"/>
              </a:rPr>
              <a:t> </a:t>
            </a:r>
            <a:r>
              <a:rPr lang="en-US" sz="1800" b="1" dirty="0" err="1" smtClean="0">
                <a:solidFill>
                  <a:srgbClr val="262626"/>
                </a:solidFill>
                <a:latin typeface="Cambria" panose="02040503050406030204" pitchFamily="18" charset="0"/>
                <a:ea typeface="Cambria" panose="02040503050406030204" pitchFamily="18" charset="0"/>
              </a:rPr>
              <a:t>hậu</a:t>
            </a:r>
            <a:endParaRPr lang="en-US" sz="1800" dirty="0" smtClean="0">
              <a:latin typeface="Cambria" panose="02040503050406030204" pitchFamily="18" charset="0"/>
              <a:ea typeface="Cambria" panose="02040503050406030204" pitchFamily="18" charset="0"/>
            </a:endParaRPr>
          </a:p>
          <a:p>
            <a:pPr marL="285750" indent="-285750">
              <a:buFontTx/>
              <a:buChar char="-"/>
            </a:pPr>
            <a:r>
              <a:rPr lang="en-US" sz="1800" dirty="0" err="1" smtClean="0">
                <a:solidFill>
                  <a:srgbClr val="262626"/>
                </a:solidFill>
                <a:latin typeface="Cambria" panose="02040503050406030204" pitchFamily="18" charset="0"/>
                <a:ea typeface="Cambria" panose="02040503050406030204" pitchFamily="18" charset="0"/>
              </a:rPr>
              <a:t>Khí</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hậu</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nhiệt</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đới</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ẩm</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gió</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mùa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mùa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hạ</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nóng</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mưa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nhiều</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mùa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đông</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lạnh</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mưa</a:t>
            </a:r>
            <a:r>
              <a:rPr lang="en-US" sz="1800" dirty="0" smtClean="0">
                <a:solidFill>
                  <a:srgbClr val="262626"/>
                </a:solidFill>
                <a:latin typeface="Cambria" panose="02040503050406030204" pitchFamily="18" charset="0"/>
                <a:ea typeface="Cambria" panose="02040503050406030204" pitchFamily="18" charset="0"/>
              </a:rPr>
              <a:t> </a:t>
            </a:r>
            <a:r>
              <a:rPr lang="en-US" sz="1800" dirty="0" err="1" smtClean="0">
                <a:solidFill>
                  <a:srgbClr val="262626"/>
                </a:solidFill>
                <a:latin typeface="Cambria" panose="02040503050406030204" pitchFamily="18" charset="0"/>
                <a:ea typeface="Cambria" panose="02040503050406030204" pitchFamily="18" charset="0"/>
              </a:rPr>
              <a:t>ít</a:t>
            </a:r>
            <a:r>
              <a:rPr lang="en-US" sz="1800" dirty="0" smtClean="0">
                <a:solidFill>
                  <a:srgbClr val="262626"/>
                </a:solidFill>
                <a:latin typeface="Cambria" panose="02040503050406030204" pitchFamily="18" charset="0"/>
                <a:ea typeface="Cambria" panose="02040503050406030204" pitchFamily="18" charset="0"/>
              </a:rPr>
              <a:t>.</a:t>
            </a:r>
            <a:endParaRPr lang="en-US" sz="1800" dirty="0" smtClean="0">
              <a:latin typeface="Cambria" panose="02040503050406030204" pitchFamily="18" charset="0"/>
              <a:ea typeface="Cambria" panose="02040503050406030204" pitchFamily="18" charset="0"/>
            </a:endParaRPr>
          </a:p>
          <a:p>
            <a:r>
              <a:rPr lang="en-US" sz="1800" dirty="0" smtClean="0">
                <a:latin typeface="Cambria" panose="02040503050406030204" pitchFamily="18" charset="0"/>
                <a:ea typeface="Cambria" panose="02040503050406030204" pitchFamily="18" charset="0"/>
              </a:rPr>
              <a:t/>
            </a:r>
            <a:br>
              <a:rPr lang="en-US" sz="1800" dirty="0" smtClean="0">
                <a:latin typeface="Cambria" panose="02040503050406030204" pitchFamily="18" charset="0"/>
                <a:ea typeface="Cambria" panose="02040503050406030204" pitchFamily="18" charset="0"/>
              </a:rPr>
            </a:br>
            <a:endParaRPr lang="en-US" sz="1800" dirty="0">
              <a:latin typeface="Cambria" panose="02040503050406030204" pitchFamily="18" charset="0"/>
              <a:ea typeface="Cambria" panose="02040503050406030204" pitchFamily="18" charset="0"/>
            </a:endParaRPr>
          </a:p>
        </p:txBody>
      </p:sp>
      <p:pic>
        <p:nvPicPr>
          <p:cNvPr id="1026" name="Picture 2" descr="Hội bảo vệ thiên nhiên và môi trường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658" y="2907477"/>
            <a:ext cx="2901176" cy="201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9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8" name="Google Shape;438;p32"/>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Fira Sans Light"/>
                <a:sym typeface="Fira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FFFFFF"/>
              </a:solidFill>
              <a:effectLst/>
              <a:uLnTx/>
              <a:uFillTx/>
              <a:latin typeface="Fira Sans Light"/>
              <a:sym typeface="Fira Sans Light"/>
            </a:endParaRPr>
          </a:p>
        </p:txBody>
      </p:sp>
      <p:sp>
        <p:nvSpPr>
          <p:cNvPr id="2" name="Rectangle 1"/>
          <p:cNvSpPr/>
          <p:nvPr/>
        </p:nvSpPr>
        <p:spPr>
          <a:xfrm>
            <a:off x="415546" y="991161"/>
            <a:ext cx="5337716" cy="1323439"/>
          </a:xfrm>
          <a:prstGeom prst="rect">
            <a:avLst/>
          </a:prstGeom>
        </p:spPr>
        <p:txBody>
          <a:bodyPr wrap="square">
            <a:spAutoFit/>
          </a:bodyPr>
          <a:lstStyle/>
          <a:p>
            <a:r>
              <a:rPr lang="vi-VN" sz="2000" b="1" dirty="0" smtClean="0">
                <a:solidFill>
                  <a:srgbClr val="262626"/>
                </a:solidFill>
                <a:latin typeface="Cambria" panose="02040503050406030204" pitchFamily="18" charset="0"/>
                <a:ea typeface="Cambria" panose="02040503050406030204" pitchFamily="18" charset="0"/>
              </a:rPr>
              <a:t>3</a:t>
            </a:r>
            <a:r>
              <a:rPr lang="vi-VN" sz="2000" b="1" dirty="0">
                <a:solidFill>
                  <a:srgbClr val="262626"/>
                </a:solidFill>
                <a:latin typeface="Cambria" panose="02040503050406030204" pitchFamily="18" charset="0"/>
                <a:ea typeface="Cambria" panose="02040503050406030204" pitchFamily="18" charset="0"/>
              </a:rPr>
              <a:t>. Thủy văn </a:t>
            </a:r>
            <a:endParaRPr lang="vi-VN" sz="2000" dirty="0">
              <a:latin typeface="Cambria" panose="02040503050406030204" pitchFamily="18" charset="0"/>
              <a:ea typeface="Cambria" panose="02040503050406030204" pitchFamily="18" charset="0"/>
            </a:endParaRPr>
          </a:p>
          <a:p>
            <a:r>
              <a:rPr lang="vi-VN" sz="2000" dirty="0">
                <a:solidFill>
                  <a:srgbClr val="262626"/>
                </a:solidFill>
                <a:latin typeface="Cambria" panose="02040503050406030204" pitchFamily="18" charset="0"/>
                <a:ea typeface="Cambria" panose="02040503050406030204" pitchFamily="18" charset="0"/>
              </a:rPr>
              <a:t>- Mạng lưới sông ngòi khá dày đặc</a:t>
            </a:r>
            <a:endParaRPr lang="vi-VN" sz="2000" dirty="0">
              <a:latin typeface="Cambria" panose="02040503050406030204" pitchFamily="18" charset="0"/>
              <a:ea typeface="Cambria" panose="02040503050406030204" pitchFamily="18" charset="0"/>
            </a:endParaRPr>
          </a:p>
          <a:p>
            <a:r>
              <a:rPr lang="vi-VN" sz="2000" dirty="0" smtClean="0">
                <a:solidFill>
                  <a:srgbClr val="262626"/>
                </a:solidFill>
                <a:latin typeface="Cambria" panose="02040503050406030204" pitchFamily="18" charset="0"/>
                <a:ea typeface="Cambria" panose="02040503050406030204" pitchFamily="18" charset="0"/>
              </a:rPr>
              <a:t>- N</a:t>
            </a:r>
            <a:r>
              <a:rPr lang="en-US" sz="2000" dirty="0" err="1" smtClean="0">
                <a:solidFill>
                  <a:srgbClr val="262626"/>
                </a:solidFill>
                <a:latin typeface="Cambria" panose="02040503050406030204" pitchFamily="18" charset="0"/>
                <a:ea typeface="Cambria" panose="02040503050406030204" pitchFamily="18" charset="0"/>
              </a:rPr>
              <a:t>guồn</a:t>
            </a:r>
            <a:r>
              <a:rPr lang="en-US" sz="2000" dirty="0" smtClean="0">
                <a:solidFill>
                  <a:srgbClr val="262626"/>
                </a:solidFill>
                <a:latin typeface="Cambria" panose="02040503050406030204" pitchFamily="18" charset="0"/>
                <a:ea typeface="Cambria" panose="02040503050406030204" pitchFamily="18" charset="0"/>
              </a:rPr>
              <a:t> n</a:t>
            </a:r>
            <a:r>
              <a:rPr lang="vi-VN" sz="2000" dirty="0" smtClean="0">
                <a:solidFill>
                  <a:srgbClr val="262626"/>
                </a:solidFill>
                <a:latin typeface="Cambria" panose="02040503050406030204" pitchFamily="18" charset="0"/>
                <a:ea typeface="Cambria" panose="02040503050406030204" pitchFamily="18" charset="0"/>
              </a:rPr>
              <a:t>ước </a:t>
            </a:r>
            <a:r>
              <a:rPr lang="vi-VN" sz="2000" dirty="0">
                <a:solidFill>
                  <a:srgbClr val="262626"/>
                </a:solidFill>
                <a:latin typeface="Cambria" panose="02040503050406030204" pitchFamily="18" charset="0"/>
                <a:ea typeface="Cambria" panose="02040503050406030204" pitchFamily="18" charset="0"/>
              </a:rPr>
              <a:t>ngầm khá phong phú, được khai thác để đáp ứng nhu cầu sản xuất và sinh hoạt </a:t>
            </a:r>
            <a:endParaRPr lang="vi-VN" sz="2000"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5962899" y="601820"/>
            <a:ext cx="3007866" cy="2102120"/>
          </a:xfrm>
          <a:prstGeom prst="rect">
            <a:avLst/>
          </a:prstGeom>
        </p:spPr>
      </p:pic>
      <p:sp>
        <p:nvSpPr>
          <p:cNvPr id="8" name="Rectangle 7"/>
          <p:cNvSpPr/>
          <p:nvPr/>
        </p:nvSpPr>
        <p:spPr>
          <a:xfrm>
            <a:off x="415546" y="2064420"/>
            <a:ext cx="5085722" cy="2554545"/>
          </a:xfrm>
          <a:prstGeom prst="rect">
            <a:avLst/>
          </a:prstGeom>
        </p:spPr>
        <p:txBody>
          <a:bodyPr wrap="square">
            <a:spAutoFit/>
          </a:bodyPr>
          <a:lstStyle/>
          <a:p>
            <a:pPr algn="just"/>
            <a:r>
              <a:rPr lang="vi-VN" sz="2000" dirty="0">
                <a:solidFill>
                  <a:srgbClr val="262626"/>
                </a:solidFill>
                <a:latin typeface="Cambria" panose="02040503050406030204" pitchFamily="18" charset="0"/>
                <a:ea typeface="Cambria" panose="02040503050406030204" pitchFamily="18" charset="0"/>
              </a:rPr>
              <a:t> </a:t>
            </a:r>
            <a:endParaRPr lang="vi-VN" sz="2000" dirty="0">
              <a:latin typeface="Cambria" panose="02040503050406030204" pitchFamily="18" charset="0"/>
              <a:ea typeface="Cambria" panose="02040503050406030204" pitchFamily="18" charset="0"/>
            </a:endParaRPr>
          </a:p>
          <a:p>
            <a:pPr algn="just"/>
            <a:r>
              <a:rPr lang="vi-VN" sz="2000" b="1" dirty="0">
                <a:solidFill>
                  <a:srgbClr val="262626"/>
                </a:solidFill>
                <a:latin typeface="Cambria" panose="02040503050406030204" pitchFamily="18" charset="0"/>
                <a:ea typeface="Cambria" panose="02040503050406030204" pitchFamily="18" charset="0"/>
              </a:rPr>
              <a:t>4. Đất</a:t>
            </a:r>
            <a:endParaRPr lang="vi-VN" sz="2000" dirty="0">
              <a:latin typeface="Cambria" panose="02040503050406030204" pitchFamily="18" charset="0"/>
              <a:ea typeface="Cambria" panose="02040503050406030204" pitchFamily="18" charset="0"/>
            </a:endParaRPr>
          </a:p>
          <a:p>
            <a:pPr algn="just"/>
            <a:r>
              <a:rPr lang="vi-VN" sz="2000" dirty="0">
                <a:solidFill>
                  <a:srgbClr val="262626"/>
                </a:solidFill>
                <a:latin typeface="Cambria" panose="02040503050406030204" pitchFamily="18" charset="0"/>
                <a:ea typeface="Cambria" panose="02040503050406030204" pitchFamily="18" charset="0"/>
              </a:rPr>
              <a:t>- Có 4 loại đất chính: </a:t>
            </a:r>
            <a:r>
              <a:rPr lang="en-US" sz="2000" dirty="0" err="1" smtClean="0">
                <a:solidFill>
                  <a:srgbClr val="262626"/>
                </a:solidFill>
                <a:latin typeface="Cambria" panose="02040503050406030204" pitchFamily="18" charset="0"/>
                <a:ea typeface="Cambria" panose="02040503050406030204" pitchFamily="18" charset="0"/>
              </a:rPr>
              <a:t>đất</a:t>
            </a:r>
            <a:r>
              <a:rPr lang="en-US" sz="2000" dirty="0" smtClean="0">
                <a:solidFill>
                  <a:srgbClr val="262626"/>
                </a:solidFill>
                <a:latin typeface="Cambria" panose="02040503050406030204" pitchFamily="18" charset="0"/>
                <a:ea typeface="Cambria" panose="02040503050406030204" pitchFamily="18" charset="0"/>
              </a:rPr>
              <a:t> </a:t>
            </a:r>
            <a:r>
              <a:rPr lang="vi-VN" sz="2000" dirty="0" smtClean="0">
                <a:solidFill>
                  <a:srgbClr val="262626"/>
                </a:solidFill>
                <a:latin typeface="Cambria" panose="02040503050406030204" pitchFamily="18" charset="0"/>
                <a:ea typeface="Cambria" panose="02040503050406030204" pitchFamily="18" charset="0"/>
              </a:rPr>
              <a:t>phù </a:t>
            </a:r>
            <a:r>
              <a:rPr lang="vi-VN" sz="2000" dirty="0">
                <a:solidFill>
                  <a:srgbClr val="262626"/>
                </a:solidFill>
                <a:latin typeface="Cambria" panose="02040503050406030204" pitchFamily="18" charset="0"/>
                <a:ea typeface="Cambria" panose="02040503050406030204" pitchFamily="18" charset="0"/>
              </a:rPr>
              <a:t>sa trong đê, </a:t>
            </a:r>
            <a:r>
              <a:rPr lang="en-US" sz="2000" dirty="0" err="1" smtClean="0">
                <a:solidFill>
                  <a:srgbClr val="262626"/>
                </a:solidFill>
                <a:latin typeface="Cambria" panose="02040503050406030204" pitchFamily="18" charset="0"/>
                <a:ea typeface="Cambria" panose="02040503050406030204" pitchFamily="18" charset="0"/>
              </a:rPr>
              <a:t>đất</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phù</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sa</a:t>
            </a:r>
            <a:r>
              <a:rPr lang="en-US" sz="2000" dirty="0" smtClean="0">
                <a:solidFill>
                  <a:srgbClr val="262626"/>
                </a:solidFill>
                <a:latin typeface="Cambria" panose="02040503050406030204" pitchFamily="18" charset="0"/>
                <a:ea typeface="Cambria" panose="02040503050406030204" pitchFamily="18" charset="0"/>
              </a:rPr>
              <a:t> </a:t>
            </a:r>
            <a:r>
              <a:rPr lang="vi-VN" sz="2000" dirty="0" smtClean="0">
                <a:solidFill>
                  <a:srgbClr val="262626"/>
                </a:solidFill>
                <a:latin typeface="Cambria" panose="02040503050406030204" pitchFamily="18" charset="0"/>
                <a:ea typeface="Cambria" panose="02040503050406030204" pitchFamily="18" charset="0"/>
              </a:rPr>
              <a:t>ngoài đê,</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đất</a:t>
            </a:r>
            <a:r>
              <a:rPr lang="en-US" sz="2000" dirty="0" smtClean="0">
                <a:solidFill>
                  <a:srgbClr val="262626"/>
                </a:solidFill>
                <a:latin typeface="Cambria" panose="02040503050406030204" pitchFamily="18" charset="0"/>
                <a:ea typeface="Cambria" panose="02040503050406030204" pitchFamily="18" charset="0"/>
              </a:rPr>
              <a:t> </a:t>
            </a:r>
            <a:r>
              <a:rPr lang="vi-VN" sz="2000" dirty="0" smtClean="0">
                <a:solidFill>
                  <a:srgbClr val="262626"/>
                </a:solidFill>
                <a:latin typeface="Cambria" panose="02040503050406030204" pitchFamily="18" charset="0"/>
                <a:ea typeface="Cambria" panose="02040503050406030204" pitchFamily="18" charset="0"/>
              </a:rPr>
              <a:t>bạc </a:t>
            </a:r>
            <a:r>
              <a:rPr lang="vi-VN" sz="2000" dirty="0">
                <a:solidFill>
                  <a:srgbClr val="262626"/>
                </a:solidFill>
                <a:latin typeface="Cambria" panose="02040503050406030204" pitchFamily="18" charset="0"/>
                <a:ea typeface="Cambria" panose="02040503050406030204" pitchFamily="18" charset="0"/>
              </a:rPr>
              <a:t>màu, </a:t>
            </a:r>
            <a:r>
              <a:rPr lang="en-US" sz="2000" dirty="0" err="1" smtClean="0">
                <a:solidFill>
                  <a:srgbClr val="262626"/>
                </a:solidFill>
                <a:latin typeface="Cambria" panose="02040503050406030204" pitchFamily="18" charset="0"/>
                <a:ea typeface="Cambria" panose="02040503050406030204" pitchFamily="18" charset="0"/>
              </a:rPr>
              <a:t>đất</a:t>
            </a:r>
            <a:r>
              <a:rPr lang="en-US" sz="2000" dirty="0" smtClean="0">
                <a:solidFill>
                  <a:srgbClr val="262626"/>
                </a:solidFill>
                <a:latin typeface="Cambria" panose="02040503050406030204" pitchFamily="18" charset="0"/>
                <a:ea typeface="Cambria" panose="02040503050406030204" pitchFamily="18" charset="0"/>
              </a:rPr>
              <a:t> </a:t>
            </a:r>
            <a:r>
              <a:rPr lang="vi-VN" sz="2000" dirty="0" smtClean="0">
                <a:solidFill>
                  <a:srgbClr val="262626"/>
                </a:solidFill>
                <a:latin typeface="Cambria" panose="02040503050406030204" pitchFamily="18" charset="0"/>
                <a:ea typeface="Cambria" panose="02040503050406030204" pitchFamily="18" charset="0"/>
              </a:rPr>
              <a:t>đồi núi</a:t>
            </a:r>
            <a:r>
              <a:rPr lang="en-US" sz="2000" dirty="0" smtClean="0">
                <a:solidFill>
                  <a:srgbClr val="262626"/>
                </a:solidFill>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Đất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nông</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nghiệp</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chiếm</a:t>
            </a:r>
            <a:r>
              <a:rPr lang="en-US" sz="2000" dirty="0" smtClean="0">
                <a:latin typeface="Cambria" panose="02040503050406030204" pitchFamily="18" charset="0"/>
                <a:ea typeface="Cambria" panose="02040503050406030204" pitchFamily="18" charset="0"/>
              </a:rPr>
              <a:t> 58,3% </a:t>
            </a:r>
            <a:r>
              <a:rPr lang="en-US" sz="2000" dirty="0" err="1" smtClean="0">
                <a:latin typeface="Cambria" panose="02040503050406030204" pitchFamily="18" charset="0"/>
                <a:ea typeface="Cambria" panose="02040503050406030204" pitchFamily="18" charset="0"/>
              </a:rPr>
              <a:t>diện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tích</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tự</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nhiên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đất</a:t>
            </a:r>
            <a:r>
              <a:rPr lang="en-US" sz="2000" dirty="0" smtClean="0">
                <a:latin typeface="Cambria" panose="02040503050406030204" pitchFamily="18" charset="0"/>
                <a:ea typeface="Cambria" panose="02040503050406030204" pitchFamily="18" charset="0"/>
              </a:rPr>
              <a:t> phi </a:t>
            </a:r>
            <a:r>
              <a:rPr lang="en-US" sz="2000" dirty="0" err="1" smtClean="0">
                <a:latin typeface="Cambria" panose="02040503050406030204" pitchFamily="18" charset="0"/>
                <a:ea typeface="Cambria" panose="02040503050406030204" pitchFamily="18" charset="0"/>
              </a:rPr>
              <a:t>nông</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nghiệp</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chiếm</a:t>
            </a:r>
            <a:r>
              <a:rPr lang="en-US" sz="2000" dirty="0" smtClean="0">
                <a:latin typeface="Cambria" panose="02040503050406030204" pitchFamily="18" charset="0"/>
                <a:ea typeface="Cambria" panose="02040503050406030204" pitchFamily="18" charset="0"/>
              </a:rPr>
              <a:t> 39,9%,…</a:t>
            </a:r>
            <a:r>
              <a:rPr lang="vi-VN" sz="2000" dirty="0">
                <a:latin typeface="Cambria" panose="02040503050406030204" pitchFamily="18" charset="0"/>
                <a:ea typeface="Cambria" panose="02040503050406030204" pitchFamily="18" charset="0"/>
              </a:rPr>
              <a:t/>
            </a:r>
            <a:br>
              <a:rPr lang="vi-VN" sz="2000" dirty="0">
                <a:latin typeface="Cambria" panose="02040503050406030204" pitchFamily="18" charset="0"/>
                <a:ea typeface="Cambria" panose="02040503050406030204" pitchFamily="18" charset="0"/>
              </a:rPr>
            </a:br>
            <a:r>
              <a:rPr kumimoji="0" lang="en-US" sz="20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sym typeface="Arial"/>
              </a:rPr>
              <a:t/>
            </a:r>
            <a:br>
              <a:rPr kumimoji="0" lang="en-US" sz="20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sym typeface="Arial"/>
              </a:rPr>
            </a:b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4726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8" name="Google Shape;438;p32"/>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Fira Sans Light"/>
                <a:sym typeface="Fira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FFFFFF"/>
              </a:solidFill>
              <a:effectLst/>
              <a:uLnTx/>
              <a:uFillTx/>
              <a:latin typeface="Fira Sans Light"/>
              <a:sym typeface="Fira Sans Light"/>
            </a:endParaRPr>
          </a:p>
        </p:txBody>
      </p:sp>
      <p:sp>
        <p:nvSpPr>
          <p:cNvPr id="2" name="Rectangle 1"/>
          <p:cNvSpPr/>
          <p:nvPr/>
        </p:nvSpPr>
        <p:spPr>
          <a:xfrm>
            <a:off x="415546" y="1141090"/>
            <a:ext cx="5337716"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smtClean="0">
                <a:solidFill>
                  <a:srgbClr val="262626"/>
                </a:solidFill>
                <a:latin typeface="Cambria" panose="02040503050406030204" pitchFamily="18" charset="0"/>
                <a:ea typeface="Cambria" panose="02040503050406030204" pitchFamily="18" charset="0"/>
              </a:rPr>
              <a:t>5. </a:t>
            </a:r>
            <a:r>
              <a:rPr lang="en-US" sz="2000" b="1" dirty="0" err="1" smtClean="0">
                <a:solidFill>
                  <a:srgbClr val="262626"/>
                </a:solidFill>
                <a:latin typeface="Cambria" panose="02040503050406030204" pitchFamily="18" charset="0"/>
                <a:ea typeface="Cambria" panose="02040503050406030204" pitchFamily="18" charset="0"/>
              </a:rPr>
              <a:t>Tài</a:t>
            </a:r>
            <a:r>
              <a:rPr lang="en-US" sz="2000" b="1" dirty="0" smtClean="0">
                <a:solidFill>
                  <a:srgbClr val="262626"/>
                </a:solidFill>
                <a:latin typeface="Cambria" panose="02040503050406030204" pitchFamily="18" charset="0"/>
                <a:ea typeface="Cambria" panose="02040503050406030204" pitchFamily="18" charset="0"/>
              </a:rPr>
              <a:t> </a:t>
            </a:r>
            <a:r>
              <a:rPr lang="en-US" sz="2000" b="1" dirty="0" err="1" smtClean="0">
                <a:solidFill>
                  <a:srgbClr val="262626"/>
                </a:solidFill>
                <a:latin typeface="Cambria" panose="02040503050406030204" pitchFamily="18" charset="0"/>
                <a:ea typeface="Cambria" panose="02040503050406030204" pitchFamily="18" charset="0"/>
              </a:rPr>
              <a:t>nguyên</a:t>
            </a:r>
            <a:r>
              <a:rPr lang="en-US" sz="2000" b="1" dirty="0" smtClean="0">
                <a:solidFill>
                  <a:srgbClr val="262626"/>
                </a:solidFill>
                <a:latin typeface="Cambria" panose="02040503050406030204" pitchFamily="18" charset="0"/>
                <a:ea typeface="Cambria" panose="02040503050406030204" pitchFamily="18" charset="0"/>
              </a:rPr>
              <a:t> du </a:t>
            </a:r>
            <a:r>
              <a:rPr lang="en-US" sz="2000" b="1" dirty="0" err="1" smtClean="0">
                <a:solidFill>
                  <a:srgbClr val="262626"/>
                </a:solidFill>
                <a:latin typeface="Cambria" panose="02040503050406030204" pitchFamily="18" charset="0"/>
                <a:ea typeface="Cambria" panose="02040503050406030204" pitchFamily="18" charset="0"/>
              </a:rPr>
              <a:t>lịch</a:t>
            </a:r>
            <a:r>
              <a:rPr lang="en-US" sz="2000" b="1" dirty="0" smtClean="0">
                <a:solidFill>
                  <a:srgbClr val="262626"/>
                </a:solidFill>
                <a:latin typeface="Cambria" panose="02040503050406030204" pitchFamily="18" charset="0"/>
                <a:ea typeface="Cambria" panose="02040503050406030204" pitchFamily="18" charset="0"/>
              </a:rPr>
              <a:t> </a:t>
            </a:r>
            <a:r>
              <a:rPr lang="en-US" sz="2000" b="1" dirty="0" err="1" smtClean="0">
                <a:solidFill>
                  <a:srgbClr val="262626"/>
                </a:solidFill>
                <a:latin typeface="Cambria" panose="02040503050406030204" pitchFamily="18" charset="0"/>
                <a:ea typeface="Cambria" panose="02040503050406030204" pitchFamily="18" charset="0"/>
              </a:rPr>
              <a:t>tự</a:t>
            </a:r>
            <a:r>
              <a:rPr lang="en-US" sz="2000" b="1" dirty="0" smtClean="0">
                <a:solidFill>
                  <a:srgbClr val="262626"/>
                </a:solidFill>
                <a:latin typeface="Cambria" panose="02040503050406030204" pitchFamily="18" charset="0"/>
                <a:ea typeface="Cambria" panose="02040503050406030204" pitchFamily="18" charset="0"/>
              </a:rPr>
              <a:t> </a:t>
            </a:r>
            <a:r>
              <a:rPr lang="en-US" sz="2000" b="1" dirty="0" err="1" smtClean="0">
                <a:solidFill>
                  <a:srgbClr val="262626"/>
                </a:solidFill>
                <a:latin typeface="Cambria" panose="02040503050406030204" pitchFamily="18" charset="0"/>
                <a:ea typeface="Cambria" panose="02040503050406030204" pitchFamily="18" charset="0"/>
              </a:rPr>
              <a:t>nhiên</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Hà</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Nội</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có</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tiềm</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năng</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lớn</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về</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du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lịch</a:t>
            </a:r>
            <a:r>
              <a:rPr lang="en-US" sz="2000" dirty="0" smtClean="0">
                <a:solidFill>
                  <a:srgbClr val="262626"/>
                </a:solidFill>
                <a:latin typeface="Cambria" panose="02040503050406030204" pitchFamily="18" charset="0"/>
                <a:ea typeface="Cambria" panose="02040503050406030204" pitchFamily="18" charset="0"/>
              </a:rPr>
              <a:t>:</a:t>
            </a:r>
          </a:p>
          <a:p>
            <a:pPr marR="0" lvl="0" algn="l" defTabSz="914400" rtl="0" eaLnBrk="1" fontAlgn="auto" latinLnBrk="0" hangingPunct="1">
              <a:lnSpc>
                <a:spcPct val="100000"/>
              </a:lnSpc>
              <a:spcBef>
                <a:spcPts val="0"/>
              </a:spcBef>
              <a:spcAft>
                <a:spcPts val="0"/>
              </a:spcAft>
              <a:buClr>
                <a:srgbClr val="000000"/>
              </a:buClr>
              <a:buSzTx/>
              <a:tabLst/>
              <a:defRPr/>
            </a:pPr>
            <a:r>
              <a:rPr kumimoji="0" lang="en-US" sz="2000" b="0" i="0" u="none" strike="noStrike" kern="0" cap="none" spc="0" normalizeH="0" baseline="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Địa</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hình</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núi</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hệ</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thống</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hang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động</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cácxtơ</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kỳ</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thú</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chùa</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Hương</a:t>
            </a:r>
            <a:r>
              <a:rPr lang="en-US" sz="2000" dirty="0" smtClean="0">
                <a:solidFill>
                  <a:srgbClr val="262626"/>
                </a:solidFill>
                <a:latin typeface="Cambria" panose="02040503050406030204" pitchFamily="18" charset="0"/>
                <a:ea typeface="Cambria" panose="02040503050406030204" pitchFamily="18" charset="0"/>
              </a:rPr>
              <a:t>)</a:t>
            </a:r>
          </a:p>
          <a:p>
            <a:pPr marR="0" lvl="0" algn="l" defTabSz="914400" rtl="0" eaLnBrk="1" fontAlgn="auto" latinLnBrk="0" hangingPunct="1">
              <a:lnSpc>
                <a:spcPct val="100000"/>
              </a:lnSpc>
              <a:spcBef>
                <a:spcPts val="0"/>
              </a:spcBef>
              <a:spcAft>
                <a:spcPts val="0"/>
              </a:spcAft>
              <a:buClr>
                <a:srgbClr val="000000"/>
              </a:buClr>
              <a:buSzTx/>
              <a:tabLst/>
              <a:defRPr/>
            </a:pPr>
            <a:r>
              <a:rPr kumimoji="0" lang="en-US" sz="2000" b="0" i="0" u="none" strike="noStrike" kern="0" cap="none" spc="0" normalizeH="0" baseline="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Là</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một</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trong</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những</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thành</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phố</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có</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nhiều</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hồ</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trên</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thế</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giới</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hồ</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Hoàn</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Kiếm</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hồ</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Tây</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hồ</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noProof="0" dirty="0" err="1"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Suối</a:t>
            </a:r>
            <a:r>
              <a:rPr kumimoji="0" lang="en-US" sz="2000" b="0" i="0" u="none" strike="noStrike" kern="0" cap="none" spc="0" normalizeH="0" noProof="0" dirty="0" smtClean="0">
                <a:ln>
                  <a:noFill/>
                </a:ln>
                <a:solidFill>
                  <a:srgbClr val="262626"/>
                </a:solidFill>
                <a:effectLst/>
                <a:uLnTx/>
                <a:uFillTx/>
                <a:latin typeface="Cambria" panose="02040503050406030204" pitchFamily="18" charset="0"/>
                <a:ea typeface="Cambria" panose="02040503050406030204" pitchFamily="18" charset="0"/>
                <a:cs typeface="Arial"/>
                <a:sym typeface="Arial"/>
              </a:rPr>
              <a:t> Hai,…)</a:t>
            </a:r>
          </a:p>
          <a:p>
            <a:pPr marR="0" lvl="0" algn="l" defTabSz="914400" rtl="0" eaLnBrk="1" fontAlgn="auto" latinLnBrk="0" hangingPunct="1">
              <a:lnSpc>
                <a:spcPct val="100000"/>
              </a:lnSpc>
              <a:spcBef>
                <a:spcPts val="0"/>
              </a:spcBef>
              <a:spcAft>
                <a:spcPts val="0"/>
              </a:spcAft>
              <a:buClr>
                <a:srgbClr val="000000"/>
              </a:buClr>
              <a:buSzTx/>
              <a:tabLst/>
              <a:defRPr/>
            </a:pPr>
            <a:r>
              <a:rPr lang="en-US" sz="2000" baseline="0" dirty="0" smtClean="0">
                <a:solidFill>
                  <a:srgbClr val="262626"/>
                </a:solidFill>
                <a:latin typeface="Cambria" panose="02040503050406030204" pitchFamily="18" charset="0"/>
                <a:ea typeface="Cambria" panose="02040503050406030204" pitchFamily="18" charset="0"/>
              </a:rPr>
              <a:t>+ </a:t>
            </a:r>
            <a:r>
              <a:rPr lang="en-US" sz="2000" baseline="0" dirty="0" err="1" smtClean="0">
                <a:solidFill>
                  <a:srgbClr val="262626"/>
                </a:solidFill>
                <a:latin typeface="Cambria" panose="02040503050406030204" pitchFamily="18" charset="0"/>
                <a:ea typeface="Cambria" panose="02040503050406030204" pitchFamily="18" charset="0"/>
              </a:rPr>
              <a:t>Rừng</a:t>
            </a:r>
            <a:r>
              <a:rPr lang="en-US" sz="2000" dirty="0" smtClean="0">
                <a:solidFill>
                  <a:srgbClr val="262626"/>
                </a:solidFill>
                <a:latin typeface="Cambria" panose="02040503050406030204" pitchFamily="18" charset="0"/>
                <a:ea typeface="Cambria" panose="02040503050406030204" pitchFamily="18" charset="0"/>
              </a:rPr>
              <a:t>: </a:t>
            </a:r>
            <a:r>
              <a:rPr lang="en-US" sz="2000" baseline="0" dirty="0" err="1" smtClean="0">
                <a:solidFill>
                  <a:srgbClr val="262626"/>
                </a:solidFill>
                <a:latin typeface="Cambria" panose="02040503050406030204" pitchFamily="18" charset="0"/>
                <a:ea typeface="Cambria" panose="02040503050406030204" pitchFamily="18" charset="0"/>
              </a:rPr>
              <a:t>Vườn</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quốc</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gia</a:t>
            </a:r>
            <a:r>
              <a:rPr lang="en-US" sz="2000" dirty="0" smtClean="0">
                <a:solidFill>
                  <a:srgbClr val="262626"/>
                </a:solidFill>
                <a:latin typeface="Cambria" panose="02040503050406030204" pitchFamily="18" charset="0"/>
                <a:ea typeface="Cambria" panose="02040503050406030204" pitchFamily="18" charset="0"/>
              </a:rPr>
              <a:t> Ba </a:t>
            </a:r>
            <a:r>
              <a:rPr lang="en-US" sz="2000" dirty="0" err="1" smtClean="0">
                <a:solidFill>
                  <a:srgbClr val="262626"/>
                </a:solidFill>
                <a:latin typeface="Cambria" panose="02040503050406030204" pitchFamily="18" charset="0"/>
                <a:ea typeface="Cambria" panose="02040503050406030204" pitchFamily="18" charset="0"/>
              </a:rPr>
              <a:t>Vì</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vườn</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cò</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Ngọc</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Nhị</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rừng</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Bằng</a:t>
            </a:r>
            <a:r>
              <a:rPr lang="en-US" sz="2000" dirty="0" smtClean="0">
                <a:solidFill>
                  <a:srgbClr val="262626"/>
                </a:solidFill>
                <a:latin typeface="Cambria" panose="02040503050406030204" pitchFamily="18" charset="0"/>
                <a:ea typeface="Cambria" panose="02040503050406030204" pitchFamily="18" charset="0"/>
              </a:rPr>
              <a:t> </a:t>
            </a:r>
            <a:r>
              <a:rPr lang="en-US" sz="2000" dirty="0" err="1" smtClean="0">
                <a:solidFill>
                  <a:srgbClr val="262626"/>
                </a:solidFill>
                <a:latin typeface="Cambria" panose="02040503050406030204" pitchFamily="18" charset="0"/>
                <a:ea typeface="Cambria" panose="02040503050406030204" pitchFamily="18" charset="0"/>
              </a:rPr>
              <a:t>Tạ</a:t>
            </a:r>
            <a:r>
              <a:rPr lang="en-US" sz="2000" dirty="0" smtClean="0">
                <a:solidFill>
                  <a:srgbClr val="262626"/>
                </a:solidFill>
                <a:latin typeface="Cambria" panose="02040503050406030204" pitchFamily="18" charset="0"/>
                <a:ea typeface="Cambria" panose="02040503050406030204" pitchFamily="18" charset="0"/>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 name="Rectangle 7"/>
          <p:cNvSpPr/>
          <p:nvPr/>
        </p:nvSpPr>
        <p:spPr>
          <a:xfrm>
            <a:off x="415546" y="2064420"/>
            <a:ext cx="5085722"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62626"/>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r>
            <a:b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br>
            <a:r>
              <a:rPr kumimoji="0" lang="en-US" sz="20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r>
            <a:br>
              <a:rPr kumimoji="0" lang="en-US" sz="20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br>
            <a:endParaRPr kumimoji="0" lang="en-US" sz="20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Du lịch Chùa Hương: Hà Nội - Chùa Hương 1N Trọn Gó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292" y="1482055"/>
            <a:ext cx="2951356" cy="23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5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3" name="Picture 2"/>
          <p:cNvPicPr>
            <a:picLocks noChangeAspect="1"/>
          </p:cNvPicPr>
          <p:nvPr/>
        </p:nvPicPr>
        <p:blipFill>
          <a:blip r:embed="rId2"/>
          <a:stretch>
            <a:fillRect/>
          </a:stretch>
        </p:blipFill>
        <p:spPr>
          <a:xfrm>
            <a:off x="4728116" y="1271238"/>
            <a:ext cx="4086531" cy="3285893"/>
          </a:xfrm>
          <a:prstGeom prst="rect">
            <a:avLst/>
          </a:prstGeom>
        </p:spPr>
      </p:pic>
      <p:pic>
        <p:nvPicPr>
          <p:cNvPr id="4098" name="Picture 2" descr="Hồ Tây ở Quận Tây Hồ, Hà Nội | Foody.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90" y="1271238"/>
            <a:ext cx="4185966" cy="3285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0039" y="400456"/>
            <a:ext cx="2988527" cy="461665"/>
          </a:xfrm>
          <a:prstGeom prst="rect">
            <a:avLst/>
          </a:prstGeom>
          <a:noFill/>
        </p:spPr>
        <p:txBody>
          <a:bodyPr wrap="square" rtlCol="0">
            <a:spAutoFit/>
          </a:bodyPr>
          <a:lstStyle/>
          <a:p>
            <a:pPr algn="ctr"/>
            <a:r>
              <a:rPr lang="en-US" sz="2400" b="1" dirty="0" smtClean="0">
                <a:solidFill>
                  <a:schemeClr val="accent3"/>
                </a:solidFill>
                <a:latin typeface="Cambria" panose="02040503050406030204" pitchFamily="18" charset="0"/>
                <a:ea typeface="Cambria" panose="02040503050406030204" pitchFamily="18" charset="0"/>
              </a:rPr>
              <a:t>HỒ TÂY</a:t>
            </a:r>
            <a:endParaRPr lang="en-US" sz="2400"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87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5122" name="Picture 2" descr="Hồ Suối Hai đẹp thơ mộng dưới chân núi Ba Vì, Hà Nội - Tổng cục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68" y="847493"/>
            <a:ext cx="7092718" cy="39400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07067" y="196801"/>
            <a:ext cx="2884719" cy="400110"/>
          </a:xfrm>
          <a:prstGeom prst="rect">
            <a:avLst/>
          </a:prstGeom>
          <a:noFill/>
        </p:spPr>
        <p:txBody>
          <a:bodyPr wrap="square" rtlCol="0">
            <a:spAutoFit/>
          </a:bodyPr>
          <a:lstStyle/>
          <a:p>
            <a:pPr algn="ctr"/>
            <a:r>
              <a:rPr lang="en-US" sz="2000" b="1" dirty="0" smtClean="0">
                <a:solidFill>
                  <a:schemeClr val="bg1"/>
                </a:solidFill>
              </a:rPr>
              <a:t>HỒ SUỐI HAI (BA VÌ)</a:t>
            </a:r>
            <a:endParaRPr lang="en-US" sz="2000" b="1" dirty="0">
              <a:solidFill>
                <a:schemeClr val="bg1"/>
              </a:solidFill>
            </a:endParaRPr>
          </a:p>
        </p:txBody>
      </p:sp>
    </p:spTree>
    <p:extLst>
      <p:ext uri="{BB962C8B-B14F-4D97-AF65-F5344CB8AC3E}">
        <p14:creationId xmlns:p14="http://schemas.microsoft.com/office/powerpoint/2010/main" val="33429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6146" name="Picture 2" descr="Chỉ 300k đi du lịch Vườn quốc gia Ba Vì từ A-Z cho 2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249" y="1129989"/>
            <a:ext cx="4185424" cy="34159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Địa chỉ vườn quốc gia Ba Vì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50" y="1129990"/>
            <a:ext cx="4245440" cy="34159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71583" y="393601"/>
            <a:ext cx="4200292" cy="400110"/>
          </a:xfrm>
          <a:prstGeom prst="rect">
            <a:avLst/>
          </a:prstGeom>
          <a:noFill/>
        </p:spPr>
        <p:txBody>
          <a:bodyPr wrap="square" rtlCol="0">
            <a:spAutoFit/>
          </a:bodyPr>
          <a:lstStyle/>
          <a:p>
            <a:pPr algn="ctr"/>
            <a:r>
              <a:rPr lang="en-US" sz="2000" b="1" dirty="0" smtClean="0">
                <a:solidFill>
                  <a:schemeClr val="bg1"/>
                </a:solidFill>
              </a:rPr>
              <a:t>VƯỜN QUỐC GIA BA VÌ</a:t>
            </a:r>
            <a:endParaRPr lang="en-US" sz="2000" b="1" dirty="0">
              <a:solidFill>
                <a:schemeClr val="bg1"/>
              </a:solidFill>
            </a:endParaRPr>
          </a:p>
        </p:txBody>
      </p:sp>
    </p:spTree>
    <p:extLst>
      <p:ext uri="{BB962C8B-B14F-4D97-AF65-F5344CB8AC3E}">
        <p14:creationId xmlns:p14="http://schemas.microsoft.com/office/powerpoint/2010/main" val="331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7170" name="Picture 2" descr="Đến Đồi cò Ba Vì - Ngắm nhìn bức tranh phong cảnh Tuyệt V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79" y="743414"/>
            <a:ext cx="7538767" cy="40516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95688" y="230051"/>
            <a:ext cx="3166947" cy="400110"/>
          </a:xfrm>
          <a:prstGeom prst="rect">
            <a:avLst/>
          </a:prstGeom>
          <a:noFill/>
        </p:spPr>
        <p:txBody>
          <a:bodyPr wrap="square" rtlCol="0">
            <a:spAutoFit/>
          </a:bodyPr>
          <a:lstStyle/>
          <a:p>
            <a:pPr algn="ctr"/>
            <a:r>
              <a:rPr lang="en-US" sz="2000" dirty="0" smtClean="0">
                <a:solidFill>
                  <a:schemeClr val="bg1"/>
                </a:solidFill>
              </a:rPr>
              <a:t>VƯỜN CÒ NGỌC NHỊ</a:t>
            </a:r>
            <a:endParaRPr lang="en-US" sz="2000" dirty="0">
              <a:solidFill>
                <a:schemeClr val="bg1"/>
              </a:solidFill>
            </a:endParaRPr>
          </a:p>
        </p:txBody>
      </p:sp>
    </p:spTree>
    <p:extLst>
      <p:ext uri="{BB962C8B-B14F-4D97-AF65-F5344CB8AC3E}">
        <p14:creationId xmlns:p14="http://schemas.microsoft.com/office/powerpoint/2010/main" val="1330213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1"/>
        <p:cNvGrpSpPr/>
        <p:nvPr/>
      </p:nvGrpSpPr>
      <p:grpSpPr>
        <a:xfrm>
          <a:off x="0" y="0"/>
          <a:ext cx="0" cy="0"/>
          <a:chOff x="0" y="0"/>
          <a:chExt cx="0" cy="0"/>
        </a:xfrm>
      </p:grpSpPr>
      <p:sp>
        <p:nvSpPr>
          <p:cNvPr id="382" name="Google Shape;382;p28"/>
          <p:cNvSpPr txBox="1">
            <a:spLocks noGrp="1"/>
          </p:cNvSpPr>
          <p:nvPr>
            <p:ph type="title" idx="4294967295"/>
          </p:nvPr>
        </p:nvSpPr>
        <p:spPr>
          <a:xfrm>
            <a:off x="2194950" y="97830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383" name="Google Shape;383;p28"/>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txBox="1">
            <a:spLocks noGrp="1"/>
          </p:cNvSpPr>
          <p:nvPr>
            <p:ph type="ctrTitle" idx="4294967295"/>
          </p:nvPr>
        </p:nvSpPr>
        <p:spPr>
          <a:xfrm>
            <a:off x="1534850" y="2726350"/>
            <a:ext cx="6074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Big concept</a:t>
            </a:r>
            <a:endParaRPr sz="6000"/>
          </a:p>
        </p:txBody>
      </p:sp>
      <p:sp>
        <p:nvSpPr>
          <p:cNvPr id="338" name="Google Shape;338;p24"/>
          <p:cNvSpPr txBox="1">
            <a:spLocks noGrp="1"/>
          </p:cNvSpPr>
          <p:nvPr>
            <p:ph type="subTitle" idx="4294967295"/>
          </p:nvPr>
        </p:nvSpPr>
        <p:spPr>
          <a:xfrm>
            <a:off x="1534850" y="3792555"/>
            <a:ext cx="6074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Bring the attention of your audience over a key concept using icons or illustrations</a:t>
            </a:r>
            <a:endParaRPr/>
          </a:p>
        </p:txBody>
      </p:sp>
      <p:sp>
        <p:nvSpPr>
          <p:cNvPr id="339" name="Google Shape;339;p24"/>
          <p:cNvSpPr/>
          <p:nvPr/>
        </p:nvSpPr>
        <p:spPr>
          <a:xfrm>
            <a:off x="4890385" y="2502562"/>
            <a:ext cx="268730" cy="25659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D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24"/>
          <p:cNvGrpSpPr/>
          <p:nvPr/>
        </p:nvGrpSpPr>
        <p:grpSpPr>
          <a:xfrm>
            <a:off x="4556818" y="1061717"/>
            <a:ext cx="1151330" cy="1151646"/>
            <a:chOff x="6654650" y="3665275"/>
            <a:chExt cx="409100" cy="409125"/>
          </a:xfrm>
        </p:grpSpPr>
        <p:sp>
          <p:nvSpPr>
            <p:cNvPr id="341" name="Google Shape;341;p24"/>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24"/>
          <p:cNvGrpSpPr/>
          <p:nvPr/>
        </p:nvGrpSpPr>
        <p:grpSpPr>
          <a:xfrm rot="1056994">
            <a:off x="3446962" y="1967086"/>
            <a:ext cx="760645" cy="760759"/>
            <a:chOff x="570875" y="4322250"/>
            <a:chExt cx="443300" cy="443325"/>
          </a:xfrm>
        </p:grpSpPr>
        <p:sp>
          <p:nvSpPr>
            <p:cNvPr id="344" name="Google Shape;344;p24"/>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B1E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B1E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B1E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B1E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4"/>
          <p:cNvSpPr/>
          <p:nvPr/>
        </p:nvSpPr>
        <p:spPr>
          <a:xfrm rot="2466893">
            <a:off x="3532597" y="1284781"/>
            <a:ext cx="373377" cy="3565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D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rot="-1609499">
            <a:off x="4078673" y="1509092"/>
            <a:ext cx="268723" cy="2565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D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rot="2926106">
            <a:off x="5707906" y="1712356"/>
            <a:ext cx="201218" cy="192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D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rot="-1609636">
            <a:off x="4753339" y="782531"/>
            <a:ext cx="181288" cy="17309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D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0"/>
          <p:cNvSpPr txBox="1">
            <a:spLocks noGrp="1"/>
          </p:cNvSpPr>
          <p:nvPr>
            <p:ph type="ctrTitle" idx="4294967295"/>
          </p:nvPr>
        </p:nvSpPr>
        <p:spPr>
          <a:xfrm>
            <a:off x="762194" y="2094925"/>
            <a:ext cx="7549182" cy="71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1. Vị trí và lãnh </a:t>
            </a:r>
            <a:r>
              <a:rPr lang="en" sz="4800" dirty="0" smtClean="0"/>
              <a:t>thổ Hà Nội</a:t>
            </a:r>
            <a:endParaRPr sz="4800" dirty="0"/>
          </a:p>
        </p:txBody>
      </p:sp>
      <p:sp>
        <p:nvSpPr>
          <p:cNvPr id="313" name="Google Shape;313;p20"/>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title" idx="4294967295"/>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picture is worth a thousand words</a:t>
            </a:r>
            <a:endParaRPr/>
          </a:p>
        </p:txBody>
      </p:sp>
      <p:sp>
        <p:nvSpPr>
          <p:cNvPr id="375" name="Google Shape;375;p27"/>
          <p:cNvSpPr txBox="1">
            <a:spLocks noGrp="1"/>
          </p:cNvSpPr>
          <p:nvPr>
            <p:ph type="body" idx="4294967295"/>
          </p:nvPr>
        </p:nvSpPr>
        <p:spPr>
          <a:xfrm>
            <a:off x="1171363" y="1410450"/>
            <a:ext cx="3347100" cy="3109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t>A complex idea can be conveyed with just a single still image, namely making it possible to absorb large amounts of data quickly.</a:t>
            </a:r>
            <a:endParaRPr/>
          </a:p>
        </p:txBody>
      </p:sp>
      <p:pic>
        <p:nvPicPr>
          <p:cNvPr id="376" name="Google Shape;376;p27"/>
          <p:cNvPicPr preferRelativeResize="0"/>
          <p:nvPr/>
        </p:nvPicPr>
        <p:blipFill rotWithShape="1">
          <a:blip r:embed="rId3">
            <a:alphaModFix/>
          </a:blip>
          <a:srcRect/>
          <a:stretch/>
        </p:blipFill>
        <p:spPr>
          <a:xfrm>
            <a:off x="4863138" y="1410499"/>
            <a:ext cx="3109500" cy="3109500"/>
          </a:xfrm>
          <a:prstGeom prst="ellipse">
            <a:avLst/>
          </a:prstGeom>
          <a:noFill/>
          <a:ln>
            <a:noFill/>
          </a:ln>
        </p:spPr>
      </p:pic>
      <p:sp>
        <p:nvSpPr>
          <p:cNvPr id="377" name="Google Shape;377;p27"/>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9"/>
          <p:cNvSpPr txBox="1">
            <a:spLocks noGrp="1"/>
          </p:cNvSpPr>
          <p:nvPr>
            <p:ph type="title" idx="4294967295"/>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Use diagrams to explain your ideas</a:t>
            </a:r>
            <a:endParaRPr/>
          </a:p>
        </p:txBody>
      </p:sp>
      <p:sp>
        <p:nvSpPr>
          <p:cNvPr id="389" name="Google Shape;389;p29"/>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90" name="Google Shape;390;p29"/>
          <p:cNvSpPr/>
          <p:nvPr/>
        </p:nvSpPr>
        <p:spPr>
          <a:xfrm rot="-2081249">
            <a:off x="3931505" y="2309450"/>
            <a:ext cx="1276226" cy="1273645"/>
          </a:xfrm>
          <a:prstGeom prst="ellipse">
            <a:avLst/>
          </a:prstGeom>
          <a:solidFill>
            <a:srgbClr val="FFFFFF">
              <a:alpha val="52690"/>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grpSp>
        <p:nvGrpSpPr>
          <p:cNvPr id="391" name="Google Shape;391;p29"/>
          <p:cNvGrpSpPr/>
          <p:nvPr/>
        </p:nvGrpSpPr>
        <p:grpSpPr>
          <a:xfrm>
            <a:off x="2065918" y="1631403"/>
            <a:ext cx="2320971" cy="2111996"/>
            <a:chOff x="1978637" y="1202068"/>
            <a:chExt cx="2407147" cy="2190413"/>
          </a:xfrm>
        </p:grpSpPr>
        <p:sp>
          <p:nvSpPr>
            <p:cNvPr id="392" name="Google Shape;392;p29"/>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FFFFFF">
                <a:alpha val="52690"/>
              </a:srgbClr>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393" name="Google Shape;393;p29"/>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3D85C6"/>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394" name="Google Shape;394;p29"/>
            <p:cNvSpPr txBox="1"/>
            <p:nvPr/>
          </p:nvSpPr>
          <p:spPr>
            <a:xfrm rot="-4432199">
              <a:off x="2798390" y="1964894"/>
              <a:ext cx="1304451" cy="5625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Fira Sans Light"/>
                  <a:ea typeface="Fira Sans Light"/>
                  <a:cs typeface="Fira Sans Light"/>
                  <a:sym typeface="Fira Sans Light"/>
                </a:rPr>
                <a:t>Vestibulum congue</a:t>
              </a:r>
              <a:endParaRPr sz="1000">
                <a:solidFill>
                  <a:srgbClr val="FFFFFF"/>
                </a:solidFill>
                <a:latin typeface="Fira Sans Light"/>
                <a:ea typeface="Fira Sans Light"/>
                <a:cs typeface="Fira Sans Light"/>
                <a:sym typeface="Fira Sans Light"/>
              </a:endParaRPr>
            </a:p>
          </p:txBody>
        </p:sp>
      </p:grpSp>
      <p:grpSp>
        <p:nvGrpSpPr>
          <p:cNvPr id="395" name="Google Shape;395;p29"/>
          <p:cNvGrpSpPr/>
          <p:nvPr/>
        </p:nvGrpSpPr>
        <p:grpSpPr>
          <a:xfrm>
            <a:off x="2922586" y="2979218"/>
            <a:ext cx="2032539" cy="2349913"/>
            <a:chOff x="2867112" y="2599927"/>
            <a:chExt cx="2108006" cy="2437164"/>
          </a:xfrm>
        </p:grpSpPr>
        <p:sp>
          <p:nvSpPr>
            <p:cNvPr id="396" name="Google Shape;396;p29"/>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FFFFFF">
                <a:alpha val="52690"/>
              </a:srgbClr>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397" name="Google Shape;397;p29"/>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6FA8DC"/>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398" name="Google Shape;398;p29"/>
            <p:cNvSpPr txBox="1"/>
            <p:nvPr/>
          </p:nvSpPr>
          <p:spPr>
            <a:xfrm rot="2156063">
              <a:off x="3231785" y="3231412"/>
              <a:ext cx="1304574" cy="5628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Fira Sans Light"/>
                  <a:ea typeface="Fira Sans Light"/>
                  <a:cs typeface="Fira Sans Light"/>
                  <a:sym typeface="Fira Sans Light"/>
                </a:rPr>
                <a:t>Vestibulum congue</a:t>
              </a:r>
              <a:endParaRPr sz="1000">
                <a:solidFill>
                  <a:srgbClr val="FFFFFF"/>
                </a:solidFill>
                <a:latin typeface="Fira Sans Light"/>
                <a:ea typeface="Fira Sans Light"/>
                <a:cs typeface="Fira Sans Light"/>
                <a:sym typeface="Fira Sans Light"/>
              </a:endParaRPr>
            </a:p>
          </p:txBody>
        </p:sp>
      </p:grpSp>
      <p:grpSp>
        <p:nvGrpSpPr>
          <p:cNvPr id="399" name="Google Shape;399;p29"/>
          <p:cNvGrpSpPr/>
          <p:nvPr/>
        </p:nvGrpSpPr>
        <p:grpSpPr>
          <a:xfrm>
            <a:off x="4340349" y="2848557"/>
            <a:ext cx="2337709" cy="2022450"/>
            <a:chOff x="4337515" y="2464414"/>
            <a:chExt cx="2424506" cy="2097542"/>
          </a:xfrm>
        </p:grpSpPr>
        <p:sp>
          <p:nvSpPr>
            <p:cNvPr id="400" name="Google Shape;400;p29"/>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FFFFFF">
                <a:alpha val="52690"/>
              </a:srgbClr>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401" name="Google Shape;401;p29"/>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9FC5E8"/>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402" name="Google Shape;402;p29"/>
            <p:cNvSpPr txBox="1"/>
            <p:nvPr/>
          </p:nvSpPr>
          <p:spPr>
            <a:xfrm rot="-2245873">
              <a:off x="4639442" y="3207930"/>
              <a:ext cx="1304523" cy="5630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Fira Sans Light"/>
                  <a:ea typeface="Fira Sans Light"/>
                  <a:cs typeface="Fira Sans Light"/>
                  <a:sym typeface="Fira Sans Light"/>
                </a:rPr>
                <a:t>Vestibulum congue</a:t>
              </a:r>
              <a:endParaRPr sz="1000">
                <a:solidFill>
                  <a:srgbClr val="FFFFFF"/>
                </a:solidFill>
                <a:latin typeface="Fira Sans Light"/>
                <a:ea typeface="Fira Sans Light"/>
                <a:cs typeface="Fira Sans Light"/>
                <a:sym typeface="Fira Sans Light"/>
              </a:endParaRPr>
            </a:p>
          </p:txBody>
        </p:sp>
      </p:grpSp>
      <p:grpSp>
        <p:nvGrpSpPr>
          <p:cNvPr id="403" name="Google Shape;403;p29"/>
          <p:cNvGrpSpPr/>
          <p:nvPr/>
        </p:nvGrpSpPr>
        <p:grpSpPr>
          <a:xfrm>
            <a:off x="3304394" y="541148"/>
            <a:ext cx="2260185" cy="2285799"/>
            <a:chOff x="3263096" y="71333"/>
            <a:chExt cx="2344104" cy="2370669"/>
          </a:xfrm>
        </p:grpSpPr>
        <p:sp>
          <p:nvSpPr>
            <p:cNvPr id="404" name="Google Shape;404;p29"/>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FFFFFF">
                <a:alpha val="52690"/>
              </a:srgbClr>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405" name="Google Shape;405;p29"/>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B5394"/>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406" name="Google Shape;406;p29"/>
            <p:cNvSpPr txBox="1"/>
            <p:nvPr/>
          </p:nvSpPr>
          <p:spPr>
            <a:xfrm>
              <a:off x="3919788" y="1123225"/>
              <a:ext cx="13044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Fira Sans Light"/>
                  <a:ea typeface="Fira Sans Light"/>
                  <a:cs typeface="Fira Sans Light"/>
                  <a:sym typeface="Fira Sans Light"/>
                </a:rPr>
                <a:t>Vestibulum congue</a:t>
              </a:r>
              <a:endParaRPr sz="1000">
                <a:solidFill>
                  <a:srgbClr val="FFFFFF"/>
                </a:solidFill>
                <a:latin typeface="Fira Sans Light"/>
                <a:ea typeface="Fira Sans Light"/>
                <a:cs typeface="Fira Sans Light"/>
                <a:sym typeface="Fira Sans Light"/>
              </a:endParaRPr>
            </a:p>
          </p:txBody>
        </p:sp>
      </p:grpSp>
      <p:grpSp>
        <p:nvGrpSpPr>
          <p:cNvPr id="407" name="Google Shape;407;p29"/>
          <p:cNvGrpSpPr/>
          <p:nvPr/>
        </p:nvGrpSpPr>
        <p:grpSpPr>
          <a:xfrm>
            <a:off x="4586983" y="1247948"/>
            <a:ext cx="2187520" cy="2356504"/>
            <a:chOff x="4593307" y="804376"/>
            <a:chExt cx="2268741" cy="2444000"/>
          </a:xfrm>
        </p:grpSpPr>
        <p:sp>
          <p:nvSpPr>
            <p:cNvPr id="408" name="Google Shape;408;p29"/>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FFFFFF">
                <a:alpha val="52690"/>
              </a:srgbClr>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409" name="Google Shape;409;p29"/>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CFE2F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Light"/>
                <a:ea typeface="Fira Sans Light"/>
                <a:cs typeface="Fira Sans Light"/>
                <a:sym typeface="Fira Sans Light"/>
              </a:endParaRPr>
            </a:p>
          </p:txBody>
        </p:sp>
        <p:sp>
          <p:nvSpPr>
            <p:cNvPr id="410" name="Google Shape;410;p29"/>
            <p:cNvSpPr txBox="1"/>
            <p:nvPr/>
          </p:nvSpPr>
          <p:spPr>
            <a:xfrm rot="4352156">
              <a:off x="5032997" y="1939707"/>
              <a:ext cx="1304532" cy="5629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0B5394"/>
                  </a:solidFill>
                  <a:latin typeface="Fira Sans Light"/>
                  <a:ea typeface="Fira Sans Light"/>
                  <a:cs typeface="Fira Sans Light"/>
                  <a:sym typeface="Fira Sans Light"/>
                </a:rPr>
                <a:t>Vestibulum congue</a:t>
              </a:r>
              <a:endParaRPr sz="1000">
                <a:solidFill>
                  <a:srgbClr val="0B5394"/>
                </a:solidFill>
                <a:latin typeface="Fira Sans Light"/>
                <a:ea typeface="Fira Sans Light"/>
                <a:cs typeface="Fira Sans Light"/>
                <a:sym typeface="Fira Sans Light"/>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0"/>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And tables to compare data</a:t>
            </a:r>
            <a:endParaRPr/>
          </a:p>
        </p:txBody>
      </p:sp>
      <p:graphicFrame>
        <p:nvGraphicFramePr>
          <p:cNvPr id="416" name="Google Shape;416;p30"/>
          <p:cNvGraphicFramePr/>
          <p:nvPr/>
        </p:nvGraphicFramePr>
        <p:xfrm>
          <a:off x="1218550" y="1383981"/>
          <a:ext cx="6706900" cy="2184600"/>
        </p:xfrm>
        <a:graphic>
          <a:graphicData uri="http://schemas.openxmlformats.org/drawingml/2006/table">
            <a:tbl>
              <a:tblPr>
                <a:noFill/>
                <a:tableStyleId>{C5B44FFF-2C0E-4931-B118-2086C7334A3D}</a:tableStyleId>
              </a:tblPr>
              <a:tblGrid>
                <a:gridCol w="1676725">
                  <a:extLst>
                    <a:ext uri="{9D8B030D-6E8A-4147-A177-3AD203B41FA5}">
                      <a16:colId xmlns:a16="http://schemas.microsoft.com/office/drawing/2014/main" val="20000"/>
                    </a:ext>
                  </a:extLst>
                </a:gridCol>
                <a:gridCol w="1676725">
                  <a:extLst>
                    <a:ext uri="{9D8B030D-6E8A-4147-A177-3AD203B41FA5}">
                      <a16:colId xmlns:a16="http://schemas.microsoft.com/office/drawing/2014/main" val="20001"/>
                    </a:ext>
                  </a:extLst>
                </a:gridCol>
                <a:gridCol w="1676725">
                  <a:extLst>
                    <a:ext uri="{9D8B030D-6E8A-4147-A177-3AD203B41FA5}">
                      <a16:colId xmlns:a16="http://schemas.microsoft.com/office/drawing/2014/main" val="20002"/>
                    </a:ext>
                  </a:extLst>
                </a:gridCol>
                <a:gridCol w="1676725">
                  <a:extLst>
                    <a:ext uri="{9D8B030D-6E8A-4147-A177-3AD203B41FA5}">
                      <a16:colId xmlns:a16="http://schemas.microsoft.com/office/drawing/2014/main" val="20003"/>
                    </a:ext>
                  </a:extLst>
                </a:gridCol>
              </a:tblGrid>
              <a:tr h="546150">
                <a:tc>
                  <a:txBody>
                    <a:bodyPr/>
                    <a:lstStyle/>
                    <a:p>
                      <a:pPr marL="0" lvl="0" indent="0" algn="l" rtl="0">
                        <a:spcBef>
                          <a:spcPts val="0"/>
                        </a:spcBef>
                        <a:spcAft>
                          <a:spcPts val="0"/>
                        </a:spcAft>
                        <a:buNone/>
                      </a:pPr>
                      <a:endParaRPr>
                        <a:solidFill>
                          <a:srgbClr val="FFFFFF"/>
                        </a:solidFill>
                        <a:latin typeface="Fira Sans Light"/>
                        <a:ea typeface="Fira Sans Light"/>
                        <a:cs typeface="Fira Sans Light"/>
                        <a:sym typeface="Fira Sans Light"/>
                      </a:endParaRPr>
                    </a:p>
                  </a:txBody>
                  <a:tcPr marL="91425" marR="91425" marT="68575" marB="68575" anchor="ctr">
                    <a:lnL w="28575" cap="flat" cmpd="sng">
                      <a:solidFill>
                        <a:srgbClr val="B1E1F5"/>
                      </a:solidFill>
                      <a:prstDash val="solid"/>
                      <a:round/>
                      <a:headEnd type="none" w="sm" len="sm"/>
                      <a:tailEnd type="none" w="sm" len="sm"/>
                    </a:lnL>
                    <a:lnR w="9525" cap="flat" cmpd="sng">
                      <a:solidFill>
                        <a:srgbClr val="B1E1F5"/>
                      </a:solidFill>
                      <a:prstDash val="dash"/>
                      <a:round/>
                      <a:headEnd type="none" w="sm" len="sm"/>
                      <a:tailEnd type="none" w="sm" len="sm"/>
                    </a:lnR>
                    <a:lnT w="2857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FFFFFF"/>
                          </a:solidFill>
                          <a:latin typeface="Fira Sans Light"/>
                          <a:ea typeface="Fira Sans Light"/>
                          <a:cs typeface="Fira Sans Light"/>
                          <a:sym typeface="Fira Sans Light"/>
                        </a:rPr>
                        <a:t>A</a:t>
                      </a:r>
                      <a:endParaRPr sz="1100">
                        <a:solidFill>
                          <a:srgbClr val="FFFFFF"/>
                        </a:solidFill>
                        <a:latin typeface="Fira Sans Light"/>
                        <a:ea typeface="Fira Sans Light"/>
                        <a:cs typeface="Fira Sans Light"/>
                        <a:sym typeface="Fira Sans Light"/>
                      </a:endParaRPr>
                    </a:p>
                  </a:txBody>
                  <a:tcPr marL="91425" marR="91425" marT="68575" marB="68575" anchor="ctr">
                    <a:lnL w="9525" cap="flat" cmpd="sng">
                      <a:solidFill>
                        <a:srgbClr val="B1E1F5"/>
                      </a:solidFill>
                      <a:prstDash val="dash"/>
                      <a:round/>
                      <a:headEnd type="none" w="sm" len="sm"/>
                      <a:tailEnd type="none" w="sm" len="sm"/>
                    </a:lnL>
                    <a:lnR w="9525" cap="flat" cmpd="sng">
                      <a:solidFill>
                        <a:srgbClr val="B1E1F5"/>
                      </a:solidFill>
                      <a:prstDash val="dash"/>
                      <a:round/>
                      <a:headEnd type="none" w="sm" len="sm"/>
                      <a:tailEnd type="none" w="sm" len="sm"/>
                    </a:lnR>
                    <a:lnT w="2857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FFFFFF"/>
                          </a:solidFill>
                          <a:latin typeface="Fira Sans Light"/>
                          <a:ea typeface="Fira Sans Light"/>
                          <a:cs typeface="Fira Sans Light"/>
                          <a:sym typeface="Fira Sans Light"/>
                        </a:rPr>
                        <a:t>B</a:t>
                      </a:r>
                      <a:endParaRPr sz="1100">
                        <a:solidFill>
                          <a:srgbClr val="FFFFFF"/>
                        </a:solidFill>
                        <a:latin typeface="Fira Sans Light"/>
                        <a:ea typeface="Fira Sans Light"/>
                        <a:cs typeface="Fira Sans Light"/>
                        <a:sym typeface="Fira Sans Light"/>
                      </a:endParaRPr>
                    </a:p>
                  </a:txBody>
                  <a:tcPr marL="91425" marR="91425" marT="68575" marB="68575" anchor="ctr">
                    <a:lnL w="9525" cap="flat" cmpd="sng">
                      <a:solidFill>
                        <a:srgbClr val="B1E1F5"/>
                      </a:solidFill>
                      <a:prstDash val="dash"/>
                      <a:round/>
                      <a:headEnd type="none" w="sm" len="sm"/>
                      <a:tailEnd type="none" w="sm" len="sm"/>
                    </a:lnL>
                    <a:lnR w="9525" cap="flat" cmpd="sng">
                      <a:solidFill>
                        <a:srgbClr val="B1E1F5"/>
                      </a:solidFill>
                      <a:prstDash val="dash"/>
                      <a:round/>
                      <a:headEnd type="none" w="sm" len="sm"/>
                      <a:tailEnd type="none" w="sm" len="sm"/>
                    </a:lnR>
                    <a:lnT w="2857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FFFFFF"/>
                          </a:solidFill>
                          <a:latin typeface="Fira Sans Light"/>
                          <a:ea typeface="Fira Sans Light"/>
                          <a:cs typeface="Fira Sans Light"/>
                          <a:sym typeface="Fira Sans Light"/>
                        </a:rPr>
                        <a:t>C</a:t>
                      </a:r>
                      <a:endParaRPr sz="1100">
                        <a:solidFill>
                          <a:srgbClr val="FFFFFF"/>
                        </a:solidFill>
                        <a:latin typeface="Fira Sans Light"/>
                        <a:ea typeface="Fira Sans Light"/>
                        <a:cs typeface="Fira Sans Light"/>
                        <a:sym typeface="Fira Sans Light"/>
                      </a:endParaRPr>
                    </a:p>
                  </a:txBody>
                  <a:tcPr marL="91425" marR="91425" marT="68575" marB="68575" anchor="ctr">
                    <a:lnL w="9525" cap="flat" cmpd="sng">
                      <a:solidFill>
                        <a:srgbClr val="B1E1F5"/>
                      </a:solidFill>
                      <a:prstDash val="dash"/>
                      <a:round/>
                      <a:headEnd type="none" w="sm" len="sm"/>
                      <a:tailEnd type="none" w="sm" len="sm"/>
                    </a:lnL>
                    <a:lnR w="28575" cap="flat" cmpd="sng">
                      <a:solidFill>
                        <a:srgbClr val="B1E1F5"/>
                      </a:solidFill>
                      <a:prstDash val="solid"/>
                      <a:round/>
                      <a:headEnd type="none" w="sm" len="sm"/>
                      <a:tailEnd type="none" w="sm" len="sm"/>
                    </a:lnR>
                    <a:lnT w="2857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extLst>
                  <a:ext uri="{0D108BD9-81ED-4DB2-BD59-A6C34878D82A}">
                    <a16:rowId xmlns:a16="http://schemas.microsoft.com/office/drawing/2014/main" val="10000"/>
                  </a:ext>
                </a:extLst>
              </a:tr>
              <a:tr h="546150">
                <a:tc>
                  <a:txBody>
                    <a:bodyPr/>
                    <a:lstStyle/>
                    <a:p>
                      <a:pPr marL="0" lvl="0" indent="0" algn="r" rtl="0">
                        <a:spcBef>
                          <a:spcPts val="0"/>
                        </a:spcBef>
                        <a:spcAft>
                          <a:spcPts val="0"/>
                        </a:spcAft>
                        <a:buNone/>
                      </a:pPr>
                      <a:r>
                        <a:rPr lang="en" sz="1100">
                          <a:solidFill>
                            <a:srgbClr val="FFFFFF"/>
                          </a:solidFill>
                          <a:latin typeface="Fira Sans Light"/>
                          <a:ea typeface="Fira Sans Light"/>
                          <a:cs typeface="Fira Sans Light"/>
                          <a:sym typeface="Fira Sans Light"/>
                        </a:rPr>
                        <a:t>Yellow</a:t>
                      </a:r>
                      <a:endParaRPr sz="1100">
                        <a:solidFill>
                          <a:srgbClr val="FFFFFF"/>
                        </a:solidFill>
                        <a:latin typeface="Fira Sans Light"/>
                        <a:ea typeface="Fira Sans Light"/>
                        <a:cs typeface="Fira Sans Light"/>
                        <a:sym typeface="Fira Sans Light"/>
                      </a:endParaRPr>
                    </a:p>
                  </a:txBody>
                  <a:tcPr marL="91425" marR="91425" marT="68575" marB="68575" anchor="ctr">
                    <a:lnL w="28575" cap="flat" cmpd="sng">
                      <a:solidFill>
                        <a:srgbClr val="B1E1F5"/>
                      </a:solidFill>
                      <a:prstDash val="solid"/>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10</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20</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7</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28575" cap="flat" cmpd="sng">
                      <a:solidFill>
                        <a:srgbClr val="B1E1F5"/>
                      </a:solidFill>
                      <a:prstDash val="solid"/>
                      <a:round/>
                      <a:headEnd type="none" w="sm" len="sm"/>
                      <a:tailEnd type="none" w="sm" len="sm"/>
                    </a:lnR>
                    <a:lnT w="952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extLst>
                  <a:ext uri="{0D108BD9-81ED-4DB2-BD59-A6C34878D82A}">
                    <a16:rowId xmlns:a16="http://schemas.microsoft.com/office/drawing/2014/main" val="10001"/>
                  </a:ext>
                </a:extLst>
              </a:tr>
              <a:tr h="546150">
                <a:tc>
                  <a:txBody>
                    <a:bodyPr/>
                    <a:lstStyle/>
                    <a:p>
                      <a:pPr marL="0" lvl="0" indent="0" algn="r" rtl="0">
                        <a:spcBef>
                          <a:spcPts val="0"/>
                        </a:spcBef>
                        <a:spcAft>
                          <a:spcPts val="0"/>
                        </a:spcAft>
                        <a:buNone/>
                      </a:pPr>
                      <a:r>
                        <a:rPr lang="en" sz="1100">
                          <a:solidFill>
                            <a:srgbClr val="FFFFFF"/>
                          </a:solidFill>
                          <a:latin typeface="Fira Sans Light"/>
                          <a:ea typeface="Fira Sans Light"/>
                          <a:cs typeface="Fira Sans Light"/>
                          <a:sym typeface="Fira Sans Light"/>
                        </a:rPr>
                        <a:t>Blue</a:t>
                      </a:r>
                      <a:endParaRPr sz="1100">
                        <a:solidFill>
                          <a:srgbClr val="FFFFFF"/>
                        </a:solidFill>
                        <a:latin typeface="Fira Sans Light"/>
                        <a:ea typeface="Fira Sans Light"/>
                        <a:cs typeface="Fira Sans Light"/>
                        <a:sym typeface="Fira Sans Light"/>
                      </a:endParaRPr>
                    </a:p>
                  </a:txBody>
                  <a:tcPr marL="91425" marR="91425" marT="68575" marB="68575" anchor="ctr">
                    <a:lnL w="28575" cap="flat" cmpd="sng">
                      <a:solidFill>
                        <a:srgbClr val="B1E1F5"/>
                      </a:solidFill>
                      <a:prstDash val="solid"/>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30</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15</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10</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28575" cap="flat" cmpd="sng">
                      <a:solidFill>
                        <a:srgbClr val="B1E1F5"/>
                      </a:solidFill>
                      <a:prstDash val="solid"/>
                      <a:round/>
                      <a:headEnd type="none" w="sm" len="sm"/>
                      <a:tailEnd type="none" w="sm" len="sm"/>
                    </a:lnR>
                    <a:lnT w="9525" cap="flat" cmpd="sng">
                      <a:solidFill>
                        <a:srgbClr val="B1E1F5"/>
                      </a:solidFill>
                      <a:prstDash val="solid"/>
                      <a:round/>
                      <a:headEnd type="none" w="sm" len="sm"/>
                      <a:tailEnd type="none" w="sm" len="sm"/>
                    </a:lnT>
                    <a:lnB w="9525" cap="flat" cmpd="sng">
                      <a:solidFill>
                        <a:srgbClr val="B1E1F5"/>
                      </a:solidFill>
                      <a:prstDash val="solid"/>
                      <a:round/>
                      <a:headEnd type="none" w="sm" len="sm"/>
                      <a:tailEnd type="none" w="sm" len="sm"/>
                    </a:lnB>
                  </a:tcPr>
                </a:tc>
                <a:extLst>
                  <a:ext uri="{0D108BD9-81ED-4DB2-BD59-A6C34878D82A}">
                    <a16:rowId xmlns:a16="http://schemas.microsoft.com/office/drawing/2014/main" val="10002"/>
                  </a:ext>
                </a:extLst>
              </a:tr>
              <a:tr h="546150">
                <a:tc>
                  <a:txBody>
                    <a:bodyPr/>
                    <a:lstStyle/>
                    <a:p>
                      <a:pPr marL="0" lvl="0" indent="0" algn="r" rtl="0">
                        <a:spcBef>
                          <a:spcPts val="0"/>
                        </a:spcBef>
                        <a:spcAft>
                          <a:spcPts val="0"/>
                        </a:spcAft>
                        <a:buNone/>
                      </a:pPr>
                      <a:r>
                        <a:rPr lang="en" sz="1100">
                          <a:solidFill>
                            <a:srgbClr val="FFFFFF"/>
                          </a:solidFill>
                          <a:latin typeface="Fira Sans Light"/>
                          <a:ea typeface="Fira Sans Light"/>
                          <a:cs typeface="Fira Sans Light"/>
                          <a:sym typeface="Fira Sans Light"/>
                        </a:rPr>
                        <a:t>Orange</a:t>
                      </a:r>
                      <a:endParaRPr sz="1100">
                        <a:solidFill>
                          <a:srgbClr val="FFFFFF"/>
                        </a:solidFill>
                        <a:latin typeface="Fira Sans Light"/>
                        <a:ea typeface="Fira Sans Light"/>
                        <a:cs typeface="Fira Sans Light"/>
                        <a:sym typeface="Fira Sans Light"/>
                      </a:endParaRPr>
                    </a:p>
                  </a:txBody>
                  <a:tcPr marL="91425" marR="91425" marT="68575" marB="68575" anchor="ctr">
                    <a:lnL w="28575" cap="flat" cmpd="sng">
                      <a:solidFill>
                        <a:srgbClr val="B1E1F5"/>
                      </a:solidFill>
                      <a:prstDash val="solid"/>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2857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5</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2857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24</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9525" cap="flat" cmpd="sng">
                      <a:solidFill>
                        <a:srgbClr val="B1E1F5"/>
                      </a:solidFill>
                      <a:prstDash val="dash"/>
                      <a:round/>
                      <a:headEnd type="none" w="sm" len="sm"/>
                      <a:tailEnd type="none" w="sm" len="sm"/>
                    </a:lnR>
                    <a:lnT w="9525" cap="flat" cmpd="sng">
                      <a:solidFill>
                        <a:srgbClr val="B1E1F5"/>
                      </a:solidFill>
                      <a:prstDash val="solid"/>
                      <a:round/>
                      <a:headEnd type="none" w="sm" len="sm"/>
                      <a:tailEnd type="none" w="sm" len="sm"/>
                    </a:lnT>
                    <a:lnB w="28575" cap="flat" cmpd="sng">
                      <a:solidFill>
                        <a:srgbClr val="B1E1F5"/>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Fira Sans"/>
                          <a:ea typeface="Fira Sans"/>
                          <a:cs typeface="Fira Sans"/>
                          <a:sym typeface="Fira Sans"/>
                        </a:rPr>
                        <a:t>16</a:t>
                      </a:r>
                      <a:endParaRPr sz="1800" b="1">
                        <a:solidFill>
                          <a:srgbClr val="FFFFFF"/>
                        </a:solidFill>
                        <a:latin typeface="Fira Sans"/>
                        <a:ea typeface="Fira Sans"/>
                        <a:cs typeface="Fira Sans"/>
                        <a:sym typeface="Fira Sans"/>
                      </a:endParaRPr>
                    </a:p>
                  </a:txBody>
                  <a:tcPr marL="91425" marR="91425" marT="68575" marB="68575" anchor="ctr">
                    <a:lnL w="9525" cap="flat" cmpd="sng">
                      <a:solidFill>
                        <a:srgbClr val="B1E1F5"/>
                      </a:solidFill>
                      <a:prstDash val="dash"/>
                      <a:round/>
                      <a:headEnd type="none" w="sm" len="sm"/>
                      <a:tailEnd type="none" w="sm" len="sm"/>
                    </a:lnL>
                    <a:lnR w="28575" cap="flat" cmpd="sng">
                      <a:solidFill>
                        <a:srgbClr val="B1E1F5"/>
                      </a:solidFill>
                      <a:prstDash val="solid"/>
                      <a:round/>
                      <a:headEnd type="none" w="sm" len="sm"/>
                      <a:tailEnd type="none" w="sm" len="sm"/>
                    </a:lnR>
                    <a:lnT w="9525" cap="flat" cmpd="sng">
                      <a:solidFill>
                        <a:srgbClr val="B1E1F5"/>
                      </a:solidFill>
                      <a:prstDash val="solid"/>
                      <a:round/>
                      <a:headEnd type="none" w="sm" len="sm"/>
                      <a:tailEnd type="none" w="sm" len="sm"/>
                    </a:lnT>
                    <a:lnB w="28575" cap="flat" cmpd="sng">
                      <a:solidFill>
                        <a:srgbClr val="B1E1F5"/>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17" name="Google Shape;417;p30"/>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1"/>
          <p:cNvSpPr/>
          <p:nvPr/>
        </p:nvSpPr>
        <p:spPr>
          <a:xfrm>
            <a:off x="760380" y="1059600"/>
            <a:ext cx="7680246" cy="365870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txBox="1">
            <a:spLocks noGrp="1"/>
          </p:cNvSpPr>
          <p:nvPr>
            <p:ph type="title" idx="4294967295"/>
          </p:nvPr>
        </p:nvSpPr>
        <p:spPr>
          <a:xfrm>
            <a:off x="849000" y="2412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Maps</a:t>
            </a:r>
            <a:endParaRPr/>
          </a:p>
        </p:txBody>
      </p:sp>
      <p:sp>
        <p:nvSpPr>
          <p:cNvPr id="424" name="Google Shape;424;p31"/>
          <p:cNvSpPr/>
          <p:nvPr/>
        </p:nvSpPr>
        <p:spPr>
          <a:xfrm>
            <a:off x="2138250" y="1906700"/>
            <a:ext cx="748800" cy="202500"/>
          </a:xfrm>
          <a:prstGeom prst="wedgeRectCallout">
            <a:avLst>
              <a:gd name="adj1" fmla="val -21428"/>
              <a:gd name="adj2" fmla="val 84287"/>
            </a:avLst>
          </a:prstGeom>
          <a:solidFill>
            <a:srgbClr val="FFD3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002E8C"/>
                </a:solidFill>
                <a:latin typeface="Fira Sans Light"/>
                <a:ea typeface="Fira Sans Light"/>
                <a:cs typeface="Fira Sans Light"/>
                <a:sym typeface="Fira Sans Light"/>
              </a:rPr>
              <a:t>our office</a:t>
            </a:r>
            <a:endParaRPr sz="1000">
              <a:solidFill>
                <a:srgbClr val="002E8C"/>
              </a:solidFill>
              <a:latin typeface="Fira Sans Light"/>
              <a:ea typeface="Fira Sans Light"/>
              <a:cs typeface="Fira Sans Light"/>
              <a:sym typeface="Fira Sans Light"/>
            </a:endParaRPr>
          </a:p>
        </p:txBody>
      </p:sp>
      <p:sp>
        <p:nvSpPr>
          <p:cNvPr id="425" name="Google Shape;425;p31"/>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426" name="Google Shape;426;p31"/>
          <p:cNvSpPr/>
          <p:nvPr/>
        </p:nvSpPr>
        <p:spPr>
          <a:xfrm>
            <a:off x="1341975" y="2258250"/>
            <a:ext cx="185100" cy="185100"/>
          </a:xfrm>
          <a:prstGeom prst="donut">
            <a:avLst>
              <a:gd name="adj" fmla="val 34197"/>
            </a:avLst>
          </a:prstGeom>
          <a:solidFill>
            <a:srgbClr val="FFD3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2887050" y="3771125"/>
            <a:ext cx="185100" cy="185100"/>
          </a:xfrm>
          <a:prstGeom prst="donut">
            <a:avLst>
              <a:gd name="adj" fmla="val 34197"/>
            </a:avLst>
          </a:prstGeom>
          <a:solidFill>
            <a:srgbClr val="FFD3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3905000" y="2007750"/>
            <a:ext cx="185100" cy="185100"/>
          </a:xfrm>
          <a:prstGeom prst="donut">
            <a:avLst>
              <a:gd name="adj" fmla="val 34197"/>
            </a:avLst>
          </a:prstGeom>
          <a:solidFill>
            <a:srgbClr val="FFD3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6602550" y="2479200"/>
            <a:ext cx="185100" cy="185100"/>
          </a:xfrm>
          <a:prstGeom prst="donut">
            <a:avLst>
              <a:gd name="adj" fmla="val 34197"/>
            </a:avLst>
          </a:prstGeom>
          <a:solidFill>
            <a:srgbClr val="FFD3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4507950" y="4024725"/>
            <a:ext cx="185100" cy="185100"/>
          </a:xfrm>
          <a:prstGeom prst="donut">
            <a:avLst>
              <a:gd name="adj" fmla="val 34197"/>
            </a:avLst>
          </a:prstGeom>
          <a:solidFill>
            <a:srgbClr val="FFD3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7222025" y="4103075"/>
            <a:ext cx="185100" cy="185100"/>
          </a:xfrm>
          <a:prstGeom prst="donut">
            <a:avLst>
              <a:gd name="adj" fmla="val 34197"/>
            </a:avLst>
          </a:prstGeom>
          <a:solidFill>
            <a:srgbClr val="FFD3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3"/>
          <p:cNvSpPr txBox="1">
            <a:spLocks noGrp="1"/>
          </p:cNvSpPr>
          <p:nvPr>
            <p:ph type="ctrTitle" idx="4294967295"/>
          </p:nvPr>
        </p:nvSpPr>
        <p:spPr>
          <a:xfrm>
            <a:off x="907000" y="800400"/>
            <a:ext cx="7329900" cy="8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89,526,124$</a:t>
            </a:r>
            <a:endParaRPr sz="3600"/>
          </a:p>
        </p:txBody>
      </p:sp>
      <p:sp>
        <p:nvSpPr>
          <p:cNvPr id="444" name="Google Shape;444;p33"/>
          <p:cNvSpPr txBox="1">
            <a:spLocks noGrp="1"/>
          </p:cNvSpPr>
          <p:nvPr>
            <p:ph type="subTitle" idx="4294967295"/>
          </p:nvPr>
        </p:nvSpPr>
        <p:spPr>
          <a:xfrm>
            <a:off x="907000" y="1335108"/>
            <a:ext cx="73299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That’s a lot of money</a:t>
            </a:r>
            <a:endParaRPr sz="2400"/>
          </a:p>
        </p:txBody>
      </p:sp>
      <p:sp>
        <p:nvSpPr>
          <p:cNvPr id="445" name="Google Shape;445;p33"/>
          <p:cNvSpPr txBox="1">
            <a:spLocks noGrp="1"/>
          </p:cNvSpPr>
          <p:nvPr>
            <p:ph type="ctrTitle" idx="4294967295"/>
          </p:nvPr>
        </p:nvSpPr>
        <p:spPr>
          <a:xfrm>
            <a:off x="907000" y="3429293"/>
            <a:ext cx="7329900" cy="8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100%</a:t>
            </a:r>
            <a:endParaRPr sz="3600"/>
          </a:p>
        </p:txBody>
      </p:sp>
      <p:sp>
        <p:nvSpPr>
          <p:cNvPr id="446" name="Google Shape;446;p33"/>
          <p:cNvSpPr txBox="1">
            <a:spLocks noGrp="1"/>
          </p:cNvSpPr>
          <p:nvPr>
            <p:ph type="subTitle" idx="4294967295"/>
          </p:nvPr>
        </p:nvSpPr>
        <p:spPr>
          <a:xfrm>
            <a:off x="907000" y="3964001"/>
            <a:ext cx="73299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Total success!</a:t>
            </a:r>
            <a:endParaRPr sz="2400"/>
          </a:p>
        </p:txBody>
      </p:sp>
      <p:sp>
        <p:nvSpPr>
          <p:cNvPr id="447" name="Google Shape;447;p33"/>
          <p:cNvSpPr txBox="1">
            <a:spLocks noGrp="1"/>
          </p:cNvSpPr>
          <p:nvPr>
            <p:ph type="ctrTitle" idx="4294967295"/>
          </p:nvPr>
        </p:nvSpPr>
        <p:spPr>
          <a:xfrm>
            <a:off x="907000" y="2114847"/>
            <a:ext cx="7329900" cy="8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185,244 users</a:t>
            </a:r>
            <a:endParaRPr sz="3600"/>
          </a:p>
        </p:txBody>
      </p:sp>
      <p:sp>
        <p:nvSpPr>
          <p:cNvPr id="448" name="Google Shape;448;p33"/>
          <p:cNvSpPr txBox="1">
            <a:spLocks noGrp="1"/>
          </p:cNvSpPr>
          <p:nvPr>
            <p:ph type="subTitle" idx="4294967295"/>
          </p:nvPr>
        </p:nvSpPr>
        <p:spPr>
          <a:xfrm>
            <a:off x="907000" y="2649555"/>
            <a:ext cx="73299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And a lot of users</a:t>
            </a:r>
            <a:endParaRPr sz="2400"/>
          </a:p>
        </p:txBody>
      </p:sp>
      <p:sp>
        <p:nvSpPr>
          <p:cNvPr id="449" name="Google Shape;449;p33"/>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idx="4294967295"/>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process is easy</a:t>
            </a:r>
            <a:endParaRPr/>
          </a:p>
        </p:txBody>
      </p:sp>
      <p:sp>
        <p:nvSpPr>
          <p:cNvPr id="455" name="Google Shape;455;p34"/>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456" name="Google Shape;456;p34"/>
          <p:cNvGrpSpPr/>
          <p:nvPr/>
        </p:nvGrpSpPr>
        <p:grpSpPr>
          <a:xfrm>
            <a:off x="323513" y="1986800"/>
            <a:ext cx="2952125" cy="1289700"/>
            <a:chOff x="323513" y="1986800"/>
            <a:chExt cx="2952125" cy="1289700"/>
          </a:xfrm>
        </p:grpSpPr>
        <p:sp>
          <p:nvSpPr>
            <p:cNvPr id="457" name="Google Shape;457;p34"/>
            <p:cNvSpPr txBox="1"/>
            <p:nvPr/>
          </p:nvSpPr>
          <p:spPr>
            <a:xfrm>
              <a:off x="323513" y="1986800"/>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FFFFFF"/>
                  </a:solidFill>
                  <a:latin typeface="Fira Sans Light"/>
                  <a:ea typeface="Fira Sans Light"/>
                  <a:cs typeface="Fira Sans Light"/>
                  <a:sym typeface="Fira Sans Light"/>
                </a:rPr>
                <a:t>Vestibulum congue tempus</a:t>
              </a:r>
              <a:endParaRPr sz="1200">
                <a:solidFill>
                  <a:srgbClr val="FFFFFF"/>
                </a:solidFill>
                <a:latin typeface="Fira Sans Light"/>
                <a:ea typeface="Fira Sans Light"/>
                <a:cs typeface="Fira Sans Light"/>
                <a:sym typeface="Fira Sans Light"/>
              </a:endParaRPr>
            </a:p>
            <a:p>
              <a:pPr marL="0" lvl="0" indent="0" algn="r" rtl="0">
                <a:spcBef>
                  <a:spcPts val="0"/>
                </a:spcBef>
                <a:spcAft>
                  <a:spcPts val="0"/>
                </a:spcAft>
                <a:buNone/>
              </a:pPr>
              <a:endParaRPr sz="800">
                <a:solidFill>
                  <a:srgbClr val="FFFFFF"/>
                </a:solidFill>
                <a:latin typeface="Fira Sans Light"/>
                <a:ea typeface="Fira Sans Light"/>
                <a:cs typeface="Fira Sans Light"/>
                <a:sym typeface="Fira Sans Light"/>
              </a:endParaRPr>
            </a:p>
            <a:p>
              <a:pPr marL="0" lvl="0" indent="0" algn="r" rtl="0">
                <a:spcBef>
                  <a:spcPts val="0"/>
                </a:spcBef>
                <a:spcAft>
                  <a:spcPts val="1600"/>
                </a:spcAft>
                <a:buNone/>
              </a:pPr>
              <a:r>
                <a:rPr lang="en" sz="800">
                  <a:solidFill>
                    <a:srgbClr val="FFFFFF"/>
                  </a:solidFill>
                  <a:latin typeface="Fira Sans Light"/>
                  <a:ea typeface="Fira Sans Light"/>
                  <a:cs typeface="Fira Sans Light"/>
                  <a:sym typeface="Fira Sans Light"/>
                </a:rPr>
                <a:t>Lorem ipsum dolor sit amet, consectetur adipiscing elit, sed do eiusmod tempor. Donec facilisis lacus eget mauris.</a:t>
              </a:r>
              <a:endParaRPr sz="800">
                <a:solidFill>
                  <a:srgbClr val="FFFFFF"/>
                </a:solidFill>
                <a:latin typeface="Fira Sans Light"/>
                <a:ea typeface="Fira Sans Light"/>
                <a:cs typeface="Fira Sans Light"/>
                <a:sym typeface="Fira Sans Light"/>
              </a:endParaRPr>
            </a:p>
          </p:txBody>
        </p:sp>
        <p:cxnSp>
          <p:nvCxnSpPr>
            <p:cNvPr id="458" name="Google Shape;458;p34"/>
            <p:cNvCxnSpPr/>
            <p:nvPr/>
          </p:nvCxnSpPr>
          <p:spPr>
            <a:xfrm rot="10800000">
              <a:off x="2642038" y="2647950"/>
              <a:ext cx="633600" cy="0"/>
            </a:xfrm>
            <a:prstGeom prst="straightConnector1">
              <a:avLst/>
            </a:prstGeom>
            <a:noFill/>
            <a:ln w="9525" cap="flat" cmpd="sng">
              <a:solidFill>
                <a:srgbClr val="FFE599"/>
              </a:solidFill>
              <a:prstDash val="solid"/>
              <a:round/>
              <a:headEnd type="none" w="sm" len="sm"/>
              <a:tailEnd type="oval" w="med" len="med"/>
            </a:ln>
          </p:spPr>
        </p:cxnSp>
      </p:grpSp>
      <p:grpSp>
        <p:nvGrpSpPr>
          <p:cNvPr id="459" name="Google Shape;459;p34"/>
          <p:cNvGrpSpPr/>
          <p:nvPr/>
        </p:nvGrpSpPr>
        <p:grpSpPr>
          <a:xfrm>
            <a:off x="5209838" y="1060350"/>
            <a:ext cx="3610650" cy="1289700"/>
            <a:chOff x="5209838" y="1060350"/>
            <a:chExt cx="3610650" cy="1289700"/>
          </a:xfrm>
        </p:grpSpPr>
        <p:sp>
          <p:nvSpPr>
            <p:cNvPr id="460" name="Google Shape;460;p34"/>
            <p:cNvSpPr txBox="1"/>
            <p:nvPr/>
          </p:nvSpPr>
          <p:spPr>
            <a:xfrm>
              <a:off x="6696488" y="10603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Fira Sans Light"/>
                  <a:ea typeface="Fira Sans Light"/>
                  <a:cs typeface="Fira Sans Light"/>
                  <a:sym typeface="Fira Sans Light"/>
                </a:rPr>
                <a:t>Vestibulum congue tempus</a:t>
              </a:r>
              <a:endParaRPr sz="1200">
                <a:solidFill>
                  <a:srgbClr val="FFFFFF"/>
                </a:solidFill>
                <a:latin typeface="Fira Sans Light"/>
                <a:ea typeface="Fira Sans Light"/>
                <a:cs typeface="Fira Sans Light"/>
                <a:sym typeface="Fira Sans Light"/>
              </a:endParaRPr>
            </a:p>
            <a:p>
              <a:pPr marL="0" lvl="0" indent="0" algn="l" rtl="0">
                <a:spcBef>
                  <a:spcPts val="0"/>
                </a:spcBef>
                <a:spcAft>
                  <a:spcPts val="0"/>
                </a:spcAft>
                <a:buNone/>
              </a:pPr>
              <a:endParaRPr sz="800">
                <a:solidFill>
                  <a:srgbClr val="FFFFFF"/>
                </a:solidFill>
                <a:latin typeface="Fira Sans Light"/>
                <a:ea typeface="Fira Sans Light"/>
                <a:cs typeface="Fira Sans Light"/>
                <a:sym typeface="Fira Sans Light"/>
              </a:endParaRPr>
            </a:p>
            <a:p>
              <a:pPr marL="0" lvl="0" indent="0" algn="l" rtl="0">
                <a:spcBef>
                  <a:spcPts val="0"/>
                </a:spcBef>
                <a:spcAft>
                  <a:spcPts val="1600"/>
                </a:spcAft>
                <a:buNone/>
              </a:pPr>
              <a:r>
                <a:rPr lang="en" sz="800">
                  <a:solidFill>
                    <a:srgbClr val="FFFFFF"/>
                  </a:solidFill>
                  <a:latin typeface="Fira Sans Light"/>
                  <a:ea typeface="Fira Sans Light"/>
                  <a:cs typeface="Fira Sans Light"/>
                  <a:sym typeface="Fira Sans Light"/>
                </a:rPr>
                <a:t>Lorem ipsum dolor sit amet, consectetur adipiscing elit, sed do eiusmod tempor. Donec facilisis lacus eget mauris.</a:t>
              </a:r>
              <a:endParaRPr sz="800">
                <a:solidFill>
                  <a:srgbClr val="FFFFFF"/>
                </a:solidFill>
                <a:latin typeface="Fira Sans Light"/>
                <a:ea typeface="Fira Sans Light"/>
                <a:cs typeface="Fira Sans Light"/>
                <a:sym typeface="Fira Sans Light"/>
              </a:endParaRPr>
            </a:p>
          </p:txBody>
        </p:sp>
        <p:cxnSp>
          <p:nvCxnSpPr>
            <p:cNvPr id="461" name="Google Shape;461;p34"/>
            <p:cNvCxnSpPr/>
            <p:nvPr/>
          </p:nvCxnSpPr>
          <p:spPr>
            <a:xfrm>
              <a:off x="5209838" y="1705200"/>
              <a:ext cx="1286700" cy="0"/>
            </a:xfrm>
            <a:prstGeom prst="straightConnector1">
              <a:avLst/>
            </a:prstGeom>
            <a:noFill/>
            <a:ln w="9525" cap="flat" cmpd="sng">
              <a:solidFill>
                <a:srgbClr val="E06666"/>
              </a:solidFill>
              <a:prstDash val="solid"/>
              <a:round/>
              <a:headEnd type="none" w="sm" len="sm"/>
              <a:tailEnd type="oval" w="med" len="med"/>
            </a:ln>
          </p:spPr>
        </p:cxnSp>
      </p:grpSp>
      <p:grpSp>
        <p:nvGrpSpPr>
          <p:cNvPr id="462" name="Google Shape;462;p34"/>
          <p:cNvGrpSpPr/>
          <p:nvPr/>
        </p:nvGrpSpPr>
        <p:grpSpPr>
          <a:xfrm>
            <a:off x="5209838" y="3020450"/>
            <a:ext cx="3610650" cy="1289700"/>
            <a:chOff x="5209838" y="3020450"/>
            <a:chExt cx="3610650" cy="1289700"/>
          </a:xfrm>
        </p:grpSpPr>
        <p:sp>
          <p:nvSpPr>
            <p:cNvPr id="463" name="Google Shape;463;p34"/>
            <p:cNvSpPr txBox="1"/>
            <p:nvPr/>
          </p:nvSpPr>
          <p:spPr>
            <a:xfrm>
              <a:off x="6696488" y="30204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Fira Sans Light"/>
                  <a:ea typeface="Fira Sans Light"/>
                  <a:cs typeface="Fira Sans Light"/>
                  <a:sym typeface="Fira Sans Light"/>
                </a:rPr>
                <a:t>Vestibulum congue tempus</a:t>
              </a:r>
              <a:endParaRPr sz="1200">
                <a:solidFill>
                  <a:srgbClr val="FFFFFF"/>
                </a:solidFill>
                <a:latin typeface="Fira Sans Light"/>
                <a:ea typeface="Fira Sans Light"/>
                <a:cs typeface="Fira Sans Light"/>
                <a:sym typeface="Fira Sans Light"/>
              </a:endParaRPr>
            </a:p>
            <a:p>
              <a:pPr marL="0" lvl="0" indent="0" algn="l" rtl="0">
                <a:spcBef>
                  <a:spcPts val="0"/>
                </a:spcBef>
                <a:spcAft>
                  <a:spcPts val="0"/>
                </a:spcAft>
                <a:buNone/>
              </a:pPr>
              <a:endParaRPr sz="800">
                <a:solidFill>
                  <a:srgbClr val="FFFFFF"/>
                </a:solidFill>
                <a:latin typeface="Fira Sans Light"/>
                <a:ea typeface="Fira Sans Light"/>
                <a:cs typeface="Fira Sans Light"/>
                <a:sym typeface="Fira Sans Light"/>
              </a:endParaRPr>
            </a:p>
            <a:p>
              <a:pPr marL="0" lvl="0" indent="0" algn="l" rtl="0">
                <a:spcBef>
                  <a:spcPts val="0"/>
                </a:spcBef>
                <a:spcAft>
                  <a:spcPts val="1600"/>
                </a:spcAft>
                <a:buNone/>
              </a:pPr>
              <a:r>
                <a:rPr lang="en" sz="800">
                  <a:solidFill>
                    <a:srgbClr val="FFFFFF"/>
                  </a:solidFill>
                  <a:latin typeface="Fira Sans Light"/>
                  <a:ea typeface="Fira Sans Light"/>
                  <a:cs typeface="Fira Sans Light"/>
                  <a:sym typeface="Fira Sans Light"/>
                </a:rPr>
                <a:t>Lorem ipsum dolor sit amet, consectetur adipiscing elit, sed do eiusmod tempor. Donec facilisis lacus eget mauris.</a:t>
              </a:r>
              <a:endParaRPr sz="800">
                <a:solidFill>
                  <a:srgbClr val="FFFFFF"/>
                </a:solidFill>
                <a:latin typeface="Fira Sans Light"/>
                <a:ea typeface="Fira Sans Light"/>
                <a:cs typeface="Fira Sans Light"/>
                <a:sym typeface="Fira Sans Light"/>
              </a:endParaRPr>
            </a:p>
          </p:txBody>
        </p:sp>
        <p:cxnSp>
          <p:nvCxnSpPr>
            <p:cNvPr id="464" name="Google Shape;464;p34"/>
            <p:cNvCxnSpPr/>
            <p:nvPr/>
          </p:nvCxnSpPr>
          <p:spPr>
            <a:xfrm>
              <a:off x="5209838" y="3648300"/>
              <a:ext cx="1286700" cy="0"/>
            </a:xfrm>
            <a:prstGeom prst="straightConnector1">
              <a:avLst/>
            </a:prstGeom>
            <a:noFill/>
            <a:ln w="9525" cap="flat" cmpd="sng">
              <a:solidFill>
                <a:srgbClr val="FFA41C"/>
              </a:solidFill>
              <a:prstDash val="solid"/>
              <a:round/>
              <a:headEnd type="none" w="sm" len="sm"/>
              <a:tailEnd type="oval" w="med" len="med"/>
            </a:ln>
          </p:spPr>
        </p:cxnSp>
      </p:grpSp>
      <p:grpSp>
        <p:nvGrpSpPr>
          <p:cNvPr id="465" name="Google Shape;465;p34"/>
          <p:cNvGrpSpPr/>
          <p:nvPr/>
        </p:nvGrpSpPr>
        <p:grpSpPr>
          <a:xfrm>
            <a:off x="2662213" y="728463"/>
            <a:ext cx="3814835" cy="3790597"/>
            <a:chOff x="2662213" y="676344"/>
            <a:chExt cx="3814835" cy="3790597"/>
          </a:xfrm>
        </p:grpSpPr>
        <p:sp>
          <p:nvSpPr>
            <p:cNvPr id="466" name="Google Shape;466;p34"/>
            <p:cNvSpPr/>
            <p:nvPr/>
          </p:nvSpPr>
          <p:spPr>
            <a:xfrm rot="3600185">
              <a:off x="3169983" y="1184511"/>
              <a:ext cx="2774659" cy="2774659"/>
            </a:xfrm>
            <a:prstGeom prst="blockArc">
              <a:avLst>
                <a:gd name="adj1" fmla="val 12622480"/>
                <a:gd name="adj2" fmla="val 19781569"/>
                <a:gd name="adj3" fmla="val 20773"/>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rot="10800000">
              <a:off x="3183490" y="1163229"/>
              <a:ext cx="2774700" cy="2774700"/>
            </a:xfrm>
            <a:prstGeom prst="blockArc">
              <a:avLst>
                <a:gd name="adj1" fmla="val 12622480"/>
                <a:gd name="adj2" fmla="val 19662822"/>
                <a:gd name="adj3" fmla="val 20729"/>
              </a:avLst>
            </a:prstGeom>
            <a:solidFill>
              <a:srgbClr val="FFA4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rot="-3600185">
              <a:off x="3194618" y="1184114"/>
              <a:ext cx="2774659" cy="2774659"/>
            </a:xfrm>
            <a:prstGeom prst="blockArc">
              <a:avLst>
                <a:gd name="adj1" fmla="val 12622480"/>
                <a:gd name="adj2" fmla="val 19703271"/>
                <a:gd name="adj3" fmla="val 20851"/>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34"/>
            <p:cNvGrpSpPr/>
            <p:nvPr/>
          </p:nvGrpSpPr>
          <p:grpSpPr>
            <a:xfrm rot="-7200165">
              <a:off x="3337679" y="2826785"/>
              <a:ext cx="585011" cy="585536"/>
              <a:chOff x="1967628" y="812211"/>
              <a:chExt cx="588000" cy="588000"/>
            </a:xfrm>
          </p:grpSpPr>
          <p:sp>
            <p:nvSpPr>
              <p:cNvPr id="470" name="Google Shape;470;p34"/>
              <p:cNvSpPr/>
              <p:nvPr/>
            </p:nvSpPr>
            <p:spPr>
              <a:xfrm rot="39023">
                <a:off x="1970909" y="815492"/>
                <a:ext cx="581437" cy="581437"/>
              </a:xfrm>
              <a:prstGeom prst="pie">
                <a:avLst>
                  <a:gd name="adj1" fmla="val 6190354"/>
                  <a:gd name="adj2" fmla="val 14996165"/>
                </a:avLst>
              </a:prstGeom>
              <a:solidFill>
                <a:srgbClr val="FFE599"/>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rot="10800000">
                <a:off x="1970875" y="815525"/>
                <a:ext cx="581400" cy="581400"/>
              </a:xfrm>
              <a:prstGeom prst="pie">
                <a:avLst>
                  <a:gd name="adj1" fmla="val 4028252"/>
                  <a:gd name="adj2" fmla="val 17183677"/>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4"/>
            <p:cNvGrpSpPr/>
            <p:nvPr/>
          </p:nvGrpSpPr>
          <p:grpSpPr>
            <a:xfrm>
              <a:off x="4264097" y="1180331"/>
              <a:ext cx="585001" cy="585530"/>
              <a:chOff x="1970048" y="811613"/>
              <a:chExt cx="588000" cy="588000"/>
            </a:xfrm>
          </p:grpSpPr>
          <p:sp>
            <p:nvSpPr>
              <p:cNvPr id="473" name="Google Shape;473;p34"/>
              <p:cNvSpPr/>
              <p:nvPr/>
            </p:nvSpPr>
            <p:spPr>
              <a:xfrm rot="39023">
                <a:off x="1973329" y="814894"/>
                <a:ext cx="581437" cy="581437"/>
              </a:xfrm>
              <a:prstGeom prst="pie">
                <a:avLst>
                  <a:gd name="adj1" fmla="val 6190354"/>
                  <a:gd name="adj2" fmla="val 14996165"/>
                </a:avLst>
              </a:prstGeom>
              <a:solidFill>
                <a:srgbClr val="E06666"/>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rot="10800000">
                <a:off x="1973295" y="814927"/>
                <a:ext cx="581400" cy="581400"/>
              </a:xfrm>
              <a:prstGeom prst="pie">
                <a:avLst>
                  <a:gd name="adj1" fmla="val 4028252"/>
                  <a:gd name="adj2" fmla="val 1718367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34"/>
            <p:cNvGrpSpPr/>
            <p:nvPr/>
          </p:nvGrpSpPr>
          <p:grpSpPr>
            <a:xfrm rot="7200165">
              <a:off x="5229930" y="2804716"/>
              <a:ext cx="585011" cy="585536"/>
              <a:chOff x="1977085" y="811649"/>
              <a:chExt cx="588000" cy="588000"/>
            </a:xfrm>
          </p:grpSpPr>
          <p:sp>
            <p:nvSpPr>
              <p:cNvPr id="476" name="Google Shape;476;p34"/>
              <p:cNvSpPr/>
              <p:nvPr/>
            </p:nvSpPr>
            <p:spPr>
              <a:xfrm rot="39023">
                <a:off x="1980366" y="814930"/>
                <a:ext cx="581437" cy="581437"/>
              </a:xfrm>
              <a:prstGeom prst="pie">
                <a:avLst>
                  <a:gd name="adj1" fmla="val 6190354"/>
                  <a:gd name="adj2" fmla="val 14996165"/>
                </a:avLst>
              </a:prstGeom>
              <a:solidFill>
                <a:srgbClr val="FFA41C"/>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rot="10800000">
                <a:off x="1980332" y="814963"/>
                <a:ext cx="581400" cy="581400"/>
              </a:xfrm>
              <a:prstGeom prst="pie">
                <a:avLst>
                  <a:gd name="adj1" fmla="val 4028252"/>
                  <a:gd name="adj2" fmla="val 17183677"/>
                </a:avLst>
              </a:prstGeom>
              <a:solidFill>
                <a:srgbClr val="FFA4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4"/>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Fira Sans"/>
                  <a:ea typeface="Fira Sans"/>
                  <a:cs typeface="Fira Sans"/>
                  <a:sym typeface="Fira Sans"/>
                </a:rPr>
                <a:t>03 </a:t>
              </a:r>
              <a:endParaRPr sz="1600" b="1">
                <a:solidFill>
                  <a:srgbClr val="FFFFFF"/>
                </a:solidFill>
                <a:latin typeface="Fira Sans"/>
                <a:ea typeface="Fira Sans"/>
                <a:cs typeface="Fira Sans"/>
                <a:sym typeface="Fira Sans"/>
              </a:endParaRPr>
            </a:p>
          </p:txBody>
        </p:sp>
        <p:sp>
          <p:nvSpPr>
            <p:cNvPr id="479" name="Google Shape;479;p34"/>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A41C"/>
                  </a:solidFill>
                  <a:latin typeface="Fira Sans"/>
                  <a:ea typeface="Fira Sans"/>
                  <a:cs typeface="Fira Sans"/>
                  <a:sym typeface="Fira Sans"/>
                </a:rPr>
                <a:t>01 </a:t>
              </a:r>
              <a:endParaRPr sz="1600" b="1">
                <a:solidFill>
                  <a:srgbClr val="FFA41C"/>
                </a:solidFill>
                <a:latin typeface="Fira Sans"/>
                <a:ea typeface="Fira Sans"/>
                <a:cs typeface="Fira Sans"/>
                <a:sym typeface="Fira Sans"/>
              </a:endParaRPr>
            </a:p>
          </p:txBody>
        </p:sp>
        <p:sp>
          <p:nvSpPr>
            <p:cNvPr id="480" name="Google Shape;480;p34"/>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Fira Sans"/>
                  <a:ea typeface="Fira Sans"/>
                  <a:cs typeface="Fira Sans"/>
                  <a:sym typeface="Fira Sans"/>
                </a:rPr>
                <a:t>02 </a:t>
              </a:r>
              <a:endParaRPr sz="1600" b="1">
                <a:solidFill>
                  <a:srgbClr val="FFFFFF"/>
                </a:solidFill>
                <a:latin typeface="Fira Sans"/>
                <a:ea typeface="Fira Sans"/>
                <a:cs typeface="Fira Sans"/>
                <a:sym typeface="Fira San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5"/>
          <p:cNvSpPr txBox="1">
            <a:spLocks noGrp="1"/>
          </p:cNvSpPr>
          <p:nvPr>
            <p:ph type="title" idx="4294967295"/>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Let’s review some concepts</a:t>
            </a:r>
            <a:endParaRPr/>
          </a:p>
        </p:txBody>
      </p:sp>
      <p:sp>
        <p:nvSpPr>
          <p:cNvPr id="486" name="Google Shape;486;p35"/>
          <p:cNvSpPr txBox="1">
            <a:spLocks noGrp="1"/>
          </p:cNvSpPr>
          <p:nvPr>
            <p:ph type="body" idx="4294967295"/>
          </p:nvPr>
        </p:nvSpPr>
        <p:spPr>
          <a:xfrm>
            <a:off x="816925" y="1352550"/>
            <a:ext cx="2400000" cy="149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a:t>Yellow</a:t>
            </a:r>
            <a:endParaRPr sz="1200" b="1"/>
          </a:p>
          <a:p>
            <a:pPr marL="0" lvl="0" indent="0" algn="l"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487" name="Google Shape;487;p35"/>
          <p:cNvSpPr txBox="1">
            <a:spLocks noGrp="1"/>
          </p:cNvSpPr>
          <p:nvPr>
            <p:ph type="body" idx="4294967295"/>
          </p:nvPr>
        </p:nvSpPr>
        <p:spPr>
          <a:xfrm>
            <a:off x="3339913" y="1352550"/>
            <a:ext cx="2400000" cy="149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a:t>Blue</a:t>
            </a:r>
            <a:endParaRPr sz="1200" b="1"/>
          </a:p>
          <a:p>
            <a:pPr marL="0" lvl="0" indent="0" algn="l" rtl="0">
              <a:spcBef>
                <a:spcPts val="600"/>
              </a:spcBef>
              <a:spcAft>
                <a:spcPts val="0"/>
              </a:spcAft>
              <a:buNone/>
            </a:pPr>
            <a:r>
              <a:rPr lang="en" sz="1200"/>
              <a:t>Is the colour of the clear sky and the deep sea. It is located between violet and green on the optical spectrum.</a:t>
            </a:r>
            <a:endParaRPr sz="1200"/>
          </a:p>
        </p:txBody>
      </p:sp>
      <p:sp>
        <p:nvSpPr>
          <p:cNvPr id="488" name="Google Shape;488;p35"/>
          <p:cNvSpPr txBox="1">
            <a:spLocks noGrp="1"/>
          </p:cNvSpPr>
          <p:nvPr>
            <p:ph type="body" idx="4294967295"/>
          </p:nvPr>
        </p:nvSpPr>
        <p:spPr>
          <a:xfrm>
            <a:off x="5862901" y="1352550"/>
            <a:ext cx="2400000" cy="149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a:t>Red</a:t>
            </a:r>
            <a:endParaRPr sz="1200" b="1"/>
          </a:p>
          <a:p>
            <a:pPr marL="0" lvl="0" indent="0" algn="l" rtl="0">
              <a:spcBef>
                <a:spcPts val="600"/>
              </a:spcBef>
              <a:spcAft>
                <a:spcPts val="0"/>
              </a:spcAft>
              <a:buNone/>
            </a:pPr>
            <a:r>
              <a:rPr lang="en" sz="1200"/>
              <a:t>Is the color of blood, and because of this it has historically been associated with sacrifice, danger and courage. </a:t>
            </a:r>
            <a:endParaRPr sz="1200"/>
          </a:p>
          <a:p>
            <a:pPr marL="0" lvl="0" indent="0" algn="l" rtl="0">
              <a:spcBef>
                <a:spcPts val="600"/>
              </a:spcBef>
              <a:spcAft>
                <a:spcPts val="0"/>
              </a:spcAft>
              <a:buNone/>
            </a:pPr>
            <a:endParaRPr sz="1200"/>
          </a:p>
        </p:txBody>
      </p:sp>
      <p:sp>
        <p:nvSpPr>
          <p:cNvPr id="489" name="Google Shape;489;p35"/>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490" name="Google Shape;490;p35"/>
          <p:cNvSpPr txBox="1">
            <a:spLocks noGrp="1"/>
          </p:cNvSpPr>
          <p:nvPr>
            <p:ph type="body" idx="4294967295"/>
          </p:nvPr>
        </p:nvSpPr>
        <p:spPr>
          <a:xfrm>
            <a:off x="816925" y="2830575"/>
            <a:ext cx="2400000" cy="149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a:t>Yellow</a:t>
            </a:r>
            <a:endParaRPr sz="1200" b="1"/>
          </a:p>
          <a:p>
            <a:pPr marL="0" lvl="0" indent="0" algn="l"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491" name="Google Shape;491;p35"/>
          <p:cNvSpPr txBox="1">
            <a:spLocks noGrp="1"/>
          </p:cNvSpPr>
          <p:nvPr>
            <p:ph type="body" idx="4294967295"/>
          </p:nvPr>
        </p:nvSpPr>
        <p:spPr>
          <a:xfrm>
            <a:off x="3339913" y="2830575"/>
            <a:ext cx="2400000" cy="149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a:t>Blue</a:t>
            </a:r>
            <a:endParaRPr sz="1200" b="1"/>
          </a:p>
          <a:p>
            <a:pPr marL="0" lvl="0" indent="0" algn="l" rtl="0">
              <a:spcBef>
                <a:spcPts val="600"/>
              </a:spcBef>
              <a:spcAft>
                <a:spcPts val="0"/>
              </a:spcAft>
              <a:buNone/>
            </a:pPr>
            <a:r>
              <a:rPr lang="en" sz="1200"/>
              <a:t>Is the colour of the clear sky and the deep sea. It is located between violet and green on the optical spectrum.</a:t>
            </a:r>
            <a:endParaRPr sz="1200"/>
          </a:p>
        </p:txBody>
      </p:sp>
      <p:sp>
        <p:nvSpPr>
          <p:cNvPr id="492" name="Google Shape;492;p35"/>
          <p:cNvSpPr txBox="1">
            <a:spLocks noGrp="1"/>
          </p:cNvSpPr>
          <p:nvPr>
            <p:ph type="body" idx="4294967295"/>
          </p:nvPr>
        </p:nvSpPr>
        <p:spPr>
          <a:xfrm>
            <a:off x="5862901" y="2830575"/>
            <a:ext cx="2400000" cy="149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a:t>Red</a:t>
            </a:r>
            <a:endParaRPr sz="1200" b="1"/>
          </a:p>
          <a:p>
            <a:pPr marL="0" lvl="0" indent="0" algn="l" rtl="0">
              <a:spcBef>
                <a:spcPts val="600"/>
              </a:spcBef>
              <a:spcAft>
                <a:spcPts val="0"/>
              </a:spcAft>
              <a:buNone/>
            </a:pPr>
            <a:r>
              <a:rPr lang="en" sz="1200"/>
              <a:t>Is the color of blood, and because of this it has historically been associated with sacrifice, danger and courage. </a:t>
            </a:r>
            <a:endParaRPr sz="1200"/>
          </a:p>
          <a:p>
            <a:pPr marL="0" lvl="0" indent="0" algn="l" rtl="0">
              <a:spcBef>
                <a:spcPts val="600"/>
              </a:spcBef>
              <a:spcAft>
                <a:spcPts val="0"/>
              </a:spcAft>
              <a:buNone/>
            </a:pP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6"/>
          <p:cNvSpPr txBox="1">
            <a:spLocks noGrp="1"/>
          </p:cNvSpPr>
          <p:nvPr>
            <p:ph type="body" idx="1"/>
          </p:nvPr>
        </p:nvSpPr>
        <p:spPr>
          <a:xfrm>
            <a:off x="766025" y="4101500"/>
            <a:ext cx="76119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a:t>You can insert graphs from Excel or Google Sheets</a:t>
            </a:r>
            <a:endParaRPr/>
          </a:p>
        </p:txBody>
      </p:sp>
      <p:sp>
        <p:nvSpPr>
          <p:cNvPr id="498" name="Google Shape;498;p36"/>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cxnSp>
        <p:nvCxnSpPr>
          <p:cNvPr id="499" name="Google Shape;499;p36"/>
          <p:cNvCxnSpPr/>
          <p:nvPr/>
        </p:nvCxnSpPr>
        <p:spPr>
          <a:xfrm>
            <a:off x="952500" y="1074701"/>
            <a:ext cx="7239000" cy="0"/>
          </a:xfrm>
          <a:prstGeom prst="straightConnector1">
            <a:avLst/>
          </a:prstGeom>
          <a:noFill/>
          <a:ln w="9525" cap="flat" cmpd="sng">
            <a:solidFill>
              <a:schemeClr val="accent1"/>
            </a:solidFill>
            <a:prstDash val="solid"/>
            <a:round/>
            <a:headEnd type="none" w="med" len="med"/>
            <a:tailEnd type="none" w="med" len="med"/>
          </a:ln>
        </p:spPr>
      </p:cxnSp>
      <p:cxnSp>
        <p:nvCxnSpPr>
          <p:cNvPr id="500" name="Google Shape;500;p36"/>
          <p:cNvCxnSpPr/>
          <p:nvPr/>
        </p:nvCxnSpPr>
        <p:spPr>
          <a:xfrm>
            <a:off x="952500" y="1784183"/>
            <a:ext cx="7239000" cy="0"/>
          </a:xfrm>
          <a:prstGeom prst="straightConnector1">
            <a:avLst/>
          </a:prstGeom>
          <a:noFill/>
          <a:ln w="9525" cap="flat" cmpd="sng">
            <a:solidFill>
              <a:schemeClr val="accent1"/>
            </a:solidFill>
            <a:prstDash val="solid"/>
            <a:round/>
            <a:headEnd type="none" w="med" len="med"/>
            <a:tailEnd type="none" w="med" len="med"/>
          </a:ln>
        </p:spPr>
      </p:cxnSp>
      <p:cxnSp>
        <p:nvCxnSpPr>
          <p:cNvPr id="501" name="Google Shape;501;p36"/>
          <p:cNvCxnSpPr/>
          <p:nvPr/>
        </p:nvCxnSpPr>
        <p:spPr>
          <a:xfrm>
            <a:off x="952500" y="2493664"/>
            <a:ext cx="7239000" cy="0"/>
          </a:xfrm>
          <a:prstGeom prst="straightConnector1">
            <a:avLst/>
          </a:prstGeom>
          <a:noFill/>
          <a:ln w="9525" cap="flat" cmpd="sng">
            <a:solidFill>
              <a:schemeClr val="accent1"/>
            </a:solidFill>
            <a:prstDash val="solid"/>
            <a:round/>
            <a:headEnd type="none" w="med" len="med"/>
            <a:tailEnd type="none" w="med" len="med"/>
          </a:ln>
        </p:spPr>
      </p:cxnSp>
      <p:cxnSp>
        <p:nvCxnSpPr>
          <p:cNvPr id="502" name="Google Shape;502;p36"/>
          <p:cNvCxnSpPr/>
          <p:nvPr/>
        </p:nvCxnSpPr>
        <p:spPr>
          <a:xfrm>
            <a:off x="952500" y="3203146"/>
            <a:ext cx="7239000" cy="0"/>
          </a:xfrm>
          <a:prstGeom prst="straightConnector1">
            <a:avLst/>
          </a:prstGeom>
          <a:noFill/>
          <a:ln w="9525" cap="flat" cmpd="sng">
            <a:solidFill>
              <a:schemeClr val="accent1"/>
            </a:solidFill>
            <a:prstDash val="solid"/>
            <a:round/>
            <a:headEnd type="none" w="med" len="med"/>
            <a:tailEnd type="none" w="med" len="med"/>
          </a:ln>
        </p:spPr>
      </p:cxnSp>
      <p:cxnSp>
        <p:nvCxnSpPr>
          <p:cNvPr id="503" name="Google Shape;503;p36"/>
          <p:cNvCxnSpPr/>
          <p:nvPr/>
        </p:nvCxnSpPr>
        <p:spPr>
          <a:xfrm>
            <a:off x="952500" y="3934526"/>
            <a:ext cx="7239000" cy="0"/>
          </a:xfrm>
          <a:prstGeom prst="straightConnector1">
            <a:avLst/>
          </a:prstGeom>
          <a:noFill/>
          <a:ln w="9525" cap="flat" cmpd="sng">
            <a:solidFill>
              <a:schemeClr val="accent1"/>
            </a:solidFill>
            <a:prstDash val="solid"/>
            <a:round/>
            <a:headEnd type="none" w="med" len="med"/>
            <a:tailEnd type="none" w="med" len="med"/>
          </a:ln>
        </p:spPr>
      </p:cxnSp>
      <p:sp>
        <p:nvSpPr>
          <p:cNvPr id="504" name="Google Shape;504;p36"/>
          <p:cNvSpPr txBox="1"/>
          <p:nvPr/>
        </p:nvSpPr>
        <p:spPr>
          <a:xfrm>
            <a:off x="952500" y="915950"/>
            <a:ext cx="364500" cy="3030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None/>
            </a:pPr>
            <a:r>
              <a:rPr lang="en" sz="1000">
                <a:solidFill>
                  <a:schemeClr val="lt2"/>
                </a:solidFill>
                <a:latin typeface="Fira Sans"/>
                <a:ea typeface="Fira Sans"/>
                <a:cs typeface="Fira Sans"/>
                <a:sym typeface="Fira Sans"/>
              </a:rPr>
              <a:t>4000</a:t>
            </a:r>
            <a:endParaRPr sz="1000">
              <a:solidFill>
                <a:schemeClr val="lt2"/>
              </a:solidFill>
              <a:latin typeface="Fira Sans"/>
              <a:ea typeface="Fira Sans"/>
              <a:cs typeface="Fira Sans"/>
              <a:sym typeface="Fira Sans"/>
            </a:endParaRPr>
          </a:p>
          <a:p>
            <a:pPr marL="0" marR="0" lvl="0" indent="0" algn="r" rtl="0">
              <a:lnSpc>
                <a:spcPct val="100000"/>
              </a:lnSpc>
              <a:spcBef>
                <a:spcPts val="4400"/>
              </a:spcBef>
              <a:spcAft>
                <a:spcPts val="0"/>
              </a:spcAft>
              <a:buNone/>
            </a:pPr>
            <a:r>
              <a:rPr lang="en" sz="1000">
                <a:solidFill>
                  <a:schemeClr val="lt2"/>
                </a:solidFill>
                <a:latin typeface="Fira Sans"/>
                <a:ea typeface="Fira Sans"/>
                <a:cs typeface="Fira Sans"/>
                <a:sym typeface="Fira Sans"/>
              </a:rPr>
              <a:t>3000</a:t>
            </a:r>
            <a:endParaRPr sz="1000">
              <a:solidFill>
                <a:schemeClr val="lt2"/>
              </a:solidFill>
              <a:latin typeface="Fira Sans"/>
              <a:ea typeface="Fira Sans"/>
              <a:cs typeface="Fira Sans"/>
              <a:sym typeface="Fira Sans"/>
            </a:endParaRPr>
          </a:p>
          <a:p>
            <a:pPr marL="0" marR="0" lvl="0" indent="0" algn="r" rtl="0">
              <a:lnSpc>
                <a:spcPct val="100000"/>
              </a:lnSpc>
              <a:spcBef>
                <a:spcPts val="4400"/>
              </a:spcBef>
              <a:spcAft>
                <a:spcPts val="0"/>
              </a:spcAft>
              <a:buNone/>
            </a:pPr>
            <a:r>
              <a:rPr lang="en" sz="1000">
                <a:solidFill>
                  <a:schemeClr val="lt2"/>
                </a:solidFill>
                <a:latin typeface="Fira Sans"/>
                <a:ea typeface="Fira Sans"/>
                <a:cs typeface="Fira Sans"/>
                <a:sym typeface="Fira Sans"/>
              </a:rPr>
              <a:t>2000</a:t>
            </a:r>
            <a:endParaRPr sz="1000">
              <a:solidFill>
                <a:schemeClr val="lt2"/>
              </a:solidFill>
              <a:latin typeface="Fira Sans"/>
              <a:ea typeface="Fira Sans"/>
              <a:cs typeface="Fira Sans"/>
              <a:sym typeface="Fira Sans"/>
            </a:endParaRPr>
          </a:p>
          <a:p>
            <a:pPr marL="0" marR="0" lvl="0" indent="0" algn="r" rtl="0">
              <a:lnSpc>
                <a:spcPct val="100000"/>
              </a:lnSpc>
              <a:spcBef>
                <a:spcPts val="4400"/>
              </a:spcBef>
              <a:spcAft>
                <a:spcPts val="0"/>
              </a:spcAft>
              <a:buNone/>
            </a:pPr>
            <a:r>
              <a:rPr lang="en" sz="1000">
                <a:solidFill>
                  <a:schemeClr val="lt2"/>
                </a:solidFill>
                <a:latin typeface="Fira Sans"/>
                <a:ea typeface="Fira Sans"/>
                <a:cs typeface="Fira Sans"/>
                <a:sym typeface="Fira Sans"/>
              </a:rPr>
              <a:t>1000</a:t>
            </a:r>
            <a:endParaRPr sz="1000">
              <a:solidFill>
                <a:schemeClr val="lt2"/>
              </a:solidFill>
              <a:latin typeface="Fira Sans"/>
              <a:ea typeface="Fira Sans"/>
              <a:cs typeface="Fira Sans"/>
              <a:sym typeface="Fira Sans"/>
            </a:endParaRPr>
          </a:p>
          <a:p>
            <a:pPr marL="0" marR="0" lvl="0" indent="0" algn="r" rtl="0">
              <a:lnSpc>
                <a:spcPct val="100000"/>
              </a:lnSpc>
              <a:spcBef>
                <a:spcPts val="4400"/>
              </a:spcBef>
              <a:spcAft>
                <a:spcPts val="4400"/>
              </a:spcAft>
              <a:buNone/>
            </a:pPr>
            <a:r>
              <a:rPr lang="en" sz="1000">
                <a:solidFill>
                  <a:schemeClr val="lt2"/>
                </a:solidFill>
                <a:latin typeface="Fira Sans"/>
                <a:ea typeface="Fira Sans"/>
                <a:cs typeface="Fira Sans"/>
                <a:sym typeface="Fira Sans"/>
              </a:rPr>
              <a:t>0</a:t>
            </a:r>
            <a:endParaRPr sz="1000">
              <a:solidFill>
                <a:schemeClr val="lt2"/>
              </a:solidFill>
              <a:latin typeface="Fira Sans"/>
              <a:ea typeface="Fira Sans"/>
              <a:cs typeface="Fira Sans"/>
              <a:sym typeface="Fira Sans"/>
            </a:endParaRPr>
          </a:p>
        </p:txBody>
      </p:sp>
      <p:sp>
        <p:nvSpPr>
          <p:cNvPr id="505" name="Google Shape;505;p36"/>
          <p:cNvSpPr/>
          <p:nvPr/>
        </p:nvSpPr>
        <p:spPr>
          <a:xfrm>
            <a:off x="1572782" y="2380937"/>
            <a:ext cx="233700" cy="155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1887026" y="1986874"/>
            <a:ext cx="233700" cy="194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2201270" y="2493664"/>
            <a:ext cx="233700" cy="1441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3325786" y="2694727"/>
            <a:ext cx="233700" cy="1239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3640031" y="2096344"/>
            <a:ext cx="233700" cy="1838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3954275" y="1229025"/>
            <a:ext cx="233700" cy="2706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5078791" y="2140120"/>
            <a:ext cx="233700" cy="1794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5393035" y="1074577"/>
            <a:ext cx="233700" cy="2860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5707280" y="2322562"/>
            <a:ext cx="233700" cy="161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831796" y="2753101"/>
            <a:ext cx="233700" cy="118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7146040" y="1293620"/>
            <a:ext cx="233700" cy="2641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7460284" y="1607410"/>
            <a:ext cx="233700" cy="2327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7"/>
          <p:cNvSpPr txBox="1">
            <a:spLocks noGrp="1"/>
          </p:cNvSpPr>
          <p:nvPr>
            <p:ph type="body" idx="4294967295"/>
          </p:nvPr>
        </p:nvSpPr>
        <p:spPr>
          <a:xfrm>
            <a:off x="457200" y="393600"/>
            <a:ext cx="4101900" cy="43764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a:latin typeface="Fira Sans"/>
                <a:ea typeface="Fira Sans"/>
                <a:cs typeface="Fira Sans"/>
                <a:sym typeface="Fira Sans"/>
              </a:rPr>
              <a:t>Mobile project</a:t>
            </a:r>
            <a:endParaRPr sz="1800" b="1">
              <a:latin typeface="Fira Sans"/>
              <a:ea typeface="Fira Sans"/>
              <a:cs typeface="Fira Sans"/>
              <a:sym typeface="Fira Sans"/>
            </a:endParaRPr>
          </a:p>
          <a:p>
            <a:pPr marL="0" lvl="0" indent="0" algn="l" rtl="0">
              <a:spcBef>
                <a:spcPts val="600"/>
              </a:spcBef>
              <a:spcAft>
                <a:spcPts val="0"/>
              </a:spcAft>
              <a:buNone/>
            </a:pPr>
            <a:r>
              <a:rPr lang="en" sz="1800"/>
              <a:t>Show and explain your web, app or software projects using these gadget templates.</a:t>
            </a:r>
            <a:endParaRPr sz="1800"/>
          </a:p>
        </p:txBody>
      </p:sp>
      <p:sp>
        <p:nvSpPr>
          <p:cNvPr id="522" name="Google Shape;522;p37"/>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grpSp>
        <p:nvGrpSpPr>
          <p:cNvPr id="523" name="Google Shape;523;p37"/>
          <p:cNvGrpSpPr/>
          <p:nvPr/>
        </p:nvGrpSpPr>
        <p:grpSpPr>
          <a:xfrm>
            <a:off x="5353200" y="373572"/>
            <a:ext cx="2119546" cy="4396359"/>
            <a:chOff x="2547150" y="238125"/>
            <a:chExt cx="2525675" cy="5238750"/>
          </a:xfrm>
        </p:grpSpPr>
        <p:sp>
          <p:nvSpPr>
            <p:cNvPr id="524" name="Google Shape;524;p37"/>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w="9525" cap="flat" cmpd="sng">
              <a:solidFill>
                <a:srgbClr val="DDA2E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DDA2EC">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8" name="Google Shape;528;p37"/>
          <p:cNvPicPr preferRelativeResize="0"/>
          <p:nvPr/>
        </p:nvPicPr>
        <p:blipFill rotWithShape="1">
          <a:blip r:embed="rId3">
            <a:alphaModFix/>
          </a:blip>
          <a:srcRect b="23786"/>
          <a:stretch/>
        </p:blipFill>
        <p:spPr>
          <a:xfrm>
            <a:off x="5399525" y="756087"/>
            <a:ext cx="2025525" cy="3631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8"/>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grpSp>
        <p:nvGrpSpPr>
          <p:cNvPr id="534" name="Google Shape;534;p38"/>
          <p:cNvGrpSpPr/>
          <p:nvPr/>
        </p:nvGrpSpPr>
        <p:grpSpPr>
          <a:xfrm>
            <a:off x="5011702" y="465959"/>
            <a:ext cx="2736410" cy="4222433"/>
            <a:chOff x="2112475" y="238125"/>
            <a:chExt cx="3395050" cy="5238750"/>
          </a:xfrm>
        </p:grpSpPr>
        <p:sp>
          <p:nvSpPr>
            <p:cNvPr id="535" name="Google Shape;535;p38"/>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8"/>
          <p:cNvSpPr txBox="1">
            <a:spLocks noGrp="1"/>
          </p:cNvSpPr>
          <p:nvPr>
            <p:ph type="body" idx="4294967295"/>
          </p:nvPr>
        </p:nvSpPr>
        <p:spPr>
          <a:xfrm>
            <a:off x="457200" y="393600"/>
            <a:ext cx="4101900" cy="43764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a:latin typeface="Fira Sans"/>
                <a:ea typeface="Fira Sans"/>
                <a:cs typeface="Fira Sans"/>
                <a:sym typeface="Fira Sans"/>
              </a:rPr>
              <a:t>Tablet project</a:t>
            </a:r>
            <a:endParaRPr sz="1800" b="1">
              <a:latin typeface="Fira Sans"/>
              <a:ea typeface="Fira Sans"/>
              <a:cs typeface="Fira Sans"/>
              <a:sym typeface="Fira Sans"/>
            </a:endParaRPr>
          </a:p>
          <a:p>
            <a:pPr marL="0" lvl="0" indent="0" algn="l" rtl="0">
              <a:spcBef>
                <a:spcPts val="600"/>
              </a:spcBef>
              <a:spcAft>
                <a:spcPts val="0"/>
              </a:spcAft>
              <a:buNone/>
            </a:pPr>
            <a:r>
              <a:rPr lang="en" sz="1800"/>
              <a:t>Show and explain your web, app or software projects using these gadget templates.</a:t>
            </a:r>
            <a:endParaRPr sz="1800"/>
          </a:p>
        </p:txBody>
      </p:sp>
      <p:pic>
        <p:nvPicPr>
          <p:cNvPr id="540" name="Google Shape;540;p38"/>
          <p:cNvPicPr preferRelativeResize="0"/>
          <p:nvPr/>
        </p:nvPicPr>
        <p:blipFill>
          <a:blip r:embed="rId3">
            <a:alphaModFix/>
          </a:blip>
          <a:stretch>
            <a:fillRect/>
          </a:stretch>
        </p:blipFill>
        <p:spPr>
          <a:xfrm>
            <a:off x="5079288" y="839688"/>
            <a:ext cx="2597800" cy="3463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2" name="Picture 1">
            <a:extLst>
              <a:ext uri="{FF2B5EF4-FFF2-40B4-BE49-F238E27FC236}">
                <a16:creationId xmlns:a16="http://schemas.microsoft.com/office/drawing/2014/main" id="{E168E4D1-8849-4F9F-80F3-EC3D6AE5F276}"/>
              </a:ext>
            </a:extLst>
          </p:cNvPr>
          <p:cNvPicPr>
            <a:picLocks noChangeAspect="1"/>
          </p:cNvPicPr>
          <p:nvPr/>
        </p:nvPicPr>
        <p:blipFill>
          <a:blip r:embed="rId3"/>
          <a:stretch>
            <a:fillRect/>
          </a:stretch>
        </p:blipFill>
        <p:spPr>
          <a:xfrm>
            <a:off x="1143000" y="0"/>
            <a:ext cx="6858000" cy="5143500"/>
          </a:xfrm>
          <a:prstGeom prst="rect">
            <a:avLst/>
          </a:prstGeom>
        </p:spPr>
      </p:pic>
      <p:sp>
        <p:nvSpPr>
          <p:cNvPr id="305" name="Google Shape;305;p19"/>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39"/>
          <p:cNvPicPr preferRelativeResize="0"/>
          <p:nvPr/>
        </p:nvPicPr>
        <p:blipFill rotWithShape="1">
          <a:blip r:embed="rId3">
            <a:alphaModFix/>
          </a:blip>
          <a:srcRect b="6620"/>
          <a:stretch/>
        </p:blipFill>
        <p:spPr>
          <a:xfrm>
            <a:off x="3888410" y="1189708"/>
            <a:ext cx="4151375" cy="2637049"/>
          </a:xfrm>
          <a:prstGeom prst="rect">
            <a:avLst/>
          </a:prstGeom>
          <a:noFill/>
          <a:ln>
            <a:noFill/>
          </a:ln>
        </p:spPr>
      </p:pic>
      <p:sp>
        <p:nvSpPr>
          <p:cNvPr id="546" name="Google Shape;546;p39"/>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547" name="Google Shape;547;p39"/>
          <p:cNvSpPr txBox="1">
            <a:spLocks noGrp="1"/>
          </p:cNvSpPr>
          <p:nvPr>
            <p:ph type="body" idx="4294967295"/>
          </p:nvPr>
        </p:nvSpPr>
        <p:spPr>
          <a:xfrm>
            <a:off x="457200" y="393600"/>
            <a:ext cx="2578500" cy="43764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b="1">
                <a:latin typeface="Fira Sans"/>
                <a:ea typeface="Fira Sans"/>
                <a:cs typeface="Fira Sans"/>
                <a:sym typeface="Fira Sans"/>
              </a:rPr>
              <a:t>Desktop project</a:t>
            </a:r>
            <a:endParaRPr sz="1800" b="1">
              <a:latin typeface="Fira Sans"/>
              <a:ea typeface="Fira Sans"/>
              <a:cs typeface="Fira Sans"/>
              <a:sym typeface="Fira Sans"/>
            </a:endParaRPr>
          </a:p>
          <a:p>
            <a:pPr marL="0" lvl="0" indent="0" algn="l" rtl="0">
              <a:spcBef>
                <a:spcPts val="600"/>
              </a:spcBef>
              <a:spcAft>
                <a:spcPts val="0"/>
              </a:spcAft>
              <a:buNone/>
            </a:pPr>
            <a:r>
              <a:rPr lang="en" sz="1800"/>
              <a:t>Show and explain your web, app or software projects using these gadget templates.</a:t>
            </a:r>
            <a:endParaRPr sz="1800"/>
          </a:p>
        </p:txBody>
      </p:sp>
      <p:grpSp>
        <p:nvGrpSpPr>
          <p:cNvPr id="548" name="Google Shape;548;p39"/>
          <p:cNvGrpSpPr/>
          <p:nvPr/>
        </p:nvGrpSpPr>
        <p:grpSpPr>
          <a:xfrm>
            <a:off x="3292066" y="1017189"/>
            <a:ext cx="5341011" cy="3129234"/>
            <a:chOff x="1177450" y="241631"/>
            <a:chExt cx="6173152" cy="3616776"/>
          </a:xfrm>
        </p:grpSpPr>
        <p:sp>
          <p:nvSpPr>
            <p:cNvPr id="549" name="Google Shape;549;p39"/>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6"/>
            </a:solidFill>
            <a:ln w="9525" cap="flat" cmpd="sng">
              <a:solidFill>
                <a:srgbClr val="002E8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39"/>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6"/>
            </a:solidFill>
            <a:ln w="9525" cap="flat" cmpd="sng">
              <a:solidFill>
                <a:srgbClr val="002E8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39"/>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9525" cap="flat" cmpd="sng">
              <a:solidFill>
                <a:srgbClr val="002E8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39"/>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2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0"/>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558" name="Google Shape;558;p40"/>
          <p:cNvSpPr txBox="1">
            <a:spLocks noGrp="1"/>
          </p:cNvSpPr>
          <p:nvPr>
            <p:ph type="ctrTitle" idx="4294967295"/>
          </p:nvPr>
        </p:nvSpPr>
        <p:spPr>
          <a:xfrm>
            <a:off x="1275150" y="2050320"/>
            <a:ext cx="6593700" cy="71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Thanks!</a:t>
            </a:r>
            <a:endParaRPr sz="4800"/>
          </a:p>
        </p:txBody>
      </p:sp>
      <p:sp>
        <p:nvSpPr>
          <p:cNvPr id="559" name="Google Shape;559;p40"/>
          <p:cNvSpPr txBox="1">
            <a:spLocks noGrp="1"/>
          </p:cNvSpPr>
          <p:nvPr>
            <p:ph type="subTitle" idx="4294967295"/>
          </p:nvPr>
        </p:nvSpPr>
        <p:spPr>
          <a:xfrm>
            <a:off x="1275150" y="2632552"/>
            <a:ext cx="6593700" cy="14973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b="1"/>
              <a:t>Any questions?</a:t>
            </a:r>
            <a:endParaRPr sz="1800"/>
          </a:p>
          <a:p>
            <a:pPr marL="0" lvl="0" indent="0" algn="ctr" rtl="0">
              <a:spcBef>
                <a:spcPts val="600"/>
              </a:spcBef>
              <a:spcAft>
                <a:spcPts val="0"/>
              </a:spcAft>
              <a:buClr>
                <a:schemeClr val="dk1"/>
              </a:buClr>
              <a:buSzPts val="1100"/>
              <a:buFont typeface="Arial"/>
              <a:buNone/>
            </a:pPr>
            <a:r>
              <a:rPr lang="en" sz="1800"/>
              <a:t>You can find me at @username &amp; user@mail.me</a:t>
            </a:r>
            <a:endParaRPr sz="1800" b="1"/>
          </a:p>
        </p:txBody>
      </p:sp>
      <p:pic>
        <p:nvPicPr>
          <p:cNvPr id="560" name="Google Shape;560;p40"/>
          <p:cNvPicPr preferRelativeResize="0"/>
          <p:nvPr/>
        </p:nvPicPr>
        <p:blipFill rotWithShape="1">
          <a:blip r:embed="rId3">
            <a:alphaModFix/>
          </a:blip>
          <a:srcRect/>
          <a:stretch/>
        </p:blipFill>
        <p:spPr>
          <a:xfrm>
            <a:off x="3654150" y="164025"/>
            <a:ext cx="1835700" cy="1835700"/>
          </a:xfrm>
          <a:prstGeom prst="sun">
            <a:avLst>
              <a:gd name="adj" fmla="val 19542"/>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1"/>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Credits</a:t>
            </a:r>
            <a:endParaRPr/>
          </a:p>
        </p:txBody>
      </p:sp>
      <p:sp>
        <p:nvSpPr>
          <p:cNvPr id="566" name="Google Shape;566;p41"/>
          <p:cNvSpPr txBox="1">
            <a:spLocks noGrp="1"/>
          </p:cNvSpPr>
          <p:nvPr>
            <p:ph type="body" idx="1"/>
          </p:nvPr>
        </p:nvSpPr>
        <p:spPr>
          <a:xfrm>
            <a:off x="849000" y="1243374"/>
            <a:ext cx="7446000" cy="302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rgbClr val="FFD300"/>
                </a:solidFill>
                <a:hlinkClick r:id="rId3">
                  <a:extLst>
                    <a:ext uri="{A12FA001-AC4F-418D-AE19-62706E023703}">
                      <ahyp:hlinkClr xmlns="" xmlns:ahyp="http://schemas.microsoft.com/office/drawing/2018/hyperlinkcolor" val="tx"/>
                    </a:ext>
                  </a:extLst>
                </a:hlinkClick>
              </a:rPr>
              <a:t>SlidesCarnival</a:t>
            </a:r>
            <a:endParaRPr sz="2400">
              <a:solidFill>
                <a:srgbClr val="FFD300"/>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FFD300"/>
                </a:solidFill>
                <a:hlinkClick r:id="rId4">
                  <a:extLst>
                    <a:ext uri="{A12FA001-AC4F-418D-AE19-62706E023703}">
                      <ahyp:hlinkClr xmlns="" xmlns:ahyp="http://schemas.microsoft.com/office/drawing/2018/hyperlinkcolor" val="tx"/>
                    </a:ext>
                  </a:extLst>
                </a:hlinkClick>
              </a:rPr>
              <a:t>Unsplash</a:t>
            </a:r>
            <a:endParaRPr sz="2400">
              <a:solidFill>
                <a:srgbClr val="FFD300"/>
              </a:solidFill>
            </a:endParaRPr>
          </a:p>
        </p:txBody>
      </p:sp>
      <p:sp>
        <p:nvSpPr>
          <p:cNvPr id="567" name="Google Shape;567;p41"/>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2"/>
          <p:cNvSpPr txBox="1">
            <a:spLocks noGrp="1"/>
          </p:cNvSpPr>
          <p:nvPr>
            <p:ph type="title" idx="4294967295"/>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Presentation design</a:t>
            </a:r>
            <a:endParaRPr/>
          </a:p>
        </p:txBody>
      </p:sp>
      <p:sp>
        <p:nvSpPr>
          <p:cNvPr id="573" name="Google Shape;573;p42"/>
          <p:cNvSpPr txBox="1">
            <a:spLocks noGrp="1"/>
          </p:cNvSpPr>
          <p:nvPr>
            <p:ph type="body" idx="4294967295"/>
          </p:nvPr>
        </p:nvSpPr>
        <p:spPr>
          <a:xfrm>
            <a:off x="457200" y="1200150"/>
            <a:ext cx="8229600" cy="266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This presentation uses the following typographies and colors:</a:t>
            </a:r>
            <a:endParaRPr sz="1800"/>
          </a:p>
          <a:p>
            <a:pPr marL="457200" lvl="0" indent="-342900" algn="l" rtl="0">
              <a:lnSpc>
                <a:spcPct val="115000"/>
              </a:lnSpc>
              <a:spcBef>
                <a:spcPts val="600"/>
              </a:spcBef>
              <a:spcAft>
                <a:spcPts val="0"/>
              </a:spcAft>
              <a:buSzPts val="1800"/>
              <a:buChar char="▫"/>
            </a:pPr>
            <a:r>
              <a:rPr lang="en" sz="1800"/>
              <a:t>Titles: Fira Sans Bold</a:t>
            </a:r>
            <a:endParaRPr sz="1800"/>
          </a:p>
          <a:p>
            <a:pPr marL="457200" lvl="0" indent="-342900" algn="l" rtl="0">
              <a:lnSpc>
                <a:spcPct val="115000"/>
              </a:lnSpc>
              <a:spcBef>
                <a:spcPts val="0"/>
              </a:spcBef>
              <a:spcAft>
                <a:spcPts val="0"/>
              </a:spcAft>
              <a:buSzPts val="1800"/>
              <a:buChar char="▫"/>
            </a:pPr>
            <a:r>
              <a:rPr lang="en" sz="1800"/>
              <a:t>Body copy: Fira Sans Light</a:t>
            </a:r>
            <a:endParaRPr sz="1800"/>
          </a:p>
          <a:p>
            <a:pPr marL="0" lvl="0" indent="0" algn="l" rtl="0">
              <a:lnSpc>
                <a:spcPct val="115000"/>
              </a:lnSpc>
              <a:spcBef>
                <a:spcPts val="600"/>
              </a:spcBef>
              <a:spcAft>
                <a:spcPts val="0"/>
              </a:spcAft>
              <a:buNone/>
            </a:pPr>
            <a:r>
              <a:rPr lang="en" sz="1800"/>
              <a:t>You can download the fonts on this page:</a:t>
            </a:r>
            <a:endParaRPr sz="1800"/>
          </a:p>
          <a:p>
            <a:pPr marL="0" lvl="0" indent="0" algn="l" rtl="0">
              <a:lnSpc>
                <a:spcPct val="115000"/>
              </a:lnSpc>
              <a:spcBef>
                <a:spcPts val="600"/>
              </a:spcBef>
              <a:spcAft>
                <a:spcPts val="0"/>
              </a:spcAft>
              <a:buNone/>
            </a:pPr>
            <a:r>
              <a:rPr lang="en" sz="1800" u="sng">
                <a:solidFill>
                  <a:srgbClr val="FFD300"/>
                </a:solidFill>
                <a:hlinkClick r:id="rId3">
                  <a:extLst>
                    <a:ext uri="{A12FA001-AC4F-418D-AE19-62706E023703}">
                      <ahyp:hlinkClr xmlns="" xmlns:ahyp="http://schemas.microsoft.com/office/drawing/2018/hyperlinkcolor" val="tx"/>
                    </a:ext>
                  </a:extLst>
                </a:hlinkClick>
              </a:rPr>
              <a:t>https://www.fontsquirrel.com/fonts/fira-sans</a:t>
            </a:r>
            <a:endParaRPr sz="1800" b="1">
              <a:solidFill>
                <a:srgbClr val="3D85C6"/>
              </a:solidFill>
            </a:endParaRPr>
          </a:p>
        </p:txBody>
      </p:sp>
      <p:sp>
        <p:nvSpPr>
          <p:cNvPr id="574" name="Google Shape;574;p42"/>
          <p:cNvSpPr txBox="1"/>
          <p:nvPr/>
        </p:nvSpPr>
        <p:spPr>
          <a:xfrm>
            <a:off x="316275" y="3638250"/>
            <a:ext cx="85242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002E8C"/>
                </a:solidFill>
                <a:latin typeface="Fira Sans Light"/>
                <a:ea typeface="Fira Sans Light"/>
                <a:cs typeface="Fira Sans Light"/>
                <a:sym typeface="Fira Sans Light"/>
              </a:rPr>
              <a:t>You don’t need to keep this slide in your presentation. It’s only here to serve you as a design guide if you need to create new slides or download the fonts to edit the presentation in PowerPoint®</a:t>
            </a:r>
            <a:endParaRPr sz="1200">
              <a:solidFill>
                <a:srgbClr val="002E8C"/>
              </a:solidFill>
              <a:latin typeface="Fira Sans Light"/>
              <a:ea typeface="Fira Sans Light"/>
              <a:cs typeface="Fira Sans Light"/>
              <a:sym typeface="Fira Sans Light"/>
            </a:endParaRPr>
          </a:p>
          <a:p>
            <a:pPr marL="0" lvl="0" indent="0" algn="l" rtl="0">
              <a:spcBef>
                <a:spcPts val="0"/>
              </a:spcBef>
              <a:spcAft>
                <a:spcPts val="0"/>
              </a:spcAft>
              <a:buClr>
                <a:schemeClr val="dk1"/>
              </a:buClr>
              <a:buSzPts val="1100"/>
              <a:buFont typeface="Arial"/>
              <a:buNone/>
            </a:pPr>
            <a:endParaRPr sz="1200">
              <a:solidFill>
                <a:srgbClr val="002E8C"/>
              </a:solidFill>
              <a:latin typeface="Fira Sans Light"/>
              <a:ea typeface="Fira Sans Light"/>
              <a:cs typeface="Fira Sans Light"/>
              <a:sym typeface="Fira Sans Light"/>
            </a:endParaRPr>
          </a:p>
          <a:p>
            <a:pPr marL="0" lvl="0" indent="0" algn="l" rtl="0">
              <a:spcBef>
                <a:spcPts val="0"/>
              </a:spcBef>
              <a:spcAft>
                <a:spcPts val="0"/>
              </a:spcAft>
              <a:buNone/>
            </a:pPr>
            <a:endParaRPr sz="1200">
              <a:solidFill>
                <a:srgbClr val="002E8C"/>
              </a:solidFill>
              <a:latin typeface="Fira Sans Light"/>
              <a:ea typeface="Fira Sans Light"/>
              <a:cs typeface="Fira Sans Light"/>
              <a:sym typeface="Fira Sans Light"/>
            </a:endParaRPr>
          </a:p>
        </p:txBody>
      </p:sp>
      <p:sp>
        <p:nvSpPr>
          <p:cNvPr id="575" name="Google Shape;575;p42"/>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3"/>
          <p:cNvSpPr txBox="1">
            <a:spLocks noGrp="1"/>
          </p:cNvSpPr>
          <p:nvPr>
            <p:ph type="ctrTitle"/>
          </p:nvPr>
        </p:nvSpPr>
        <p:spPr>
          <a:xfrm>
            <a:off x="1676800" y="1507150"/>
            <a:ext cx="57903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br>
              <a:rPr lang="en"/>
            </a:br>
            <a:r>
              <a:rPr lang="en"/>
              <a:t>Extra Resources</a:t>
            </a:r>
            <a:endParaRPr/>
          </a:p>
        </p:txBody>
      </p:sp>
      <p:sp>
        <p:nvSpPr>
          <p:cNvPr id="581" name="Google Shape;581;p43"/>
          <p:cNvSpPr txBox="1">
            <a:spLocks noGrp="1"/>
          </p:cNvSpPr>
          <p:nvPr>
            <p:ph type="subTitle" idx="1"/>
          </p:nvPr>
        </p:nvSpPr>
        <p:spPr>
          <a:xfrm>
            <a:off x="1676800" y="2611454"/>
            <a:ext cx="57903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For Business Plans, Marketing Plans, Project Proposals, Lessons, etc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4"/>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Timeline</a:t>
            </a:r>
            <a:endParaRPr/>
          </a:p>
        </p:txBody>
      </p:sp>
      <p:sp>
        <p:nvSpPr>
          <p:cNvPr id="587" name="Google Shape;587;p44"/>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588" name="Google Shape;588;p44"/>
          <p:cNvSpPr/>
          <p:nvPr/>
        </p:nvSpPr>
        <p:spPr>
          <a:xfrm>
            <a:off x="7735208" y="22987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DEC</a:t>
            </a:r>
            <a:endParaRPr sz="1000">
              <a:solidFill>
                <a:schemeClr val="lt1"/>
              </a:solidFill>
              <a:latin typeface="Fira Sans"/>
              <a:ea typeface="Fira Sans"/>
              <a:cs typeface="Fira Sans"/>
              <a:sym typeface="Fira Sans"/>
            </a:endParaRPr>
          </a:p>
        </p:txBody>
      </p:sp>
      <p:sp>
        <p:nvSpPr>
          <p:cNvPr id="589" name="Google Shape;589;p44"/>
          <p:cNvSpPr/>
          <p:nvPr/>
        </p:nvSpPr>
        <p:spPr>
          <a:xfrm>
            <a:off x="7075124" y="22987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NOV</a:t>
            </a:r>
            <a:endParaRPr sz="1000">
              <a:solidFill>
                <a:schemeClr val="lt1"/>
              </a:solidFill>
              <a:latin typeface="Fira Sans"/>
              <a:ea typeface="Fira Sans"/>
              <a:cs typeface="Fira Sans"/>
              <a:sym typeface="Fira Sans"/>
            </a:endParaRPr>
          </a:p>
        </p:txBody>
      </p:sp>
      <p:sp>
        <p:nvSpPr>
          <p:cNvPr id="590" name="Google Shape;590;p44"/>
          <p:cNvSpPr/>
          <p:nvPr/>
        </p:nvSpPr>
        <p:spPr>
          <a:xfrm>
            <a:off x="6415040" y="22987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OCT</a:t>
            </a:r>
            <a:endParaRPr sz="1000">
              <a:solidFill>
                <a:schemeClr val="lt1"/>
              </a:solidFill>
              <a:latin typeface="Fira Sans"/>
              <a:ea typeface="Fira Sans"/>
              <a:cs typeface="Fira Sans"/>
              <a:sym typeface="Fira Sans"/>
            </a:endParaRPr>
          </a:p>
        </p:txBody>
      </p:sp>
      <p:sp>
        <p:nvSpPr>
          <p:cNvPr id="591" name="Google Shape;591;p44"/>
          <p:cNvSpPr/>
          <p:nvPr/>
        </p:nvSpPr>
        <p:spPr>
          <a:xfrm>
            <a:off x="5754956" y="22987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SEP</a:t>
            </a:r>
            <a:endParaRPr sz="1000">
              <a:solidFill>
                <a:schemeClr val="lt1"/>
              </a:solidFill>
              <a:latin typeface="Fira Sans"/>
              <a:ea typeface="Fira Sans"/>
              <a:cs typeface="Fira Sans"/>
              <a:sym typeface="Fira Sans"/>
            </a:endParaRPr>
          </a:p>
        </p:txBody>
      </p:sp>
      <p:sp>
        <p:nvSpPr>
          <p:cNvPr id="592" name="Google Shape;592;p44"/>
          <p:cNvSpPr/>
          <p:nvPr/>
        </p:nvSpPr>
        <p:spPr>
          <a:xfrm>
            <a:off x="5094872" y="22987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AUG</a:t>
            </a:r>
            <a:endParaRPr sz="1000">
              <a:solidFill>
                <a:schemeClr val="lt1"/>
              </a:solidFill>
              <a:latin typeface="Fira Sans"/>
              <a:ea typeface="Fira Sans"/>
              <a:cs typeface="Fira Sans"/>
              <a:sym typeface="Fira Sans"/>
            </a:endParaRPr>
          </a:p>
        </p:txBody>
      </p:sp>
      <p:sp>
        <p:nvSpPr>
          <p:cNvPr id="593" name="Google Shape;593;p44"/>
          <p:cNvSpPr/>
          <p:nvPr/>
        </p:nvSpPr>
        <p:spPr>
          <a:xfrm>
            <a:off x="4434788" y="22987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JUL</a:t>
            </a:r>
            <a:endParaRPr sz="1000">
              <a:solidFill>
                <a:schemeClr val="lt1"/>
              </a:solidFill>
              <a:latin typeface="Fira Sans"/>
              <a:ea typeface="Fira Sans"/>
              <a:cs typeface="Fira Sans"/>
              <a:sym typeface="Fira Sans"/>
            </a:endParaRPr>
          </a:p>
        </p:txBody>
      </p:sp>
      <p:sp>
        <p:nvSpPr>
          <p:cNvPr id="594" name="Google Shape;594;p44"/>
          <p:cNvSpPr/>
          <p:nvPr/>
        </p:nvSpPr>
        <p:spPr>
          <a:xfrm>
            <a:off x="3774704" y="22987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JUN</a:t>
            </a:r>
            <a:endParaRPr sz="1000">
              <a:solidFill>
                <a:schemeClr val="lt1"/>
              </a:solidFill>
              <a:latin typeface="Fira Sans"/>
              <a:ea typeface="Fira Sans"/>
              <a:cs typeface="Fira Sans"/>
              <a:sym typeface="Fira Sans"/>
            </a:endParaRPr>
          </a:p>
        </p:txBody>
      </p:sp>
      <p:sp>
        <p:nvSpPr>
          <p:cNvPr id="595" name="Google Shape;595;p44"/>
          <p:cNvSpPr/>
          <p:nvPr/>
        </p:nvSpPr>
        <p:spPr>
          <a:xfrm>
            <a:off x="3114619" y="22987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MAY</a:t>
            </a:r>
            <a:endParaRPr sz="1000">
              <a:solidFill>
                <a:schemeClr val="lt1"/>
              </a:solidFill>
              <a:latin typeface="Fira Sans"/>
              <a:ea typeface="Fira Sans"/>
              <a:cs typeface="Fira Sans"/>
              <a:sym typeface="Fira Sans"/>
            </a:endParaRPr>
          </a:p>
        </p:txBody>
      </p:sp>
      <p:sp>
        <p:nvSpPr>
          <p:cNvPr id="596" name="Google Shape;596;p44"/>
          <p:cNvSpPr/>
          <p:nvPr/>
        </p:nvSpPr>
        <p:spPr>
          <a:xfrm>
            <a:off x="2454535" y="22987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APR</a:t>
            </a:r>
            <a:endParaRPr sz="1000">
              <a:solidFill>
                <a:schemeClr val="lt1"/>
              </a:solidFill>
              <a:latin typeface="Fira Sans"/>
              <a:ea typeface="Fira Sans"/>
              <a:cs typeface="Fira Sans"/>
              <a:sym typeface="Fira Sans"/>
            </a:endParaRPr>
          </a:p>
        </p:txBody>
      </p:sp>
      <p:sp>
        <p:nvSpPr>
          <p:cNvPr id="597" name="Google Shape;597;p44"/>
          <p:cNvSpPr/>
          <p:nvPr/>
        </p:nvSpPr>
        <p:spPr>
          <a:xfrm>
            <a:off x="1794451" y="22987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MAR</a:t>
            </a:r>
            <a:endParaRPr sz="1000">
              <a:solidFill>
                <a:schemeClr val="lt1"/>
              </a:solidFill>
              <a:latin typeface="Fira Sans"/>
              <a:ea typeface="Fira Sans"/>
              <a:cs typeface="Fira Sans"/>
              <a:sym typeface="Fira Sans"/>
            </a:endParaRPr>
          </a:p>
        </p:txBody>
      </p:sp>
      <p:sp>
        <p:nvSpPr>
          <p:cNvPr id="598" name="Google Shape;598;p44"/>
          <p:cNvSpPr/>
          <p:nvPr/>
        </p:nvSpPr>
        <p:spPr>
          <a:xfrm>
            <a:off x="1134367" y="22987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FEB</a:t>
            </a:r>
            <a:endParaRPr sz="1000">
              <a:solidFill>
                <a:schemeClr val="lt1"/>
              </a:solidFill>
              <a:latin typeface="Fira Sans"/>
              <a:ea typeface="Fira Sans"/>
              <a:cs typeface="Fira Sans"/>
              <a:sym typeface="Fira Sans"/>
            </a:endParaRPr>
          </a:p>
        </p:txBody>
      </p:sp>
      <p:sp>
        <p:nvSpPr>
          <p:cNvPr id="599" name="Google Shape;599;p44"/>
          <p:cNvSpPr/>
          <p:nvPr/>
        </p:nvSpPr>
        <p:spPr>
          <a:xfrm>
            <a:off x="474283" y="22987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JAN</a:t>
            </a:r>
            <a:endParaRPr sz="1000">
              <a:solidFill>
                <a:schemeClr val="lt1"/>
              </a:solidFill>
              <a:latin typeface="Fira Sans"/>
              <a:ea typeface="Fira Sans"/>
              <a:cs typeface="Fira Sans"/>
              <a:sym typeface="Fira Sans"/>
            </a:endParaRPr>
          </a:p>
        </p:txBody>
      </p:sp>
      <p:sp>
        <p:nvSpPr>
          <p:cNvPr id="600" name="Google Shape;600;p44"/>
          <p:cNvSpPr/>
          <p:nvPr/>
        </p:nvSpPr>
        <p:spPr>
          <a:xfrm>
            <a:off x="0" y="2298750"/>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601" name="Google Shape;601;p44"/>
          <p:cNvCxnSpPr/>
          <p:nvPr/>
        </p:nvCxnSpPr>
        <p:spPr>
          <a:xfrm rot="10800000">
            <a:off x="768923" y="1824731"/>
            <a:ext cx="0" cy="498600"/>
          </a:xfrm>
          <a:prstGeom prst="straightConnector1">
            <a:avLst/>
          </a:prstGeom>
          <a:noFill/>
          <a:ln w="9525" cap="flat" cmpd="sng">
            <a:solidFill>
              <a:schemeClr val="lt2"/>
            </a:solidFill>
            <a:prstDash val="solid"/>
            <a:round/>
            <a:headEnd type="oval" w="med" len="med"/>
            <a:tailEnd type="oval" w="med" len="med"/>
          </a:ln>
        </p:spPr>
      </p:cxnSp>
      <p:sp>
        <p:nvSpPr>
          <p:cNvPr id="602" name="Google Shape;602;p44"/>
          <p:cNvSpPr txBox="1"/>
          <p:nvPr/>
        </p:nvSpPr>
        <p:spPr>
          <a:xfrm>
            <a:off x="727900" y="12700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sz="900">
              <a:solidFill>
                <a:schemeClr val="lt1"/>
              </a:solidFill>
              <a:latin typeface="Fira Sans"/>
              <a:ea typeface="Fira Sans"/>
              <a:cs typeface="Fira Sans"/>
              <a:sym typeface="Fira Sans"/>
            </a:endParaRPr>
          </a:p>
        </p:txBody>
      </p:sp>
      <p:cxnSp>
        <p:nvCxnSpPr>
          <p:cNvPr id="603" name="Google Shape;603;p44"/>
          <p:cNvCxnSpPr/>
          <p:nvPr/>
        </p:nvCxnSpPr>
        <p:spPr>
          <a:xfrm rot="10800000">
            <a:off x="2090158" y="1824731"/>
            <a:ext cx="0" cy="498600"/>
          </a:xfrm>
          <a:prstGeom prst="straightConnector1">
            <a:avLst/>
          </a:prstGeom>
          <a:noFill/>
          <a:ln w="9525" cap="flat" cmpd="sng">
            <a:solidFill>
              <a:schemeClr val="lt2"/>
            </a:solidFill>
            <a:prstDash val="solid"/>
            <a:round/>
            <a:headEnd type="oval" w="med" len="med"/>
            <a:tailEnd type="oval" w="med" len="med"/>
          </a:ln>
        </p:spPr>
      </p:cxnSp>
      <p:sp>
        <p:nvSpPr>
          <p:cNvPr id="604" name="Google Shape;604;p44"/>
          <p:cNvSpPr txBox="1"/>
          <p:nvPr/>
        </p:nvSpPr>
        <p:spPr>
          <a:xfrm>
            <a:off x="2050642" y="12700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Red is the colour of danger and courage</a:t>
            </a:r>
            <a:endParaRPr sz="900">
              <a:solidFill>
                <a:schemeClr val="lt1"/>
              </a:solidFill>
              <a:latin typeface="Fira Sans"/>
              <a:ea typeface="Fira Sans"/>
              <a:cs typeface="Fira Sans"/>
              <a:sym typeface="Fira Sans"/>
            </a:endParaRPr>
          </a:p>
        </p:txBody>
      </p:sp>
      <p:cxnSp>
        <p:nvCxnSpPr>
          <p:cNvPr id="605" name="Google Shape;605;p44"/>
          <p:cNvCxnSpPr/>
          <p:nvPr/>
        </p:nvCxnSpPr>
        <p:spPr>
          <a:xfrm rot="10800000">
            <a:off x="3411393" y="1824731"/>
            <a:ext cx="0" cy="498600"/>
          </a:xfrm>
          <a:prstGeom prst="straightConnector1">
            <a:avLst/>
          </a:prstGeom>
          <a:noFill/>
          <a:ln w="9525" cap="flat" cmpd="sng">
            <a:solidFill>
              <a:schemeClr val="lt2"/>
            </a:solidFill>
            <a:prstDash val="solid"/>
            <a:round/>
            <a:headEnd type="oval" w="med" len="med"/>
            <a:tailEnd type="oval" w="med" len="med"/>
          </a:ln>
        </p:spPr>
      </p:cxnSp>
      <p:sp>
        <p:nvSpPr>
          <p:cNvPr id="606" name="Google Shape;606;p44"/>
          <p:cNvSpPr txBox="1"/>
          <p:nvPr/>
        </p:nvSpPr>
        <p:spPr>
          <a:xfrm>
            <a:off x="3373384" y="12700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Black is the color of ebony and of outer space</a:t>
            </a:r>
            <a:endParaRPr sz="900">
              <a:solidFill>
                <a:schemeClr val="lt1"/>
              </a:solidFill>
              <a:latin typeface="Fira Sans"/>
              <a:ea typeface="Fira Sans"/>
              <a:cs typeface="Fira Sans"/>
              <a:sym typeface="Fira Sans"/>
            </a:endParaRPr>
          </a:p>
        </p:txBody>
      </p:sp>
      <p:cxnSp>
        <p:nvCxnSpPr>
          <p:cNvPr id="607" name="Google Shape;607;p44"/>
          <p:cNvCxnSpPr/>
          <p:nvPr/>
        </p:nvCxnSpPr>
        <p:spPr>
          <a:xfrm rot="10800000">
            <a:off x="4732628" y="1824731"/>
            <a:ext cx="0" cy="498600"/>
          </a:xfrm>
          <a:prstGeom prst="straightConnector1">
            <a:avLst/>
          </a:prstGeom>
          <a:noFill/>
          <a:ln w="9525" cap="flat" cmpd="sng">
            <a:solidFill>
              <a:schemeClr val="lt2"/>
            </a:solidFill>
            <a:prstDash val="solid"/>
            <a:round/>
            <a:headEnd type="oval" w="med" len="med"/>
            <a:tailEnd type="oval" w="med" len="med"/>
          </a:ln>
        </p:spPr>
      </p:cxnSp>
      <p:sp>
        <p:nvSpPr>
          <p:cNvPr id="608" name="Google Shape;608;p44"/>
          <p:cNvSpPr txBox="1"/>
          <p:nvPr/>
        </p:nvSpPr>
        <p:spPr>
          <a:xfrm>
            <a:off x="4696126" y="12700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Yellow is the color of gold, butter and ripe lemons</a:t>
            </a:r>
            <a:endParaRPr sz="900">
              <a:solidFill>
                <a:schemeClr val="lt1"/>
              </a:solidFill>
              <a:latin typeface="Fira Sans"/>
              <a:ea typeface="Fira Sans"/>
              <a:cs typeface="Fira Sans"/>
              <a:sym typeface="Fira Sans"/>
            </a:endParaRPr>
          </a:p>
        </p:txBody>
      </p:sp>
      <p:cxnSp>
        <p:nvCxnSpPr>
          <p:cNvPr id="609" name="Google Shape;609;p44"/>
          <p:cNvCxnSpPr/>
          <p:nvPr/>
        </p:nvCxnSpPr>
        <p:spPr>
          <a:xfrm rot="10800000">
            <a:off x="6053863" y="1824731"/>
            <a:ext cx="0" cy="498600"/>
          </a:xfrm>
          <a:prstGeom prst="straightConnector1">
            <a:avLst/>
          </a:prstGeom>
          <a:noFill/>
          <a:ln w="9525" cap="flat" cmpd="sng">
            <a:solidFill>
              <a:schemeClr val="lt2"/>
            </a:solidFill>
            <a:prstDash val="solid"/>
            <a:round/>
            <a:headEnd type="oval" w="med" len="med"/>
            <a:tailEnd type="oval" w="med" len="med"/>
          </a:ln>
        </p:spPr>
      </p:cxnSp>
      <p:sp>
        <p:nvSpPr>
          <p:cNvPr id="610" name="Google Shape;610;p44"/>
          <p:cNvSpPr txBox="1"/>
          <p:nvPr/>
        </p:nvSpPr>
        <p:spPr>
          <a:xfrm>
            <a:off x="6018868" y="12700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White is the color of milk and fresh snow</a:t>
            </a:r>
            <a:endParaRPr sz="900">
              <a:solidFill>
                <a:schemeClr val="lt1"/>
              </a:solidFill>
              <a:latin typeface="Fira Sans"/>
              <a:ea typeface="Fira Sans"/>
              <a:cs typeface="Fira Sans"/>
              <a:sym typeface="Fira Sans"/>
            </a:endParaRPr>
          </a:p>
        </p:txBody>
      </p:sp>
      <p:cxnSp>
        <p:nvCxnSpPr>
          <p:cNvPr id="611" name="Google Shape;611;p44"/>
          <p:cNvCxnSpPr/>
          <p:nvPr/>
        </p:nvCxnSpPr>
        <p:spPr>
          <a:xfrm rot="10800000">
            <a:off x="7375098" y="1824731"/>
            <a:ext cx="0" cy="498600"/>
          </a:xfrm>
          <a:prstGeom prst="straightConnector1">
            <a:avLst/>
          </a:prstGeom>
          <a:noFill/>
          <a:ln w="9525" cap="flat" cmpd="sng">
            <a:solidFill>
              <a:schemeClr val="lt2"/>
            </a:solidFill>
            <a:prstDash val="solid"/>
            <a:round/>
            <a:headEnd type="oval" w="med" len="med"/>
            <a:tailEnd type="oval" w="med" len="med"/>
          </a:ln>
        </p:spPr>
      </p:cxnSp>
      <p:sp>
        <p:nvSpPr>
          <p:cNvPr id="612" name="Google Shape;612;p44"/>
          <p:cNvSpPr txBox="1"/>
          <p:nvPr/>
        </p:nvSpPr>
        <p:spPr>
          <a:xfrm>
            <a:off x="7341610" y="12700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sz="900">
              <a:solidFill>
                <a:schemeClr val="lt1"/>
              </a:solidFill>
              <a:latin typeface="Fira Sans"/>
              <a:ea typeface="Fira Sans"/>
              <a:cs typeface="Fira Sans"/>
              <a:sym typeface="Fira Sans"/>
            </a:endParaRPr>
          </a:p>
        </p:txBody>
      </p:sp>
      <p:cxnSp>
        <p:nvCxnSpPr>
          <p:cNvPr id="613" name="Google Shape;613;p44"/>
          <p:cNvCxnSpPr/>
          <p:nvPr/>
        </p:nvCxnSpPr>
        <p:spPr>
          <a:xfrm rot="10800000">
            <a:off x="1439687" y="2667769"/>
            <a:ext cx="0" cy="498600"/>
          </a:xfrm>
          <a:prstGeom prst="straightConnector1">
            <a:avLst/>
          </a:prstGeom>
          <a:noFill/>
          <a:ln w="9525" cap="flat" cmpd="sng">
            <a:solidFill>
              <a:schemeClr val="lt2"/>
            </a:solidFill>
            <a:prstDash val="solid"/>
            <a:round/>
            <a:headEnd type="oval" w="med" len="med"/>
            <a:tailEnd type="oval" w="med" len="med"/>
          </a:ln>
        </p:spPr>
      </p:cxnSp>
      <p:sp>
        <p:nvSpPr>
          <p:cNvPr id="614" name="Google Shape;614;p44"/>
          <p:cNvSpPr txBox="1"/>
          <p:nvPr/>
        </p:nvSpPr>
        <p:spPr>
          <a:xfrm>
            <a:off x="1369548" y="31909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Yellow is the color of gold, butter and ripe lemons</a:t>
            </a:r>
            <a:endParaRPr sz="900">
              <a:solidFill>
                <a:schemeClr val="lt1"/>
              </a:solidFill>
              <a:latin typeface="Fira Sans"/>
              <a:ea typeface="Fira Sans"/>
              <a:cs typeface="Fira Sans"/>
              <a:sym typeface="Fira Sans"/>
            </a:endParaRPr>
          </a:p>
        </p:txBody>
      </p:sp>
      <p:cxnSp>
        <p:nvCxnSpPr>
          <p:cNvPr id="615" name="Google Shape;615;p44"/>
          <p:cNvCxnSpPr/>
          <p:nvPr/>
        </p:nvCxnSpPr>
        <p:spPr>
          <a:xfrm rot="10800000">
            <a:off x="2760922" y="2667769"/>
            <a:ext cx="0" cy="498600"/>
          </a:xfrm>
          <a:prstGeom prst="straightConnector1">
            <a:avLst/>
          </a:prstGeom>
          <a:noFill/>
          <a:ln w="9525" cap="flat" cmpd="sng">
            <a:solidFill>
              <a:schemeClr val="lt2"/>
            </a:solidFill>
            <a:prstDash val="solid"/>
            <a:round/>
            <a:headEnd type="oval" w="med" len="med"/>
            <a:tailEnd type="oval" w="med" len="med"/>
          </a:ln>
        </p:spPr>
      </p:cxnSp>
      <p:sp>
        <p:nvSpPr>
          <p:cNvPr id="616" name="Google Shape;616;p44"/>
          <p:cNvSpPr txBox="1"/>
          <p:nvPr/>
        </p:nvSpPr>
        <p:spPr>
          <a:xfrm>
            <a:off x="2699944" y="31909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White is the color of milk and fresh snow</a:t>
            </a:r>
            <a:endParaRPr sz="900">
              <a:solidFill>
                <a:schemeClr val="lt1"/>
              </a:solidFill>
              <a:latin typeface="Fira Sans"/>
              <a:ea typeface="Fira Sans"/>
              <a:cs typeface="Fira Sans"/>
              <a:sym typeface="Fira Sans"/>
            </a:endParaRPr>
          </a:p>
        </p:txBody>
      </p:sp>
      <p:cxnSp>
        <p:nvCxnSpPr>
          <p:cNvPr id="617" name="Google Shape;617;p44"/>
          <p:cNvCxnSpPr/>
          <p:nvPr/>
        </p:nvCxnSpPr>
        <p:spPr>
          <a:xfrm rot="10800000">
            <a:off x="4082157" y="2667769"/>
            <a:ext cx="0" cy="498600"/>
          </a:xfrm>
          <a:prstGeom prst="straightConnector1">
            <a:avLst/>
          </a:prstGeom>
          <a:noFill/>
          <a:ln w="9525" cap="flat" cmpd="sng">
            <a:solidFill>
              <a:schemeClr val="lt2"/>
            </a:solidFill>
            <a:prstDash val="solid"/>
            <a:round/>
            <a:headEnd type="oval" w="med" len="med"/>
            <a:tailEnd type="oval" w="med" len="med"/>
          </a:ln>
        </p:spPr>
      </p:cxnSp>
      <p:sp>
        <p:nvSpPr>
          <p:cNvPr id="618" name="Google Shape;618;p44"/>
          <p:cNvSpPr txBox="1"/>
          <p:nvPr/>
        </p:nvSpPr>
        <p:spPr>
          <a:xfrm>
            <a:off x="4030339" y="31909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sz="900">
              <a:solidFill>
                <a:schemeClr val="lt1"/>
              </a:solidFill>
              <a:latin typeface="Fira Sans"/>
              <a:ea typeface="Fira Sans"/>
              <a:cs typeface="Fira Sans"/>
              <a:sym typeface="Fira Sans"/>
            </a:endParaRPr>
          </a:p>
        </p:txBody>
      </p:sp>
      <p:cxnSp>
        <p:nvCxnSpPr>
          <p:cNvPr id="619" name="Google Shape;619;p44"/>
          <p:cNvCxnSpPr/>
          <p:nvPr/>
        </p:nvCxnSpPr>
        <p:spPr>
          <a:xfrm rot="10800000">
            <a:off x="5403392" y="2667769"/>
            <a:ext cx="0" cy="498600"/>
          </a:xfrm>
          <a:prstGeom prst="straightConnector1">
            <a:avLst/>
          </a:prstGeom>
          <a:noFill/>
          <a:ln w="9525" cap="flat" cmpd="sng">
            <a:solidFill>
              <a:schemeClr val="lt2"/>
            </a:solidFill>
            <a:prstDash val="solid"/>
            <a:round/>
            <a:headEnd type="oval" w="med" len="med"/>
            <a:tailEnd type="oval" w="med" len="med"/>
          </a:ln>
        </p:spPr>
      </p:cxnSp>
      <p:sp>
        <p:nvSpPr>
          <p:cNvPr id="620" name="Google Shape;620;p44"/>
          <p:cNvSpPr txBox="1"/>
          <p:nvPr/>
        </p:nvSpPr>
        <p:spPr>
          <a:xfrm>
            <a:off x="5360735" y="31909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Red is the colour of danger and courage</a:t>
            </a:r>
            <a:endParaRPr sz="900">
              <a:solidFill>
                <a:schemeClr val="lt1"/>
              </a:solidFill>
              <a:latin typeface="Fira Sans"/>
              <a:ea typeface="Fira Sans"/>
              <a:cs typeface="Fira Sans"/>
              <a:sym typeface="Fira Sans"/>
            </a:endParaRPr>
          </a:p>
        </p:txBody>
      </p:sp>
      <p:cxnSp>
        <p:nvCxnSpPr>
          <p:cNvPr id="621" name="Google Shape;621;p44"/>
          <p:cNvCxnSpPr/>
          <p:nvPr/>
        </p:nvCxnSpPr>
        <p:spPr>
          <a:xfrm rot="10800000">
            <a:off x="6724627" y="2667769"/>
            <a:ext cx="0" cy="498600"/>
          </a:xfrm>
          <a:prstGeom prst="straightConnector1">
            <a:avLst/>
          </a:prstGeom>
          <a:noFill/>
          <a:ln w="9525" cap="flat" cmpd="sng">
            <a:solidFill>
              <a:schemeClr val="lt2"/>
            </a:solidFill>
            <a:prstDash val="solid"/>
            <a:round/>
            <a:headEnd type="oval" w="med" len="med"/>
            <a:tailEnd type="oval" w="med" len="med"/>
          </a:ln>
        </p:spPr>
      </p:cxnSp>
      <p:sp>
        <p:nvSpPr>
          <p:cNvPr id="622" name="Google Shape;622;p44"/>
          <p:cNvSpPr txBox="1"/>
          <p:nvPr/>
        </p:nvSpPr>
        <p:spPr>
          <a:xfrm>
            <a:off x="6691131" y="31909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Black is the color of ebony and of outer space</a:t>
            </a:r>
            <a:endParaRPr sz="900">
              <a:solidFill>
                <a:schemeClr val="lt1"/>
              </a:solidFill>
              <a:latin typeface="Fira Sans"/>
              <a:ea typeface="Fira Sans"/>
              <a:cs typeface="Fira Sans"/>
              <a:sym typeface="Fira Sans"/>
            </a:endParaRPr>
          </a:p>
        </p:txBody>
      </p:sp>
      <p:cxnSp>
        <p:nvCxnSpPr>
          <p:cNvPr id="623" name="Google Shape;623;p44"/>
          <p:cNvCxnSpPr/>
          <p:nvPr/>
        </p:nvCxnSpPr>
        <p:spPr>
          <a:xfrm rot="10800000">
            <a:off x="8045862" y="2667769"/>
            <a:ext cx="0" cy="498600"/>
          </a:xfrm>
          <a:prstGeom prst="straightConnector1">
            <a:avLst/>
          </a:prstGeom>
          <a:noFill/>
          <a:ln w="9525" cap="flat" cmpd="sng">
            <a:solidFill>
              <a:schemeClr val="lt2"/>
            </a:solidFill>
            <a:prstDash val="solid"/>
            <a:round/>
            <a:headEnd type="oval" w="med" len="med"/>
            <a:tailEnd type="oval" w="med" len="med"/>
          </a:ln>
        </p:spPr>
      </p:cxnSp>
      <p:sp>
        <p:nvSpPr>
          <p:cNvPr id="624" name="Google Shape;624;p44"/>
          <p:cNvSpPr txBox="1"/>
          <p:nvPr/>
        </p:nvSpPr>
        <p:spPr>
          <a:xfrm>
            <a:off x="8008073" y="3190950"/>
            <a:ext cx="10347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lt1"/>
                </a:solidFill>
                <a:latin typeface="Fira Sans"/>
                <a:ea typeface="Fira Sans"/>
                <a:cs typeface="Fira Sans"/>
                <a:sym typeface="Fira Sans"/>
              </a:rPr>
              <a:t>Yellow is the color of gold, butter and ripe lemons</a:t>
            </a:r>
            <a:endParaRPr sz="900">
              <a:solidFill>
                <a:schemeClr val="lt1"/>
              </a:solidFill>
              <a:latin typeface="Fira Sans"/>
              <a:ea typeface="Fira Sans"/>
              <a:cs typeface="Fira Sans"/>
              <a:sym typeface="Fira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5"/>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Roadmap</a:t>
            </a:r>
            <a:endParaRPr/>
          </a:p>
        </p:txBody>
      </p:sp>
      <p:sp>
        <p:nvSpPr>
          <p:cNvPr id="630" name="Google Shape;630;p45"/>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631" name="Google Shape;631;p45"/>
          <p:cNvSpPr/>
          <p:nvPr/>
        </p:nvSpPr>
        <p:spPr>
          <a:xfrm>
            <a:off x="0" y="2142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45"/>
          <p:cNvSpPr/>
          <p:nvPr/>
        </p:nvSpPr>
        <p:spPr>
          <a:xfrm>
            <a:off x="0" y="2142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633" name="Google Shape;633;p45"/>
          <p:cNvGrpSpPr/>
          <p:nvPr/>
        </p:nvGrpSpPr>
        <p:grpSpPr>
          <a:xfrm>
            <a:off x="1786339" y="1474801"/>
            <a:ext cx="473400" cy="473400"/>
            <a:chOff x="1786339" y="1703401"/>
            <a:chExt cx="473400" cy="473400"/>
          </a:xfrm>
        </p:grpSpPr>
        <p:sp>
          <p:nvSpPr>
            <p:cNvPr id="634" name="Google Shape;634;p45"/>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635" name="Google Shape;635;p45"/>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Fira Sans"/>
                  <a:ea typeface="Fira Sans"/>
                  <a:cs typeface="Fira Sans"/>
                  <a:sym typeface="Fira Sans"/>
                </a:rPr>
                <a:t>1</a:t>
              </a:r>
              <a:endParaRPr sz="600">
                <a:solidFill>
                  <a:schemeClr val="dk2"/>
                </a:solidFill>
                <a:latin typeface="Fira Sans"/>
                <a:ea typeface="Fira Sans"/>
                <a:cs typeface="Fira Sans"/>
                <a:sym typeface="Fira Sans"/>
              </a:endParaRPr>
            </a:p>
          </p:txBody>
        </p:sp>
      </p:grpSp>
      <p:grpSp>
        <p:nvGrpSpPr>
          <p:cNvPr id="636" name="Google Shape;636;p45"/>
          <p:cNvGrpSpPr/>
          <p:nvPr/>
        </p:nvGrpSpPr>
        <p:grpSpPr>
          <a:xfrm>
            <a:off x="3814414" y="1474801"/>
            <a:ext cx="473400" cy="473400"/>
            <a:chOff x="3814414" y="1703401"/>
            <a:chExt cx="473400" cy="473400"/>
          </a:xfrm>
        </p:grpSpPr>
        <p:sp>
          <p:nvSpPr>
            <p:cNvPr id="637" name="Google Shape;637;p45"/>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638" name="Google Shape;638;p45"/>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Fira Sans"/>
                  <a:ea typeface="Fira Sans"/>
                  <a:cs typeface="Fira Sans"/>
                  <a:sym typeface="Fira Sans"/>
                </a:rPr>
                <a:t>3</a:t>
              </a:r>
              <a:endParaRPr sz="600">
                <a:solidFill>
                  <a:schemeClr val="dk2"/>
                </a:solidFill>
                <a:latin typeface="Fira Sans"/>
                <a:ea typeface="Fira Sans"/>
                <a:cs typeface="Fira Sans"/>
                <a:sym typeface="Fira Sans"/>
              </a:endParaRPr>
            </a:p>
          </p:txBody>
        </p:sp>
      </p:grpSp>
      <p:grpSp>
        <p:nvGrpSpPr>
          <p:cNvPr id="639" name="Google Shape;639;p45"/>
          <p:cNvGrpSpPr/>
          <p:nvPr/>
        </p:nvGrpSpPr>
        <p:grpSpPr>
          <a:xfrm>
            <a:off x="5842489" y="1474801"/>
            <a:ext cx="473400" cy="473400"/>
            <a:chOff x="5842489" y="1703401"/>
            <a:chExt cx="473400" cy="473400"/>
          </a:xfrm>
        </p:grpSpPr>
        <p:sp>
          <p:nvSpPr>
            <p:cNvPr id="640" name="Google Shape;640;p45"/>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641" name="Google Shape;641;p45"/>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Fira Sans"/>
                  <a:ea typeface="Fira Sans"/>
                  <a:cs typeface="Fira Sans"/>
                  <a:sym typeface="Fira Sans"/>
                </a:rPr>
                <a:t>5</a:t>
              </a:r>
              <a:endParaRPr sz="600">
                <a:solidFill>
                  <a:schemeClr val="dk2"/>
                </a:solidFill>
                <a:latin typeface="Fira Sans"/>
                <a:ea typeface="Fira Sans"/>
                <a:cs typeface="Fira Sans"/>
                <a:sym typeface="Fira Sans"/>
              </a:endParaRPr>
            </a:p>
          </p:txBody>
        </p:sp>
      </p:grpSp>
      <p:grpSp>
        <p:nvGrpSpPr>
          <p:cNvPr id="642" name="Google Shape;642;p45"/>
          <p:cNvGrpSpPr/>
          <p:nvPr/>
        </p:nvGrpSpPr>
        <p:grpSpPr>
          <a:xfrm>
            <a:off x="6880814" y="3347700"/>
            <a:ext cx="473400" cy="473400"/>
            <a:chOff x="6880814" y="3576300"/>
            <a:chExt cx="473400" cy="473400"/>
          </a:xfrm>
        </p:grpSpPr>
        <p:sp>
          <p:nvSpPr>
            <p:cNvPr id="643" name="Google Shape;643;p45"/>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644" name="Google Shape;644;p45"/>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Fira Sans"/>
                  <a:ea typeface="Fira Sans"/>
                  <a:cs typeface="Fira Sans"/>
                  <a:sym typeface="Fira Sans"/>
                </a:rPr>
                <a:t>6</a:t>
              </a:r>
              <a:endParaRPr sz="600">
                <a:solidFill>
                  <a:schemeClr val="dk2"/>
                </a:solidFill>
                <a:latin typeface="Fira Sans"/>
                <a:ea typeface="Fira Sans"/>
                <a:cs typeface="Fira Sans"/>
                <a:sym typeface="Fira Sans"/>
              </a:endParaRPr>
            </a:p>
          </p:txBody>
        </p:sp>
      </p:grpSp>
      <p:grpSp>
        <p:nvGrpSpPr>
          <p:cNvPr id="645" name="Google Shape;645;p45"/>
          <p:cNvGrpSpPr/>
          <p:nvPr/>
        </p:nvGrpSpPr>
        <p:grpSpPr>
          <a:xfrm>
            <a:off x="4852739" y="3347700"/>
            <a:ext cx="473400" cy="473400"/>
            <a:chOff x="4852739" y="3576300"/>
            <a:chExt cx="473400" cy="473400"/>
          </a:xfrm>
        </p:grpSpPr>
        <p:sp>
          <p:nvSpPr>
            <p:cNvPr id="646" name="Google Shape;646;p45"/>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647" name="Google Shape;647;p45"/>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Fira Sans"/>
                  <a:ea typeface="Fira Sans"/>
                  <a:cs typeface="Fira Sans"/>
                  <a:sym typeface="Fira Sans"/>
                </a:rPr>
                <a:t>4</a:t>
              </a:r>
              <a:endParaRPr sz="600">
                <a:solidFill>
                  <a:schemeClr val="dk2"/>
                </a:solidFill>
                <a:latin typeface="Fira Sans"/>
                <a:ea typeface="Fira Sans"/>
                <a:cs typeface="Fira Sans"/>
                <a:sym typeface="Fira Sans"/>
              </a:endParaRPr>
            </a:p>
          </p:txBody>
        </p:sp>
      </p:grpSp>
      <p:grpSp>
        <p:nvGrpSpPr>
          <p:cNvPr id="648" name="Google Shape;648;p45"/>
          <p:cNvGrpSpPr/>
          <p:nvPr/>
        </p:nvGrpSpPr>
        <p:grpSpPr>
          <a:xfrm>
            <a:off x="2824664" y="3347700"/>
            <a:ext cx="473400" cy="473400"/>
            <a:chOff x="2824664" y="3576300"/>
            <a:chExt cx="473400" cy="473400"/>
          </a:xfrm>
        </p:grpSpPr>
        <p:sp>
          <p:nvSpPr>
            <p:cNvPr id="649" name="Google Shape;649;p45"/>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650" name="Google Shape;650;p45"/>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Fira Sans"/>
                  <a:ea typeface="Fira Sans"/>
                  <a:cs typeface="Fira Sans"/>
                  <a:sym typeface="Fira Sans"/>
                </a:rPr>
                <a:t>2</a:t>
              </a:r>
              <a:endParaRPr sz="600">
                <a:solidFill>
                  <a:schemeClr val="dk2"/>
                </a:solidFill>
                <a:latin typeface="Fira Sans"/>
                <a:ea typeface="Fira Sans"/>
                <a:cs typeface="Fira Sans"/>
                <a:sym typeface="Fira Sans"/>
              </a:endParaRPr>
            </a:p>
          </p:txBody>
        </p:sp>
      </p:grpSp>
      <p:sp>
        <p:nvSpPr>
          <p:cNvPr id="651" name="Google Shape;651;p45"/>
          <p:cNvSpPr txBox="1"/>
          <p:nvPr/>
        </p:nvSpPr>
        <p:spPr>
          <a:xfrm>
            <a:off x="1379850" y="9275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sz="900">
              <a:solidFill>
                <a:schemeClr val="lt1"/>
              </a:solidFill>
              <a:latin typeface="Fira Sans"/>
              <a:ea typeface="Fira Sans"/>
              <a:cs typeface="Fira Sans"/>
              <a:sym typeface="Fira Sans"/>
            </a:endParaRPr>
          </a:p>
        </p:txBody>
      </p:sp>
      <p:sp>
        <p:nvSpPr>
          <p:cNvPr id="652" name="Google Shape;652;p45"/>
          <p:cNvSpPr txBox="1"/>
          <p:nvPr/>
        </p:nvSpPr>
        <p:spPr>
          <a:xfrm>
            <a:off x="3377205" y="9275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lt1"/>
                </a:solidFill>
                <a:latin typeface="Fira Sans"/>
                <a:ea typeface="Fira Sans"/>
                <a:cs typeface="Fira Sans"/>
                <a:sym typeface="Fira Sans"/>
              </a:rPr>
              <a:t>Red is the colour of danger and courage</a:t>
            </a:r>
            <a:endParaRPr sz="900">
              <a:solidFill>
                <a:schemeClr val="lt1"/>
              </a:solidFill>
              <a:latin typeface="Fira Sans"/>
              <a:ea typeface="Fira Sans"/>
              <a:cs typeface="Fira Sans"/>
              <a:sym typeface="Fira Sans"/>
            </a:endParaRPr>
          </a:p>
        </p:txBody>
      </p:sp>
      <p:sp>
        <p:nvSpPr>
          <p:cNvPr id="653" name="Google Shape;653;p45"/>
          <p:cNvSpPr txBox="1"/>
          <p:nvPr/>
        </p:nvSpPr>
        <p:spPr>
          <a:xfrm>
            <a:off x="5436010" y="9275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lt1"/>
                </a:solidFill>
                <a:latin typeface="Fira Sans"/>
                <a:ea typeface="Fira Sans"/>
                <a:cs typeface="Fira Sans"/>
                <a:sym typeface="Fira Sans"/>
              </a:rPr>
              <a:t>Black is the color of ebony and of outer space</a:t>
            </a:r>
            <a:endParaRPr sz="900">
              <a:solidFill>
                <a:schemeClr val="lt1"/>
              </a:solidFill>
              <a:latin typeface="Fira Sans"/>
              <a:ea typeface="Fira Sans"/>
              <a:cs typeface="Fira Sans"/>
              <a:sym typeface="Fira Sans"/>
            </a:endParaRPr>
          </a:p>
        </p:txBody>
      </p:sp>
      <p:sp>
        <p:nvSpPr>
          <p:cNvPr id="654" name="Google Shape;654;p45"/>
          <p:cNvSpPr txBox="1"/>
          <p:nvPr/>
        </p:nvSpPr>
        <p:spPr>
          <a:xfrm>
            <a:off x="2418175" y="38350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lt1"/>
                </a:solidFill>
                <a:latin typeface="Fira Sans"/>
                <a:ea typeface="Fira Sans"/>
                <a:cs typeface="Fira Sans"/>
                <a:sym typeface="Fira Sans"/>
              </a:rPr>
              <a:t>Yellow is the color of gold, butter and ripe lemons</a:t>
            </a:r>
            <a:endParaRPr sz="900">
              <a:solidFill>
                <a:schemeClr val="lt1"/>
              </a:solidFill>
              <a:latin typeface="Fira Sans"/>
              <a:ea typeface="Fira Sans"/>
              <a:cs typeface="Fira Sans"/>
              <a:sym typeface="Fira Sans"/>
            </a:endParaRPr>
          </a:p>
        </p:txBody>
      </p:sp>
      <p:sp>
        <p:nvSpPr>
          <p:cNvPr id="655" name="Google Shape;655;p45"/>
          <p:cNvSpPr txBox="1"/>
          <p:nvPr/>
        </p:nvSpPr>
        <p:spPr>
          <a:xfrm>
            <a:off x="4446255" y="38350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lt1"/>
                </a:solidFill>
                <a:latin typeface="Fira Sans"/>
                <a:ea typeface="Fira Sans"/>
                <a:cs typeface="Fira Sans"/>
                <a:sym typeface="Fira Sans"/>
              </a:rPr>
              <a:t>White is the color of milk and fresh snow</a:t>
            </a:r>
            <a:endParaRPr sz="900">
              <a:solidFill>
                <a:schemeClr val="lt1"/>
              </a:solidFill>
              <a:latin typeface="Fira Sans"/>
              <a:ea typeface="Fira Sans"/>
              <a:cs typeface="Fira Sans"/>
              <a:sym typeface="Fira Sans"/>
            </a:endParaRPr>
          </a:p>
        </p:txBody>
      </p:sp>
      <p:sp>
        <p:nvSpPr>
          <p:cNvPr id="656" name="Google Shape;656;p45"/>
          <p:cNvSpPr txBox="1"/>
          <p:nvPr/>
        </p:nvSpPr>
        <p:spPr>
          <a:xfrm>
            <a:off x="6474335" y="38350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sz="900">
              <a:solidFill>
                <a:schemeClr val="lt1"/>
              </a:solidFill>
              <a:latin typeface="Fira Sans"/>
              <a:ea typeface="Fira Sans"/>
              <a:cs typeface="Fira Sans"/>
              <a:sym typeface="Fira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46"/>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Gantt chart</a:t>
            </a:r>
            <a:endParaRPr/>
          </a:p>
        </p:txBody>
      </p:sp>
      <p:sp>
        <p:nvSpPr>
          <p:cNvPr id="662" name="Google Shape;662;p46"/>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graphicFrame>
        <p:nvGraphicFramePr>
          <p:cNvPr id="663" name="Google Shape;663;p46"/>
          <p:cNvGraphicFramePr/>
          <p:nvPr/>
        </p:nvGraphicFramePr>
        <p:xfrm>
          <a:off x="392525" y="1183481"/>
          <a:ext cx="8382600" cy="3197750"/>
        </p:xfrm>
        <a:graphic>
          <a:graphicData uri="http://schemas.openxmlformats.org/drawingml/2006/table">
            <a:tbl>
              <a:tblPr>
                <a:noFill/>
                <a:tableStyleId>{C5B44FFF-2C0E-4931-B118-2086C7334A3D}</a:tableStyleId>
              </a:tblPr>
              <a:tblGrid>
                <a:gridCol w="1443500">
                  <a:extLst>
                    <a:ext uri="{9D8B030D-6E8A-4147-A177-3AD203B41FA5}">
                      <a16:colId xmlns:a16="http://schemas.microsoft.com/office/drawing/2014/main" val="20000"/>
                    </a:ext>
                  </a:extLst>
                </a:gridCol>
                <a:gridCol w="495650">
                  <a:extLst>
                    <a:ext uri="{9D8B030D-6E8A-4147-A177-3AD203B41FA5}">
                      <a16:colId xmlns:a16="http://schemas.microsoft.com/office/drawing/2014/main" val="20001"/>
                    </a:ext>
                  </a:extLst>
                </a:gridCol>
                <a:gridCol w="495650">
                  <a:extLst>
                    <a:ext uri="{9D8B030D-6E8A-4147-A177-3AD203B41FA5}">
                      <a16:colId xmlns:a16="http://schemas.microsoft.com/office/drawing/2014/main" val="20002"/>
                    </a:ext>
                  </a:extLst>
                </a:gridCol>
                <a:gridCol w="495650">
                  <a:extLst>
                    <a:ext uri="{9D8B030D-6E8A-4147-A177-3AD203B41FA5}">
                      <a16:colId xmlns:a16="http://schemas.microsoft.com/office/drawing/2014/main" val="20003"/>
                    </a:ext>
                  </a:extLst>
                </a:gridCol>
                <a:gridCol w="495650">
                  <a:extLst>
                    <a:ext uri="{9D8B030D-6E8A-4147-A177-3AD203B41FA5}">
                      <a16:colId xmlns:a16="http://schemas.microsoft.com/office/drawing/2014/main" val="20004"/>
                    </a:ext>
                  </a:extLst>
                </a:gridCol>
                <a:gridCol w="495650">
                  <a:extLst>
                    <a:ext uri="{9D8B030D-6E8A-4147-A177-3AD203B41FA5}">
                      <a16:colId xmlns:a16="http://schemas.microsoft.com/office/drawing/2014/main" val="20005"/>
                    </a:ext>
                  </a:extLst>
                </a:gridCol>
                <a:gridCol w="495650">
                  <a:extLst>
                    <a:ext uri="{9D8B030D-6E8A-4147-A177-3AD203B41FA5}">
                      <a16:colId xmlns:a16="http://schemas.microsoft.com/office/drawing/2014/main" val="20006"/>
                    </a:ext>
                  </a:extLst>
                </a:gridCol>
                <a:gridCol w="495650">
                  <a:extLst>
                    <a:ext uri="{9D8B030D-6E8A-4147-A177-3AD203B41FA5}">
                      <a16:colId xmlns:a16="http://schemas.microsoft.com/office/drawing/2014/main" val="20007"/>
                    </a:ext>
                  </a:extLst>
                </a:gridCol>
                <a:gridCol w="495650">
                  <a:extLst>
                    <a:ext uri="{9D8B030D-6E8A-4147-A177-3AD203B41FA5}">
                      <a16:colId xmlns:a16="http://schemas.microsoft.com/office/drawing/2014/main" val="20008"/>
                    </a:ext>
                  </a:extLst>
                </a:gridCol>
                <a:gridCol w="495650">
                  <a:extLst>
                    <a:ext uri="{9D8B030D-6E8A-4147-A177-3AD203B41FA5}">
                      <a16:colId xmlns:a16="http://schemas.microsoft.com/office/drawing/2014/main" val="20009"/>
                    </a:ext>
                  </a:extLst>
                </a:gridCol>
                <a:gridCol w="495650">
                  <a:extLst>
                    <a:ext uri="{9D8B030D-6E8A-4147-A177-3AD203B41FA5}">
                      <a16:colId xmlns:a16="http://schemas.microsoft.com/office/drawing/2014/main" val="20010"/>
                    </a:ext>
                  </a:extLst>
                </a:gridCol>
                <a:gridCol w="495650">
                  <a:extLst>
                    <a:ext uri="{9D8B030D-6E8A-4147-A177-3AD203B41FA5}">
                      <a16:colId xmlns:a16="http://schemas.microsoft.com/office/drawing/2014/main" val="20011"/>
                    </a:ext>
                  </a:extLst>
                </a:gridCol>
                <a:gridCol w="495650">
                  <a:extLst>
                    <a:ext uri="{9D8B030D-6E8A-4147-A177-3AD203B41FA5}">
                      <a16:colId xmlns:a16="http://schemas.microsoft.com/office/drawing/2014/main" val="20012"/>
                    </a:ext>
                  </a:extLst>
                </a:gridCol>
                <a:gridCol w="495650">
                  <a:extLst>
                    <a:ext uri="{9D8B030D-6E8A-4147-A177-3AD203B41FA5}">
                      <a16:colId xmlns:a16="http://schemas.microsoft.com/office/drawing/2014/main" val="20013"/>
                    </a:ext>
                  </a:extLst>
                </a:gridCol>
                <a:gridCol w="495650">
                  <a:extLst>
                    <a:ext uri="{9D8B030D-6E8A-4147-A177-3AD203B41FA5}">
                      <a16:colId xmlns:a16="http://schemas.microsoft.com/office/drawing/2014/main" val="20014"/>
                    </a:ext>
                  </a:extLst>
                </a:gridCol>
              </a:tblGrid>
              <a:tr h="319775">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gridSpan="7">
                  <a:txBody>
                    <a:bodyPr/>
                    <a:lstStyle/>
                    <a:p>
                      <a:pPr marL="0" lvl="0" indent="0" algn="ctr" rtl="0">
                        <a:spcBef>
                          <a:spcPts val="0"/>
                        </a:spcBef>
                        <a:spcAft>
                          <a:spcPts val="0"/>
                        </a:spcAft>
                        <a:buNone/>
                      </a:pPr>
                      <a:r>
                        <a:rPr lang="en" sz="800" b="1">
                          <a:solidFill>
                            <a:schemeClr val="lt1"/>
                          </a:solidFill>
                          <a:latin typeface="Fira Sans"/>
                          <a:ea typeface="Fira Sans"/>
                          <a:cs typeface="Fira Sans"/>
                          <a:sym typeface="Fira Sans"/>
                        </a:rPr>
                        <a:t>Week 1</a:t>
                      </a:r>
                      <a:endParaRPr sz="800" b="1">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lvl="0" indent="0" algn="ctr" rtl="0">
                        <a:spcBef>
                          <a:spcPts val="0"/>
                        </a:spcBef>
                        <a:spcAft>
                          <a:spcPts val="0"/>
                        </a:spcAft>
                        <a:buNone/>
                      </a:pPr>
                      <a:r>
                        <a:rPr lang="en" sz="800" b="1">
                          <a:solidFill>
                            <a:schemeClr val="lt1"/>
                          </a:solidFill>
                          <a:latin typeface="Fira Sans"/>
                          <a:ea typeface="Fira Sans"/>
                          <a:cs typeface="Fira Sans"/>
                          <a:sym typeface="Fira Sans"/>
                        </a:rPr>
                        <a:t>Week 2</a:t>
                      </a:r>
                      <a:endParaRPr sz="800" b="1">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775">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1</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2</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3</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4</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5</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6</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7</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8</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9</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10</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11</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12</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13</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14</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extLst>
                  <a:ext uri="{0D108BD9-81ED-4DB2-BD59-A6C34878D82A}">
                    <a16:rowId xmlns:a16="http://schemas.microsoft.com/office/drawing/2014/main" val="10001"/>
                  </a:ext>
                </a:extLst>
              </a:tr>
              <a:tr h="319775">
                <a:tc>
                  <a:txBody>
                    <a:bodyPr/>
                    <a:lstStyle/>
                    <a:p>
                      <a:pPr marL="0" lvl="0" indent="0" algn="r" rtl="0">
                        <a:spcBef>
                          <a:spcPts val="0"/>
                        </a:spcBef>
                        <a:spcAft>
                          <a:spcPts val="0"/>
                        </a:spcAft>
                        <a:buNone/>
                      </a:pPr>
                      <a:r>
                        <a:rPr lang="en" sz="800">
                          <a:solidFill>
                            <a:schemeClr val="lt1"/>
                          </a:solidFill>
                          <a:latin typeface="Fira Sans"/>
                          <a:ea typeface="Fira Sans"/>
                          <a:cs typeface="Fira Sans"/>
                          <a:sym typeface="Fira Sans"/>
                        </a:rPr>
                        <a:t>Task 1</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 2</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extLst>
                  <a:ext uri="{0D108BD9-81ED-4DB2-BD59-A6C34878D82A}">
                    <a16:rowId xmlns:a16="http://schemas.microsoft.com/office/drawing/2014/main" val="10003"/>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 3</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 4</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extLst>
                  <a:ext uri="{0D108BD9-81ED-4DB2-BD59-A6C34878D82A}">
                    <a16:rowId xmlns:a16="http://schemas.microsoft.com/office/drawing/2014/main" val="10005"/>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 5</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 6</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l"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C4587">
                        <a:alpha val="23460"/>
                      </a:srgbClr>
                    </a:solidFill>
                  </a:tcPr>
                </a:tc>
                <a:extLst>
                  <a:ext uri="{0D108BD9-81ED-4DB2-BD59-A6C34878D82A}">
                    <a16:rowId xmlns:a16="http://schemas.microsoft.com/office/drawing/2014/main" val="10007"/>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 7</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val="10008"/>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 8</a:t>
                      </a: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47"/>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SWOT Analysis</a:t>
            </a:r>
            <a:endParaRPr/>
          </a:p>
        </p:txBody>
      </p:sp>
      <p:sp>
        <p:nvSpPr>
          <p:cNvPr id="669" name="Google Shape;669;p47"/>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670" name="Google Shape;670;p47"/>
          <p:cNvSpPr/>
          <p:nvPr/>
        </p:nvSpPr>
        <p:spPr>
          <a:xfrm>
            <a:off x="739100" y="1082300"/>
            <a:ext cx="3763200" cy="1417800"/>
          </a:xfrm>
          <a:prstGeom prst="rect">
            <a:avLst/>
          </a:prstGeom>
          <a:solidFill>
            <a:srgbClr val="1C4587">
              <a:alpha val="23460"/>
            </a:srgbClr>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 b="1">
                <a:solidFill>
                  <a:schemeClr val="lt1"/>
                </a:solidFill>
                <a:latin typeface="Fira Sans"/>
                <a:ea typeface="Fira Sans"/>
                <a:cs typeface="Fira Sans"/>
                <a:sym typeface="Fira Sans"/>
              </a:rPr>
              <a:t>STRENGTHS</a:t>
            </a:r>
            <a:endParaRPr b="1">
              <a:solidFill>
                <a:schemeClr val="lt1"/>
              </a:solidFill>
              <a:latin typeface="Fira Sans"/>
              <a:ea typeface="Fira Sans"/>
              <a:cs typeface="Fira Sans"/>
              <a:sym typeface="Fira Sans"/>
            </a:endParaRPr>
          </a:p>
          <a:p>
            <a:pPr marL="0" lvl="0" indent="0" algn="l" rtl="0">
              <a:spcBef>
                <a:spcPts val="600"/>
              </a:spcBef>
              <a:spcAft>
                <a:spcPts val="600"/>
              </a:spcAft>
              <a:buNone/>
            </a:pPr>
            <a:r>
              <a:rPr lang="en">
                <a:solidFill>
                  <a:schemeClr val="lt1"/>
                </a:solidFill>
                <a:latin typeface="Fira Sans"/>
                <a:ea typeface="Fira Sans"/>
                <a:cs typeface="Fira Sans"/>
                <a:sym typeface="Fira Sans"/>
              </a:rPr>
              <a:t>Blue is the colour of the clear sky and the deep sea</a:t>
            </a:r>
            <a:endParaRPr>
              <a:solidFill>
                <a:schemeClr val="lt1"/>
              </a:solidFill>
              <a:latin typeface="Fira Sans"/>
              <a:ea typeface="Fira Sans"/>
              <a:cs typeface="Fira Sans"/>
              <a:sym typeface="Fira Sans"/>
            </a:endParaRPr>
          </a:p>
        </p:txBody>
      </p:sp>
      <p:sp>
        <p:nvSpPr>
          <p:cNvPr id="671" name="Google Shape;671;p47"/>
          <p:cNvSpPr/>
          <p:nvPr/>
        </p:nvSpPr>
        <p:spPr>
          <a:xfrm>
            <a:off x="4657909" y="1082300"/>
            <a:ext cx="3763200" cy="1417800"/>
          </a:xfrm>
          <a:prstGeom prst="rect">
            <a:avLst/>
          </a:prstGeom>
          <a:solidFill>
            <a:srgbClr val="1C4587">
              <a:alpha val="23460"/>
            </a:srgbClr>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 b="1">
                <a:solidFill>
                  <a:schemeClr val="lt1"/>
                </a:solidFill>
                <a:latin typeface="Fira Sans"/>
                <a:ea typeface="Fira Sans"/>
                <a:cs typeface="Fira Sans"/>
                <a:sym typeface="Fira Sans"/>
              </a:rPr>
              <a:t>WEAKNESSES</a:t>
            </a:r>
            <a:endParaRPr b="1">
              <a:solidFill>
                <a:schemeClr val="lt1"/>
              </a:solidFill>
              <a:latin typeface="Fira Sans"/>
              <a:ea typeface="Fira Sans"/>
              <a:cs typeface="Fira Sans"/>
              <a:sym typeface="Fira Sans"/>
            </a:endParaRPr>
          </a:p>
          <a:p>
            <a:pPr marL="0" lvl="0" indent="0" algn="r" rtl="0">
              <a:spcBef>
                <a:spcPts val="600"/>
              </a:spcBef>
              <a:spcAft>
                <a:spcPts val="600"/>
              </a:spcAft>
              <a:buNone/>
            </a:pPr>
            <a:r>
              <a:rPr lang="en">
                <a:solidFill>
                  <a:schemeClr val="lt1"/>
                </a:solidFill>
                <a:latin typeface="Fira Sans"/>
                <a:ea typeface="Fira Sans"/>
                <a:cs typeface="Fira Sans"/>
                <a:sym typeface="Fira Sans"/>
              </a:rPr>
              <a:t>Yellow is the color of gold, butter and ripe lemons</a:t>
            </a:r>
            <a:endParaRPr>
              <a:solidFill>
                <a:schemeClr val="lt1"/>
              </a:solidFill>
              <a:latin typeface="Fira Sans"/>
              <a:ea typeface="Fira Sans"/>
              <a:cs typeface="Fira Sans"/>
              <a:sym typeface="Fira Sans"/>
            </a:endParaRPr>
          </a:p>
        </p:txBody>
      </p:sp>
      <p:sp>
        <p:nvSpPr>
          <p:cNvPr id="672" name="Google Shape;672;p47"/>
          <p:cNvSpPr/>
          <p:nvPr/>
        </p:nvSpPr>
        <p:spPr>
          <a:xfrm>
            <a:off x="739100" y="2655540"/>
            <a:ext cx="3763200" cy="1417800"/>
          </a:xfrm>
          <a:prstGeom prst="rect">
            <a:avLst/>
          </a:prstGeom>
          <a:solidFill>
            <a:srgbClr val="1C4587">
              <a:alpha val="23460"/>
            </a:srgbClr>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a:solidFill>
                <a:schemeClr val="lt1"/>
              </a:solidFill>
              <a:latin typeface="Fira Sans"/>
              <a:ea typeface="Fira Sans"/>
              <a:cs typeface="Fira Sans"/>
              <a:sym typeface="Fira Sans"/>
            </a:endParaRPr>
          </a:p>
          <a:p>
            <a:pPr marL="0" lvl="0" indent="0" algn="l" rtl="0">
              <a:spcBef>
                <a:spcPts val="600"/>
              </a:spcBef>
              <a:spcAft>
                <a:spcPts val="0"/>
              </a:spcAft>
              <a:buClr>
                <a:schemeClr val="dk1"/>
              </a:buClr>
              <a:buSzPts val="1100"/>
              <a:buFont typeface="Arial"/>
              <a:buNone/>
            </a:pPr>
            <a:r>
              <a:rPr lang="en">
                <a:solidFill>
                  <a:schemeClr val="lt1"/>
                </a:solidFill>
                <a:latin typeface="Fira Sans"/>
                <a:ea typeface="Fira Sans"/>
                <a:cs typeface="Fira Sans"/>
                <a:sym typeface="Fira Sans"/>
              </a:rPr>
              <a:t>Black is the color of ebony and of outer space</a:t>
            </a:r>
            <a:endParaRPr>
              <a:solidFill>
                <a:schemeClr val="lt1"/>
              </a:solidFill>
              <a:latin typeface="Fira Sans"/>
              <a:ea typeface="Fira Sans"/>
              <a:cs typeface="Fira Sans"/>
              <a:sym typeface="Fira Sans"/>
            </a:endParaRPr>
          </a:p>
          <a:p>
            <a:pPr marL="0" lvl="0" indent="0" algn="l" rtl="0">
              <a:spcBef>
                <a:spcPts val="600"/>
              </a:spcBef>
              <a:spcAft>
                <a:spcPts val="600"/>
              </a:spcAft>
              <a:buClr>
                <a:schemeClr val="dk1"/>
              </a:buClr>
              <a:buSzPts val="1100"/>
              <a:buFont typeface="Arial"/>
              <a:buNone/>
            </a:pPr>
            <a:r>
              <a:rPr lang="en" b="1">
                <a:solidFill>
                  <a:schemeClr val="lt1"/>
                </a:solidFill>
                <a:latin typeface="Fira Sans"/>
                <a:ea typeface="Fira Sans"/>
                <a:cs typeface="Fira Sans"/>
                <a:sym typeface="Fira Sans"/>
              </a:rPr>
              <a:t>OPPORTUNITIES</a:t>
            </a:r>
            <a:endParaRPr>
              <a:solidFill>
                <a:schemeClr val="lt1"/>
              </a:solidFill>
              <a:latin typeface="Fira Sans"/>
              <a:ea typeface="Fira Sans"/>
              <a:cs typeface="Fira Sans"/>
              <a:sym typeface="Fira Sans"/>
            </a:endParaRPr>
          </a:p>
        </p:txBody>
      </p:sp>
      <p:sp>
        <p:nvSpPr>
          <p:cNvPr id="673" name="Google Shape;673;p47"/>
          <p:cNvSpPr/>
          <p:nvPr/>
        </p:nvSpPr>
        <p:spPr>
          <a:xfrm>
            <a:off x="4657909" y="2655540"/>
            <a:ext cx="3763200" cy="1417800"/>
          </a:xfrm>
          <a:prstGeom prst="rect">
            <a:avLst/>
          </a:prstGeom>
          <a:solidFill>
            <a:srgbClr val="1C4587">
              <a:alpha val="23460"/>
            </a:srgbClr>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en">
                <a:solidFill>
                  <a:schemeClr val="lt1"/>
                </a:solidFill>
                <a:latin typeface="Fira Sans"/>
                <a:ea typeface="Fira Sans"/>
                <a:cs typeface="Fira Sans"/>
                <a:sym typeface="Fira Sans"/>
              </a:rPr>
              <a:t>White is the color of milk and fresh snow</a:t>
            </a:r>
            <a:endParaRPr>
              <a:solidFill>
                <a:schemeClr val="lt1"/>
              </a:solidFill>
              <a:latin typeface="Fira Sans"/>
              <a:ea typeface="Fira Sans"/>
              <a:cs typeface="Fira Sans"/>
              <a:sym typeface="Fira Sans"/>
            </a:endParaRPr>
          </a:p>
          <a:p>
            <a:pPr marL="0" lvl="0" indent="0" algn="r" rtl="0">
              <a:spcBef>
                <a:spcPts val="600"/>
              </a:spcBef>
              <a:spcAft>
                <a:spcPts val="600"/>
              </a:spcAft>
              <a:buNone/>
            </a:pPr>
            <a:r>
              <a:rPr lang="en" b="1">
                <a:solidFill>
                  <a:schemeClr val="lt1"/>
                </a:solidFill>
                <a:latin typeface="Fira Sans"/>
                <a:ea typeface="Fira Sans"/>
                <a:cs typeface="Fira Sans"/>
                <a:sym typeface="Fira Sans"/>
              </a:rPr>
              <a:t>THREATS</a:t>
            </a:r>
            <a:endParaRPr>
              <a:solidFill>
                <a:schemeClr val="lt1"/>
              </a:solidFill>
              <a:latin typeface="Fira Sans"/>
              <a:ea typeface="Fira Sans"/>
              <a:cs typeface="Fira Sans"/>
              <a:sym typeface="Fira Sans"/>
            </a:endParaRPr>
          </a:p>
        </p:txBody>
      </p:sp>
      <p:sp>
        <p:nvSpPr>
          <p:cNvPr id="674" name="Google Shape;674;p47"/>
          <p:cNvSpPr/>
          <p:nvPr/>
        </p:nvSpPr>
        <p:spPr>
          <a:xfrm>
            <a:off x="3422003" y="1417783"/>
            <a:ext cx="2162400" cy="21624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rot="5400000">
            <a:off x="3577942" y="1417783"/>
            <a:ext cx="2162400" cy="21624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rot="10800000">
            <a:off x="3577942" y="1574954"/>
            <a:ext cx="2162400" cy="21624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rot="-5400000">
            <a:off x="3422003" y="1574954"/>
            <a:ext cx="2162400" cy="21624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3919850" y="1868855"/>
            <a:ext cx="297268" cy="401693"/>
          </a:xfrm>
          <a:prstGeom prst="rect">
            <a:avLst/>
          </a:prstGeom>
        </p:spPr>
        <p:txBody>
          <a:bodyPr>
            <a:prstTxWarp prst="textPlain">
              <a:avLst/>
            </a:prstTxWarp>
          </a:bodyPr>
          <a:lstStyle/>
          <a:p>
            <a:pPr lvl="0" algn="ctr"/>
            <a:r>
              <a:rPr b="1" i="0">
                <a:ln>
                  <a:noFill/>
                </a:ln>
                <a:solidFill>
                  <a:schemeClr val="lt1"/>
                </a:solidFill>
                <a:latin typeface="Fira Sans"/>
              </a:rPr>
              <a:t>S</a:t>
            </a:r>
          </a:p>
        </p:txBody>
      </p:sp>
      <p:sp>
        <p:nvSpPr>
          <p:cNvPr id="679" name="Google Shape;679;p47"/>
          <p:cNvSpPr/>
          <p:nvPr/>
        </p:nvSpPr>
        <p:spPr>
          <a:xfrm>
            <a:off x="4828469" y="1875761"/>
            <a:ext cx="457505" cy="382907"/>
          </a:xfrm>
          <a:prstGeom prst="rect">
            <a:avLst/>
          </a:prstGeom>
        </p:spPr>
        <p:txBody>
          <a:bodyPr>
            <a:prstTxWarp prst="textPlain">
              <a:avLst/>
            </a:prstTxWarp>
          </a:bodyPr>
          <a:lstStyle/>
          <a:p>
            <a:pPr lvl="0" algn="ctr"/>
            <a:r>
              <a:rPr b="1" i="0">
                <a:ln>
                  <a:noFill/>
                </a:ln>
                <a:solidFill>
                  <a:schemeClr val="lt1"/>
                </a:solidFill>
                <a:latin typeface="Fira Sans"/>
              </a:rPr>
              <a:t>W</a:t>
            </a:r>
          </a:p>
        </p:txBody>
      </p:sp>
      <p:sp>
        <p:nvSpPr>
          <p:cNvPr id="680" name="Google Shape;680;p47"/>
          <p:cNvSpPr/>
          <p:nvPr/>
        </p:nvSpPr>
        <p:spPr>
          <a:xfrm>
            <a:off x="3888907" y="2858672"/>
            <a:ext cx="345339" cy="401693"/>
          </a:xfrm>
          <a:prstGeom prst="rect">
            <a:avLst/>
          </a:prstGeom>
        </p:spPr>
        <p:txBody>
          <a:bodyPr>
            <a:prstTxWarp prst="textPlain">
              <a:avLst/>
            </a:prstTxWarp>
          </a:bodyPr>
          <a:lstStyle/>
          <a:p>
            <a:pPr lvl="0" algn="ctr"/>
            <a:r>
              <a:rPr b="1" i="0">
                <a:ln>
                  <a:noFill/>
                </a:ln>
                <a:solidFill>
                  <a:schemeClr val="lt1"/>
                </a:solidFill>
                <a:latin typeface="Fira Sans"/>
              </a:rPr>
              <a:t>O</a:t>
            </a:r>
          </a:p>
        </p:txBody>
      </p:sp>
      <p:sp>
        <p:nvSpPr>
          <p:cNvPr id="681" name="Google Shape;681;p47"/>
          <p:cNvSpPr/>
          <p:nvPr/>
        </p:nvSpPr>
        <p:spPr>
          <a:xfrm>
            <a:off x="4930689" y="2865578"/>
            <a:ext cx="292848" cy="382907"/>
          </a:xfrm>
          <a:prstGeom prst="rect">
            <a:avLst/>
          </a:prstGeom>
        </p:spPr>
        <p:txBody>
          <a:bodyPr>
            <a:prstTxWarp prst="textPlain">
              <a:avLst/>
            </a:prstTxWarp>
          </a:bodyPr>
          <a:lstStyle/>
          <a:p>
            <a:pPr lvl="0" algn="ctr"/>
            <a:r>
              <a:rPr b="1" i="0">
                <a:ln>
                  <a:noFill/>
                </a:ln>
                <a:solidFill>
                  <a:schemeClr val="lt1"/>
                </a:solidFill>
                <a:latin typeface="Fira Sans"/>
              </a:rPr>
              <a:t>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8"/>
          <p:cNvSpPr txBox="1">
            <a:spLocks noGrp="1"/>
          </p:cNvSpPr>
          <p:nvPr>
            <p:ph type="title" idx="4294967295"/>
          </p:nvPr>
        </p:nvSpPr>
        <p:spPr>
          <a:xfrm>
            <a:off x="262200" y="0"/>
            <a:ext cx="86196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Business Model Canvas</a:t>
            </a:r>
            <a:endParaRPr sz="1200"/>
          </a:p>
        </p:txBody>
      </p:sp>
      <p:sp>
        <p:nvSpPr>
          <p:cNvPr id="687" name="Google Shape;687;p48"/>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688" name="Google Shape;688;p48"/>
          <p:cNvSpPr txBox="1"/>
          <p:nvPr/>
        </p:nvSpPr>
        <p:spPr>
          <a:xfrm>
            <a:off x="1986120" y="467025"/>
            <a:ext cx="1723800" cy="15945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Key Activities</a:t>
            </a:r>
            <a:endParaRPr sz="900" b="1">
              <a:solidFill>
                <a:schemeClr val="lt1"/>
              </a:solidFill>
              <a:latin typeface="Fira Sans"/>
              <a:ea typeface="Fira Sans"/>
              <a:cs typeface="Fira Sans"/>
              <a:sym typeface="Fira Sans"/>
            </a:endParaRPr>
          </a:p>
          <a:p>
            <a:pPr marL="0" lvl="0" indent="0" algn="l" rtl="0">
              <a:spcBef>
                <a:spcPts val="400"/>
              </a:spcBef>
              <a:spcAft>
                <a:spcPts val="400"/>
              </a:spcAft>
              <a:buClr>
                <a:schemeClr val="dk1"/>
              </a:buClr>
              <a:buSzPts val="1100"/>
              <a:buFont typeface="Arial"/>
              <a:buNone/>
            </a:pPr>
            <a:r>
              <a:rPr lang="en" sz="800">
                <a:solidFill>
                  <a:schemeClr val="lt1"/>
                </a:solidFill>
                <a:latin typeface="Fira Sans"/>
                <a:ea typeface="Fira Sans"/>
                <a:cs typeface="Fira Sans"/>
                <a:sym typeface="Fira Sans"/>
              </a:rPr>
              <a:t>Insert your content</a:t>
            </a:r>
            <a:endParaRPr sz="800" b="1">
              <a:solidFill>
                <a:schemeClr val="lt1"/>
              </a:solidFill>
              <a:latin typeface="Fira Sans"/>
              <a:ea typeface="Fira Sans"/>
              <a:cs typeface="Fira Sans"/>
              <a:sym typeface="Fira Sans"/>
            </a:endParaRPr>
          </a:p>
        </p:txBody>
      </p:sp>
      <p:sp>
        <p:nvSpPr>
          <p:cNvPr id="689" name="Google Shape;689;p48"/>
          <p:cNvSpPr txBox="1"/>
          <p:nvPr/>
        </p:nvSpPr>
        <p:spPr>
          <a:xfrm>
            <a:off x="1986120" y="2061694"/>
            <a:ext cx="1723800" cy="15945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Key Resources</a:t>
            </a:r>
            <a:endParaRPr sz="900" b="1">
              <a:solidFill>
                <a:schemeClr val="lt1"/>
              </a:solidFill>
              <a:latin typeface="Fira Sans"/>
              <a:ea typeface="Fira Sans"/>
              <a:cs typeface="Fira Sans"/>
              <a:sym typeface="Fira Sans"/>
            </a:endParaRPr>
          </a:p>
          <a:p>
            <a:pPr marL="0" lvl="0" indent="0" algn="l" rtl="0">
              <a:spcBef>
                <a:spcPts val="400"/>
              </a:spcBef>
              <a:spcAft>
                <a:spcPts val="400"/>
              </a:spcAft>
              <a:buClr>
                <a:schemeClr val="dk1"/>
              </a:buClr>
              <a:buSzPts val="1100"/>
              <a:buFont typeface="Arial"/>
              <a:buNone/>
            </a:pPr>
            <a:r>
              <a:rPr lang="en" sz="800">
                <a:solidFill>
                  <a:schemeClr val="lt1"/>
                </a:solidFill>
                <a:latin typeface="Fira Sans"/>
                <a:ea typeface="Fira Sans"/>
                <a:cs typeface="Fira Sans"/>
                <a:sym typeface="Fira Sans"/>
              </a:rPr>
              <a:t>Insert your content</a:t>
            </a:r>
            <a:endParaRPr sz="900" b="1">
              <a:solidFill>
                <a:schemeClr val="lt1"/>
              </a:solidFill>
              <a:latin typeface="Fira Sans"/>
              <a:ea typeface="Fira Sans"/>
              <a:cs typeface="Fira Sans"/>
              <a:sym typeface="Fira Sans"/>
            </a:endParaRPr>
          </a:p>
        </p:txBody>
      </p:sp>
      <p:sp>
        <p:nvSpPr>
          <p:cNvPr id="690" name="Google Shape;690;p48"/>
          <p:cNvSpPr txBox="1"/>
          <p:nvPr/>
        </p:nvSpPr>
        <p:spPr>
          <a:xfrm>
            <a:off x="3710040" y="467025"/>
            <a:ext cx="1723800" cy="31893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Value Propositions</a:t>
            </a:r>
            <a:endParaRPr sz="900" b="1">
              <a:solidFill>
                <a:schemeClr val="lt1"/>
              </a:solidFill>
              <a:latin typeface="Fira Sans"/>
              <a:ea typeface="Fira Sans"/>
              <a:cs typeface="Fira Sans"/>
              <a:sym typeface="Fira Sans"/>
            </a:endParaRPr>
          </a:p>
          <a:p>
            <a:pPr marL="0" lvl="0" indent="0" algn="l" rtl="0">
              <a:spcBef>
                <a:spcPts val="400"/>
              </a:spcBef>
              <a:spcAft>
                <a:spcPts val="400"/>
              </a:spcAft>
              <a:buClr>
                <a:schemeClr val="dk1"/>
              </a:buClr>
              <a:buSzPts val="1100"/>
              <a:buFont typeface="Arial"/>
              <a:buNone/>
            </a:pPr>
            <a:r>
              <a:rPr lang="en" sz="800">
                <a:solidFill>
                  <a:schemeClr val="lt1"/>
                </a:solidFill>
                <a:latin typeface="Fira Sans"/>
                <a:ea typeface="Fira Sans"/>
                <a:cs typeface="Fira Sans"/>
                <a:sym typeface="Fira Sans"/>
              </a:rPr>
              <a:t>Insert your content</a:t>
            </a:r>
            <a:endParaRPr sz="900" b="1">
              <a:solidFill>
                <a:schemeClr val="lt1"/>
              </a:solidFill>
              <a:latin typeface="Fira Sans"/>
              <a:ea typeface="Fira Sans"/>
              <a:cs typeface="Fira Sans"/>
              <a:sym typeface="Fira Sans"/>
            </a:endParaRPr>
          </a:p>
        </p:txBody>
      </p:sp>
      <p:sp>
        <p:nvSpPr>
          <p:cNvPr id="691" name="Google Shape;691;p48"/>
          <p:cNvSpPr txBox="1"/>
          <p:nvPr/>
        </p:nvSpPr>
        <p:spPr>
          <a:xfrm>
            <a:off x="5433959" y="467025"/>
            <a:ext cx="1723800" cy="15945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Customer Relationships</a:t>
            </a:r>
            <a:endParaRPr sz="900" b="1">
              <a:solidFill>
                <a:schemeClr val="lt1"/>
              </a:solidFill>
              <a:latin typeface="Fira Sans"/>
              <a:ea typeface="Fira Sans"/>
              <a:cs typeface="Fira Sans"/>
              <a:sym typeface="Fira Sans"/>
            </a:endParaRPr>
          </a:p>
          <a:p>
            <a:pPr marL="0" lvl="0" indent="0" algn="l" rtl="0">
              <a:spcBef>
                <a:spcPts val="400"/>
              </a:spcBef>
              <a:spcAft>
                <a:spcPts val="400"/>
              </a:spcAft>
              <a:buClr>
                <a:schemeClr val="dk1"/>
              </a:buClr>
              <a:buSzPts val="1100"/>
              <a:buFont typeface="Arial"/>
              <a:buNone/>
            </a:pPr>
            <a:r>
              <a:rPr lang="en" sz="800">
                <a:solidFill>
                  <a:schemeClr val="lt1"/>
                </a:solidFill>
                <a:latin typeface="Fira Sans"/>
                <a:ea typeface="Fira Sans"/>
                <a:cs typeface="Fira Sans"/>
                <a:sym typeface="Fira Sans"/>
              </a:rPr>
              <a:t>Insert your content</a:t>
            </a:r>
            <a:endParaRPr sz="900" b="1">
              <a:solidFill>
                <a:schemeClr val="lt1"/>
              </a:solidFill>
              <a:latin typeface="Fira Sans"/>
              <a:ea typeface="Fira Sans"/>
              <a:cs typeface="Fira Sans"/>
              <a:sym typeface="Fira Sans"/>
            </a:endParaRPr>
          </a:p>
        </p:txBody>
      </p:sp>
      <p:sp>
        <p:nvSpPr>
          <p:cNvPr id="692" name="Google Shape;692;p48"/>
          <p:cNvSpPr txBox="1"/>
          <p:nvPr/>
        </p:nvSpPr>
        <p:spPr>
          <a:xfrm>
            <a:off x="5433959" y="2061694"/>
            <a:ext cx="1723800" cy="15945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Channels</a:t>
            </a:r>
            <a:endParaRPr sz="900" b="1">
              <a:solidFill>
                <a:schemeClr val="lt1"/>
              </a:solidFill>
              <a:latin typeface="Fira Sans"/>
              <a:ea typeface="Fira Sans"/>
              <a:cs typeface="Fira Sans"/>
              <a:sym typeface="Fira Sans"/>
            </a:endParaRPr>
          </a:p>
          <a:p>
            <a:pPr marL="0" lvl="0" indent="0" algn="l" rtl="0">
              <a:spcBef>
                <a:spcPts val="400"/>
              </a:spcBef>
              <a:spcAft>
                <a:spcPts val="400"/>
              </a:spcAft>
              <a:buClr>
                <a:schemeClr val="dk1"/>
              </a:buClr>
              <a:buSzPts val="1100"/>
              <a:buFont typeface="Arial"/>
              <a:buNone/>
            </a:pPr>
            <a:r>
              <a:rPr lang="en" sz="800">
                <a:solidFill>
                  <a:schemeClr val="lt1"/>
                </a:solidFill>
                <a:latin typeface="Fira Sans"/>
                <a:ea typeface="Fira Sans"/>
                <a:cs typeface="Fira Sans"/>
                <a:sym typeface="Fira Sans"/>
              </a:rPr>
              <a:t>Insert your content</a:t>
            </a:r>
            <a:endParaRPr sz="900" b="1">
              <a:solidFill>
                <a:schemeClr val="lt1"/>
              </a:solidFill>
              <a:latin typeface="Fira Sans"/>
              <a:ea typeface="Fira Sans"/>
              <a:cs typeface="Fira Sans"/>
              <a:sym typeface="Fira Sans"/>
            </a:endParaRPr>
          </a:p>
        </p:txBody>
      </p:sp>
      <p:sp>
        <p:nvSpPr>
          <p:cNvPr id="693" name="Google Shape;693;p48"/>
          <p:cNvSpPr txBox="1"/>
          <p:nvPr/>
        </p:nvSpPr>
        <p:spPr>
          <a:xfrm>
            <a:off x="7157879" y="467025"/>
            <a:ext cx="1723800" cy="31893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Customer Segments</a:t>
            </a:r>
            <a:endParaRPr sz="900" b="1">
              <a:solidFill>
                <a:schemeClr val="lt1"/>
              </a:solidFill>
              <a:latin typeface="Fira Sans"/>
              <a:ea typeface="Fira Sans"/>
              <a:cs typeface="Fira Sans"/>
              <a:sym typeface="Fira Sans"/>
            </a:endParaRPr>
          </a:p>
          <a:p>
            <a:pPr marL="0" lvl="0" indent="0" algn="l" rtl="0">
              <a:spcBef>
                <a:spcPts val="400"/>
              </a:spcBef>
              <a:spcAft>
                <a:spcPts val="400"/>
              </a:spcAft>
              <a:buClr>
                <a:schemeClr val="dk1"/>
              </a:buClr>
              <a:buSzPts val="1100"/>
              <a:buFont typeface="Arial"/>
              <a:buNone/>
            </a:pPr>
            <a:r>
              <a:rPr lang="en" sz="800">
                <a:solidFill>
                  <a:schemeClr val="lt1"/>
                </a:solidFill>
                <a:latin typeface="Fira Sans"/>
                <a:ea typeface="Fira Sans"/>
                <a:cs typeface="Fira Sans"/>
                <a:sym typeface="Fira Sans"/>
              </a:rPr>
              <a:t>Insert your content</a:t>
            </a:r>
            <a:endParaRPr sz="900" b="1">
              <a:solidFill>
                <a:schemeClr val="lt1"/>
              </a:solidFill>
              <a:latin typeface="Fira Sans"/>
              <a:ea typeface="Fira Sans"/>
              <a:cs typeface="Fira Sans"/>
              <a:sym typeface="Fira Sans"/>
            </a:endParaRPr>
          </a:p>
        </p:txBody>
      </p:sp>
      <p:sp>
        <p:nvSpPr>
          <p:cNvPr id="694" name="Google Shape;694;p48"/>
          <p:cNvSpPr txBox="1"/>
          <p:nvPr/>
        </p:nvSpPr>
        <p:spPr>
          <a:xfrm>
            <a:off x="262200" y="467025"/>
            <a:ext cx="1723800" cy="31893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Key Partners</a:t>
            </a:r>
            <a:endParaRPr sz="900" b="1">
              <a:solidFill>
                <a:schemeClr val="lt1"/>
              </a:solidFill>
              <a:latin typeface="Fira Sans"/>
              <a:ea typeface="Fira Sans"/>
              <a:cs typeface="Fira Sans"/>
              <a:sym typeface="Fira Sans"/>
            </a:endParaRPr>
          </a:p>
          <a:p>
            <a:pPr marL="0" lvl="0" indent="0" algn="l" rtl="0">
              <a:spcBef>
                <a:spcPts val="400"/>
              </a:spcBef>
              <a:spcAft>
                <a:spcPts val="400"/>
              </a:spcAft>
              <a:buNone/>
            </a:pPr>
            <a:r>
              <a:rPr lang="en" sz="800">
                <a:solidFill>
                  <a:schemeClr val="lt1"/>
                </a:solidFill>
                <a:latin typeface="Fira Sans"/>
                <a:ea typeface="Fira Sans"/>
                <a:cs typeface="Fira Sans"/>
                <a:sym typeface="Fira Sans"/>
              </a:rPr>
              <a:t>Insert your content</a:t>
            </a:r>
            <a:endParaRPr sz="800" b="1">
              <a:solidFill>
                <a:schemeClr val="lt1"/>
              </a:solidFill>
              <a:latin typeface="Fira Sans"/>
              <a:ea typeface="Fira Sans"/>
              <a:cs typeface="Fira Sans"/>
              <a:sym typeface="Fira Sans"/>
            </a:endParaRPr>
          </a:p>
        </p:txBody>
      </p:sp>
      <p:sp>
        <p:nvSpPr>
          <p:cNvPr id="695" name="Google Shape;695;p48"/>
          <p:cNvSpPr txBox="1"/>
          <p:nvPr/>
        </p:nvSpPr>
        <p:spPr>
          <a:xfrm>
            <a:off x="262200" y="3656363"/>
            <a:ext cx="4309800" cy="12351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Cost Structure</a:t>
            </a:r>
            <a:endParaRPr sz="900" b="1">
              <a:solidFill>
                <a:schemeClr val="lt1"/>
              </a:solidFill>
              <a:latin typeface="Fira Sans"/>
              <a:ea typeface="Fira Sans"/>
              <a:cs typeface="Fira Sans"/>
              <a:sym typeface="Fira Sans"/>
            </a:endParaRPr>
          </a:p>
          <a:p>
            <a:pPr marL="0" lvl="0" indent="0" algn="l" rtl="0">
              <a:spcBef>
                <a:spcPts val="400"/>
              </a:spcBef>
              <a:spcAft>
                <a:spcPts val="400"/>
              </a:spcAft>
              <a:buClr>
                <a:schemeClr val="dk1"/>
              </a:buClr>
              <a:buSzPts val="1100"/>
              <a:buFont typeface="Arial"/>
              <a:buNone/>
            </a:pPr>
            <a:r>
              <a:rPr lang="en" sz="800">
                <a:solidFill>
                  <a:schemeClr val="lt1"/>
                </a:solidFill>
                <a:latin typeface="Fira Sans"/>
                <a:ea typeface="Fira Sans"/>
                <a:cs typeface="Fira Sans"/>
                <a:sym typeface="Fira Sans"/>
              </a:rPr>
              <a:t>Insert your content</a:t>
            </a:r>
            <a:endParaRPr sz="900" b="1">
              <a:solidFill>
                <a:schemeClr val="lt1"/>
              </a:solidFill>
              <a:latin typeface="Fira Sans"/>
              <a:ea typeface="Fira Sans"/>
              <a:cs typeface="Fira Sans"/>
              <a:sym typeface="Fira Sans"/>
            </a:endParaRPr>
          </a:p>
        </p:txBody>
      </p:sp>
      <p:sp>
        <p:nvSpPr>
          <p:cNvPr id="696" name="Google Shape;696;p48"/>
          <p:cNvSpPr txBox="1"/>
          <p:nvPr/>
        </p:nvSpPr>
        <p:spPr>
          <a:xfrm>
            <a:off x="4571999" y="3656363"/>
            <a:ext cx="4309800" cy="1235100"/>
          </a:xfrm>
          <a:prstGeom prst="rect">
            <a:avLst/>
          </a:prstGeom>
          <a:solidFill>
            <a:srgbClr val="1C4587">
              <a:alpha val="23460"/>
            </a:srgbClr>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latin typeface="Fira Sans"/>
                <a:ea typeface="Fira Sans"/>
                <a:cs typeface="Fira Sans"/>
                <a:sym typeface="Fira Sans"/>
              </a:rPr>
              <a:t>Revenue Streams</a:t>
            </a:r>
            <a:endParaRPr sz="900" b="1">
              <a:solidFill>
                <a:schemeClr val="lt1"/>
              </a:solidFill>
              <a:latin typeface="Fira Sans"/>
              <a:ea typeface="Fira Sans"/>
              <a:cs typeface="Fira Sans"/>
              <a:sym typeface="Fira Sans"/>
            </a:endParaRPr>
          </a:p>
          <a:p>
            <a:pPr marL="0" lvl="0" indent="0" algn="l" rtl="0">
              <a:spcBef>
                <a:spcPts val="400"/>
              </a:spcBef>
              <a:spcAft>
                <a:spcPts val="400"/>
              </a:spcAft>
              <a:buClr>
                <a:schemeClr val="dk1"/>
              </a:buClr>
              <a:buSzPts val="1100"/>
              <a:buFont typeface="Arial"/>
              <a:buNone/>
            </a:pPr>
            <a:r>
              <a:rPr lang="en" sz="800">
                <a:solidFill>
                  <a:schemeClr val="lt1"/>
                </a:solidFill>
                <a:latin typeface="Fira Sans"/>
                <a:ea typeface="Fira Sans"/>
                <a:cs typeface="Fira Sans"/>
                <a:sym typeface="Fira Sans"/>
              </a:rPr>
              <a:t>Insert your content</a:t>
            </a:r>
            <a:endParaRPr sz="900" b="1">
              <a:solidFill>
                <a:schemeClr val="lt1"/>
              </a:solidFill>
              <a:latin typeface="Fira Sans"/>
              <a:ea typeface="Fira Sans"/>
              <a:cs typeface="Fira Sans"/>
              <a:sym typeface="Fira Sans"/>
            </a:endParaRPr>
          </a:p>
        </p:txBody>
      </p:sp>
      <p:sp>
        <p:nvSpPr>
          <p:cNvPr id="697" name="Google Shape;697;p48"/>
          <p:cNvSpPr/>
          <p:nvPr/>
        </p:nvSpPr>
        <p:spPr>
          <a:xfrm>
            <a:off x="4279907" y="3732570"/>
            <a:ext cx="215901" cy="214638"/>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8" name="Google Shape;698;p48"/>
          <p:cNvSpPr/>
          <p:nvPr/>
        </p:nvSpPr>
        <p:spPr>
          <a:xfrm>
            <a:off x="6866281" y="543303"/>
            <a:ext cx="215257" cy="193236"/>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9" name="Google Shape;699;p48"/>
          <p:cNvSpPr/>
          <p:nvPr/>
        </p:nvSpPr>
        <p:spPr>
          <a:xfrm>
            <a:off x="1702716" y="543215"/>
            <a:ext cx="207088" cy="207075"/>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0" name="Google Shape;700;p48"/>
          <p:cNvSpPr/>
          <p:nvPr/>
        </p:nvSpPr>
        <p:spPr>
          <a:xfrm>
            <a:off x="8608585" y="543301"/>
            <a:ext cx="197012" cy="207706"/>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01" name="Google Shape;701;p48"/>
          <p:cNvGrpSpPr/>
          <p:nvPr/>
        </p:nvGrpSpPr>
        <p:grpSpPr>
          <a:xfrm>
            <a:off x="8561977" y="3732397"/>
            <a:ext cx="233502" cy="171203"/>
            <a:chOff x="4610450" y="3703750"/>
            <a:chExt cx="453050" cy="332175"/>
          </a:xfrm>
        </p:grpSpPr>
        <p:sp>
          <p:nvSpPr>
            <p:cNvPr id="702" name="Google Shape;702;p48"/>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3" name="Google Shape;703;p48"/>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04" name="Google Shape;704;p48"/>
          <p:cNvSpPr/>
          <p:nvPr/>
        </p:nvSpPr>
        <p:spPr>
          <a:xfrm>
            <a:off x="3424268" y="543232"/>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05" name="Google Shape;705;p48"/>
          <p:cNvGrpSpPr/>
          <p:nvPr/>
        </p:nvGrpSpPr>
        <p:grpSpPr>
          <a:xfrm>
            <a:off x="5169556" y="543233"/>
            <a:ext cx="188198" cy="239803"/>
            <a:chOff x="1958100" y="4985350"/>
            <a:chExt cx="365150" cy="465275"/>
          </a:xfrm>
        </p:grpSpPr>
        <p:sp>
          <p:nvSpPr>
            <p:cNvPr id="706" name="Google Shape;706;p48"/>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7" name="Google Shape;707;p48"/>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8" name="Google Shape;708;p48"/>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09" name="Google Shape;709;p48"/>
          <p:cNvGrpSpPr/>
          <p:nvPr/>
        </p:nvGrpSpPr>
        <p:grpSpPr>
          <a:xfrm>
            <a:off x="3342459" y="2137720"/>
            <a:ext cx="283238" cy="257429"/>
            <a:chOff x="4562200" y="4968250"/>
            <a:chExt cx="549550" cy="499475"/>
          </a:xfrm>
        </p:grpSpPr>
        <p:sp>
          <p:nvSpPr>
            <p:cNvPr id="710" name="Google Shape;710;p48"/>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1" name="Google Shape;711;p48"/>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2" name="Google Shape;712;p48"/>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3" name="Google Shape;713;p48"/>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4" name="Google Shape;714;p48"/>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15" name="Google Shape;715;p48"/>
          <p:cNvGrpSpPr/>
          <p:nvPr/>
        </p:nvGrpSpPr>
        <p:grpSpPr>
          <a:xfrm>
            <a:off x="6790078" y="2139229"/>
            <a:ext cx="278200" cy="266861"/>
            <a:chOff x="5241175" y="4959100"/>
            <a:chExt cx="539775" cy="517775"/>
          </a:xfrm>
        </p:grpSpPr>
        <p:sp>
          <p:nvSpPr>
            <p:cNvPr id="716" name="Google Shape;716;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7" name="Google Shape;717;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8" name="Google Shape;718;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9" name="Google Shape;719;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0" name="Google Shape;720;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1" name="Google Shape;721;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19"/>
          <p:cNvSpPr txBox="1">
            <a:spLocks noGrp="1"/>
          </p:cNvSpPr>
          <p:nvPr>
            <p:ph type="body" idx="4294967295"/>
          </p:nvPr>
        </p:nvSpPr>
        <p:spPr>
          <a:xfrm>
            <a:off x="452026" y="985961"/>
            <a:ext cx="8239948" cy="371021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vi-VN" sz="2400" b="1" dirty="0">
                <a:solidFill>
                  <a:srgbClr val="351C75"/>
                </a:solidFill>
                <a:latin typeface="Cambria" panose="02040503050406030204" pitchFamily="18" charset="0"/>
                <a:ea typeface="Cambria" panose="02040503050406030204" pitchFamily="18" charset="0"/>
              </a:rPr>
              <a:t>- </a:t>
            </a:r>
            <a:r>
              <a:rPr lang="vi-VN" sz="2400" dirty="0">
                <a:solidFill>
                  <a:srgbClr val="351C75"/>
                </a:solidFill>
                <a:latin typeface="Cambria" panose="02040503050406030204" pitchFamily="18" charset="0"/>
                <a:ea typeface="Cambria" panose="02040503050406030204" pitchFamily="18" charset="0"/>
              </a:rPr>
              <a:t>Nằm vùng trung tâm đồng bằng Sông Hồng.</a:t>
            </a:r>
          </a:p>
          <a:p>
            <a:pPr marL="0" lvl="0" indent="0" algn="l" rtl="0">
              <a:spcBef>
                <a:spcPts val="600"/>
              </a:spcBef>
              <a:spcAft>
                <a:spcPts val="0"/>
              </a:spcAft>
              <a:buClr>
                <a:schemeClr val="dk1"/>
              </a:buClr>
              <a:buSzPts val="1100"/>
              <a:buFont typeface="Arial"/>
              <a:buNone/>
            </a:pPr>
            <a:r>
              <a:rPr lang="vi-VN" sz="2400" b="1" dirty="0">
                <a:solidFill>
                  <a:srgbClr val="351C75"/>
                </a:solidFill>
                <a:latin typeface="Cambria" panose="02040503050406030204" pitchFamily="18" charset="0"/>
                <a:ea typeface="Cambria" panose="02040503050406030204" pitchFamily="18" charset="0"/>
              </a:rPr>
              <a:t>- Giáp 8 </a:t>
            </a:r>
            <a:r>
              <a:rPr lang="vi-VN" sz="2400" b="1" dirty="0" smtClean="0">
                <a:solidFill>
                  <a:srgbClr val="351C75"/>
                </a:solidFill>
                <a:latin typeface="Cambria" panose="02040503050406030204" pitchFamily="18" charset="0"/>
                <a:ea typeface="Cambria" panose="02040503050406030204" pitchFamily="18" charset="0"/>
              </a:rPr>
              <a:t>tỉnh:</a:t>
            </a:r>
            <a:endParaRPr lang="vi-VN" sz="2400" b="1" dirty="0">
              <a:solidFill>
                <a:srgbClr val="351C75"/>
              </a:solidFill>
              <a:latin typeface="Cambria" panose="02040503050406030204" pitchFamily="18" charset="0"/>
              <a:ea typeface="Cambria" panose="02040503050406030204" pitchFamily="18" charset="0"/>
            </a:endParaRPr>
          </a:p>
          <a:p>
            <a:pPr marL="0" lvl="0" indent="0" algn="l" rtl="0">
              <a:spcBef>
                <a:spcPts val="600"/>
              </a:spcBef>
              <a:spcAft>
                <a:spcPts val="0"/>
              </a:spcAft>
              <a:buClr>
                <a:schemeClr val="dk1"/>
              </a:buClr>
              <a:buSzPts val="1100"/>
              <a:buFont typeface="Arial"/>
              <a:buNone/>
            </a:pPr>
            <a:r>
              <a:rPr lang="vi-VN" sz="2400" b="1" dirty="0">
                <a:solidFill>
                  <a:srgbClr val="351C75"/>
                </a:solidFill>
                <a:latin typeface="Cambria" panose="02040503050406030204" pitchFamily="18" charset="0"/>
                <a:ea typeface="Cambria" panose="02040503050406030204" pitchFamily="18" charset="0"/>
              </a:rPr>
              <a:t>+ Phía Bắc giáp </a:t>
            </a:r>
            <a:r>
              <a:rPr lang="en-US" sz="2400" b="1" dirty="0" smtClean="0">
                <a:solidFill>
                  <a:srgbClr val="351C75"/>
                </a:solidFill>
                <a:latin typeface="Cambria" panose="02040503050406030204" pitchFamily="18" charset="0"/>
                <a:ea typeface="Cambria" panose="02040503050406030204" pitchFamily="18" charset="0"/>
              </a:rPr>
              <a:t>: </a:t>
            </a:r>
            <a:r>
              <a:rPr lang="vi-VN" sz="2400" b="1" dirty="0" smtClean="0">
                <a:solidFill>
                  <a:srgbClr val="351C75"/>
                </a:solidFill>
                <a:latin typeface="Cambria" panose="02040503050406030204" pitchFamily="18" charset="0"/>
                <a:ea typeface="Cambria" panose="02040503050406030204" pitchFamily="18" charset="0"/>
              </a:rPr>
              <a:t>Thái Nguyên, </a:t>
            </a:r>
            <a:r>
              <a:rPr lang="vi-VN" sz="2400" b="1" dirty="0">
                <a:solidFill>
                  <a:srgbClr val="351C75"/>
                </a:solidFill>
                <a:latin typeface="Cambria" panose="02040503050406030204" pitchFamily="18" charset="0"/>
                <a:ea typeface="Cambria" panose="02040503050406030204" pitchFamily="18" charset="0"/>
              </a:rPr>
              <a:t>Vĩnh Phúc.</a:t>
            </a:r>
          </a:p>
          <a:p>
            <a:pPr marL="0" lvl="0" indent="0" algn="l" rtl="0">
              <a:spcBef>
                <a:spcPts val="600"/>
              </a:spcBef>
              <a:spcAft>
                <a:spcPts val="0"/>
              </a:spcAft>
              <a:buClr>
                <a:schemeClr val="dk1"/>
              </a:buClr>
              <a:buSzPts val="1100"/>
              <a:buFont typeface="Arial"/>
              <a:buNone/>
            </a:pPr>
            <a:r>
              <a:rPr lang="vi-VN" sz="2400" b="1" dirty="0">
                <a:solidFill>
                  <a:srgbClr val="351C75"/>
                </a:solidFill>
                <a:latin typeface="Cambria" panose="02040503050406030204" pitchFamily="18" charset="0"/>
                <a:ea typeface="Cambria" panose="02040503050406030204" pitchFamily="18" charset="0"/>
              </a:rPr>
              <a:t>+ Phía Tây giáp : Hoà Bình, Phú Thọ.</a:t>
            </a:r>
          </a:p>
          <a:p>
            <a:pPr marL="0" lvl="0" indent="0" algn="l" rtl="0">
              <a:spcBef>
                <a:spcPts val="600"/>
              </a:spcBef>
              <a:spcAft>
                <a:spcPts val="0"/>
              </a:spcAft>
              <a:buClr>
                <a:schemeClr val="dk1"/>
              </a:buClr>
              <a:buSzPts val="1100"/>
              <a:buFont typeface="Arial"/>
              <a:buNone/>
            </a:pPr>
            <a:r>
              <a:rPr lang="vi-VN" sz="2400" b="1" dirty="0">
                <a:solidFill>
                  <a:srgbClr val="351C75"/>
                </a:solidFill>
                <a:latin typeface="Cambria" panose="02040503050406030204" pitchFamily="18" charset="0"/>
                <a:ea typeface="Cambria" panose="02040503050406030204" pitchFamily="18" charset="0"/>
              </a:rPr>
              <a:t>+ Phía Nam giáp : Hà Nam, Hoà Bình.</a:t>
            </a:r>
          </a:p>
          <a:p>
            <a:pPr marL="0" lvl="0" indent="0" algn="l" rtl="0">
              <a:spcBef>
                <a:spcPts val="600"/>
              </a:spcBef>
              <a:spcAft>
                <a:spcPts val="0"/>
              </a:spcAft>
              <a:buClr>
                <a:schemeClr val="dk1"/>
              </a:buClr>
              <a:buSzPts val="1100"/>
              <a:buFont typeface="Arial"/>
              <a:buNone/>
            </a:pPr>
            <a:r>
              <a:rPr lang="vi-VN" sz="2400" b="1" dirty="0">
                <a:solidFill>
                  <a:srgbClr val="351C75"/>
                </a:solidFill>
                <a:latin typeface="Cambria" panose="02040503050406030204" pitchFamily="18" charset="0"/>
                <a:ea typeface="Cambria" panose="02040503050406030204" pitchFamily="18" charset="0"/>
              </a:rPr>
              <a:t>+ Phía Đông giáp : Hưng Yên, Bắc </a:t>
            </a:r>
            <a:r>
              <a:rPr lang="vi-VN" sz="2400" b="1" dirty="0" smtClean="0">
                <a:solidFill>
                  <a:srgbClr val="351C75"/>
                </a:solidFill>
                <a:latin typeface="Cambria" panose="02040503050406030204" pitchFamily="18" charset="0"/>
                <a:ea typeface="Cambria" panose="02040503050406030204" pitchFamily="18" charset="0"/>
              </a:rPr>
              <a:t>Ninh, </a:t>
            </a:r>
            <a:r>
              <a:rPr lang="vi-VN" sz="2400" b="1" dirty="0">
                <a:solidFill>
                  <a:srgbClr val="351C75"/>
                </a:solidFill>
                <a:latin typeface="Cambria" panose="02040503050406030204" pitchFamily="18" charset="0"/>
                <a:ea typeface="Cambria" panose="02040503050406030204" pitchFamily="18" charset="0"/>
              </a:rPr>
              <a:t>Bắc Giang.</a:t>
            </a:r>
            <a:endParaRPr lang="en-US" sz="2400" b="1" dirty="0">
              <a:solidFill>
                <a:srgbClr val="351C75"/>
              </a:solidFill>
              <a:latin typeface="Cambria" panose="02040503050406030204" pitchFamily="18" charset="0"/>
              <a:ea typeface="Cambria" panose="02040503050406030204" pitchFamily="18" charset="0"/>
            </a:endParaRPr>
          </a:p>
          <a:p>
            <a:pPr marL="0" lvl="0" indent="0" algn="l" rtl="0">
              <a:spcBef>
                <a:spcPts val="600"/>
              </a:spcBef>
              <a:spcAft>
                <a:spcPts val="0"/>
              </a:spcAft>
              <a:buClr>
                <a:schemeClr val="dk1"/>
              </a:buClr>
              <a:buSzPts val="1100"/>
              <a:buFont typeface="Arial"/>
              <a:buNone/>
            </a:pPr>
            <a:r>
              <a:rPr lang="en-US" sz="2400" b="1" dirty="0">
                <a:solidFill>
                  <a:srgbClr val="351C75"/>
                </a:solidFill>
                <a:latin typeface="Cambria" panose="02040503050406030204" pitchFamily="18" charset="0"/>
                <a:ea typeface="Cambria" panose="02040503050406030204" pitchFamily="18" charset="0"/>
              </a:rPr>
              <a:t>- </a:t>
            </a:r>
            <a:r>
              <a:rPr lang="en-US" sz="2400" b="1" dirty="0" err="1">
                <a:solidFill>
                  <a:srgbClr val="351C75"/>
                </a:solidFill>
                <a:latin typeface="Cambria" panose="02040503050406030204" pitchFamily="18" charset="0"/>
                <a:ea typeface="Cambria" panose="02040503050406030204" pitchFamily="18" charset="0"/>
              </a:rPr>
              <a:t>Diện</a:t>
            </a:r>
            <a:r>
              <a:rPr lang="en-US" sz="2400" b="1" dirty="0">
                <a:solidFill>
                  <a:srgbClr val="351C75"/>
                </a:solidFill>
                <a:latin typeface="Cambria" panose="02040503050406030204" pitchFamily="18" charset="0"/>
                <a:ea typeface="Cambria" panose="02040503050406030204" pitchFamily="18" charset="0"/>
              </a:rPr>
              <a:t> </a:t>
            </a:r>
            <a:r>
              <a:rPr lang="en-US" sz="2400" b="1" dirty="0" err="1">
                <a:solidFill>
                  <a:srgbClr val="351C75"/>
                </a:solidFill>
                <a:latin typeface="Cambria" panose="02040503050406030204" pitchFamily="18" charset="0"/>
                <a:ea typeface="Cambria" panose="02040503050406030204" pitchFamily="18" charset="0"/>
              </a:rPr>
              <a:t>tích</a:t>
            </a:r>
            <a:r>
              <a:rPr lang="en-US" sz="2400" b="1" dirty="0">
                <a:solidFill>
                  <a:srgbClr val="351C75"/>
                </a:solidFill>
                <a:latin typeface="Cambria" panose="02040503050406030204" pitchFamily="18" charset="0"/>
                <a:ea typeface="Cambria" panose="02040503050406030204" pitchFamily="18" charset="0"/>
              </a:rPr>
              <a:t> 3358,6 km² (2020)</a:t>
            </a:r>
            <a:endParaRPr sz="2400" b="1" dirty="0">
              <a:solidFill>
                <a:srgbClr val="351C75"/>
              </a:solidFill>
              <a:latin typeface="Cambria" panose="02040503050406030204" pitchFamily="18" charset="0"/>
              <a:ea typeface="Cambria" panose="02040503050406030204" pitchFamily="18" charset="0"/>
            </a:endParaRPr>
          </a:p>
        </p:txBody>
      </p:sp>
      <p:sp>
        <p:nvSpPr>
          <p:cNvPr id="305" name="Google Shape;305;p19"/>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4002053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9"/>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Funnel</a:t>
            </a:r>
            <a:endParaRPr/>
          </a:p>
        </p:txBody>
      </p:sp>
      <p:sp>
        <p:nvSpPr>
          <p:cNvPr id="727" name="Google Shape;727;p49"/>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grpSp>
        <p:nvGrpSpPr>
          <p:cNvPr id="728" name="Google Shape;728;p49"/>
          <p:cNvGrpSpPr/>
          <p:nvPr/>
        </p:nvGrpSpPr>
        <p:grpSpPr>
          <a:xfrm>
            <a:off x="1607267" y="1189524"/>
            <a:ext cx="2878192" cy="2587550"/>
            <a:chOff x="3778727" y="4460423"/>
            <a:chExt cx="720160" cy="647438"/>
          </a:xfrm>
        </p:grpSpPr>
        <p:sp>
          <p:nvSpPr>
            <p:cNvPr id="729" name="Google Shape;729;p49"/>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Fira Sans"/>
                  <a:ea typeface="Fira Sans"/>
                  <a:cs typeface="Fira Sans"/>
                  <a:sym typeface="Fira Sans"/>
                </a:rPr>
                <a:t>PURCHASE</a:t>
              </a:r>
              <a:endParaRPr sz="1200" b="1" i="0" u="none" strike="noStrike" cap="none">
                <a:solidFill>
                  <a:schemeClr val="lt1"/>
                </a:solidFill>
                <a:latin typeface="Fira Sans"/>
                <a:ea typeface="Fira Sans"/>
                <a:cs typeface="Fira Sans"/>
                <a:sym typeface="Fira Sans"/>
              </a:endParaRPr>
            </a:p>
          </p:txBody>
        </p:sp>
        <p:sp>
          <p:nvSpPr>
            <p:cNvPr id="730" name="Google Shape;730;p49"/>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Fira Sans"/>
                  <a:ea typeface="Fira Sans"/>
                  <a:cs typeface="Fira Sans"/>
                  <a:sym typeface="Fira Sans"/>
                </a:rPr>
                <a:t>LOYALTY</a:t>
              </a:r>
              <a:endParaRPr sz="1200" b="1" i="0" u="none" strike="noStrike" cap="none">
                <a:solidFill>
                  <a:schemeClr val="lt1"/>
                </a:solidFill>
                <a:latin typeface="Fira Sans"/>
                <a:ea typeface="Fira Sans"/>
                <a:cs typeface="Fira Sans"/>
                <a:sym typeface="Fira Sans"/>
              </a:endParaRPr>
            </a:p>
          </p:txBody>
        </p:sp>
        <p:sp>
          <p:nvSpPr>
            <p:cNvPr id="731" name="Google Shape;731;p49"/>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Fira Sans"/>
                  <a:ea typeface="Fira Sans"/>
                  <a:cs typeface="Fira Sans"/>
                  <a:sym typeface="Fira Sans"/>
                </a:rPr>
                <a:t>AWARENESS</a:t>
              </a:r>
              <a:endParaRPr sz="1200" b="1" i="0" u="none" strike="noStrike" cap="none">
                <a:solidFill>
                  <a:schemeClr val="lt1"/>
                </a:solidFill>
                <a:latin typeface="Fira Sans"/>
                <a:ea typeface="Fira Sans"/>
                <a:cs typeface="Fira Sans"/>
                <a:sym typeface="Fira Sans"/>
              </a:endParaRPr>
            </a:p>
          </p:txBody>
        </p:sp>
        <p:sp>
          <p:nvSpPr>
            <p:cNvPr id="732" name="Google Shape;732;p49"/>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Fira Sans"/>
                  <a:ea typeface="Fira Sans"/>
                  <a:cs typeface="Fira Sans"/>
                  <a:sym typeface="Fira Sans"/>
                </a:rPr>
                <a:t>EVALUATION</a:t>
              </a:r>
              <a:endParaRPr sz="1200" b="1" i="0" u="none" strike="noStrike" cap="none">
                <a:solidFill>
                  <a:schemeClr val="lt1"/>
                </a:solidFill>
                <a:latin typeface="Fira Sans"/>
                <a:ea typeface="Fira Sans"/>
                <a:cs typeface="Fira Sans"/>
                <a:sym typeface="Fira Sans"/>
              </a:endParaRPr>
            </a:p>
          </p:txBody>
        </p:sp>
        <p:sp>
          <p:nvSpPr>
            <p:cNvPr id="733" name="Google Shape;733;p49"/>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Fira Sans"/>
                  <a:ea typeface="Fira Sans"/>
                  <a:cs typeface="Fira Sans"/>
                  <a:sym typeface="Fira Sans"/>
                </a:rPr>
                <a:t>DISCOVERY</a:t>
              </a:r>
              <a:endParaRPr sz="1200" b="1" i="0" u="none" strike="noStrike" cap="none">
                <a:solidFill>
                  <a:schemeClr val="lt1"/>
                </a:solidFill>
                <a:latin typeface="Fira Sans"/>
                <a:ea typeface="Fira Sans"/>
                <a:cs typeface="Fira Sans"/>
                <a:sym typeface="Fira Sans"/>
              </a:endParaRPr>
            </a:p>
          </p:txBody>
        </p:sp>
        <p:sp>
          <p:nvSpPr>
            <p:cNvPr id="734" name="Google Shape;734;p49"/>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Fira Sans"/>
                  <a:ea typeface="Fira Sans"/>
                  <a:cs typeface="Fira Sans"/>
                  <a:sym typeface="Fira Sans"/>
                </a:rPr>
                <a:t>INTENT</a:t>
              </a:r>
              <a:endParaRPr sz="1200" b="1" i="0" u="none" strike="noStrike" cap="none">
                <a:solidFill>
                  <a:schemeClr val="lt1"/>
                </a:solidFill>
                <a:latin typeface="Fira Sans"/>
                <a:ea typeface="Fira Sans"/>
                <a:cs typeface="Fira Sans"/>
                <a:sym typeface="Fira Sans"/>
              </a:endParaRPr>
            </a:p>
          </p:txBody>
        </p:sp>
        <p:sp>
          <p:nvSpPr>
            <p:cNvPr id="735" name="Google Shape;735;p49"/>
            <p:cNvSpPr/>
            <p:nvPr/>
          </p:nvSpPr>
          <p:spPr>
            <a:xfrm>
              <a:off x="3778727" y="4460423"/>
              <a:ext cx="719100" cy="79200"/>
            </a:xfrm>
            <a:prstGeom prst="ellipse">
              <a:avLst/>
            </a:prstGeom>
            <a:solidFill>
              <a:srgbClr val="1C4587">
                <a:alpha val="2346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Fira Sans"/>
                <a:ea typeface="Fira Sans"/>
                <a:cs typeface="Fira Sans"/>
                <a:sym typeface="Fira Sans"/>
              </a:endParaRPr>
            </a:p>
          </p:txBody>
        </p:sp>
      </p:grpSp>
      <p:cxnSp>
        <p:nvCxnSpPr>
          <p:cNvPr id="736" name="Google Shape;736;p49"/>
          <p:cNvCxnSpPr/>
          <p:nvPr/>
        </p:nvCxnSpPr>
        <p:spPr>
          <a:xfrm>
            <a:off x="4421685" y="1617902"/>
            <a:ext cx="843000" cy="0"/>
          </a:xfrm>
          <a:prstGeom prst="straightConnector1">
            <a:avLst/>
          </a:prstGeom>
          <a:noFill/>
          <a:ln w="9525" cap="flat" cmpd="sng">
            <a:solidFill>
              <a:schemeClr val="accent1"/>
            </a:solidFill>
            <a:prstDash val="solid"/>
            <a:round/>
            <a:headEnd type="oval" w="med" len="med"/>
            <a:tailEnd type="oval" w="med" len="med"/>
          </a:ln>
        </p:spPr>
      </p:cxnSp>
      <p:sp>
        <p:nvSpPr>
          <p:cNvPr id="737" name="Google Shape;737;p49"/>
          <p:cNvSpPr txBox="1"/>
          <p:nvPr/>
        </p:nvSpPr>
        <p:spPr>
          <a:xfrm>
            <a:off x="5313887" y="1480662"/>
            <a:ext cx="2223000" cy="274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Insert your content</a:t>
            </a:r>
            <a:endParaRPr sz="1000">
              <a:solidFill>
                <a:schemeClr val="lt1"/>
              </a:solidFill>
              <a:latin typeface="Fira Sans"/>
              <a:ea typeface="Fira Sans"/>
              <a:cs typeface="Fira Sans"/>
              <a:sym typeface="Fira Sans"/>
            </a:endParaRPr>
          </a:p>
        </p:txBody>
      </p:sp>
      <p:cxnSp>
        <p:nvCxnSpPr>
          <p:cNvPr id="738" name="Google Shape;738;p49"/>
          <p:cNvCxnSpPr/>
          <p:nvPr/>
        </p:nvCxnSpPr>
        <p:spPr>
          <a:xfrm>
            <a:off x="4297507" y="2002083"/>
            <a:ext cx="967200" cy="0"/>
          </a:xfrm>
          <a:prstGeom prst="straightConnector1">
            <a:avLst/>
          </a:prstGeom>
          <a:noFill/>
          <a:ln w="9525" cap="flat" cmpd="sng">
            <a:solidFill>
              <a:schemeClr val="accent2"/>
            </a:solidFill>
            <a:prstDash val="solid"/>
            <a:round/>
            <a:headEnd type="oval" w="med" len="med"/>
            <a:tailEnd type="oval" w="med" len="med"/>
          </a:ln>
        </p:spPr>
      </p:cxnSp>
      <p:sp>
        <p:nvSpPr>
          <p:cNvPr id="739" name="Google Shape;739;p49"/>
          <p:cNvSpPr txBox="1"/>
          <p:nvPr/>
        </p:nvSpPr>
        <p:spPr>
          <a:xfrm>
            <a:off x="5313887" y="1864835"/>
            <a:ext cx="2223000" cy="274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Insert your content</a:t>
            </a:r>
            <a:endParaRPr sz="1000">
              <a:solidFill>
                <a:schemeClr val="lt1"/>
              </a:solidFill>
              <a:latin typeface="Fira Sans"/>
              <a:ea typeface="Fira Sans"/>
              <a:cs typeface="Fira Sans"/>
              <a:sym typeface="Fira Sans"/>
            </a:endParaRPr>
          </a:p>
        </p:txBody>
      </p:sp>
      <p:cxnSp>
        <p:nvCxnSpPr>
          <p:cNvPr id="740" name="Google Shape;740;p49"/>
          <p:cNvCxnSpPr/>
          <p:nvPr/>
        </p:nvCxnSpPr>
        <p:spPr>
          <a:xfrm>
            <a:off x="4121041" y="2386265"/>
            <a:ext cx="1143600" cy="0"/>
          </a:xfrm>
          <a:prstGeom prst="straightConnector1">
            <a:avLst/>
          </a:prstGeom>
          <a:noFill/>
          <a:ln w="9525" cap="flat" cmpd="sng">
            <a:solidFill>
              <a:schemeClr val="accent3"/>
            </a:solidFill>
            <a:prstDash val="solid"/>
            <a:round/>
            <a:headEnd type="oval" w="med" len="med"/>
            <a:tailEnd type="oval" w="med" len="med"/>
          </a:ln>
        </p:spPr>
      </p:cxnSp>
      <p:sp>
        <p:nvSpPr>
          <p:cNvPr id="741" name="Google Shape;741;p49"/>
          <p:cNvSpPr txBox="1"/>
          <p:nvPr/>
        </p:nvSpPr>
        <p:spPr>
          <a:xfrm>
            <a:off x="5313887" y="2249008"/>
            <a:ext cx="2223000" cy="274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Insert your content</a:t>
            </a:r>
            <a:endParaRPr sz="1000">
              <a:solidFill>
                <a:schemeClr val="lt1"/>
              </a:solidFill>
              <a:latin typeface="Fira Sans"/>
              <a:ea typeface="Fira Sans"/>
              <a:cs typeface="Fira Sans"/>
              <a:sym typeface="Fira Sans"/>
            </a:endParaRPr>
          </a:p>
        </p:txBody>
      </p:sp>
      <p:cxnSp>
        <p:nvCxnSpPr>
          <p:cNvPr id="742" name="Google Shape;742;p49"/>
          <p:cNvCxnSpPr/>
          <p:nvPr/>
        </p:nvCxnSpPr>
        <p:spPr>
          <a:xfrm>
            <a:off x="3970719" y="2770426"/>
            <a:ext cx="1293900" cy="0"/>
          </a:xfrm>
          <a:prstGeom prst="straightConnector1">
            <a:avLst/>
          </a:prstGeom>
          <a:noFill/>
          <a:ln w="9525" cap="flat" cmpd="sng">
            <a:solidFill>
              <a:schemeClr val="accent4"/>
            </a:solidFill>
            <a:prstDash val="solid"/>
            <a:round/>
            <a:headEnd type="oval" w="med" len="med"/>
            <a:tailEnd type="oval" w="med" len="med"/>
          </a:ln>
        </p:spPr>
      </p:cxnSp>
      <p:sp>
        <p:nvSpPr>
          <p:cNvPr id="743" name="Google Shape;743;p49"/>
          <p:cNvSpPr txBox="1"/>
          <p:nvPr/>
        </p:nvSpPr>
        <p:spPr>
          <a:xfrm>
            <a:off x="5313887" y="2633181"/>
            <a:ext cx="2223000" cy="274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Insert your content</a:t>
            </a:r>
            <a:endParaRPr sz="1000">
              <a:solidFill>
                <a:schemeClr val="lt1"/>
              </a:solidFill>
              <a:latin typeface="Fira Sans"/>
              <a:ea typeface="Fira Sans"/>
              <a:cs typeface="Fira Sans"/>
              <a:sym typeface="Fira Sans"/>
            </a:endParaRPr>
          </a:p>
        </p:txBody>
      </p:sp>
      <p:cxnSp>
        <p:nvCxnSpPr>
          <p:cNvPr id="744" name="Google Shape;744;p49"/>
          <p:cNvCxnSpPr/>
          <p:nvPr/>
        </p:nvCxnSpPr>
        <p:spPr>
          <a:xfrm>
            <a:off x="3807314" y="3154607"/>
            <a:ext cx="1457400" cy="0"/>
          </a:xfrm>
          <a:prstGeom prst="straightConnector1">
            <a:avLst/>
          </a:prstGeom>
          <a:noFill/>
          <a:ln w="9525" cap="flat" cmpd="sng">
            <a:solidFill>
              <a:schemeClr val="accent5"/>
            </a:solidFill>
            <a:prstDash val="solid"/>
            <a:round/>
            <a:headEnd type="oval" w="med" len="med"/>
            <a:tailEnd type="oval" w="med" len="med"/>
          </a:ln>
        </p:spPr>
      </p:cxnSp>
      <p:sp>
        <p:nvSpPr>
          <p:cNvPr id="745" name="Google Shape;745;p49"/>
          <p:cNvSpPr txBox="1"/>
          <p:nvPr/>
        </p:nvSpPr>
        <p:spPr>
          <a:xfrm>
            <a:off x="5313887" y="3017355"/>
            <a:ext cx="2223000" cy="274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Insert your content</a:t>
            </a:r>
            <a:endParaRPr sz="1000">
              <a:solidFill>
                <a:schemeClr val="lt1"/>
              </a:solidFill>
              <a:latin typeface="Fira Sans"/>
              <a:ea typeface="Fira Sans"/>
              <a:cs typeface="Fira Sans"/>
              <a:sym typeface="Fira Sans"/>
            </a:endParaRPr>
          </a:p>
        </p:txBody>
      </p:sp>
      <p:cxnSp>
        <p:nvCxnSpPr>
          <p:cNvPr id="746" name="Google Shape;746;p49"/>
          <p:cNvCxnSpPr/>
          <p:nvPr/>
        </p:nvCxnSpPr>
        <p:spPr>
          <a:xfrm>
            <a:off x="3637389" y="3538768"/>
            <a:ext cx="1620600" cy="0"/>
          </a:xfrm>
          <a:prstGeom prst="straightConnector1">
            <a:avLst/>
          </a:prstGeom>
          <a:noFill/>
          <a:ln w="9525" cap="flat" cmpd="sng">
            <a:solidFill>
              <a:schemeClr val="accent6"/>
            </a:solidFill>
            <a:prstDash val="solid"/>
            <a:round/>
            <a:headEnd type="oval" w="med" len="med"/>
            <a:tailEnd type="oval" w="med" len="med"/>
          </a:ln>
        </p:spPr>
      </p:cxnSp>
      <p:sp>
        <p:nvSpPr>
          <p:cNvPr id="747" name="Google Shape;747;p49"/>
          <p:cNvSpPr txBox="1"/>
          <p:nvPr/>
        </p:nvSpPr>
        <p:spPr>
          <a:xfrm>
            <a:off x="5313887" y="3401528"/>
            <a:ext cx="2223000" cy="274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lt1"/>
                </a:solidFill>
                <a:latin typeface="Fira Sans"/>
                <a:ea typeface="Fira Sans"/>
                <a:cs typeface="Fira Sans"/>
                <a:sym typeface="Fira Sans"/>
              </a:rPr>
              <a:t>Insert your content</a:t>
            </a:r>
            <a:endParaRPr sz="1000">
              <a:solidFill>
                <a:schemeClr val="lt1"/>
              </a:solidFill>
              <a:latin typeface="Fira Sans"/>
              <a:ea typeface="Fira Sans"/>
              <a:cs typeface="Fira Sans"/>
              <a:sym typeface="Fira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50"/>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Team Presentation</a:t>
            </a:r>
            <a:endParaRPr/>
          </a:p>
        </p:txBody>
      </p:sp>
      <p:sp>
        <p:nvSpPr>
          <p:cNvPr id="753" name="Google Shape;753;p50"/>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pic>
        <p:nvPicPr>
          <p:cNvPr id="754" name="Google Shape;754;p50"/>
          <p:cNvPicPr preferRelativeResize="0"/>
          <p:nvPr/>
        </p:nvPicPr>
        <p:blipFill rotWithShape="1">
          <a:blip r:embed="rId3">
            <a:alphaModFix/>
          </a:blip>
          <a:srcRect l="19633" t="9820" b="9812"/>
          <a:stretch/>
        </p:blipFill>
        <p:spPr>
          <a:xfrm>
            <a:off x="855300" y="1302775"/>
            <a:ext cx="1489200" cy="1489200"/>
          </a:xfrm>
          <a:prstGeom prst="ellipse">
            <a:avLst/>
          </a:prstGeom>
          <a:noFill/>
          <a:ln>
            <a:noFill/>
          </a:ln>
        </p:spPr>
      </p:pic>
      <p:sp>
        <p:nvSpPr>
          <p:cNvPr id="755" name="Google Shape;755;p50"/>
          <p:cNvSpPr txBox="1"/>
          <p:nvPr/>
        </p:nvSpPr>
        <p:spPr>
          <a:xfrm>
            <a:off x="860325" y="29218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lt1"/>
                </a:solidFill>
                <a:latin typeface="Fira Sans"/>
                <a:ea typeface="Fira Sans"/>
                <a:cs typeface="Fira Sans"/>
                <a:sym typeface="Fira Sans"/>
              </a:rPr>
              <a:t>Imani Jackson</a:t>
            </a:r>
            <a:r>
              <a:rPr lang="en">
                <a:solidFill>
                  <a:schemeClr val="lt1"/>
                </a:solidFill>
                <a:latin typeface="Fira Sans"/>
                <a:ea typeface="Fira Sans"/>
                <a:cs typeface="Fira Sans"/>
                <a:sym typeface="Fira Sans"/>
              </a:rPr>
              <a:t/>
            </a:r>
            <a:br>
              <a:rPr lang="en">
                <a:solidFill>
                  <a:schemeClr val="lt1"/>
                </a:solidFill>
                <a:latin typeface="Fira Sans"/>
                <a:ea typeface="Fira Sans"/>
                <a:cs typeface="Fira Sans"/>
                <a:sym typeface="Fira Sans"/>
              </a:rPr>
            </a:br>
            <a:r>
              <a:rPr lang="en" sz="800">
                <a:solidFill>
                  <a:schemeClr val="lt1"/>
                </a:solidFill>
                <a:latin typeface="Fira Sans"/>
                <a:ea typeface="Fira Sans"/>
                <a:cs typeface="Fira Sans"/>
                <a:sym typeface="Fira Sans"/>
              </a:rPr>
              <a:t>JOB TITLE</a:t>
            </a:r>
            <a:endParaRPr sz="800">
              <a:solidFill>
                <a:schemeClr val="lt1"/>
              </a:solidFill>
              <a:latin typeface="Fira Sans"/>
              <a:ea typeface="Fira Sans"/>
              <a:cs typeface="Fira Sans"/>
              <a:sym typeface="Fira Sans"/>
            </a:endParaRPr>
          </a:p>
          <a:p>
            <a:pPr marL="0" lvl="0" indent="0" algn="ctr" rtl="0">
              <a:spcBef>
                <a:spcPts val="40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a:solidFill>
                <a:schemeClr val="lt1"/>
              </a:solidFill>
              <a:latin typeface="Fira Sans"/>
              <a:ea typeface="Fira Sans"/>
              <a:cs typeface="Fira Sans"/>
              <a:sym typeface="Fira Sans"/>
            </a:endParaRPr>
          </a:p>
          <a:p>
            <a:pPr marL="0" lvl="0" indent="0" algn="ctr" rtl="0">
              <a:spcBef>
                <a:spcPts val="400"/>
              </a:spcBef>
              <a:spcAft>
                <a:spcPts val="400"/>
              </a:spcAft>
              <a:buNone/>
            </a:pPr>
            <a:endParaRPr>
              <a:solidFill>
                <a:schemeClr val="lt1"/>
              </a:solidFill>
              <a:latin typeface="Fira Sans"/>
              <a:ea typeface="Fira Sans"/>
              <a:cs typeface="Fira Sans"/>
              <a:sym typeface="Fira Sans"/>
            </a:endParaRPr>
          </a:p>
        </p:txBody>
      </p:sp>
      <p:pic>
        <p:nvPicPr>
          <p:cNvPr id="756" name="Google Shape;756;p50"/>
          <p:cNvPicPr preferRelativeResize="0"/>
          <p:nvPr/>
        </p:nvPicPr>
        <p:blipFill rotWithShape="1">
          <a:blip r:embed="rId4">
            <a:alphaModFix/>
          </a:blip>
          <a:srcRect/>
          <a:stretch/>
        </p:blipFill>
        <p:spPr>
          <a:xfrm>
            <a:off x="2835025" y="1302775"/>
            <a:ext cx="1489200" cy="1489200"/>
          </a:xfrm>
          <a:prstGeom prst="ellipse">
            <a:avLst/>
          </a:prstGeom>
          <a:noFill/>
          <a:ln>
            <a:noFill/>
          </a:ln>
        </p:spPr>
      </p:pic>
      <p:sp>
        <p:nvSpPr>
          <p:cNvPr id="757" name="Google Shape;757;p50"/>
          <p:cNvSpPr txBox="1"/>
          <p:nvPr/>
        </p:nvSpPr>
        <p:spPr>
          <a:xfrm>
            <a:off x="2840050" y="29218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lt1"/>
                </a:solidFill>
                <a:latin typeface="Fira Sans"/>
                <a:ea typeface="Fira Sans"/>
                <a:cs typeface="Fira Sans"/>
                <a:sym typeface="Fira Sans"/>
              </a:rPr>
              <a:t>Marcos Galán</a:t>
            </a:r>
            <a:r>
              <a:rPr lang="en">
                <a:solidFill>
                  <a:schemeClr val="lt1"/>
                </a:solidFill>
                <a:latin typeface="Fira Sans"/>
                <a:ea typeface="Fira Sans"/>
                <a:cs typeface="Fira Sans"/>
                <a:sym typeface="Fira Sans"/>
              </a:rPr>
              <a:t/>
            </a:r>
            <a:br>
              <a:rPr lang="en">
                <a:solidFill>
                  <a:schemeClr val="lt1"/>
                </a:solidFill>
                <a:latin typeface="Fira Sans"/>
                <a:ea typeface="Fira Sans"/>
                <a:cs typeface="Fira Sans"/>
                <a:sym typeface="Fira Sans"/>
              </a:rPr>
            </a:br>
            <a:r>
              <a:rPr lang="en" sz="800">
                <a:solidFill>
                  <a:schemeClr val="lt1"/>
                </a:solidFill>
                <a:latin typeface="Fira Sans"/>
                <a:ea typeface="Fira Sans"/>
                <a:cs typeface="Fira Sans"/>
                <a:sym typeface="Fira Sans"/>
              </a:rPr>
              <a:t>JOB TITLE</a:t>
            </a:r>
            <a:endParaRPr sz="800">
              <a:solidFill>
                <a:schemeClr val="lt1"/>
              </a:solidFill>
              <a:latin typeface="Fira Sans"/>
              <a:ea typeface="Fira Sans"/>
              <a:cs typeface="Fira Sans"/>
              <a:sym typeface="Fira Sans"/>
            </a:endParaRPr>
          </a:p>
          <a:p>
            <a:pPr marL="0" lvl="0" indent="0" algn="ctr" rtl="0">
              <a:spcBef>
                <a:spcPts val="40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a:solidFill>
                <a:schemeClr val="lt1"/>
              </a:solidFill>
              <a:latin typeface="Fira Sans"/>
              <a:ea typeface="Fira Sans"/>
              <a:cs typeface="Fira Sans"/>
              <a:sym typeface="Fira Sans"/>
            </a:endParaRPr>
          </a:p>
          <a:p>
            <a:pPr marL="0" lvl="0" indent="0" algn="ctr" rtl="0">
              <a:spcBef>
                <a:spcPts val="400"/>
              </a:spcBef>
              <a:spcAft>
                <a:spcPts val="400"/>
              </a:spcAft>
              <a:buNone/>
            </a:pPr>
            <a:endParaRPr>
              <a:solidFill>
                <a:schemeClr val="lt1"/>
              </a:solidFill>
              <a:latin typeface="Fira Sans"/>
              <a:ea typeface="Fira Sans"/>
              <a:cs typeface="Fira Sans"/>
              <a:sym typeface="Fira Sans"/>
            </a:endParaRPr>
          </a:p>
        </p:txBody>
      </p:sp>
      <p:pic>
        <p:nvPicPr>
          <p:cNvPr id="758" name="Google Shape;758;p50"/>
          <p:cNvPicPr preferRelativeResize="0"/>
          <p:nvPr/>
        </p:nvPicPr>
        <p:blipFill rotWithShape="1">
          <a:blip r:embed="rId5">
            <a:alphaModFix/>
          </a:blip>
          <a:srcRect l="47271" t="22330" b="24940"/>
          <a:stretch/>
        </p:blipFill>
        <p:spPr>
          <a:xfrm>
            <a:off x="4814750" y="1302775"/>
            <a:ext cx="1489200" cy="1489200"/>
          </a:xfrm>
          <a:prstGeom prst="ellipse">
            <a:avLst/>
          </a:prstGeom>
          <a:noFill/>
          <a:ln>
            <a:noFill/>
          </a:ln>
        </p:spPr>
      </p:pic>
      <p:sp>
        <p:nvSpPr>
          <p:cNvPr id="759" name="Google Shape;759;p50"/>
          <p:cNvSpPr txBox="1"/>
          <p:nvPr/>
        </p:nvSpPr>
        <p:spPr>
          <a:xfrm>
            <a:off x="4819775" y="29218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lt1"/>
                </a:solidFill>
                <a:latin typeface="Fira Sans"/>
                <a:ea typeface="Fira Sans"/>
                <a:cs typeface="Fira Sans"/>
                <a:sym typeface="Fira Sans"/>
              </a:rPr>
              <a:t>Ixchel Valdía</a:t>
            </a:r>
            <a:r>
              <a:rPr lang="en">
                <a:solidFill>
                  <a:schemeClr val="lt1"/>
                </a:solidFill>
                <a:latin typeface="Fira Sans"/>
                <a:ea typeface="Fira Sans"/>
                <a:cs typeface="Fira Sans"/>
                <a:sym typeface="Fira Sans"/>
              </a:rPr>
              <a:t/>
            </a:r>
            <a:br>
              <a:rPr lang="en">
                <a:solidFill>
                  <a:schemeClr val="lt1"/>
                </a:solidFill>
                <a:latin typeface="Fira Sans"/>
                <a:ea typeface="Fira Sans"/>
                <a:cs typeface="Fira Sans"/>
                <a:sym typeface="Fira Sans"/>
              </a:rPr>
            </a:br>
            <a:r>
              <a:rPr lang="en" sz="800">
                <a:solidFill>
                  <a:schemeClr val="lt1"/>
                </a:solidFill>
                <a:latin typeface="Fira Sans"/>
                <a:ea typeface="Fira Sans"/>
                <a:cs typeface="Fira Sans"/>
                <a:sym typeface="Fira Sans"/>
              </a:rPr>
              <a:t>JOB TITLE</a:t>
            </a:r>
            <a:endParaRPr sz="800">
              <a:solidFill>
                <a:schemeClr val="lt1"/>
              </a:solidFill>
              <a:latin typeface="Fira Sans"/>
              <a:ea typeface="Fira Sans"/>
              <a:cs typeface="Fira Sans"/>
              <a:sym typeface="Fira Sans"/>
            </a:endParaRPr>
          </a:p>
          <a:p>
            <a:pPr marL="0" lvl="0" indent="0" algn="ctr" rtl="0">
              <a:spcBef>
                <a:spcPts val="40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a:solidFill>
                <a:schemeClr val="lt1"/>
              </a:solidFill>
              <a:latin typeface="Fira Sans"/>
              <a:ea typeface="Fira Sans"/>
              <a:cs typeface="Fira Sans"/>
              <a:sym typeface="Fira Sans"/>
            </a:endParaRPr>
          </a:p>
          <a:p>
            <a:pPr marL="0" lvl="0" indent="0" algn="ctr" rtl="0">
              <a:spcBef>
                <a:spcPts val="400"/>
              </a:spcBef>
              <a:spcAft>
                <a:spcPts val="400"/>
              </a:spcAft>
              <a:buNone/>
            </a:pPr>
            <a:endParaRPr>
              <a:solidFill>
                <a:schemeClr val="lt1"/>
              </a:solidFill>
              <a:latin typeface="Fira Sans"/>
              <a:ea typeface="Fira Sans"/>
              <a:cs typeface="Fira Sans"/>
              <a:sym typeface="Fira Sans"/>
            </a:endParaRPr>
          </a:p>
        </p:txBody>
      </p:sp>
      <p:pic>
        <p:nvPicPr>
          <p:cNvPr id="760" name="Google Shape;760;p50"/>
          <p:cNvPicPr preferRelativeResize="0"/>
          <p:nvPr/>
        </p:nvPicPr>
        <p:blipFill rotWithShape="1">
          <a:blip r:embed="rId6">
            <a:alphaModFix/>
          </a:blip>
          <a:srcRect t="3926" b="29406"/>
          <a:stretch/>
        </p:blipFill>
        <p:spPr>
          <a:xfrm>
            <a:off x="6794475" y="1302775"/>
            <a:ext cx="1489200" cy="1489200"/>
          </a:xfrm>
          <a:prstGeom prst="ellipse">
            <a:avLst/>
          </a:prstGeom>
          <a:noFill/>
          <a:ln>
            <a:noFill/>
          </a:ln>
        </p:spPr>
      </p:pic>
      <p:sp>
        <p:nvSpPr>
          <p:cNvPr id="761" name="Google Shape;761;p50"/>
          <p:cNvSpPr txBox="1"/>
          <p:nvPr/>
        </p:nvSpPr>
        <p:spPr>
          <a:xfrm>
            <a:off x="6799500" y="29218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lt1"/>
                </a:solidFill>
                <a:latin typeface="Fira Sans"/>
                <a:ea typeface="Fira Sans"/>
                <a:cs typeface="Fira Sans"/>
                <a:sym typeface="Fira Sans"/>
              </a:rPr>
              <a:t>Nils Årud</a:t>
            </a:r>
            <a:r>
              <a:rPr lang="en">
                <a:solidFill>
                  <a:schemeClr val="lt1"/>
                </a:solidFill>
                <a:latin typeface="Fira Sans"/>
                <a:ea typeface="Fira Sans"/>
                <a:cs typeface="Fira Sans"/>
                <a:sym typeface="Fira Sans"/>
              </a:rPr>
              <a:t/>
            </a:r>
            <a:br>
              <a:rPr lang="en">
                <a:solidFill>
                  <a:schemeClr val="lt1"/>
                </a:solidFill>
                <a:latin typeface="Fira Sans"/>
                <a:ea typeface="Fira Sans"/>
                <a:cs typeface="Fira Sans"/>
                <a:sym typeface="Fira Sans"/>
              </a:rPr>
            </a:br>
            <a:r>
              <a:rPr lang="en" sz="800">
                <a:solidFill>
                  <a:schemeClr val="lt1"/>
                </a:solidFill>
                <a:latin typeface="Fira Sans"/>
                <a:ea typeface="Fira Sans"/>
                <a:cs typeface="Fira Sans"/>
                <a:sym typeface="Fira Sans"/>
              </a:rPr>
              <a:t>JOB TITLE</a:t>
            </a:r>
            <a:endParaRPr sz="800">
              <a:solidFill>
                <a:schemeClr val="lt1"/>
              </a:solidFill>
              <a:latin typeface="Fira Sans"/>
              <a:ea typeface="Fira Sans"/>
              <a:cs typeface="Fira Sans"/>
              <a:sym typeface="Fira Sans"/>
            </a:endParaRPr>
          </a:p>
          <a:p>
            <a:pPr marL="0" lvl="0" indent="0" algn="ctr" rtl="0">
              <a:spcBef>
                <a:spcPts val="400"/>
              </a:spcBef>
              <a:spcAft>
                <a:spcPts val="0"/>
              </a:spcAft>
              <a:buNone/>
            </a:pPr>
            <a:r>
              <a:rPr lang="en" sz="900">
                <a:solidFill>
                  <a:schemeClr val="lt1"/>
                </a:solidFill>
                <a:latin typeface="Fira Sans"/>
                <a:ea typeface="Fira Sans"/>
                <a:cs typeface="Fira Sans"/>
                <a:sym typeface="Fira Sans"/>
              </a:rPr>
              <a:t>Blue is the colour of the clear sky and the deep sea</a:t>
            </a:r>
            <a:endParaRPr>
              <a:solidFill>
                <a:schemeClr val="lt1"/>
              </a:solidFill>
              <a:latin typeface="Fira Sans"/>
              <a:ea typeface="Fira Sans"/>
              <a:cs typeface="Fira Sans"/>
              <a:sym typeface="Fira Sans"/>
            </a:endParaRPr>
          </a:p>
          <a:p>
            <a:pPr marL="0" lvl="0" indent="0" algn="ctr" rtl="0">
              <a:spcBef>
                <a:spcPts val="400"/>
              </a:spcBef>
              <a:spcAft>
                <a:spcPts val="400"/>
              </a:spcAft>
              <a:buNone/>
            </a:pPr>
            <a:endParaRPr>
              <a:solidFill>
                <a:schemeClr val="lt1"/>
              </a:solidFill>
              <a:latin typeface="Fira Sans"/>
              <a:ea typeface="Fira Sans"/>
              <a:cs typeface="Fira Sans"/>
              <a:sym typeface="Fira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1"/>
          <p:cNvSpPr txBox="1">
            <a:spLocks noGrp="1"/>
          </p:cNvSpPr>
          <p:nvPr>
            <p:ph type="title" idx="4294967295"/>
          </p:nvPr>
        </p:nvSpPr>
        <p:spPr>
          <a:xfrm>
            <a:off x="467100" y="0"/>
            <a:ext cx="82098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Competitor Matrix</a:t>
            </a:r>
            <a:endParaRPr sz="1200"/>
          </a:p>
        </p:txBody>
      </p:sp>
      <p:sp>
        <p:nvSpPr>
          <p:cNvPr id="767" name="Google Shape;767;p51"/>
          <p:cNvSpPr/>
          <p:nvPr/>
        </p:nvSpPr>
        <p:spPr>
          <a:xfrm>
            <a:off x="467100" y="467100"/>
            <a:ext cx="8209800" cy="4209000"/>
          </a:xfrm>
          <a:prstGeom prst="rect">
            <a:avLst/>
          </a:prstGeom>
          <a:solidFill>
            <a:srgbClr val="1C4587">
              <a:alpha val="23460"/>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 name="Google Shape;768;p51"/>
          <p:cNvGrpSpPr/>
          <p:nvPr/>
        </p:nvGrpSpPr>
        <p:grpSpPr>
          <a:xfrm>
            <a:off x="638150" y="467111"/>
            <a:ext cx="7867750" cy="4209098"/>
            <a:chOff x="638138" y="467100"/>
            <a:chExt cx="7867750" cy="4194000"/>
          </a:xfrm>
        </p:grpSpPr>
        <p:cxnSp>
          <p:nvCxnSpPr>
            <p:cNvPr id="769" name="Google Shape;769;p51"/>
            <p:cNvCxnSpPr/>
            <p:nvPr/>
          </p:nvCxnSpPr>
          <p:spPr>
            <a:xfrm>
              <a:off x="6381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0" name="Google Shape;770;p51"/>
            <p:cNvCxnSpPr/>
            <p:nvPr/>
          </p:nvCxnSpPr>
          <p:spPr>
            <a:xfrm>
              <a:off x="8091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1" name="Google Shape;771;p51"/>
            <p:cNvCxnSpPr/>
            <p:nvPr/>
          </p:nvCxnSpPr>
          <p:spPr>
            <a:xfrm>
              <a:off x="9802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2" name="Google Shape;772;p51"/>
            <p:cNvCxnSpPr/>
            <p:nvPr/>
          </p:nvCxnSpPr>
          <p:spPr>
            <a:xfrm>
              <a:off x="11512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3" name="Google Shape;773;p51"/>
            <p:cNvCxnSpPr/>
            <p:nvPr/>
          </p:nvCxnSpPr>
          <p:spPr>
            <a:xfrm>
              <a:off x="13222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4" name="Google Shape;774;p51"/>
            <p:cNvCxnSpPr/>
            <p:nvPr/>
          </p:nvCxnSpPr>
          <p:spPr>
            <a:xfrm>
              <a:off x="14933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5" name="Google Shape;775;p51"/>
            <p:cNvCxnSpPr/>
            <p:nvPr/>
          </p:nvCxnSpPr>
          <p:spPr>
            <a:xfrm>
              <a:off x="16643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6" name="Google Shape;776;p51"/>
            <p:cNvCxnSpPr/>
            <p:nvPr/>
          </p:nvCxnSpPr>
          <p:spPr>
            <a:xfrm>
              <a:off x="18354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7" name="Google Shape;777;p51"/>
            <p:cNvCxnSpPr/>
            <p:nvPr/>
          </p:nvCxnSpPr>
          <p:spPr>
            <a:xfrm>
              <a:off x="20064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8" name="Google Shape;778;p51"/>
            <p:cNvCxnSpPr/>
            <p:nvPr/>
          </p:nvCxnSpPr>
          <p:spPr>
            <a:xfrm>
              <a:off x="21774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79" name="Google Shape;779;p51"/>
            <p:cNvCxnSpPr/>
            <p:nvPr/>
          </p:nvCxnSpPr>
          <p:spPr>
            <a:xfrm>
              <a:off x="23485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0" name="Google Shape;780;p51"/>
            <p:cNvCxnSpPr/>
            <p:nvPr/>
          </p:nvCxnSpPr>
          <p:spPr>
            <a:xfrm>
              <a:off x="25195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1" name="Google Shape;781;p51"/>
            <p:cNvCxnSpPr/>
            <p:nvPr/>
          </p:nvCxnSpPr>
          <p:spPr>
            <a:xfrm>
              <a:off x="26905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2" name="Google Shape;782;p51"/>
            <p:cNvCxnSpPr/>
            <p:nvPr/>
          </p:nvCxnSpPr>
          <p:spPr>
            <a:xfrm>
              <a:off x="28616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3" name="Google Shape;783;p51"/>
            <p:cNvCxnSpPr/>
            <p:nvPr/>
          </p:nvCxnSpPr>
          <p:spPr>
            <a:xfrm>
              <a:off x="30326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4" name="Google Shape;784;p51"/>
            <p:cNvCxnSpPr/>
            <p:nvPr/>
          </p:nvCxnSpPr>
          <p:spPr>
            <a:xfrm>
              <a:off x="32037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5" name="Google Shape;785;p51"/>
            <p:cNvCxnSpPr/>
            <p:nvPr/>
          </p:nvCxnSpPr>
          <p:spPr>
            <a:xfrm>
              <a:off x="33747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6" name="Google Shape;786;p51"/>
            <p:cNvCxnSpPr/>
            <p:nvPr/>
          </p:nvCxnSpPr>
          <p:spPr>
            <a:xfrm>
              <a:off x="35457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7" name="Google Shape;787;p51"/>
            <p:cNvCxnSpPr/>
            <p:nvPr/>
          </p:nvCxnSpPr>
          <p:spPr>
            <a:xfrm>
              <a:off x="37168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8" name="Google Shape;788;p51"/>
            <p:cNvCxnSpPr/>
            <p:nvPr/>
          </p:nvCxnSpPr>
          <p:spPr>
            <a:xfrm>
              <a:off x="38878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89" name="Google Shape;789;p51"/>
            <p:cNvCxnSpPr/>
            <p:nvPr/>
          </p:nvCxnSpPr>
          <p:spPr>
            <a:xfrm>
              <a:off x="40588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0" name="Google Shape;790;p51"/>
            <p:cNvCxnSpPr/>
            <p:nvPr/>
          </p:nvCxnSpPr>
          <p:spPr>
            <a:xfrm>
              <a:off x="42299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1" name="Google Shape;791;p51"/>
            <p:cNvCxnSpPr/>
            <p:nvPr/>
          </p:nvCxnSpPr>
          <p:spPr>
            <a:xfrm>
              <a:off x="44009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2" name="Google Shape;792;p51"/>
            <p:cNvCxnSpPr/>
            <p:nvPr/>
          </p:nvCxnSpPr>
          <p:spPr>
            <a:xfrm>
              <a:off x="47430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3" name="Google Shape;793;p51"/>
            <p:cNvCxnSpPr/>
            <p:nvPr/>
          </p:nvCxnSpPr>
          <p:spPr>
            <a:xfrm>
              <a:off x="49141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4" name="Google Shape;794;p51"/>
            <p:cNvCxnSpPr/>
            <p:nvPr/>
          </p:nvCxnSpPr>
          <p:spPr>
            <a:xfrm>
              <a:off x="50851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5" name="Google Shape;795;p51"/>
            <p:cNvCxnSpPr/>
            <p:nvPr/>
          </p:nvCxnSpPr>
          <p:spPr>
            <a:xfrm>
              <a:off x="52561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6" name="Google Shape;796;p51"/>
            <p:cNvCxnSpPr/>
            <p:nvPr/>
          </p:nvCxnSpPr>
          <p:spPr>
            <a:xfrm>
              <a:off x="54272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7" name="Google Shape;797;p51"/>
            <p:cNvCxnSpPr/>
            <p:nvPr/>
          </p:nvCxnSpPr>
          <p:spPr>
            <a:xfrm>
              <a:off x="55982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8" name="Google Shape;798;p51"/>
            <p:cNvCxnSpPr/>
            <p:nvPr/>
          </p:nvCxnSpPr>
          <p:spPr>
            <a:xfrm>
              <a:off x="57692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799" name="Google Shape;799;p51"/>
            <p:cNvCxnSpPr/>
            <p:nvPr/>
          </p:nvCxnSpPr>
          <p:spPr>
            <a:xfrm>
              <a:off x="59403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0" name="Google Shape;800;p51"/>
            <p:cNvCxnSpPr/>
            <p:nvPr/>
          </p:nvCxnSpPr>
          <p:spPr>
            <a:xfrm>
              <a:off x="61113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1" name="Google Shape;801;p51"/>
            <p:cNvCxnSpPr/>
            <p:nvPr/>
          </p:nvCxnSpPr>
          <p:spPr>
            <a:xfrm>
              <a:off x="62824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2" name="Google Shape;802;p51"/>
            <p:cNvCxnSpPr/>
            <p:nvPr/>
          </p:nvCxnSpPr>
          <p:spPr>
            <a:xfrm>
              <a:off x="64534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3" name="Google Shape;803;p51"/>
            <p:cNvCxnSpPr/>
            <p:nvPr/>
          </p:nvCxnSpPr>
          <p:spPr>
            <a:xfrm>
              <a:off x="66244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4" name="Google Shape;804;p51"/>
            <p:cNvCxnSpPr/>
            <p:nvPr/>
          </p:nvCxnSpPr>
          <p:spPr>
            <a:xfrm>
              <a:off x="67955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5" name="Google Shape;805;p51"/>
            <p:cNvCxnSpPr/>
            <p:nvPr/>
          </p:nvCxnSpPr>
          <p:spPr>
            <a:xfrm>
              <a:off x="69665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6" name="Google Shape;806;p51"/>
            <p:cNvCxnSpPr/>
            <p:nvPr/>
          </p:nvCxnSpPr>
          <p:spPr>
            <a:xfrm>
              <a:off x="71375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7" name="Google Shape;807;p51"/>
            <p:cNvCxnSpPr/>
            <p:nvPr/>
          </p:nvCxnSpPr>
          <p:spPr>
            <a:xfrm>
              <a:off x="73086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8" name="Google Shape;808;p51"/>
            <p:cNvCxnSpPr/>
            <p:nvPr/>
          </p:nvCxnSpPr>
          <p:spPr>
            <a:xfrm>
              <a:off x="74796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09" name="Google Shape;809;p51"/>
            <p:cNvCxnSpPr/>
            <p:nvPr/>
          </p:nvCxnSpPr>
          <p:spPr>
            <a:xfrm>
              <a:off x="76507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10" name="Google Shape;810;p51"/>
            <p:cNvCxnSpPr/>
            <p:nvPr/>
          </p:nvCxnSpPr>
          <p:spPr>
            <a:xfrm>
              <a:off x="78217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11" name="Google Shape;811;p51"/>
            <p:cNvCxnSpPr/>
            <p:nvPr/>
          </p:nvCxnSpPr>
          <p:spPr>
            <a:xfrm>
              <a:off x="79927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12" name="Google Shape;812;p51"/>
            <p:cNvCxnSpPr/>
            <p:nvPr/>
          </p:nvCxnSpPr>
          <p:spPr>
            <a:xfrm>
              <a:off x="81638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13" name="Google Shape;813;p51"/>
            <p:cNvCxnSpPr/>
            <p:nvPr/>
          </p:nvCxnSpPr>
          <p:spPr>
            <a:xfrm>
              <a:off x="83348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14" name="Google Shape;814;p51"/>
            <p:cNvCxnSpPr/>
            <p:nvPr/>
          </p:nvCxnSpPr>
          <p:spPr>
            <a:xfrm>
              <a:off x="8505888" y="467100"/>
              <a:ext cx="0" cy="4194000"/>
            </a:xfrm>
            <a:prstGeom prst="straightConnector1">
              <a:avLst/>
            </a:prstGeom>
            <a:noFill/>
            <a:ln w="9525" cap="flat" cmpd="sng">
              <a:solidFill>
                <a:schemeClr val="accent2"/>
              </a:solidFill>
              <a:prstDash val="solid"/>
              <a:round/>
              <a:headEnd type="none" w="med" len="med"/>
              <a:tailEnd type="none" w="med" len="med"/>
            </a:ln>
          </p:spPr>
        </p:cxnSp>
      </p:grpSp>
      <p:sp>
        <p:nvSpPr>
          <p:cNvPr id="815" name="Google Shape;815;p51"/>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grpSp>
        <p:nvGrpSpPr>
          <p:cNvPr id="816" name="Google Shape;816;p51"/>
          <p:cNvGrpSpPr/>
          <p:nvPr/>
        </p:nvGrpSpPr>
        <p:grpSpPr>
          <a:xfrm>
            <a:off x="467107" y="642473"/>
            <a:ext cx="8209755" cy="3858239"/>
            <a:chOff x="467088" y="642474"/>
            <a:chExt cx="4194000" cy="3858239"/>
          </a:xfrm>
        </p:grpSpPr>
        <p:cxnSp>
          <p:nvCxnSpPr>
            <p:cNvPr id="817" name="Google Shape;817;p51"/>
            <p:cNvCxnSpPr/>
            <p:nvPr/>
          </p:nvCxnSpPr>
          <p:spPr>
            <a:xfrm>
              <a:off x="2564088" y="-1454526"/>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18" name="Google Shape;818;p51"/>
            <p:cNvCxnSpPr/>
            <p:nvPr/>
          </p:nvCxnSpPr>
          <p:spPr>
            <a:xfrm>
              <a:off x="2564088" y="-1279151"/>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19" name="Google Shape;819;p51"/>
            <p:cNvCxnSpPr/>
            <p:nvPr/>
          </p:nvCxnSpPr>
          <p:spPr>
            <a:xfrm>
              <a:off x="2564088" y="-1103777"/>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0" name="Google Shape;820;p51"/>
            <p:cNvCxnSpPr/>
            <p:nvPr/>
          </p:nvCxnSpPr>
          <p:spPr>
            <a:xfrm>
              <a:off x="2564088" y="-928402"/>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1" name="Google Shape;821;p51"/>
            <p:cNvCxnSpPr/>
            <p:nvPr/>
          </p:nvCxnSpPr>
          <p:spPr>
            <a:xfrm>
              <a:off x="2564088" y="-753028"/>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2" name="Google Shape;822;p51"/>
            <p:cNvCxnSpPr/>
            <p:nvPr/>
          </p:nvCxnSpPr>
          <p:spPr>
            <a:xfrm>
              <a:off x="2564088" y="-577653"/>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3" name="Google Shape;823;p51"/>
            <p:cNvCxnSpPr/>
            <p:nvPr/>
          </p:nvCxnSpPr>
          <p:spPr>
            <a:xfrm>
              <a:off x="2564088" y="-402279"/>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4" name="Google Shape;824;p51"/>
            <p:cNvCxnSpPr/>
            <p:nvPr/>
          </p:nvCxnSpPr>
          <p:spPr>
            <a:xfrm>
              <a:off x="2564088" y="-226904"/>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5" name="Google Shape;825;p51"/>
            <p:cNvCxnSpPr/>
            <p:nvPr/>
          </p:nvCxnSpPr>
          <p:spPr>
            <a:xfrm>
              <a:off x="2564088" y="-5153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6" name="Google Shape;826;p51"/>
            <p:cNvCxnSpPr/>
            <p:nvPr/>
          </p:nvCxnSpPr>
          <p:spPr>
            <a:xfrm>
              <a:off x="2564088" y="123845"/>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7" name="Google Shape;827;p51"/>
            <p:cNvCxnSpPr/>
            <p:nvPr/>
          </p:nvCxnSpPr>
          <p:spPr>
            <a:xfrm>
              <a:off x="2564088" y="299219"/>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8" name="Google Shape;828;p51"/>
            <p:cNvCxnSpPr/>
            <p:nvPr/>
          </p:nvCxnSpPr>
          <p:spPr>
            <a:xfrm>
              <a:off x="2564088" y="649968"/>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29" name="Google Shape;829;p51"/>
            <p:cNvCxnSpPr/>
            <p:nvPr/>
          </p:nvCxnSpPr>
          <p:spPr>
            <a:xfrm>
              <a:off x="2564088" y="825343"/>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0" name="Google Shape;830;p51"/>
            <p:cNvCxnSpPr/>
            <p:nvPr/>
          </p:nvCxnSpPr>
          <p:spPr>
            <a:xfrm>
              <a:off x="2564088" y="1000717"/>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1" name="Google Shape;831;p51"/>
            <p:cNvCxnSpPr/>
            <p:nvPr/>
          </p:nvCxnSpPr>
          <p:spPr>
            <a:xfrm>
              <a:off x="2564088" y="1176092"/>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2" name="Google Shape;832;p51"/>
            <p:cNvCxnSpPr/>
            <p:nvPr/>
          </p:nvCxnSpPr>
          <p:spPr>
            <a:xfrm>
              <a:off x="2564088" y="1351466"/>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3" name="Google Shape;833;p51"/>
            <p:cNvCxnSpPr/>
            <p:nvPr/>
          </p:nvCxnSpPr>
          <p:spPr>
            <a:xfrm>
              <a:off x="2564088" y="1526841"/>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4" name="Google Shape;834;p51"/>
            <p:cNvCxnSpPr/>
            <p:nvPr/>
          </p:nvCxnSpPr>
          <p:spPr>
            <a:xfrm>
              <a:off x="2564088" y="1702215"/>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5" name="Google Shape;835;p51"/>
            <p:cNvCxnSpPr/>
            <p:nvPr/>
          </p:nvCxnSpPr>
          <p:spPr>
            <a:xfrm>
              <a:off x="2564088" y="187759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6" name="Google Shape;836;p51"/>
            <p:cNvCxnSpPr/>
            <p:nvPr/>
          </p:nvCxnSpPr>
          <p:spPr>
            <a:xfrm>
              <a:off x="2564088" y="2052964"/>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7" name="Google Shape;837;p51"/>
            <p:cNvCxnSpPr/>
            <p:nvPr/>
          </p:nvCxnSpPr>
          <p:spPr>
            <a:xfrm>
              <a:off x="2564088" y="2228339"/>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838" name="Google Shape;838;p51"/>
            <p:cNvCxnSpPr/>
            <p:nvPr/>
          </p:nvCxnSpPr>
          <p:spPr>
            <a:xfrm>
              <a:off x="2564088" y="2403713"/>
              <a:ext cx="0" cy="4194000"/>
            </a:xfrm>
            <a:prstGeom prst="straightConnector1">
              <a:avLst/>
            </a:prstGeom>
            <a:noFill/>
            <a:ln w="9525" cap="flat" cmpd="sng">
              <a:solidFill>
                <a:schemeClr val="accent2"/>
              </a:solidFill>
              <a:prstDash val="solid"/>
              <a:round/>
              <a:headEnd type="none" w="med" len="med"/>
              <a:tailEnd type="none" w="med" len="med"/>
            </a:ln>
          </p:spPr>
        </p:cxnSp>
      </p:grpSp>
      <p:cxnSp>
        <p:nvCxnSpPr>
          <p:cNvPr id="839" name="Google Shape;839;p51"/>
          <p:cNvCxnSpPr/>
          <p:nvPr/>
        </p:nvCxnSpPr>
        <p:spPr>
          <a:xfrm>
            <a:off x="4572000" y="467100"/>
            <a:ext cx="0" cy="4209000"/>
          </a:xfrm>
          <a:prstGeom prst="straightConnector1">
            <a:avLst/>
          </a:prstGeom>
          <a:noFill/>
          <a:ln w="19050" cap="flat" cmpd="sng">
            <a:solidFill>
              <a:schemeClr val="lt1"/>
            </a:solidFill>
            <a:prstDash val="solid"/>
            <a:round/>
            <a:headEnd type="triangle" w="sm" len="sm"/>
            <a:tailEnd type="triangle" w="sm" len="sm"/>
          </a:ln>
        </p:spPr>
      </p:cxnSp>
      <p:cxnSp>
        <p:nvCxnSpPr>
          <p:cNvPr id="840" name="Google Shape;840;p51"/>
          <p:cNvCxnSpPr/>
          <p:nvPr/>
        </p:nvCxnSpPr>
        <p:spPr>
          <a:xfrm>
            <a:off x="467100" y="2571600"/>
            <a:ext cx="8209800" cy="0"/>
          </a:xfrm>
          <a:prstGeom prst="straightConnector1">
            <a:avLst/>
          </a:prstGeom>
          <a:noFill/>
          <a:ln w="19050" cap="flat" cmpd="sng">
            <a:solidFill>
              <a:schemeClr val="lt1"/>
            </a:solidFill>
            <a:prstDash val="solid"/>
            <a:round/>
            <a:headEnd type="triangle" w="sm" len="sm"/>
            <a:tailEnd type="triangle" w="sm" len="sm"/>
          </a:ln>
        </p:spPr>
      </p:cxnSp>
      <p:sp>
        <p:nvSpPr>
          <p:cNvPr id="841" name="Google Shape;841;p51"/>
          <p:cNvSpPr txBox="1"/>
          <p:nvPr/>
        </p:nvSpPr>
        <p:spPr>
          <a:xfrm rot="-5400000">
            <a:off x="-258750" y="248893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Fira Sans"/>
                <a:ea typeface="Fira Sans"/>
                <a:cs typeface="Fira Sans"/>
                <a:sym typeface="Fira Sans"/>
              </a:rPr>
              <a:t>LOW VALUE 1</a:t>
            </a:r>
            <a:endParaRPr sz="800">
              <a:solidFill>
                <a:schemeClr val="lt1"/>
              </a:solidFill>
              <a:latin typeface="Fira Sans"/>
              <a:ea typeface="Fira Sans"/>
              <a:cs typeface="Fira Sans"/>
              <a:sym typeface="Fira Sans"/>
            </a:endParaRPr>
          </a:p>
        </p:txBody>
      </p:sp>
      <p:sp>
        <p:nvSpPr>
          <p:cNvPr id="842" name="Google Shape;842;p51"/>
          <p:cNvSpPr txBox="1"/>
          <p:nvPr/>
        </p:nvSpPr>
        <p:spPr>
          <a:xfrm rot="5400000">
            <a:off x="8116400" y="2488925"/>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Fira Sans"/>
                <a:ea typeface="Fira Sans"/>
                <a:cs typeface="Fira Sans"/>
                <a:sym typeface="Fira Sans"/>
              </a:rPr>
              <a:t>HIGH VALUE 1</a:t>
            </a:r>
            <a:endParaRPr sz="800">
              <a:solidFill>
                <a:schemeClr val="lt1"/>
              </a:solidFill>
              <a:latin typeface="Fira Sans"/>
              <a:ea typeface="Fira Sans"/>
              <a:cs typeface="Fira Sans"/>
              <a:sym typeface="Fira Sans"/>
            </a:endParaRPr>
          </a:p>
        </p:txBody>
      </p:sp>
      <p:sp>
        <p:nvSpPr>
          <p:cNvPr id="843" name="Google Shape;843;p51"/>
          <p:cNvSpPr txBox="1"/>
          <p:nvPr/>
        </p:nvSpPr>
        <p:spPr>
          <a:xfrm>
            <a:off x="3928825" y="4676063"/>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Fira Sans"/>
                <a:ea typeface="Fira Sans"/>
                <a:cs typeface="Fira Sans"/>
                <a:sym typeface="Fira Sans"/>
              </a:rPr>
              <a:t>LOW VALUE 2</a:t>
            </a:r>
            <a:endParaRPr sz="800">
              <a:solidFill>
                <a:schemeClr val="lt1"/>
              </a:solidFill>
              <a:latin typeface="Fira Sans"/>
              <a:ea typeface="Fira Sans"/>
              <a:cs typeface="Fira Sans"/>
              <a:sym typeface="Fira Sans"/>
            </a:endParaRPr>
          </a:p>
        </p:txBody>
      </p:sp>
      <p:sp>
        <p:nvSpPr>
          <p:cNvPr id="844" name="Google Shape;844;p51"/>
          <p:cNvSpPr txBox="1"/>
          <p:nvPr/>
        </p:nvSpPr>
        <p:spPr>
          <a:xfrm>
            <a:off x="3928775" y="30178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Fira Sans"/>
                <a:ea typeface="Fira Sans"/>
                <a:cs typeface="Fira Sans"/>
                <a:sym typeface="Fira Sans"/>
              </a:rPr>
              <a:t>HIGH VALUE 2</a:t>
            </a:r>
            <a:endParaRPr sz="800">
              <a:solidFill>
                <a:schemeClr val="lt1"/>
              </a:solidFill>
              <a:latin typeface="Fira Sans"/>
              <a:ea typeface="Fira Sans"/>
              <a:cs typeface="Fira Sans"/>
              <a:sym typeface="Fira Sans"/>
            </a:endParaRPr>
          </a:p>
        </p:txBody>
      </p:sp>
      <p:sp>
        <p:nvSpPr>
          <p:cNvPr id="845" name="Google Shape;845;p51"/>
          <p:cNvSpPr/>
          <p:nvPr/>
        </p:nvSpPr>
        <p:spPr>
          <a:xfrm>
            <a:off x="7012800" y="826250"/>
            <a:ext cx="1000200" cy="10002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Our company</a:t>
            </a:r>
            <a:endParaRPr sz="800">
              <a:solidFill>
                <a:schemeClr val="lt1"/>
              </a:solidFill>
              <a:latin typeface="Fira Sans"/>
              <a:ea typeface="Fira Sans"/>
              <a:cs typeface="Fira Sans"/>
              <a:sym typeface="Fira Sans"/>
            </a:endParaRPr>
          </a:p>
        </p:txBody>
      </p:sp>
      <p:sp>
        <p:nvSpPr>
          <p:cNvPr id="846" name="Google Shape;846;p51"/>
          <p:cNvSpPr/>
          <p:nvPr/>
        </p:nvSpPr>
        <p:spPr>
          <a:xfrm>
            <a:off x="3130425" y="1295125"/>
            <a:ext cx="876000" cy="876000"/>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Competitor</a:t>
            </a:r>
            <a:endParaRPr sz="800">
              <a:solidFill>
                <a:schemeClr val="lt1"/>
              </a:solidFill>
              <a:latin typeface="Fira Sans"/>
              <a:ea typeface="Fira Sans"/>
              <a:cs typeface="Fira Sans"/>
              <a:sym typeface="Fira Sans"/>
            </a:endParaRPr>
          </a:p>
        </p:txBody>
      </p:sp>
      <p:sp>
        <p:nvSpPr>
          <p:cNvPr id="847" name="Google Shape;847;p51"/>
          <p:cNvSpPr/>
          <p:nvPr/>
        </p:nvSpPr>
        <p:spPr>
          <a:xfrm>
            <a:off x="1382875" y="3471600"/>
            <a:ext cx="730500"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dk2"/>
                </a:solidFill>
                <a:latin typeface="Fira Sans"/>
                <a:ea typeface="Fira Sans"/>
                <a:cs typeface="Fira Sans"/>
                <a:sym typeface="Fira Sans"/>
              </a:rPr>
              <a:t>Competitor</a:t>
            </a:r>
            <a:endParaRPr sz="800">
              <a:solidFill>
                <a:schemeClr val="dk2"/>
              </a:solidFill>
              <a:latin typeface="Fira Sans"/>
              <a:ea typeface="Fira Sans"/>
              <a:cs typeface="Fira Sans"/>
              <a:sym typeface="Fira Sans"/>
            </a:endParaRPr>
          </a:p>
        </p:txBody>
      </p:sp>
      <p:sp>
        <p:nvSpPr>
          <p:cNvPr id="848" name="Google Shape;848;p51"/>
          <p:cNvSpPr/>
          <p:nvPr/>
        </p:nvSpPr>
        <p:spPr>
          <a:xfrm>
            <a:off x="5626925" y="2948000"/>
            <a:ext cx="730500" cy="7305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Competitor</a:t>
            </a:r>
            <a:endParaRPr sz="800">
              <a:solidFill>
                <a:schemeClr val="lt1"/>
              </a:solidFill>
              <a:latin typeface="Fira Sans"/>
              <a:ea typeface="Fira Sans"/>
              <a:cs typeface="Fira Sans"/>
              <a:sym typeface="Fira Sans"/>
            </a:endParaRPr>
          </a:p>
        </p:txBody>
      </p:sp>
      <p:sp>
        <p:nvSpPr>
          <p:cNvPr id="849" name="Google Shape;849;p51"/>
          <p:cNvSpPr/>
          <p:nvPr/>
        </p:nvSpPr>
        <p:spPr>
          <a:xfrm>
            <a:off x="6527700" y="3398850"/>
            <a:ext cx="876000" cy="8760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Competitor</a:t>
            </a:r>
            <a:endParaRPr sz="800">
              <a:solidFill>
                <a:schemeClr val="lt1"/>
              </a:solidFill>
              <a:latin typeface="Fira Sans"/>
              <a:ea typeface="Fira Sans"/>
              <a:cs typeface="Fira Sans"/>
              <a:sym typeface="Fira Sans"/>
            </a:endParaRPr>
          </a:p>
        </p:txBody>
      </p:sp>
      <p:sp>
        <p:nvSpPr>
          <p:cNvPr id="850" name="Google Shape;850;p51"/>
          <p:cNvSpPr/>
          <p:nvPr/>
        </p:nvSpPr>
        <p:spPr>
          <a:xfrm>
            <a:off x="4768850" y="564625"/>
            <a:ext cx="730500"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dk2"/>
                </a:solidFill>
                <a:latin typeface="Fira Sans"/>
                <a:ea typeface="Fira Sans"/>
                <a:cs typeface="Fira Sans"/>
                <a:sym typeface="Fira Sans"/>
              </a:rPr>
              <a:t>Competitor</a:t>
            </a:r>
            <a:endParaRPr sz="800">
              <a:solidFill>
                <a:schemeClr val="dk2"/>
              </a:solidFill>
              <a:latin typeface="Fira Sans"/>
              <a:ea typeface="Fira Sans"/>
              <a:cs typeface="Fira Sans"/>
              <a:sym typeface="Fira Sans"/>
            </a:endParaRPr>
          </a:p>
        </p:txBody>
      </p:sp>
      <p:sp>
        <p:nvSpPr>
          <p:cNvPr id="851" name="Google Shape;851;p51"/>
          <p:cNvSpPr/>
          <p:nvPr/>
        </p:nvSpPr>
        <p:spPr>
          <a:xfrm>
            <a:off x="1114225" y="947475"/>
            <a:ext cx="467100" cy="467100"/>
          </a:xfrm>
          <a:prstGeom prst="ellipse">
            <a:avLst/>
          </a:prstGeom>
          <a:solidFill>
            <a:schemeClr val="accent6"/>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dk2"/>
                </a:solidFill>
                <a:latin typeface="Fira Sans"/>
                <a:ea typeface="Fira Sans"/>
                <a:cs typeface="Fira Sans"/>
                <a:sym typeface="Fira Sans"/>
              </a:rPr>
              <a:t>Competitor</a:t>
            </a:r>
            <a:endParaRPr sz="800">
              <a:solidFill>
                <a:schemeClr val="dk2"/>
              </a:solidFill>
              <a:latin typeface="Fira Sans"/>
              <a:ea typeface="Fira Sans"/>
              <a:cs typeface="Fira Sans"/>
              <a:sym typeface="Fira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52"/>
          <p:cNvSpPr txBox="1">
            <a:spLocks noGrp="1"/>
          </p:cNvSpPr>
          <p:nvPr>
            <p:ph type="title"/>
          </p:nvPr>
        </p:nvSpPr>
        <p:spPr>
          <a:xfrm>
            <a:off x="849000" y="393600"/>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Weekly Planner</a:t>
            </a:r>
            <a:endParaRPr/>
          </a:p>
        </p:txBody>
      </p:sp>
      <p:sp>
        <p:nvSpPr>
          <p:cNvPr id="857" name="Google Shape;857;p52"/>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graphicFrame>
        <p:nvGraphicFramePr>
          <p:cNvPr id="858" name="Google Shape;858;p52"/>
          <p:cNvGraphicFramePr/>
          <p:nvPr/>
        </p:nvGraphicFramePr>
        <p:xfrm>
          <a:off x="806700" y="1017525"/>
          <a:ext cx="7530600" cy="2986820"/>
        </p:xfrm>
        <a:graphic>
          <a:graphicData uri="http://schemas.openxmlformats.org/drawingml/2006/table">
            <a:tbl>
              <a:tblPr>
                <a:noFill/>
                <a:tableStyleId>{413B632F-E24F-4761-B8F0-ED8F2D8EFC91}</a:tableStyleId>
              </a:tblPr>
              <a:tblGrid>
                <a:gridCol w="834575">
                  <a:extLst>
                    <a:ext uri="{9D8B030D-6E8A-4147-A177-3AD203B41FA5}">
                      <a16:colId xmlns:a16="http://schemas.microsoft.com/office/drawing/2014/main" val="20000"/>
                    </a:ext>
                  </a:extLst>
                </a:gridCol>
                <a:gridCol w="956575">
                  <a:extLst>
                    <a:ext uri="{9D8B030D-6E8A-4147-A177-3AD203B41FA5}">
                      <a16:colId xmlns:a16="http://schemas.microsoft.com/office/drawing/2014/main" val="20001"/>
                    </a:ext>
                  </a:extLst>
                </a:gridCol>
                <a:gridCol w="956575">
                  <a:extLst>
                    <a:ext uri="{9D8B030D-6E8A-4147-A177-3AD203B41FA5}">
                      <a16:colId xmlns:a16="http://schemas.microsoft.com/office/drawing/2014/main" val="20002"/>
                    </a:ext>
                  </a:extLst>
                </a:gridCol>
                <a:gridCol w="956575">
                  <a:extLst>
                    <a:ext uri="{9D8B030D-6E8A-4147-A177-3AD203B41FA5}">
                      <a16:colId xmlns:a16="http://schemas.microsoft.com/office/drawing/2014/main" val="20003"/>
                    </a:ext>
                  </a:extLst>
                </a:gridCol>
                <a:gridCol w="956575">
                  <a:extLst>
                    <a:ext uri="{9D8B030D-6E8A-4147-A177-3AD203B41FA5}">
                      <a16:colId xmlns:a16="http://schemas.microsoft.com/office/drawing/2014/main" val="20004"/>
                    </a:ext>
                  </a:extLst>
                </a:gridCol>
                <a:gridCol w="956575">
                  <a:extLst>
                    <a:ext uri="{9D8B030D-6E8A-4147-A177-3AD203B41FA5}">
                      <a16:colId xmlns:a16="http://schemas.microsoft.com/office/drawing/2014/main" val="20005"/>
                    </a:ext>
                  </a:extLst>
                </a:gridCol>
                <a:gridCol w="956575">
                  <a:extLst>
                    <a:ext uri="{9D8B030D-6E8A-4147-A177-3AD203B41FA5}">
                      <a16:colId xmlns:a16="http://schemas.microsoft.com/office/drawing/2014/main" val="20006"/>
                    </a:ext>
                  </a:extLst>
                </a:gridCol>
                <a:gridCol w="956575">
                  <a:extLst>
                    <a:ext uri="{9D8B030D-6E8A-4147-A177-3AD203B41FA5}">
                      <a16:colId xmlns:a16="http://schemas.microsoft.com/office/drawing/2014/main" val="20007"/>
                    </a:ext>
                  </a:extLst>
                </a:gridCol>
              </a:tblGrid>
              <a:tr h="235525">
                <a:tc>
                  <a:txBody>
                    <a:bodyPr/>
                    <a:lstStyle/>
                    <a:p>
                      <a:pPr marL="0" lvl="0" indent="0" algn="r" rtl="0">
                        <a:spcBef>
                          <a:spcPts val="0"/>
                        </a:spcBef>
                        <a:spcAft>
                          <a:spcPts val="0"/>
                        </a:spcAft>
                        <a:buNone/>
                      </a:pP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chemeClr val="lt1"/>
                          </a:solidFill>
                          <a:latin typeface="Fira Sans"/>
                          <a:ea typeface="Fira Sans"/>
                          <a:cs typeface="Fira Sans"/>
                          <a:sym typeface="Fira Sans"/>
                        </a:rPr>
                        <a:t>SUNDAY</a:t>
                      </a:r>
                      <a:endParaRPr sz="700">
                        <a:solidFill>
                          <a:schemeClr val="lt1"/>
                        </a:solidFill>
                        <a:latin typeface="Fira Sans"/>
                        <a:ea typeface="Fira Sans"/>
                        <a:cs typeface="Fira Sans"/>
                        <a:sym typeface="Fira Sans"/>
                      </a:endParaRPr>
                    </a:p>
                  </a:txBody>
                  <a:tcPr marL="91425" marR="91425" marT="91425" marB="91425" anchor="ctr">
                    <a:lnL w="9525" cap="flat" cmpd="sng">
                      <a:solidFill>
                        <a:schemeClr val="accent1">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Fira Sans"/>
                          <a:ea typeface="Fira Sans"/>
                          <a:cs typeface="Fira Sans"/>
                          <a:sym typeface="Fira Sans"/>
                        </a:rPr>
                        <a:t>MONDAY</a:t>
                      </a:r>
                      <a:endParaRPr sz="7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Fira Sans"/>
                          <a:ea typeface="Fira Sans"/>
                          <a:cs typeface="Fira Sans"/>
                          <a:sym typeface="Fira Sans"/>
                        </a:rPr>
                        <a:t>TUESDAY</a:t>
                      </a:r>
                      <a:endParaRPr sz="7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Fira Sans"/>
                          <a:ea typeface="Fira Sans"/>
                          <a:cs typeface="Fira Sans"/>
                          <a:sym typeface="Fira Sans"/>
                        </a:rPr>
                        <a:t>WEDNESDAY</a:t>
                      </a:r>
                      <a:endParaRPr sz="7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Fira Sans"/>
                          <a:ea typeface="Fira Sans"/>
                          <a:cs typeface="Fira Sans"/>
                          <a:sym typeface="Fira Sans"/>
                        </a:rPr>
                        <a:t>THURSDAY</a:t>
                      </a:r>
                      <a:endParaRPr sz="7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Fira Sans"/>
                          <a:ea typeface="Fira Sans"/>
                          <a:cs typeface="Fira Sans"/>
                          <a:sym typeface="Fira Sans"/>
                        </a:rPr>
                        <a:t>FRIDAY</a:t>
                      </a:r>
                      <a:endParaRPr sz="7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700">
                          <a:solidFill>
                            <a:schemeClr val="lt1"/>
                          </a:solidFill>
                          <a:latin typeface="Fira Sans"/>
                          <a:ea typeface="Fira Sans"/>
                          <a:cs typeface="Fira Sans"/>
                          <a:sym typeface="Fira Sans"/>
                        </a:rPr>
                        <a:t>SATURDAY</a:t>
                      </a:r>
                      <a:endParaRPr sz="7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3150">
                <a:tc>
                  <a:txBody>
                    <a:bodyPr/>
                    <a:lstStyle/>
                    <a:p>
                      <a:pPr marL="0" lvl="0" indent="0" algn="r" rtl="0">
                        <a:spcBef>
                          <a:spcPts val="0"/>
                        </a:spcBef>
                        <a:spcAft>
                          <a:spcPts val="0"/>
                        </a:spcAft>
                        <a:buNone/>
                      </a:pPr>
                      <a:r>
                        <a:rPr lang="en" sz="800">
                          <a:solidFill>
                            <a:schemeClr val="lt1"/>
                          </a:solidFill>
                          <a:latin typeface="Fira Sans"/>
                          <a:ea typeface="Fira Sans"/>
                          <a:cs typeface="Fira Sans"/>
                          <a:sym typeface="Fira Sans"/>
                        </a:rPr>
                        <a:t>9:00 - 9:45</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83150">
                <a:tc>
                  <a:txBody>
                    <a:bodyPr/>
                    <a:lstStyle/>
                    <a:p>
                      <a:pPr marL="0" lvl="0" indent="0" algn="r" rtl="0">
                        <a:spcBef>
                          <a:spcPts val="0"/>
                        </a:spcBef>
                        <a:spcAft>
                          <a:spcPts val="0"/>
                        </a:spcAft>
                        <a:buNone/>
                      </a:pPr>
                      <a:r>
                        <a:rPr lang="en" sz="800">
                          <a:solidFill>
                            <a:schemeClr val="lt1"/>
                          </a:solidFill>
                          <a:latin typeface="Fira Sans"/>
                          <a:ea typeface="Fira Sans"/>
                          <a:cs typeface="Fira Sans"/>
                          <a:sym typeface="Fira Sans"/>
                        </a:rPr>
                        <a:t>10:00 - 10:45</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83150">
                <a:tc>
                  <a:txBody>
                    <a:bodyPr/>
                    <a:lstStyle/>
                    <a:p>
                      <a:pPr marL="0" lvl="0" indent="0" algn="r" rtl="0">
                        <a:spcBef>
                          <a:spcPts val="0"/>
                        </a:spcBef>
                        <a:spcAft>
                          <a:spcPts val="0"/>
                        </a:spcAft>
                        <a:buNone/>
                      </a:pPr>
                      <a:r>
                        <a:rPr lang="en" sz="800">
                          <a:solidFill>
                            <a:schemeClr val="lt1"/>
                          </a:solidFill>
                          <a:latin typeface="Fira Sans"/>
                          <a:ea typeface="Fira Sans"/>
                          <a:cs typeface="Fira Sans"/>
                          <a:sym typeface="Fira Sans"/>
                        </a:rPr>
                        <a:t>11:00 - 11:45</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83150">
                <a:tc>
                  <a:txBody>
                    <a:bodyPr/>
                    <a:lstStyle/>
                    <a:p>
                      <a:pPr marL="0" lvl="0" indent="0" algn="r" rtl="0">
                        <a:spcBef>
                          <a:spcPts val="0"/>
                        </a:spcBef>
                        <a:spcAft>
                          <a:spcPts val="0"/>
                        </a:spcAft>
                        <a:buNone/>
                      </a:pPr>
                      <a:r>
                        <a:rPr lang="en" sz="800">
                          <a:solidFill>
                            <a:schemeClr val="lt1"/>
                          </a:solidFill>
                          <a:latin typeface="Fira Sans"/>
                          <a:ea typeface="Fira Sans"/>
                          <a:cs typeface="Fira Sans"/>
                          <a:sym typeface="Fira Sans"/>
                        </a:rPr>
                        <a:t>12:00 - 13:15</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 Free time</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 Free time</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 Free time</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 Free time</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 Free time</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 Free time</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1C4587">
                        <a:alpha val="23460"/>
                      </a:srgbClr>
                    </a:solidFill>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 Free time</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1C4587">
                        <a:alpha val="23460"/>
                      </a:srgbClr>
                    </a:solidFill>
                  </a:tcPr>
                </a:tc>
                <a:extLst>
                  <a:ext uri="{0D108BD9-81ED-4DB2-BD59-A6C34878D82A}">
                    <a16:rowId xmlns:a16="http://schemas.microsoft.com/office/drawing/2014/main" val="10004"/>
                  </a:ext>
                </a:extLst>
              </a:tr>
              <a:tr h="383150">
                <a:tc>
                  <a:txBody>
                    <a:bodyPr/>
                    <a:lstStyle/>
                    <a:p>
                      <a:pPr marL="0" lvl="0" indent="0" algn="r" rtl="0">
                        <a:spcBef>
                          <a:spcPts val="0"/>
                        </a:spcBef>
                        <a:spcAft>
                          <a:spcPts val="0"/>
                        </a:spcAft>
                        <a:buNone/>
                      </a:pPr>
                      <a:r>
                        <a:rPr lang="en" sz="800">
                          <a:solidFill>
                            <a:schemeClr val="lt1"/>
                          </a:solidFill>
                          <a:latin typeface="Fira Sans"/>
                          <a:ea typeface="Fira Sans"/>
                          <a:cs typeface="Fira Sans"/>
                          <a:sym typeface="Fira Sans"/>
                        </a:rPr>
                        <a:t>13:30 - 14:15</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83150">
                <a:tc>
                  <a:txBody>
                    <a:bodyPr/>
                    <a:lstStyle/>
                    <a:p>
                      <a:pPr marL="0" lvl="0" indent="0" algn="r" rtl="0">
                        <a:spcBef>
                          <a:spcPts val="0"/>
                        </a:spcBef>
                        <a:spcAft>
                          <a:spcPts val="0"/>
                        </a:spcAft>
                        <a:buNone/>
                      </a:pPr>
                      <a:r>
                        <a:rPr lang="en" sz="800">
                          <a:solidFill>
                            <a:schemeClr val="lt1"/>
                          </a:solidFill>
                          <a:latin typeface="Fira Sans"/>
                          <a:ea typeface="Fira Sans"/>
                          <a:cs typeface="Fira Sans"/>
                          <a:sym typeface="Fira Sans"/>
                        </a:rPr>
                        <a:t>14:30 - 15:15</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83150">
                <a:tc>
                  <a:txBody>
                    <a:bodyPr/>
                    <a:lstStyle/>
                    <a:p>
                      <a:pPr marL="0" lvl="0" indent="0" algn="r" rtl="0">
                        <a:spcBef>
                          <a:spcPts val="0"/>
                        </a:spcBef>
                        <a:spcAft>
                          <a:spcPts val="0"/>
                        </a:spcAft>
                        <a:buNone/>
                      </a:pPr>
                      <a:r>
                        <a:rPr lang="en" sz="800">
                          <a:solidFill>
                            <a:schemeClr val="lt1"/>
                          </a:solidFill>
                          <a:latin typeface="Fira Sans"/>
                          <a:ea typeface="Fira Sans"/>
                          <a:cs typeface="Fira Sans"/>
                          <a:sym typeface="Fira Sans"/>
                        </a:rPr>
                        <a:t>15:30 - 16:15</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lt1"/>
                          </a:solidFill>
                          <a:latin typeface="Fira Sans"/>
                          <a:ea typeface="Fira Sans"/>
                          <a:cs typeface="Fira Sans"/>
                          <a:sym typeface="Fira Sans"/>
                        </a:rPr>
                        <a:t>Task</a:t>
                      </a:r>
                      <a:endParaRPr sz="800">
                        <a:solidFill>
                          <a:schemeClr val="lt1"/>
                        </a:solidFill>
                        <a:latin typeface="Fira Sans"/>
                        <a:ea typeface="Fira Sans"/>
                        <a:cs typeface="Fira Sans"/>
                        <a:sym typeface="Fira Sa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grpSp>
        <p:nvGrpSpPr>
          <p:cNvPr id="863" name="Google Shape;863;p53"/>
          <p:cNvGrpSpPr/>
          <p:nvPr/>
        </p:nvGrpSpPr>
        <p:grpSpPr>
          <a:xfrm>
            <a:off x="358968" y="342338"/>
            <a:ext cx="347107" cy="438984"/>
            <a:chOff x="584925" y="238125"/>
            <a:chExt cx="415200" cy="525100"/>
          </a:xfrm>
        </p:grpSpPr>
        <p:sp>
          <p:nvSpPr>
            <p:cNvPr id="864" name="Google Shape;864;p53"/>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5" name="Google Shape;865;p53"/>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6" name="Google Shape;866;p53"/>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7" name="Google Shape;867;p53"/>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8" name="Google Shape;868;p53"/>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9" name="Google Shape;869;p53"/>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70" name="Google Shape;870;p53"/>
          <p:cNvGrpSpPr/>
          <p:nvPr/>
        </p:nvGrpSpPr>
        <p:grpSpPr>
          <a:xfrm>
            <a:off x="910227" y="406125"/>
            <a:ext cx="371623" cy="309362"/>
            <a:chOff x="1244325" y="314425"/>
            <a:chExt cx="444525" cy="370050"/>
          </a:xfrm>
        </p:grpSpPr>
        <p:sp>
          <p:nvSpPr>
            <p:cNvPr id="871" name="Google Shape;871;p53"/>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2" name="Google Shape;872;p53"/>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73" name="Google Shape;873;p53"/>
          <p:cNvGrpSpPr/>
          <p:nvPr/>
        </p:nvGrpSpPr>
        <p:grpSpPr>
          <a:xfrm>
            <a:off x="1481925" y="404599"/>
            <a:ext cx="355300" cy="312413"/>
            <a:chOff x="1928175" y="312600"/>
            <a:chExt cx="425000" cy="373700"/>
          </a:xfrm>
        </p:grpSpPr>
        <p:sp>
          <p:nvSpPr>
            <p:cNvPr id="874" name="Google Shape;874;p53"/>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5" name="Google Shape;875;p53"/>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76" name="Google Shape;876;p53"/>
          <p:cNvSpPr/>
          <p:nvPr/>
        </p:nvSpPr>
        <p:spPr>
          <a:xfrm>
            <a:off x="2077702" y="393385"/>
            <a:ext cx="290970" cy="334860"/>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7" name="Google Shape;877;p53"/>
          <p:cNvSpPr/>
          <p:nvPr/>
        </p:nvSpPr>
        <p:spPr>
          <a:xfrm>
            <a:off x="2661148" y="394410"/>
            <a:ext cx="251176" cy="33281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878" name="Google Shape;878;p53"/>
          <p:cNvGrpSpPr/>
          <p:nvPr/>
        </p:nvGrpSpPr>
        <p:grpSpPr>
          <a:xfrm>
            <a:off x="3145963" y="388276"/>
            <a:ext cx="408386" cy="345080"/>
            <a:chOff x="3918650" y="293075"/>
            <a:chExt cx="488500" cy="412775"/>
          </a:xfrm>
        </p:grpSpPr>
        <p:sp>
          <p:nvSpPr>
            <p:cNvPr id="879" name="Google Shape;879;p53"/>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0" name="Google Shape;880;p53"/>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1" name="Google Shape;881;p53"/>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82" name="Google Shape;882;p53"/>
          <p:cNvGrpSpPr/>
          <p:nvPr/>
        </p:nvGrpSpPr>
        <p:grpSpPr>
          <a:xfrm>
            <a:off x="3745730" y="362235"/>
            <a:ext cx="335905" cy="397142"/>
            <a:chOff x="4636075" y="261925"/>
            <a:chExt cx="401800" cy="475050"/>
          </a:xfrm>
        </p:grpSpPr>
        <p:sp>
          <p:nvSpPr>
            <p:cNvPr id="883" name="Google Shape;883;p53"/>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4" name="Google Shape;884;p53"/>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5" name="Google Shape;885;p53"/>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6" name="Google Shape;886;p53"/>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87" name="Google Shape;887;p53"/>
          <p:cNvSpPr/>
          <p:nvPr/>
        </p:nvSpPr>
        <p:spPr>
          <a:xfrm>
            <a:off x="4284931" y="392863"/>
            <a:ext cx="384894" cy="33590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888" name="Google Shape;888;p53"/>
          <p:cNvGrpSpPr/>
          <p:nvPr/>
        </p:nvGrpSpPr>
        <p:grpSpPr>
          <a:xfrm>
            <a:off x="4872282" y="395424"/>
            <a:ext cx="336908" cy="330262"/>
            <a:chOff x="5983625" y="301625"/>
            <a:chExt cx="403000" cy="395050"/>
          </a:xfrm>
        </p:grpSpPr>
        <p:sp>
          <p:nvSpPr>
            <p:cNvPr id="889" name="Google Shape;889;p53"/>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0" name="Google Shape;890;p53"/>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1" name="Google Shape;891;p53"/>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2" name="Google Shape;892;p53"/>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3" name="Google Shape;893;p53"/>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4" name="Google Shape;894;p53"/>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5" name="Google Shape;895;p53"/>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6" name="Google Shape;896;p53"/>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7" name="Google Shape;897;p53"/>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8" name="Google Shape;898;p53"/>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9" name="Google Shape;899;p53"/>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0" name="Google Shape;900;p53"/>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1" name="Google Shape;901;p53"/>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2" name="Google Shape;902;p53"/>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3" name="Google Shape;903;p53"/>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4" name="Google Shape;904;p53"/>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5" name="Google Shape;905;p53"/>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6" name="Google Shape;906;p53"/>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7" name="Google Shape;907;p53"/>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8" name="Google Shape;908;p53"/>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09" name="Google Shape;909;p53"/>
          <p:cNvGrpSpPr/>
          <p:nvPr/>
        </p:nvGrpSpPr>
        <p:grpSpPr>
          <a:xfrm>
            <a:off x="5438358" y="392853"/>
            <a:ext cx="331808" cy="331307"/>
            <a:chOff x="6660750" y="298550"/>
            <a:chExt cx="396900" cy="396300"/>
          </a:xfrm>
        </p:grpSpPr>
        <p:sp>
          <p:nvSpPr>
            <p:cNvPr id="910" name="Google Shape;910;p53"/>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1" name="Google Shape;911;p53"/>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12" name="Google Shape;912;p53"/>
          <p:cNvGrpSpPr/>
          <p:nvPr/>
        </p:nvGrpSpPr>
        <p:grpSpPr>
          <a:xfrm>
            <a:off x="358968" y="914538"/>
            <a:ext cx="347107" cy="420111"/>
            <a:chOff x="584925" y="922575"/>
            <a:chExt cx="415200" cy="502525"/>
          </a:xfrm>
        </p:grpSpPr>
        <p:sp>
          <p:nvSpPr>
            <p:cNvPr id="913" name="Google Shape;913;p5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4" name="Google Shape;914;p5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5" name="Google Shape;915;p5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16" name="Google Shape;916;p53"/>
          <p:cNvGrpSpPr/>
          <p:nvPr/>
        </p:nvGrpSpPr>
        <p:grpSpPr>
          <a:xfrm>
            <a:off x="912275" y="904841"/>
            <a:ext cx="367547" cy="437980"/>
            <a:chOff x="1246775" y="910975"/>
            <a:chExt cx="439650" cy="523900"/>
          </a:xfrm>
        </p:grpSpPr>
        <p:sp>
          <p:nvSpPr>
            <p:cNvPr id="917" name="Google Shape;917;p53"/>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8" name="Google Shape;918;p53"/>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9" name="Google Shape;919;p53"/>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20" name="Google Shape;920;p53"/>
          <p:cNvGrpSpPr/>
          <p:nvPr/>
        </p:nvGrpSpPr>
        <p:grpSpPr>
          <a:xfrm>
            <a:off x="1480400" y="975274"/>
            <a:ext cx="358351" cy="298118"/>
            <a:chOff x="1926350" y="995225"/>
            <a:chExt cx="428650" cy="356600"/>
          </a:xfrm>
        </p:grpSpPr>
        <p:sp>
          <p:nvSpPr>
            <p:cNvPr id="921" name="Google Shape;921;p5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2" name="Google Shape;922;p5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3" name="Google Shape;923;p5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4" name="Google Shape;924;p5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925" name="Google Shape;925;p53"/>
          <p:cNvSpPr/>
          <p:nvPr/>
        </p:nvSpPr>
        <p:spPr>
          <a:xfrm>
            <a:off x="2048085" y="950288"/>
            <a:ext cx="350200" cy="348152"/>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6" name="Google Shape;926;p53"/>
          <p:cNvSpPr/>
          <p:nvPr/>
        </p:nvSpPr>
        <p:spPr>
          <a:xfrm>
            <a:off x="2612156" y="967656"/>
            <a:ext cx="349155" cy="3134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7" name="Google Shape;927;p53"/>
          <p:cNvSpPr/>
          <p:nvPr/>
        </p:nvSpPr>
        <p:spPr>
          <a:xfrm>
            <a:off x="3180804" y="970206"/>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8" name="Google Shape;928;p53"/>
          <p:cNvSpPr/>
          <p:nvPr/>
        </p:nvSpPr>
        <p:spPr>
          <a:xfrm>
            <a:off x="3755576" y="9732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929" name="Google Shape;929;p53"/>
          <p:cNvGrpSpPr/>
          <p:nvPr/>
        </p:nvGrpSpPr>
        <p:grpSpPr>
          <a:xfrm>
            <a:off x="4302631" y="952827"/>
            <a:ext cx="349155" cy="349657"/>
            <a:chOff x="5302225" y="968375"/>
            <a:chExt cx="417650" cy="418250"/>
          </a:xfrm>
        </p:grpSpPr>
        <p:sp>
          <p:nvSpPr>
            <p:cNvPr id="930" name="Google Shape;930;p53"/>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1" name="Google Shape;931;p53"/>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32" name="Google Shape;932;p53"/>
          <p:cNvGrpSpPr/>
          <p:nvPr/>
        </p:nvGrpSpPr>
        <p:grpSpPr>
          <a:xfrm>
            <a:off x="4824295" y="913514"/>
            <a:ext cx="432881" cy="421637"/>
            <a:chOff x="5926225" y="921350"/>
            <a:chExt cx="517800" cy="504350"/>
          </a:xfrm>
        </p:grpSpPr>
        <p:sp>
          <p:nvSpPr>
            <p:cNvPr id="933" name="Google Shape;933;p53"/>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4" name="Google Shape;934;p53"/>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35" name="Google Shape;935;p53"/>
          <p:cNvGrpSpPr/>
          <p:nvPr/>
        </p:nvGrpSpPr>
        <p:grpSpPr>
          <a:xfrm>
            <a:off x="5402118" y="921686"/>
            <a:ext cx="404290" cy="405314"/>
            <a:chOff x="6617400" y="931125"/>
            <a:chExt cx="483600" cy="484825"/>
          </a:xfrm>
        </p:grpSpPr>
        <p:sp>
          <p:nvSpPr>
            <p:cNvPr id="936" name="Google Shape;936;p53"/>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7" name="Google Shape;937;p53"/>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38" name="Google Shape;938;p53"/>
          <p:cNvGrpSpPr/>
          <p:nvPr/>
        </p:nvGrpSpPr>
        <p:grpSpPr>
          <a:xfrm>
            <a:off x="337525" y="1551048"/>
            <a:ext cx="389994" cy="273623"/>
            <a:chOff x="559275" y="1683950"/>
            <a:chExt cx="466500" cy="327300"/>
          </a:xfrm>
        </p:grpSpPr>
        <p:sp>
          <p:nvSpPr>
            <p:cNvPr id="939" name="Google Shape;939;p53"/>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0" name="Google Shape;940;p53"/>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41" name="Google Shape;941;p53"/>
          <p:cNvGrpSpPr/>
          <p:nvPr/>
        </p:nvGrpSpPr>
        <p:grpSpPr>
          <a:xfrm>
            <a:off x="901052" y="1496958"/>
            <a:ext cx="389994" cy="381822"/>
            <a:chOff x="1233350" y="1619250"/>
            <a:chExt cx="466500" cy="456725"/>
          </a:xfrm>
        </p:grpSpPr>
        <p:sp>
          <p:nvSpPr>
            <p:cNvPr id="942" name="Google Shape;942;p53"/>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3" name="Google Shape;943;p53"/>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4" name="Google Shape;944;p53"/>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5" name="Google Shape;945;p53"/>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46" name="Google Shape;946;p53"/>
          <p:cNvGrpSpPr/>
          <p:nvPr/>
        </p:nvGrpSpPr>
        <p:grpSpPr>
          <a:xfrm>
            <a:off x="1476826" y="1505109"/>
            <a:ext cx="365499" cy="365499"/>
            <a:chOff x="1922075" y="1629000"/>
            <a:chExt cx="437200" cy="437200"/>
          </a:xfrm>
        </p:grpSpPr>
        <p:sp>
          <p:nvSpPr>
            <p:cNvPr id="947" name="Google Shape;947;p53"/>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8" name="Google Shape;948;p53"/>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49" name="Google Shape;949;p53"/>
          <p:cNvGrpSpPr/>
          <p:nvPr/>
        </p:nvGrpSpPr>
        <p:grpSpPr>
          <a:xfrm>
            <a:off x="2038827" y="1503584"/>
            <a:ext cx="368551" cy="368551"/>
            <a:chOff x="2594325" y="1627175"/>
            <a:chExt cx="440850" cy="440850"/>
          </a:xfrm>
        </p:grpSpPr>
        <p:sp>
          <p:nvSpPr>
            <p:cNvPr id="950" name="Google Shape;950;p53"/>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1" name="Google Shape;951;p53"/>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2" name="Google Shape;952;p53"/>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953" name="Google Shape;953;p53"/>
          <p:cNvSpPr/>
          <p:nvPr/>
        </p:nvSpPr>
        <p:spPr>
          <a:xfrm>
            <a:off x="2618782" y="1519981"/>
            <a:ext cx="335905" cy="335884"/>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954" name="Google Shape;954;p53"/>
          <p:cNvGrpSpPr/>
          <p:nvPr/>
        </p:nvGrpSpPr>
        <p:grpSpPr>
          <a:xfrm>
            <a:off x="3200595" y="1476017"/>
            <a:ext cx="299121" cy="423685"/>
            <a:chOff x="3984000" y="1594200"/>
            <a:chExt cx="357800" cy="506800"/>
          </a:xfrm>
        </p:grpSpPr>
        <p:sp>
          <p:nvSpPr>
            <p:cNvPr id="955" name="Google Shape;955;p53"/>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6" name="Google Shape;956;p53"/>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57" name="Google Shape;957;p53"/>
          <p:cNvGrpSpPr/>
          <p:nvPr/>
        </p:nvGrpSpPr>
        <p:grpSpPr>
          <a:xfrm>
            <a:off x="3716637" y="1566869"/>
            <a:ext cx="394090" cy="241980"/>
            <a:chOff x="4601275" y="1702875"/>
            <a:chExt cx="471400" cy="289450"/>
          </a:xfrm>
        </p:grpSpPr>
        <p:sp>
          <p:nvSpPr>
            <p:cNvPr id="958" name="Google Shape;958;p53"/>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9" name="Google Shape;959;p53"/>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0" name="Google Shape;960;p53"/>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1" name="Google Shape;961;p53"/>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2" name="Google Shape;962;p53"/>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63" name="Google Shape;963;p53"/>
          <p:cNvGrpSpPr/>
          <p:nvPr/>
        </p:nvGrpSpPr>
        <p:grpSpPr>
          <a:xfrm>
            <a:off x="4299057" y="1507659"/>
            <a:ext cx="356303" cy="360400"/>
            <a:chOff x="5297950" y="1632050"/>
            <a:chExt cx="426200" cy="431100"/>
          </a:xfrm>
        </p:grpSpPr>
        <p:sp>
          <p:nvSpPr>
            <p:cNvPr id="964" name="Google Shape;964;p53"/>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5" name="Google Shape;965;p53"/>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66" name="Google Shape;966;p53"/>
          <p:cNvGrpSpPr/>
          <p:nvPr/>
        </p:nvGrpSpPr>
        <p:grpSpPr>
          <a:xfrm>
            <a:off x="4861560" y="1496958"/>
            <a:ext cx="358351" cy="381822"/>
            <a:chOff x="5970800" y="1619250"/>
            <a:chExt cx="428650" cy="456725"/>
          </a:xfrm>
        </p:grpSpPr>
        <p:sp>
          <p:nvSpPr>
            <p:cNvPr id="967" name="Google Shape;967;p53"/>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8" name="Google Shape;968;p53"/>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9" name="Google Shape;969;p53"/>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0" name="Google Shape;970;p53"/>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1" name="Google Shape;971;p53"/>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72" name="Google Shape;972;p53"/>
          <p:cNvGrpSpPr/>
          <p:nvPr/>
        </p:nvGrpSpPr>
        <p:grpSpPr>
          <a:xfrm>
            <a:off x="5408764" y="1492360"/>
            <a:ext cx="401719" cy="366502"/>
            <a:chOff x="6625350" y="1613750"/>
            <a:chExt cx="480525" cy="438400"/>
          </a:xfrm>
        </p:grpSpPr>
        <p:sp>
          <p:nvSpPr>
            <p:cNvPr id="973" name="Google Shape;973;p53"/>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4" name="Google Shape;974;p53"/>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5" name="Google Shape;975;p53"/>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6" name="Google Shape;976;p53"/>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7" name="Google Shape;977;p53"/>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78" name="Google Shape;978;p53"/>
          <p:cNvGrpSpPr/>
          <p:nvPr/>
        </p:nvGrpSpPr>
        <p:grpSpPr>
          <a:xfrm>
            <a:off x="380913" y="2088554"/>
            <a:ext cx="303217" cy="325685"/>
            <a:chOff x="611175" y="2326900"/>
            <a:chExt cx="362700" cy="389575"/>
          </a:xfrm>
        </p:grpSpPr>
        <p:sp>
          <p:nvSpPr>
            <p:cNvPr id="979" name="Google Shape;979;p53"/>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0" name="Google Shape;980;p53"/>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1" name="Google Shape;981;p53"/>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2" name="Google Shape;982;p53"/>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983" name="Google Shape;983;p53"/>
          <p:cNvSpPr/>
          <p:nvPr/>
        </p:nvSpPr>
        <p:spPr>
          <a:xfrm>
            <a:off x="936309"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4" name="Google Shape;984;p53"/>
          <p:cNvSpPr/>
          <p:nvPr/>
        </p:nvSpPr>
        <p:spPr>
          <a:xfrm>
            <a:off x="1499857"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5" name="Google Shape;985;p53"/>
          <p:cNvSpPr/>
          <p:nvPr/>
        </p:nvSpPr>
        <p:spPr>
          <a:xfrm>
            <a:off x="2063406"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986" name="Google Shape;986;p53"/>
          <p:cNvGrpSpPr/>
          <p:nvPr/>
        </p:nvGrpSpPr>
        <p:grpSpPr>
          <a:xfrm>
            <a:off x="2701378" y="2036492"/>
            <a:ext cx="170502" cy="425733"/>
            <a:chOff x="3386850" y="2264625"/>
            <a:chExt cx="203950" cy="509250"/>
          </a:xfrm>
        </p:grpSpPr>
        <p:sp>
          <p:nvSpPr>
            <p:cNvPr id="987" name="Google Shape;987;p53"/>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8" name="Google Shape;988;p53"/>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89" name="Google Shape;989;p53"/>
          <p:cNvGrpSpPr/>
          <p:nvPr/>
        </p:nvGrpSpPr>
        <p:grpSpPr>
          <a:xfrm>
            <a:off x="3843751" y="2090602"/>
            <a:ext cx="139863" cy="317513"/>
            <a:chOff x="4753325" y="2329350"/>
            <a:chExt cx="167300" cy="379800"/>
          </a:xfrm>
        </p:grpSpPr>
        <p:sp>
          <p:nvSpPr>
            <p:cNvPr id="990" name="Google Shape;990;p53"/>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1" name="Google Shape;991;p53"/>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92" name="Google Shape;992;p53"/>
          <p:cNvGrpSpPr/>
          <p:nvPr/>
        </p:nvGrpSpPr>
        <p:grpSpPr>
          <a:xfrm>
            <a:off x="3277654" y="2038519"/>
            <a:ext cx="145004" cy="421658"/>
            <a:chOff x="4076175" y="2267050"/>
            <a:chExt cx="173450" cy="504375"/>
          </a:xfrm>
        </p:grpSpPr>
        <p:sp>
          <p:nvSpPr>
            <p:cNvPr id="993" name="Google Shape;993;p53"/>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4" name="Google Shape;994;p53"/>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995" name="Google Shape;995;p53"/>
          <p:cNvSpPr/>
          <p:nvPr/>
        </p:nvSpPr>
        <p:spPr>
          <a:xfrm>
            <a:off x="4317599" y="2083007"/>
            <a:ext cx="319561" cy="336908"/>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996" name="Google Shape;996;p53"/>
          <p:cNvGrpSpPr/>
          <p:nvPr/>
        </p:nvGrpSpPr>
        <p:grpSpPr>
          <a:xfrm>
            <a:off x="4865134" y="2089056"/>
            <a:ext cx="351204" cy="324661"/>
            <a:chOff x="5975075" y="2327500"/>
            <a:chExt cx="420100" cy="388350"/>
          </a:xfrm>
        </p:grpSpPr>
        <p:sp>
          <p:nvSpPr>
            <p:cNvPr id="997" name="Google Shape;997;p5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8" name="Google Shape;998;p5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99" name="Google Shape;999;p53"/>
          <p:cNvGrpSpPr/>
          <p:nvPr/>
        </p:nvGrpSpPr>
        <p:grpSpPr>
          <a:xfrm>
            <a:off x="5496544" y="2079358"/>
            <a:ext cx="215437" cy="351204"/>
            <a:chOff x="6730350" y="2315900"/>
            <a:chExt cx="257700" cy="420100"/>
          </a:xfrm>
        </p:grpSpPr>
        <p:sp>
          <p:nvSpPr>
            <p:cNvPr id="1000" name="Google Shape;1000;p5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1" name="Google Shape;1001;p5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2" name="Google Shape;1002;p5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3" name="Google Shape;1003;p5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4" name="Google Shape;1004;p5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05" name="Google Shape;1005;p53"/>
          <p:cNvGrpSpPr/>
          <p:nvPr/>
        </p:nvGrpSpPr>
        <p:grpSpPr>
          <a:xfrm>
            <a:off x="477889" y="2615840"/>
            <a:ext cx="109265" cy="398166"/>
            <a:chOff x="727175" y="2957625"/>
            <a:chExt cx="130700" cy="476275"/>
          </a:xfrm>
        </p:grpSpPr>
        <p:sp>
          <p:nvSpPr>
            <p:cNvPr id="1006" name="Google Shape;1006;p53"/>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7" name="Google Shape;1007;p53"/>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08" name="Google Shape;1008;p53"/>
          <p:cNvSpPr/>
          <p:nvPr/>
        </p:nvSpPr>
        <p:spPr>
          <a:xfrm>
            <a:off x="1492208" y="2600114"/>
            <a:ext cx="334860" cy="429809"/>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9" name="Google Shape;1009;p53"/>
          <p:cNvSpPr/>
          <p:nvPr/>
        </p:nvSpPr>
        <p:spPr>
          <a:xfrm>
            <a:off x="972049" y="2600114"/>
            <a:ext cx="248083" cy="429809"/>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010" name="Google Shape;1010;p53"/>
          <p:cNvGrpSpPr/>
          <p:nvPr/>
        </p:nvGrpSpPr>
        <p:grpSpPr>
          <a:xfrm>
            <a:off x="2029631" y="2628589"/>
            <a:ext cx="386943" cy="372647"/>
            <a:chOff x="2583325" y="2972875"/>
            <a:chExt cx="462850" cy="445750"/>
          </a:xfrm>
        </p:grpSpPr>
        <p:sp>
          <p:nvSpPr>
            <p:cNvPr id="1011" name="Google Shape;1011;p53"/>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2" name="Google Shape;1012;p53"/>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13" name="Google Shape;1013;p53"/>
          <p:cNvGrpSpPr/>
          <p:nvPr/>
        </p:nvGrpSpPr>
        <p:grpSpPr>
          <a:xfrm>
            <a:off x="2579886" y="2684246"/>
            <a:ext cx="413486" cy="261355"/>
            <a:chOff x="3241525" y="3039450"/>
            <a:chExt cx="494600" cy="312625"/>
          </a:xfrm>
        </p:grpSpPr>
        <p:sp>
          <p:nvSpPr>
            <p:cNvPr id="1014" name="Google Shape;1014;p53"/>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5" name="Google Shape;1015;p53"/>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16" name="Google Shape;1016;p53"/>
          <p:cNvSpPr/>
          <p:nvPr/>
        </p:nvSpPr>
        <p:spPr>
          <a:xfrm>
            <a:off x="3736180" y="2637380"/>
            <a:ext cx="355300" cy="35527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017" name="Google Shape;1017;p53"/>
          <p:cNvGrpSpPr/>
          <p:nvPr/>
        </p:nvGrpSpPr>
        <p:grpSpPr>
          <a:xfrm>
            <a:off x="4263318" y="2656679"/>
            <a:ext cx="427781" cy="316489"/>
            <a:chOff x="5255200" y="3006475"/>
            <a:chExt cx="511700" cy="378575"/>
          </a:xfrm>
        </p:grpSpPr>
        <p:sp>
          <p:nvSpPr>
            <p:cNvPr id="1018" name="Google Shape;1018;p53"/>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9" name="Google Shape;1019;p53"/>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20" name="Google Shape;1020;p53"/>
          <p:cNvGrpSpPr/>
          <p:nvPr/>
        </p:nvGrpSpPr>
        <p:grpSpPr>
          <a:xfrm>
            <a:off x="3177104" y="2638308"/>
            <a:ext cx="346104" cy="353231"/>
            <a:chOff x="3955900" y="2984500"/>
            <a:chExt cx="414000" cy="422525"/>
          </a:xfrm>
        </p:grpSpPr>
        <p:sp>
          <p:nvSpPr>
            <p:cNvPr id="1021" name="Google Shape;1021;p53"/>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2" name="Google Shape;1022;p53"/>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3" name="Google Shape;1023;p53"/>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24" name="Google Shape;1024;p53"/>
          <p:cNvSpPr/>
          <p:nvPr/>
        </p:nvSpPr>
        <p:spPr>
          <a:xfrm>
            <a:off x="341117" y="3226449"/>
            <a:ext cx="386922" cy="304241"/>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5" name="Google Shape;1025;p53"/>
          <p:cNvSpPr/>
          <p:nvPr/>
        </p:nvSpPr>
        <p:spPr>
          <a:xfrm>
            <a:off x="4906165" y="2621036"/>
            <a:ext cx="269526" cy="387967"/>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026" name="Google Shape;1026;p53"/>
          <p:cNvGrpSpPr/>
          <p:nvPr/>
        </p:nvGrpSpPr>
        <p:grpSpPr>
          <a:xfrm>
            <a:off x="5472049" y="2633187"/>
            <a:ext cx="264427" cy="375719"/>
            <a:chOff x="6701050" y="2978375"/>
            <a:chExt cx="316300" cy="449425"/>
          </a:xfrm>
        </p:grpSpPr>
        <p:sp>
          <p:nvSpPr>
            <p:cNvPr id="1027" name="Google Shape;1027;p53"/>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8" name="Google Shape;1028;p53"/>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29" name="Google Shape;1029;p53"/>
          <p:cNvGrpSpPr/>
          <p:nvPr/>
        </p:nvGrpSpPr>
        <p:grpSpPr>
          <a:xfrm>
            <a:off x="907677" y="3251848"/>
            <a:ext cx="376743" cy="253204"/>
            <a:chOff x="1241275" y="3718400"/>
            <a:chExt cx="450650" cy="302875"/>
          </a:xfrm>
        </p:grpSpPr>
        <p:sp>
          <p:nvSpPr>
            <p:cNvPr id="1030" name="Google Shape;1030;p53"/>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1" name="Google Shape;1031;p53"/>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2" name="Google Shape;1032;p53"/>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3" name="Google Shape;1033;p53"/>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34" name="Google Shape;1034;p53"/>
          <p:cNvGrpSpPr/>
          <p:nvPr/>
        </p:nvGrpSpPr>
        <p:grpSpPr>
          <a:xfrm>
            <a:off x="1476324" y="3232453"/>
            <a:ext cx="366502" cy="292496"/>
            <a:chOff x="1921475" y="3695200"/>
            <a:chExt cx="438400" cy="349875"/>
          </a:xfrm>
        </p:grpSpPr>
        <p:sp>
          <p:nvSpPr>
            <p:cNvPr id="1035" name="Google Shape;1035;p53"/>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6" name="Google Shape;1036;p53"/>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7" name="Google Shape;1037;p53"/>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38" name="Google Shape;1038;p53"/>
          <p:cNvGrpSpPr/>
          <p:nvPr/>
        </p:nvGrpSpPr>
        <p:grpSpPr>
          <a:xfrm>
            <a:off x="2043425" y="3227855"/>
            <a:ext cx="359355" cy="301190"/>
            <a:chOff x="2599825" y="3689700"/>
            <a:chExt cx="429850" cy="360275"/>
          </a:xfrm>
        </p:grpSpPr>
        <p:sp>
          <p:nvSpPr>
            <p:cNvPr id="1039" name="Google Shape;1039;p53"/>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0" name="Google Shape;1040;p53"/>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41" name="Google Shape;1041;p53"/>
          <p:cNvGrpSpPr/>
          <p:nvPr/>
        </p:nvGrpSpPr>
        <p:grpSpPr>
          <a:xfrm>
            <a:off x="2624299" y="3196714"/>
            <a:ext cx="324661" cy="338956"/>
            <a:chOff x="3294650" y="3652450"/>
            <a:chExt cx="388350" cy="405450"/>
          </a:xfrm>
        </p:grpSpPr>
        <p:sp>
          <p:nvSpPr>
            <p:cNvPr id="1042" name="Google Shape;1042;p53"/>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3" name="Google Shape;1043;p53"/>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4" name="Google Shape;1044;p53"/>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45" name="Google Shape;1045;p53"/>
          <p:cNvGrpSpPr/>
          <p:nvPr/>
        </p:nvGrpSpPr>
        <p:grpSpPr>
          <a:xfrm>
            <a:off x="3160781" y="3239601"/>
            <a:ext cx="378750" cy="277698"/>
            <a:chOff x="3936375" y="3703750"/>
            <a:chExt cx="453050" cy="332175"/>
          </a:xfrm>
        </p:grpSpPr>
        <p:sp>
          <p:nvSpPr>
            <p:cNvPr id="1046" name="Google Shape;1046;p53"/>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7" name="Google Shape;1047;p53"/>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8" name="Google Shape;1048;p53"/>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9" name="Google Shape;1049;p53"/>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0" name="Google Shape;1050;p53"/>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51" name="Google Shape;1051;p53"/>
          <p:cNvGrpSpPr/>
          <p:nvPr/>
        </p:nvGrpSpPr>
        <p:grpSpPr>
          <a:xfrm>
            <a:off x="3724307" y="3239601"/>
            <a:ext cx="378750" cy="277698"/>
            <a:chOff x="4610450" y="3703750"/>
            <a:chExt cx="453050" cy="332175"/>
          </a:xfrm>
        </p:grpSpPr>
        <p:sp>
          <p:nvSpPr>
            <p:cNvPr id="1052" name="Google Shape;1052;p53"/>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3" name="Google Shape;1053;p53"/>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54" name="Google Shape;1054;p53"/>
          <p:cNvGrpSpPr/>
          <p:nvPr/>
        </p:nvGrpSpPr>
        <p:grpSpPr>
          <a:xfrm>
            <a:off x="4301106" y="3211532"/>
            <a:ext cx="352207" cy="333836"/>
            <a:chOff x="5300400" y="3670175"/>
            <a:chExt cx="421300" cy="399325"/>
          </a:xfrm>
        </p:grpSpPr>
        <p:sp>
          <p:nvSpPr>
            <p:cNvPr id="1055" name="Google Shape;1055;p53"/>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6" name="Google Shape;1056;p53"/>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7" name="Google Shape;1057;p53"/>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8" name="Google Shape;1058;p53"/>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9" name="Google Shape;1059;p53"/>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60" name="Google Shape;1060;p53"/>
          <p:cNvSpPr/>
          <p:nvPr/>
        </p:nvSpPr>
        <p:spPr>
          <a:xfrm>
            <a:off x="4844905" y="3182557"/>
            <a:ext cx="392042" cy="39202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061" name="Google Shape;1061;p53"/>
          <p:cNvGrpSpPr/>
          <p:nvPr/>
        </p:nvGrpSpPr>
        <p:grpSpPr>
          <a:xfrm>
            <a:off x="5433259" y="3207435"/>
            <a:ext cx="342008" cy="342029"/>
            <a:chOff x="6654650" y="3665275"/>
            <a:chExt cx="409100" cy="409125"/>
          </a:xfrm>
        </p:grpSpPr>
        <p:sp>
          <p:nvSpPr>
            <p:cNvPr id="1062" name="Google Shape;1062;p53"/>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3" name="Google Shape;1063;p53"/>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64" name="Google Shape;1064;p53"/>
          <p:cNvGrpSpPr/>
          <p:nvPr/>
        </p:nvGrpSpPr>
        <p:grpSpPr>
          <a:xfrm>
            <a:off x="347223" y="3756667"/>
            <a:ext cx="370599" cy="370620"/>
            <a:chOff x="570875" y="4322250"/>
            <a:chExt cx="443300" cy="443325"/>
          </a:xfrm>
        </p:grpSpPr>
        <p:sp>
          <p:nvSpPr>
            <p:cNvPr id="1065" name="Google Shape;1065;p5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6" name="Google Shape;1066;p5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7" name="Google Shape;1067;p5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8" name="Google Shape;1068;p5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69" name="Google Shape;1069;p53"/>
          <p:cNvSpPr/>
          <p:nvPr/>
        </p:nvSpPr>
        <p:spPr>
          <a:xfrm>
            <a:off x="895469" y="3828789"/>
            <a:ext cx="401238" cy="22666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070" name="Google Shape;1070;p53"/>
          <p:cNvGrpSpPr/>
          <p:nvPr/>
        </p:nvGrpSpPr>
        <p:grpSpPr>
          <a:xfrm>
            <a:off x="1524812" y="3729120"/>
            <a:ext cx="269526" cy="425712"/>
            <a:chOff x="1979475" y="4289300"/>
            <a:chExt cx="322400" cy="509225"/>
          </a:xfrm>
        </p:grpSpPr>
        <p:sp>
          <p:nvSpPr>
            <p:cNvPr id="1071" name="Google Shape;1071;p53"/>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2" name="Google Shape;1072;p53"/>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3" name="Google Shape;1073;p53"/>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74" name="Google Shape;1074;p53"/>
          <p:cNvGrpSpPr/>
          <p:nvPr/>
        </p:nvGrpSpPr>
        <p:grpSpPr>
          <a:xfrm>
            <a:off x="2064346" y="3734722"/>
            <a:ext cx="318014" cy="414510"/>
            <a:chOff x="2624850" y="4296000"/>
            <a:chExt cx="380400" cy="495825"/>
          </a:xfrm>
        </p:grpSpPr>
        <p:sp>
          <p:nvSpPr>
            <p:cNvPr id="1075" name="Google Shape;1075;p53"/>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6" name="Google Shape;1076;p53"/>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7" name="Google Shape;1077;p53"/>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78" name="Google Shape;1078;p53"/>
          <p:cNvSpPr/>
          <p:nvPr/>
        </p:nvSpPr>
        <p:spPr>
          <a:xfrm>
            <a:off x="3180303" y="3772127"/>
            <a:ext cx="339959" cy="33998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9" name="Google Shape;1079;p53"/>
          <p:cNvSpPr/>
          <p:nvPr/>
        </p:nvSpPr>
        <p:spPr>
          <a:xfrm>
            <a:off x="2616754" y="3793571"/>
            <a:ext cx="339959" cy="29709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0" name="Google Shape;1080;p53"/>
          <p:cNvSpPr/>
          <p:nvPr/>
        </p:nvSpPr>
        <p:spPr>
          <a:xfrm>
            <a:off x="3742304" y="3770601"/>
            <a:ext cx="343053" cy="343032"/>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081" name="Google Shape;1081;p53"/>
          <p:cNvGrpSpPr/>
          <p:nvPr/>
        </p:nvGrpSpPr>
        <p:grpSpPr>
          <a:xfrm>
            <a:off x="4280686" y="3775560"/>
            <a:ext cx="393045" cy="332833"/>
            <a:chOff x="5275975" y="4344850"/>
            <a:chExt cx="470150" cy="398125"/>
          </a:xfrm>
        </p:grpSpPr>
        <p:sp>
          <p:nvSpPr>
            <p:cNvPr id="1082" name="Google Shape;1082;p53"/>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3" name="Google Shape;1083;p53"/>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4" name="Google Shape;1084;p53"/>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85" name="Google Shape;1085;p53"/>
          <p:cNvSpPr/>
          <p:nvPr/>
        </p:nvSpPr>
        <p:spPr>
          <a:xfrm>
            <a:off x="4864301" y="3765502"/>
            <a:ext cx="353252" cy="353231"/>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086" name="Google Shape;1086;p53"/>
          <p:cNvGrpSpPr/>
          <p:nvPr/>
        </p:nvGrpSpPr>
        <p:grpSpPr>
          <a:xfrm>
            <a:off x="5423039" y="3748516"/>
            <a:ext cx="362448" cy="386922"/>
            <a:chOff x="6642425" y="4312500"/>
            <a:chExt cx="433550" cy="462825"/>
          </a:xfrm>
        </p:grpSpPr>
        <p:sp>
          <p:nvSpPr>
            <p:cNvPr id="1087" name="Google Shape;1087;p53"/>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8" name="Google Shape;1088;p53"/>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9" name="Google Shape;1089;p53"/>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90" name="Google Shape;1090;p53"/>
          <p:cNvSpPr/>
          <p:nvPr/>
        </p:nvSpPr>
        <p:spPr>
          <a:xfrm>
            <a:off x="299775" y="4368343"/>
            <a:ext cx="465527" cy="27464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091" name="Google Shape;1091;p53"/>
          <p:cNvGrpSpPr/>
          <p:nvPr/>
        </p:nvGrpSpPr>
        <p:grpSpPr>
          <a:xfrm>
            <a:off x="910227" y="4322764"/>
            <a:ext cx="371623" cy="365499"/>
            <a:chOff x="1244325" y="4999400"/>
            <a:chExt cx="444525" cy="437200"/>
          </a:xfrm>
        </p:grpSpPr>
        <p:sp>
          <p:nvSpPr>
            <p:cNvPr id="1092" name="Google Shape;1092;p53"/>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3" name="Google Shape;1093;p53"/>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4" name="Google Shape;1094;p53"/>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5" name="Google Shape;1095;p53"/>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6" name="Google Shape;1096;p53"/>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97" name="Google Shape;1097;p53"/>
          <p:cNvGrpSpPr/>
          <p:nvPr/>
        </p:nvGrpSpPr>
        <p:grpSpPr>
          <a:xfrm>
            <a:off x="1506943" y="4311018"/>
            <a:ext cx="305265" cy="388970"/>
            <a:chOff x="1958100" y="4985350"/>
            <a:chExt cx="365150" cy="465275"/>
          </a:xfrm>
        </p:grpSpPr>
        <p:sp>
          <p:nvSpPr>
            <p:cNvPr id="1098" name="Google Shape;1098;p53"/>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9" name="Google Shape;1099;p53"/>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0" name="Google Shape;1100;p53"/>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01" name="Google Shape;1101;p53"/>
          <p:cNvGrpSpPr/>
          <p:nvPr/>
        </p:nvGrpSpPr>
        <p:grpSpPr>
          <a:xfrm>
            <a:off x="2048002" y="4325815"/>
            <a:ext cx="350200" cy="359877"/>
            <a:chOff x="2605300" y="5003050"/>
            <a:chExt cx="418900" cy="430475"/>
          </a:xfrm>
        </p:grpSpPr>
        <p:sp>
          <p:nvSpPr>
            <p:cNvPr id="1102" name="Google Shape;1102;p53"/>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3" name="Google Shape;1103;p53"/>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4" name="Google Shape;1104;p53"/>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05" name="Google Shape;1105;p53"/>
          <p:cNvGrpSpPr/>
          <p:nvPr/>
        </p:nvGrpSpPr>
        <p:grpSpPr>
          <a:xfrm>
            <a:off x="2577336" y="4333486"/>
            <a:ext cx="418585" cy="344056"/>
            <a:chOff x="3238475" y="5012225"/>
            <a:chExt cx="500700" cy="411550"/>
          </a:xfrm>
        </p:grpSpPr>
        <p:sp>
          <p:nvSpPr>
            <p:cNvPr id="1106" name="Google Shape;1106;p53"/>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7" name="Google Shape;1107;p53"/>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8" name="Google Shape;1108;p53"/>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9" name="Google Shape;1109;p53"/>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0" name="Google Shape;1110;p53"/>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11" name="Google Shape;1111;p53"/>
          <p:cNvGrpSpPr/>
          <p:nvPr/>
        </p:nvGrpSpPr>
        <p:grpSpPr>
          <a:xfrm>
            <a:off x="3683970" y="4296723"/>
            <a:ext cx="459424" cy="417561"/>
            <a:chOff x="4562200" y="4968250"/>
            <a:chExt cx="549550" cy="499475"/>
          </a:xfrm>
        </p:grpSpPr>
        <p:sp>
          <p:nvSpPr>
            <p:cNvPr id="1112" name="Google Shape;1112;p53"/>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3" name="Google Shape;1113;p53"/>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4" name="Google Shape;1114;p53"/>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5" name="Google Shape;1115;p53"/>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6" name="Google Shape;1116;p53"/>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17" name="Google Shape;1117;p53"/>
          <p:cNvGrpSpPr/>
          <p:nvPr/>
        </p:nvGrpSpPr>
        <p:grpSpPr>
          <a:xfrm>
            <a:off x="3190898" y="4320214"/>
            <a:ext cx="318516" cy="370076"/>
            <a:chOff x="3972400" y="4996350"/>
            <a:chExt cx="381000" cy="442675"/>
          </a:xfrm>
        </p:grpSpPr>
        <p:sp>
          <p:nvSpPr>
            <p:cNvPr id="1118" name="Google Shape;1118;p53"/>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9" name="Google Shape;1119;p53"/>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20" name="Google Shape;1120;p53"/>
          <p:cNvGrpSpPr/>
          <p:nvPr/>
        </p:nvGrpSpPr>
        <p:grpSpPr>
          <a:xfrm>
            <a:off x="4251594" y="4289073"/>
            <a:ext cx="451252" cy="432860"/>
            <a:chOff x="5241175" y="4959100"/>
            <a:chExt cx="539775" cy="517775"/>
          </a:xfrm>
        </p:grpSpPr>
        <p:sp>
          <p:nvSpPr>
            <p:cNvPr id="1121" name="Google Shape;1121;p5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2" name="Google Shape;1122;p5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3" name="Google Shape;1123;p5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4" name="Google Shape;1124;p5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5" name="Google Shape;1125;p5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6" name="Google Shape;1126;p5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127" name="Google Shape;1127;p53"/>
          <p:cNvSpPr/>
          <p:nvPr/>
        </p:nvSpPr>
        <p:spPr>
          <a:xfrm>
            <a:off x="4842355" y="4395912"/>
            <a:ext cx="397142" cy="21951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1128" name="Google Shape;1128;p53"/>
          <p:cNvGrpSpPr/>
          <p:nvPr/>
        </p:nvGrpSpPr>
        <p:grpSpPr>
          <a:xfrm>
            <a:off x="5458778" y="4353382"/>
            <a:ext cx="289444" cy="332833"/>
            <a:chOff x="6685175" y="5036025"/>
            <a:chExt cx="346225" cy="398125"/>
          </a:xfrm>
        </p:grpSpPr>
        <p:sp>
          <p:nvSpPr>
            <p:cNvPr id="1129" name="Google Shape;1129;p53"/>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0" name="Google Shape;1130;p53"/>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1" name="Google Shape;1131;p53"/>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2" name="Google Shape;1132;p53"/>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3" name="Google Shape;1133;p53"/>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34" name="Google Shape;1134;p53"/>
          <p:cNvGrpSpPr/>
          <p:nvPr/>
        </p:nvGrpSpPr>
        <p:grpSpPr>
          <a:xfrm>
            <a:off x="6359617" y="1877599"/>
            <a:ext cx="432570" cy="421334"/>
            <a:chOff x="5926225" y="921350"/>
            <a:chExt cx="517800" cy="504350"/>
          </a:xfrm>
        </p:grpSpPr>
        <p:sp>
          <p:nvSpPr>
            <p:cNvPr id="1135" name="Google Shape;1135;p53"/>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sp>
          <p:nvSpPr>
            <p:cNvPr id="1136" name="Google Shape;1136;p53"/>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grpSp>
      <p:sp>
        <p:nvSpPr>
          <p:cNvPr id="1137" name="Google Shape;1137;p53"/>
          <p:cNvSpPr/>
          <p:nvPr/>
        </p:nvSpPr>
        <p:spPr>
          <a:xfrm>
            <a:off x="6553538" y="211365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B1E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53"/>
          <p:cNvGrpSpPr/>
          <p:nvPr/>
        </p:nvGrpSpPr>
        <p:grpSpPr>
          <a:xfrm>
            <a:off x="7244605" y="1856979"/>
            <a:ext cx="432570" cy="421334"/>
            <a:chOff x="5926225" y="921350"/>
            <a:chExt cx="517800" cy="504350"/>
          </a:xfrm>
        </p:grpSpPr>
        <p:sp>
          <p:nvSpPr>
            <p:cNvPr id="1139" name="Google Shape;1139;p53"/>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FFF00"/>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3"/>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FFF00"/>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53"/>
          <p:cNvSpPr/>
          <p:nvPr/>
        </p:nvSpPr>
        <p:spPr>
          <a:xfrm>
            <a:off x="7438526" y="209303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B1E1F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53"/>
          <p:cNvGrpSpPr/>
          <p:nvPr/>
        </p:nvGrpSpPr>
        <p:grpSpPr>
          <a:xfrm>
            <a:off x="6359885" y="2606021"/>
            <a:ext cx="1075937" cy="1047989"/>
            <a:chOff x="5926225" y="921350"/>
            <a:chExt cx="517800" cy="504350"/>
          </a:xfrm>
        </p:grpSpPr>
        <p:sp>
          <p:nvSpPr>
            <p:cNvPr id="1143" name="Google Shape;1143;p53"/>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D300"/>
            </a:solidFill>
            <a:ln w="28575" cap="flat" cmpd="sng">
              <a:solidFill>
                <a:srgbClr val="FFFFFF"/>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3"/>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D300"/>
            </a:solidFill>
            <a:ln w="28575" cap="flat" cmpd="sng">
              <a:solidFill>
                <a:srgbClr val="FFFFFF"/>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53"/>
          <p:cNvSpPr/>
          <p:nvPr/>
        </p:nvSpPr>
        <p:spPr>
          <a:xfrm>
            <a:off x="6842198" y="3193118"/>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3"/>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FFFFFF"/>
                </a:solidFill>
                <a:latin typeface="Fira Sans Light"/>
                <a:ea typeface="Fira Sans Light"/>
                <a:cs typeface="Fira Sans Light"/>
                <a:sym typeface="Fira Sans Light"/>
              </a:rPr>
              <a:t>SlidesCarnival icons are editable shapes. </a:t>
            </a:r>
            <a:endParaRPr sz="900">
              <a:solidFill>
                <a:srgbClr val="FFFFFF"/>
              </a:solidFill>
              <a:latin typeface="Fira Sans Light"/>
              <a:ea typeface="Fira Sans Light"/>
              <a:cs typeface="Fira Sans Light"/>
              <a:sym typeface="Fira Sans Light"/>
            </a:endParaRPr>
          </a:p>
          <a:p>
            <a:pPr marL="0" lvl="0" indent="0" algn="l" rtl="0">
              <a:spcBef>
                <a:spcPts val="0"/>
              </a:spcBef>
              <a:spcAft>
                <a:spcPts val="0"/>
              </a:spcAft>
              <a:buClr>
                <a:schemeClr val="dk1"/>
              </a:buClr>
              <a:buSzPts val="1100"/>
              <a:buFont typeface="Arial"/>
              <a:buNone/>
            </a:pPr>
            <a:endParaRPr sz="900">
              <a:solidFill>
                <a:srgbClr val="FFFFFF"/>
              </a:solidFill>
              <a:latin typeface="Fira Sans Light"/>
              <a:ea typeface="Fira Sans Light"/>
              <a:cs typeface="Fira Sans Light"/>
              <a:sym typeface="Fira Sans Light"/>
            </a:endParaRPr>
          </a:p>
          <a:p>
            <a:pPr marL="0" lvl="0" indent="0" algn="l" rtl="0">
              <a:spcBef>
                <a:spcPts val="0"/>
              </a:spcBef>
              <a:spcAft>
                <a:spcPts val="0"/>
              </a:spcAft>
              <a:buClr>
                <a:schemeClr val="dk1"/>
              </a:buClr>
              <a:buSzPts val="1100"/>
              <a:buFont typeface="Arial"/>
              <a:buNone/>
            </a:pPr>
            <a:r>
              <a:rPr lang="en" sz="900">
                <a:solidFill>
                  <a:srgbClr val="FFFFFF"/>
                </a:solidFill>
                <a:latin typeface="Fira Sans Light"/>
                <a:ea typeface="Fira Sans Light"/>
                <a:cs typeface="Fira Sans Light"/>
                <a:sym typeface="Fira Sans Light"/>
              </a:rPr>
              <a:t>This means that you can:</a:t>
            </a:r>
            <a:endParaRPr sz="900">
              <a:solidFill>
                <a:srgbClr val="FFFFFF"/>
              </a:solidFill>
              <a:latin typeface="Fira Sans Light"/>
              <a:ea typeface="Fira Sans Light"/>
              <a:cs typeface="Fira Sans Light"/>
              <a:sym typeface="Fira Sans Light"/>
            </a:endParaRPr>
          </a:p>
          <a:p>
            <a:pPr marL="457200" lvl="0" indent="-285750" algn="l" rtl="0">
              <a:spcBef>
                <a:spcPts val="0"/>
              </a:spcBef>
              <a:spcAft>
                <a:spcPts val="0"/>
              </a:spcAft>
              <a:buClr>
                <a:srgbClr val="FFFFFF"/>
              </a:buClr>
              <a:buSzPts val="900"/>
              <a:buFont typeface="Fira Sans Light"/>
              <a:buChar char="●"/>
            </a:pPr>
            <a:r>
              <a:rPr lang="en" sz="900">
                <a:solidFill>
                  <a:srgbClr val="FFFFFF"/>
                </a:solidFill>
                <a:latin typeface="Fira Sans Light"/>
                <a:ea typeface="Fira Sans Light"/>
                <a:cs typeface="Fira Sans Light"/>
                <a:sym typeface="Fira Sans Light"/>
              </a:rPr>
              <a:t>Resize them without losing quality.</a:t>
            </a:r>
            <a:endParaRPr sz="900">
              <a:solidFill>
                <a:srgbClr val="FFFFFF"/>
              </a:solidFill>
              <a:latin typeface="Fira Sans Light"/>
              <a:ea typeface="Fira Sans Light"/>
              <a:cs typeface="Fira Sans Light"/>
              <a:sym typeface="Fira Sans Light"/>
            </a:endParaRPr>
          </a:p>
          <a:p>
            <a:pPr marL="457200" lvl="0" indent="-285750" algn="l" rtl="0">
              <a:spcBef>
                <a:spcPts val="0"/>
              </a:spcBef>
              <a:spcAft>
                <a:spcPts val="0"/>
              </a:spcAft>
              <a:buClr>
                <a:srgbClr val="FFFFFF"/>
              </a:buClr>
              <a:buSzPts val="900"/>
              <a:buFont typeface="Fira Sans Light"/>
              <a:buChar char="●"/>
            </a:pPr>
            <a:r>
              <a:rPr lang="en" sz="900">
                <a:solidFill>
                  <a:srgbClr val="FFFFFF"/>
                </a:solidFill>
                <a:latin typeface="Fira Sans Light"/>
                <a:ea typeface="Fira Sans Light"/>
                <a:cs typeface="Fira Sans Light"/>
                <a:sym typeface="Fira Sans Light"/>
              </a:rPr>
              <a:t>Change fill color and opacity.</a:t>
            </a:r>
            <a:endParaRPr sz="900">
              <a:solidFill>
                <a:srgbClr val="FFFFFF"/>
              </a:solidFill>
              <a:latin typeface="Fira Sans Light"/>
              <a:ea typeface="Fira Sans Light"/>
              <a:cs typeface="Fira Sans Light"/>
              <a:sym typeface="Fira Sans Light"/>
            </a:endParaRPr>
          </a:p>
          <a:p>
            <a:pPr marL="457200" lvl="0" indent="-285750" algn="l" rtl="0">
              <a:spcBef>
                <a:spcPts val="0"/>
              </a:spcBef>
              <a:spcAft>
                <a:spcPts val="0"/>
              </a:spcAft>
              <a:buClr>
                <a:srgbClr val="FFFFFF"/>
              </a:buClr>
              <a:buSzPts val="900"/>
              <a:buFont typeface="Fira Sans Light"/>
              <a:buChar char="●"/>
            </a:pPr>
            <a:r>
              <a:rPr lang="en" sz="900">
                <a:solidFill>
                  <a:srgbClr val="FFFFFF"/>
                </a:solidFill>
                <a:latin typeface="Fira Sans Light"/>
                <a:ea typeface="Fira Sans Light"/>
                <a:cs typeface="Fira Sans Light"/>
                <a:sym typeface="Fira Sans Light"/>
              </a:rPr>
              <a:t>Change line color, width and style.</a:t>
            </a:r>
            <a:endParaRPr sz="900">
              <a:solidFill>
                <a:srgbClr val="FFFFFF"/>
              </a:solidFill>
              <a:latin typeface="Fira Sans Light"/>
              <a:ea typeface="Fira Sans Light"/>
              <a:cs typeface="Fira Sans Light"/>
              <a:sym typeface="Fira Sans Light"/>
            </a:endParaRPr>
          </a:p>
          <a:p>
            <a:pPr marL="0" lvl="0" indent="0" algn="l" rtl="0">
              <a:spcBef>
                <a:spcPts val="0"/>
              </a:spcBef>
              <a:spcAft>
                <a:spcPts val="0"/>
              </a:spcAft>
              <a:buNone/>
            </a:pPr>
            <a:endParaRPr sz="900">
              <a:solidFill>
                <a:srgbClr val="FFFFFF"/>
              </a:solidFill>
              <a:latin typeface="Fira Sans Light"/>
              <a:ea typeface="Fira Sans Light"/>
              <a:cs typeface="Fira Sans Light"/>
              <a:sym typeface="Fira Sans Light"/>
            </a:endParaRPr>
          </a:p>
          <a:p>
            <a:pPr marL="0" lvl="0" indent="0" algn="l" rtl="0">
              <a:spcBef>
                <a:spcPts val="0"/>
              </a:spcBef>
              <a:spcAft>
                <a:spcPts val="0"/>
              </a:spcAft>
              <a:buNone/>
            </a:pPr>
            <a:r>
              <a:rPr lang="en" sz="900">
                <a:solidFill>
                  <a:srgbClr val="FFFFFF"/>
                </a:solidFill>
                <a:latin typeface="Fira Sans Light"/>
                <a:ea typeface="Fira Sans Light"/>
                <a:cs typeface="Fira Sans Light"/>
                <a:sym typeface="Fira Sans Light"/>
              </a:rPr>
              <a:t>Isn’t that nice? :)</a:t>
            </a:r>
            <a:endParaRPr sz="900">
              <a:solidFill>
                <a:srgbClr val="FFFFFF"/>
              </a:solidFill>
              <a:latin typeface="Fira Sans Light"/>
              <a:ea typeface="Fira Sans Light"/>
              <a:cs typeface="Fira Sans Light"/>
              <a:sym typeface="Fira Sans Light"/>
            </a:endParaRPr>
          </a:p>
          <a:p>
            <a:pPr marL="0" lvl="0" indent="0" algn="l" rtl="0">
              <a:spcBef>
                <a:spcPts val="0"/>
              </a:spcBef>
              <a:spcAft>
                <a:spcPts val="0"/>
              </a:spcAft>
              <a:buNone/>
            </a:pPr>
            <a:endParaRPr sz="900">
              <a:solidFill>
                <a:srgbClr val="FFFFFF"/>
              </a:solidFill>
              <a:latin typeface="Fira Sans Light"/>
              <a:ea typeface="Fira Sans Light"/>
              <a:cs typeface="Fira Sans Light"/>
              <a:sym typeface="Fira Sans Light"/>
            </a:endParaRPr>
          </a:p>
          <a:p>
            <a:pPr marL="0" lvl="0" indent="0" algn="l" rtl="0">
              <a:spcBef>
                <a:spcPts val="0"/>
              </a:spcBef>
              <a:spcAft>
                <a:spcPts val="0"/>
              </a:spcAft>
              <a:buNone/>
            </a:pPr>
            <a:r>
              <a:rPr lang="en" sz="900">
                <a:solidFill>
                  <a:srgbClr val="FFFFFF"/>
                </a:solidFill>
                <a:latin typeface="Fira Sans Light"/>
                <a:ea typeface="Fira Sans Light"/>
                <a:cs typeface="Fira Sans Light"/>
                <a:sym typeface="Fira Sans Light"/>
              </a:rPr>
              <a:t>Examples:</a:t>
            </a:r>
            <a:endParaRPr sz="900">
              <a:solidFill>
                <a:srgbClr val="FFFFFF"/>
              </a:solidFill>
              <a:latin typeface="Fira Sans Light"/>
              <a:ea typeface="Fira Sans Light"/>
              <a:cs typeface="Fira Sans Light"/>
              <a:sym typeface="Fira Sans Light"/>
            </a:endParaRPr>
          </a:p>
          <a:p>
            <a:pPr marL="0" lvl="0" indent="0" algn="l" rtl="0">
              <a:spcBef>
                <a:spcPts val="0"/>
              </a:spcBef>
              <a:spcAft>
                <a:spcPts val="0"/>
              </a:spcAft>
              <a:buClr>
                <a:schemeClr val="dk1"/>
              </a:buClr>
              <a:buSzPts val="1100"/>
              <a:buFont typeface="Arial"/>
              <a:buNone/>
            </a:pPr>
            <a:endParaRPr sz="900">
              <a:solidFill>
                <a:srgbClr val="FFFFFF"/>
              </a:solidFill>
              <a:latin typeface="Fira Sans Light"/>
              <a:ea typeface="Fira Sans Light"/>
              <a:cs typeface="Fira Sans Light"/>
              <a:sym typeface="Fira Sans Light"/>
            </a:endParaRPr>
          </a:p>
          <a:p>
            <a:pPr marL="0" lvl="0" indent="0" algn="l" rtl="0">
              <a:spcBef>
                <a:spcPts val="0"/>
              </a:spcBef>
              <a:spcAft>
                <a:spcPts val="0"/>
              </a:spcAft>
              <a:buNone/>
            </a:pPr>
            <a:endParaRPr sz="900">
              <a:solidFill>
                <a:srgbClr val="FFFFFF"/>
              </a:solidFill>
              <a:latin typeface="Fira Sans Light"/>
              <a:ea typeface="Fira Sans Light"/>
              <a:cs typeface="Fira Sans Light"/>
              <a:sym typeface="Fira Sans Light"/>
            </a:endParaRPr>
          </a:p>
        </p:txBody>
      </p:sp>
      <p:sp>
        <p:nvSpPr>
          <p:cNvPr id="1147" name="Google Shape;1147;p53"/>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grpSp>
        <p:nvGrpSpPr>
          <p:cNvPr id="1152" name="Google Shape;1152;p54"/>
          <p:cNvGrpSpPr/>
          <p:nvPr/>
        </p:nvGrpSpPr>
        <p:grpSpPr>
          <a:xfrm>
            <a:off x="3058888" y="1550127"/>
            <a:ext cx="445718" cy="445753"/>
            <a:chOff x="3706812" y="1035050"/>
            <a:chExt cx="4792662" cy="4787899"/>
          </a:xfrm>
        </p:grpSpPr>
        <p:sp>
          <p:nvSpPr>
            <p:cNvPr id="1153" name="Google Shape;1153;p54"/>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4" name="Google Shape;1154;p54"/>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5" name="Google Shape;1155;p54"/>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6" name="Google Shape;1156;p54"/>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7" name="Google Shape;1157;p54"/>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8" name="Google Shape;1158;p54"/>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59" name="Google Shape;1159;p54"/>
          <p:cNvGrpSpPr/>
          <p:nvPr/>
        </p:nvGrpSpPr>
        <p:grpSpPr>
          <a:xfrm>
            <a:off x="1779393" y="1550157"/>
            <a:ext cx="443331" cy="445437"/>
            <a:chOff x="1400175" y="1220787"/>
            <a:chExt cx="4473575" cy="4476750"/>
          </a:xfrm>
        </p:grpSpPr>
        <p:sp>
          <p:nvSpPr>
            <p:cNvPr id="1160" name="Google Shape;1160;p54"/>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1" name="Google Shape;1161;p54"/>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2" name="Google Shape;1162;p54"/>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3" name="Google Shape;1163;p54"/>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64" name="Google Shape;1164;p54"/>
          <p:cNvGrpSpPr/>
          <p:nvPr/>
        </p:nvGrpSpPr>
        <p:grpSpPr>
          <a:xfrm>
            <a:off x="1138046" y="1550171"/>
            <a:ext cx="446045" cy="445465"/>
            <a:chOff x="1649412" y="927100"/>
            <a:chExt cx="5011737" cy="5016500"/>
          </a:xfrm>
        </p:grpSpPr>
        <p:sp>
          <p:nvSpPr>
            <p:cNvPr id="1165" name="Google Shape;1165;p54"/>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6" name="Google Shape;1166;p54"/>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7" name="Google Shape;1167;p54"/>
            <p:cNvSpPr/>
            <p:nvPr/>
          </p:nvSpPr>
          <p:spPr>
            <a:xfrm>
              <a:off x="1649412"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68" name="Google Shape;1168;p54"/>
          <p:cNvGrpSpPr/>
          <p:nvPr/>
        </p:nvGrpSpPr>
        <p:grpSpPr>
          <a:xfrm>
            <a:off x="2418397" y="1550424"/>
            <a:ext cx="444870" cy="445286"/>
            <a:chOff x="1301750" y="920750"/>
            <a:chExt cx="5095875" cy="5100637"/>
          </a:xfrm>
        </p:grpSpPr>
        <p:sp>
          <p:nvSpPr>
            <p:cNvPr id="1169" name="Google Shape;1169;p54"/>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0" name="Google Shape;1170;p54"/>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1" name="Google Shape;1171;p54"/>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2" name="Google Shape;1172;p54"/>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3" name="Google Shape;1173;p54"/>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4" name="Google Shape;1174;p54"/>
          <p:cNvGrpSpPr/>
          <p:nvPr/>
        </p:nvGrpSpPr>
        <p:grpSpPr>
          <a:xfrm>
            <a:off x="4341570" y="1550333"/>
            <a:ext cx="445621" cy="445591"/>
            <a:chOff x="5732756" y="2682276"/>
            <a:chExt cx="719905" cy="719856"/>
          </a:xfrm>
        </p:grpSpPr>
        <p:sp>
          <p:nvSpPr>
            <p:cNvPr id="1175" name="Google Shape;1175;p54"/>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6" name="Google Shape;1176;p54"/>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7" name="Google Shape;1177;p54"/>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8" name="Google Shape;1178;p54"/>
          <p:cNvGrpSpPr/>
          <p:nvPr/>
        </p:nvGrpSpPr>
        <p:grpSpPr>
          <a:xfrm>
            <a:off x="4982887" y="1550327"/>
            <a:ext cx="445627" cy="445604"/>
            <a:chOff x="6768809" y="2682265"/>
            <a:chExt cx="719915" cy="719877"/>
          </a:xfrm>
        </p:grpSpPr>
        <p:sp>
          <p:nvSpPr>
            <p:cNvPr id="1179" name="Google Shape;1179;p54"/>
            <p:cNvSpPr/>
            <p:nvPr/>
          </p:nvSpPr>
          <p:spPr>
            <a:xfrm>
              <a:off x="6768809" y="2682954"/>
              <a:ext cx="400157" cy="358101"/>
            </a:xfrm>
            <a:custGeom>
              <a:avLst/>
              <a:gdLst/>
              <a:ahLst/>
              <a:cxnLst/>
              <a:rect l="l" t="t" r="r" b="b"/>
              <a:pathLst>
                <a:path w="638" h="571" extrusionOk="0">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0" name="Google Shape;1180;p54"/>
            <p:cNvSpPr/>
            <p:nvPr/>
          </p:nvSpPr>
          <p:spPr>
            <a:xfrm>
              <a:off x="6768809" y="3002032"/>
              <a:ext cx="358808" cy="400111"/>
            </a:xfrm>
            <a:custGeom>
              <a:avLst/>
              <a:gdLst/>
              <a:ahLst/>
              <a:cxnLst/>
              <a:rect l="l" t="t" r="r" b="b"/>
              <a:pathLst>
                <a:path w="572" h="638" extrusionOk="0">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1" name="Google Shape;1181;p54"/>
            <p:cNvSpPr/>
            <p:nvPr/>
          </p:nvSpPr>
          <p:spPr>
            <a:xfrm>
              <a:off x="7129915" y="2682265"/>
              <a:ext cx="358808" cy="400111"/>
            </a:xfrm>
            <a:custGeom>
              <a:avLst/>
              <a:gdLst/>
              <a:ahLst/>
              <a:cxnLst/>
              <a:rect l="l" t="t" r="r" b="b"/>
              <a:pathLst>
                <a:path w="572" h="638" extrusionOk="0">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2" name="Google Shape;1182;p54"/>
            <p:cNvSpPr/>
            <p:nvPr/>
          </p:nvSpPr>
          <p:spPr>
            <a:xfrm>
              <a:off x="7088567" y="3043581"/>
              <a:ext cx="400157" cy="358561"/>
            </a:xfrm>
            <a:custGeom>
              <a:avLst/>
              <a:gdLst/>
              <a:ahLst/>
              <a:cxnLst/>
              <a:rect l="l" t="t" r="r" b="b"/>
              <a:pathLst>
                <a:path w="638" h="572" extrusionOk="0">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3" name="Google Shape;1183;p54"/>
          <p:cNvGrpSpPr/>
          <p:nvPr/>
        </p:nvGrpSpPr>
        <p:grpSpPr>
          <a:xfrm>
            <a:off x="5624209" y="1550356"/>
            <a:ext cx="445753" cy="445545"/>
            <a:chOff x="7804870" y="2682313"/>
            <a:chExt cx="720118" cy="719782"/>
          </a:xfrm>
        </p:grpSpPr>
        <p:sp>
          <p:nvSpPr>
            <p:cNvPr id="1184" name="Google Shape;1184;p54"/>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5" name="Google Shape;1185;p54"/>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6" name="Google Shape;1186;p54"/>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7" name="Google Shape;1187;p54"/>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8" name="Google Shape;1188;p54"/>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9" name="Google Shape;1189;p54"/>
          <p:cNvGrpSpPr/>
          <p:nvPr/>
        </p:nvGrpSpPr>
        <p:grpSpPr>
          <a:xfrm>
            <a:off x="6265657" y="1550125"/>
            <a:ext cx="446293" cy="446006"/>
            <a:chOff x="8841135" y="2681940"/>
            <a:chExt cx="720990" cy="720527"/>
          </a:xfrm>
        </p:grpSpPr>
        <p:sp>
          <p:nvSpPr>
            <p:cNvPr id="1190" name="Google Shape;1190;p54"/>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1" name="Google Shape;1191;p54"/>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2" name="Google Shape;1192;p54"/>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3" name="Google Shape;1193;p54"/>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4" name="Google Shape;1194;p54"/>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5" name="Google Shape;1195;p54"/>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96" name="Google Shape;1196;p54"/>
          <p:cNvGrpSpPr/>
          <p:nvPr/>
        </p:nvGrpSpPr>
        <p:grpSpPr>
          <a:xfrm>
            <a:off x="3699655" y="1550057"/>
            <a:ext cx="445260" cy="445260"/>
            <a:chOff x="4103687" y="1439862"/>
            <a:chExt cx="3986212" cy="3986211"/>
          </a:xfrm>
        </p:grpSpPr>
        <p:sp>
          <p:nvSpPr>
            <p:cNvPr id="1197" name="Google Shape;1197;p54"/>
            <p:cNvSpPr/>
            <p:nvPr/>
          </p:nvSpPr>
          <p:spPr>
            <a:xfrm>
              <a:off x="4103687" y="1439862"/>
              <a:ext cx="2254250" cy="3986211"/>
            </a:xfrm>
            <a:custGeom>
              <a:avLst/>
              <a:gdLst/>
              <a:ahLst/>
              <a:cxnLst/>
              <a:rect l="l" t="t" r="r" b="b"/>
              <a:pathLst>
                <a:path w="502" h="887" extrusionOk="0">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8" name="Google Shape;1198;p54"/>
            <p:cNvSpPr/>
            <p:nvPr/>
          </p:nvSpPr>
          <p:spPr>
            <a:xfrm>
              <a:off x="5837237" y="1439862"/>
              <a:ext cx="2252662" cy="3986211"/>
            </a:xfrm>
            <a:custGeom>
              <a:avLst/>
              <a:gdLst/>
              <a:ahLst/>
              <a:cxnLst/>
              <a:rect l="l" t="t" r="r" b="b"/>
              <a:pathLst>
                <a:path w="502" h="887" extrusionOk="0">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99" name="Google Shape;1199;p54"/>
          <p:cNvGrpSpPr/>
          <p:nvPr/>
        </p:nvGrpSpPr>
        <p:grpSpPr>
          <a:xfrm>
            <a:off x="6907645" y="1550361"/>
            <a:ext cx="445803" cy="445535"/>
            <a:chOff x="9878272" y="2682320"/>
            <a:chExt cx="720199" cy="719767"/>
          </a:xfrm>
        </p:grpSpPr>
        <p:sp>
          <p:nvSpPr>
            <p:cNvPr id="1200" name="Google Shape;1200;p54"/>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1" name="Google Shape;1201;p54"/>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2" name="Google Shape;1202;p54"/>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03" name="Google Shape;1203;p54"/>
          <p:cNvGrpSpPr/>
          <p:nvPr/>
        </p:nvGrpSpPr>
        <p:grpSpPr>
          <a:xfrm>
            <a:off x="7549143" y="1550278"/>
            <a:ext cx="445700" cy="445701"/>
            <a:chOff x="10914618" y="2682187"/>
            <a:chExt cx="720033" cy="720033"/>
          </a:xfrm>
        </p:grpSpPr>
        <p:sp>
          <p:nvSpPr>
            <p:cNvPr id="1204" name="Google Shape;1204;p54"/>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5" name="Google Shape;1205;p54"/>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6" name="Google Shape;1206;p54"/>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7" name="Google Shape;1207;p54"/>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8" name="Google Shape;1208;p54"/>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9" name="Google Shape;1209;p54"/>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10" name="Google Shape;1210;p54"/>
          <p:cNvGrpSpPr/>
          <p:nvPr/>
        </p:nvGrpSpPr>
        <p:grpSpPr>
          <a:xfrm>
            <a:off x="1772664" y="843057"/>
            <a:ext cx="361521" cy="445816"/>
            <a:chOff x="1582665" y="1011072"/>
            <a:chExt cx="584040" cy="720220"/>
          </a:xfrm>
        </p:grpSpPr>
        <p:sp>
          <p:nvSpPr>
            <p:cNvPr id="1211" name="Google Shape;1211;p54"/>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2" name="Google Shape;1212;p54"/>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3" name="Google Shape;1213;p54"/>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4" name="Google Shape;1214;p54"/>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5" name="Google Shape;1215;p54"/>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16" name="Google Shape;1216;p54"/>
          <p:cNvGrpSpPr/>
          <p:nvPr/>
        </p:nvGrpSpPr>
        <p:grpSpPr>
          <a:xfrm>
            <a:off x="2374048" y="843078"/>
            <a:ext cx="379481" cy="445796"/>
            <a:chOff x="2554206" y="1011105"/>
            <a:chExt cx="613055" cy="720187"/>
          </a:xfrm>
        </p:grpSpPr>
        <p:sp>
          <p:nvSpPr>
            <p:cNvPr id="1217" name="Google Shape;1217;p54"/>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8" name="Google Shape;1218;p54"/>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9" name="Google Shape;1219;p54"/>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20" name="Google Shape;1220;p54"/>
          <p:cNvGrpSpPr/>
          <p:nvPr/>
        </p:nvGrpSpPr>
        <p:grpSpPr>
          <a:xfrm>
            <a:off x="6922223" y="797418"/>
            <a:ext cx="460705" cy="491455"/>
            <a:chOff x="9901824" y="937343"/>
            <a:chExt cx="744273" cy="793950"/>
          </a:xfrm>
        </p:grpSpPr>
        <p:grpSp>
          <p:nvGrpSpPr>
            <p:cNvPr id="1221" name="Google Shape;1221;p54"/>
            <p:cNvGrpSpPr/>
            <p:nvPr/>
          </p:nvGrpSpPr>
          <p:grpSpPr>
            <a:xfrm>
              <a:off x="9901824" y="937343"/>
              <a:ext cx="744273" cy="793950"/>
              <a:chOff x="9901824" y="937343"/>
              <a:chExt cx="744273" cy="793950"/>
            </a:xfrm>
          </p:grpSpPr>
          <p:sp>
            <p:nvSpPr>
              <p:cNvPr id="1222" name="Google Shape;1222;p54"/>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3" name="Google Shape;1223;p54"/>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4" name="Google Shape;1224;p54"/>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5" name="Google Shape;1225;p54"/>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6" name="Google Shape;1226;p54"/>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7" name="Google Shape;1227;p54"/>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8" name="Google Shape;1228;p54"/>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9" name="Google Shape;1229;p54"/>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0" name="Google Shape;1230;p54"/>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1" name="Google Shape;1231;p54"/>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232" name="Google Shape;1232;p54"/>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3" name="Google Shape;1233;p54"/>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4" name="Google Shape;1234;p54"/>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5" name="Google Shape;1235;p54"/>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6" name="Google Shape;1236;p54"/>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7" name="Google Shape;1237;p54"/>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38" name="Google Shape;1238;p54"/>
          <p:cNvGrpSpPr/>
          <p:nvPr/>
        </p:nvGrpSpPr>
        <p:grpSpPr>
          <a:xfrm>
            <a:off x="2993392" y="843244"/>
            <a:ext cx="369868" cy="445629"/>
            <a:chOff x="3554761" y="1011374"/>
            <a:chExt cx="597525" cy="719918"/>
          </a:xfrm>
        </p:grpSpPr>
        <p:sp>
          <p:nvSpPr>
            <p:cNvPr id="1239" name="Google Shape;1239;p54"/>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0" name="Google Shape;1240;p54"/>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1" name="Google Shape;1241;p54"/>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2" name="Google Shape;1242;p54"/>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43" name="Google Shape;1243;p54"/>
          <p:cNvGrpSpPr/>
          <p:nvPr/>
        </p:nvGrpSpPr>
        <p:grpSpPr>
          <a:xfrm>
            <a:off x="3603122" y="843032"/>
            <a:ext cx="370755" cy="445841"/>
            <a:chOff x="4539787" y="1011032"/>
            <a:chExt cx="598958" cy="720261"/>
          </a:xfrm>
        </p:grpSpPr>
        <p:sp>
          <p:nvSpPr>
            <p:cNvPr id="1244" name="Google Shape;1244;p54"/>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5" name="Google Shape;1245;p54"/>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6" name="Google Shape;1246;p54"/>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7" name="Google Shape;1247;p54"/>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8" name="Google Shape;1248;p54"/>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49" name="Google Shape;1249;p54"/>
          <p:cNvGrpSpPr/>
          <p:nvPr/>
        </p:nvGrpSpPr>
        <p:grpSpPr>
          <a:xfrm>
            <a:off x="4213740" y="843140"/>
            <a:ext cx="366917" cy="445733"/>
            <a:chOff x="5526246" y="1011207"/>
            <a:chExt cx="592758" cy="720086"/>
          </a:xfrm>
        </p:grpSpPr>
        <p:sp>
          <p:nvSpPr>
            <p:cNvPr id="1250" name="Google Shape;1250;p54"/>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1" name="Google Shape;1251;p54"/>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2" name="Google Shape;1252;p54"/>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3" name="Google Shape;1253;p54"/>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4" name="Google Shape;1254;p54"/>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5" name="Google Shape;1255;p54"/>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56" name="Google Shape;1256;p54"/>
          <p:cNvGrpSpPr/>
          <p:nvPr/>
        </p:nvGrpSpPr>
        <p:grpSpPr>
          <a:xfrm>
            <a:off x="1168508" y="843134"/>
            <a:ext cx="364294" cy="445740"/>
            <a:chOff x="606645" y="1011196"/>
            <a:chExt cx="588520" cy="720096"/>
          </a:xfrm>
        </p:grpSpPr>
        <p:sp>
          <p:nvSpPr>
            <p:cNvPr id="1257" name="Google Shape;1257;p54"/>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8" name="Google Shape;1258;p54"/>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9" name="Google Shape;1259;p54"/>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0" name="Google Shape;1260;p54"/>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61" name="Google Shape;1261;p54"/>
          <p:cNvGrpSpPr/>
          <p:nvPr/>
        </p:nvGrpSpPr>
        <p:grpSpPr>
          <a:xfrm>
            <a:off x="7622791" y="843111"/>
            <a:ext cx="298405" cy="445762"/>
            <a:chOff x="11033597" y="1011159"/>
            <a:chExt cx="482075" cy="720133"/>
          </a:xfrm>
        </p:grpSpPr>
        <p:sp>
          <p:nvSpPr>
            <p:cNvPr id="1262" name="Google Shape;1262;p54"/>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63" name="Google Shape;1263;p54"/>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64" name="Google Shape;1264;p54"/>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65" name="Google Shape;1265;p54"/>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266" name="Google Shape;1266;p54"/>
          <p:cNvGrpSpPr/>
          <p:nvPr/>
        </p:nvGrpSpPr>
        <p:grpSpPr>
          <a:xfrm>
            <a:off x="6221656" y="797418"/>
            <a:ext cx="460705" cy="491455"/>
            <a:chOff x="8770051" y="937343"/>
            <a:chExt cx="744273" cy="793950"/>
          </a:xfrm>
        </p:grpSpPr>
        <p:sp>
          <p:nvSpPr>
            <p:cNvPr id="1267" name="Google Shape;1267;p54"/>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8" name="Google Shape;1268;p54"/>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9" name="Google Shape;1269;p54"/>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0" name="Google Shape;1270;p54"/>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1" name="Google Shape;1271;p54"/>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272" name="Google Shape;1272;p54"/>
            <p:cNvGrpSpPr/>
            <p:nvPr/>
          </p:nvGrpSpPr>
          <p:grpSpPr>
            <a:xfrm>
              <a:off x="8770051" y="937343"/>
              <a:ext cx="744273" cy="793950"/>
              <a:chOff x="6565437" y="1588001"/>
              <a:chExt cx="744273" cy="793950"/>
            </a:xfrm>
          </p:grpSpPr>
          <p:sp>
            <p:nvSpPr>
              <p:cNvPr id="1273" name="Google Shape;1273;p54"/>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4" name="Google Shape;1274;p54"/>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5" name="Google Shape;1275;p54"/>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6" name="Google Shape;1276;p54"/>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7" name="Google Shape;1277;p54"/>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8" name="Google Shape;1278;p54"/>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9" name="Google Shape;1279;p54"/>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0" name="Google Shape;1280;p54"/>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1" name="Google Shape;1281;p54"/>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2" name="Google Shape;1282;p54"/>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283" name="Google Shape;1283;p54"/>
          <p:cNvGrpSpPr/>
          <p:nvPr/>
        </p:nvGrpSpPr>
        <p:grpSpPr>
          <a:xfrm>
            <a:off x="4820520" y="797418"/>
            <a:ext cx="460705" cy="491455"/>
            <a:chOff x="6506504" y="937343"/>
            <a:chExt cx="744273" cy="793950"/>
          </a:xfrm>
        </p:grpSpPr>
        <p:sp>
          <p:nvSpPr>
            <p:cNvPr id="1284" name="Google Shape;1284;p54"/>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5" name="Google Shape;1285;p54"/>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6" name="Google Shape;1286;p54"/>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287" name="Google Shape;1287;p54"/>
            <p:cNvGrpSpPr/>
            <p:nvPr/>
          </p:nvGrpSpPr>
          <p:grpSpPr>
            <a:xfrm>
              <a:off x="6506504" y="937343"/>
              <a:ext cx="744273" cy="793950"/>
              <a:chOff x="6565437" y="1588001"/>
              <a:chExt cx="744273" cy="793950"/>
            </a:xfrm>
          </p:grpSpPr>
          <p:sp>
            <p:nvSpPr>
              <p:cNvPr id="1288" name="Google Shape;1288;p54"/>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9" name="Google Shape;1289;p54"/>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0" name="Google Shape;1290;p54"/>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1" name="Google Shape;1291;p54"/>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2" name="Google Shape;1292;p54"/>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3" name="Google Shape;1293;p54"/>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4" name="Google Shape;1294;p54"/>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5" name="Google Shape;1295;p54"/>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6" name="Google Shape;1296;p54"/>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7" name="Google Shape;1297;p54"/>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298" name="Google Shape;1298;p54"/>
          <p:cNvGrpSpPr/>
          <p:nvPr/>
        </p:nvGrpSpPr>
        <p:grpSpPr>
          <a:xfrm>
            <a:off x="5521088" y="797418"/>
            <a:ext cx="460705" cy="491455"/>
            <a:chOff x="7638277" y="937343"/>
            <a:chExt cx="744273" cy="793950"/>
          </a:xfrm>
        </p:grpSpPr>
        <p:sp>
          <p:nvSpPr>
            <p:cNvPr id="1299" name="Google Shape;1299;p54"/>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0" name="Google Shape;1300;p54"/>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1" name="Google Shape;1301;p54"/>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2" name="Google Shape;1302;p54"/>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303" name="Google Shape;1303;p54"/>
            <p:cNvGrpSpPr/>
            <p:nvPr/>
          </p:nvGrpSpPr>
          <p:grpSpPr>
            <a:xfrm>
              <a:off x="7638277" y="937343"/>
              <a:ext cx="744273" cy="793950"/>
              <a:chOff x="6565437" y="1588001"/>
              <a:chExt cx="744273" cy="793950"/>
            </a:xfrm>
          </p:grpSpPr>
          <p:sp>
            <p:nvSpPr>
              <p:cNvPr id="1304" name="Google Shape;1304;p54"/>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5" name="Google Shape;1305;p54"/>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6" name="Google Shape;1306;p54"/>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7" name="Google Shape;1307;p54"/>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8" name="Google Shape;1308;p54"/>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9" name="Google Shape;1309;p54"/>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0" name="Google Shape;1310;p54"/>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1" name="Google Shape;1311;p54"/>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2" name="Google Shape;1312;p54"/>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3" name="Google Shape;1313;p54"/>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314" name="Google Shape;1314;p54"/>
          <p:cNvGrpSpPr/>
          <p:nvPr/>
        </p:nvGrpSpPr>
        <p:grpSpPr>
          <a:xfrm>
            <a:off x="3061198" y="2986973"/>
            <a:ext cx="445779" cy="400764"/>
            <a:chOff x="3778727" y="4460423"/>
            <a:chExt cx="720160" cy="647438"/>
          </a:xfrm>
        </p:grpSpPr>
        <p:sp>
          <p:nvSpPr>
            <p:cNvPr id="1315" name="Google Shape;1315;p54"/>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6" name="Google Shape;1316;p54"/>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7" name="Google Shape;1317;p5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8" name="Google Shape;1318;p54"/>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9" name="Google Shape;1319;p5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0" name="Google Shape;1320;p5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1" name="Google Shape;1321;p5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22" name="Google Shape;1322;p54"/>
          <p:cNvGrpSpPr/>
          <p:nvPr/>
        </p:nvGrpSpPr>
        <p:grpSpPr>
          <a:xfrm>
            <a:off x="1138083" y="2972048"/>
            <a:ext cx="445680" cy="430613"/>
            <a:chOff x="557494" y="4436312"/>
            <a:chExt cx="720000" cy="695660"/>
          </a:xfrm>
        </p:grpSpPr>
        <p:sp>
          <p:nvSpPr>
            <p:cNvPr id="1323" name="Google Shape;1323;p54"/>
            <p:cNvSpPr/>
            <p:nvPr/>
          </p:nvSpPr>
          <p:spPr>
            <a:xfrm>
              <a:off x="557494" y="4436312"/>
              <a:ext cx="720000" cy="1446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4" name="Google Shape;1324;p54"/>
            <p:cNvSpPr/>
            <p:nvPr/>
          </p:nvSpPr>
          <p:spPr>
            <a:xfrm>
              <a:off x="651816" y="4730082"/>
              <a:ext cx="533789" cy="218575"/>
            </a:xfrm>
            <a:custGeom>
              <a:avLst/>
              <a:gdLst/>
              <a:ahLst/>
              <a:cxnLst/>
              <a:rect l="l" t="t" r="r" b="b"/>
              <a:pathLst>
                <a:path w="791" h="325" extrusionOk="0">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5" name="Google Shape;1325;p54"/>
            <p:cNvSpPr/>
            <p:nvPr/>
          </p:nvSpPr>
          <p:spPr>
            <a:xfrm>
              <a:off x="564298" y="4539996"/>
              <a:ext cx="709060" cy="225815"/>
            </a:xfrm>
            <a:custGeom>
              <a:avLst/>
              <a:gdLst/>
              <a:ahLst/>
              <a:cxnLst/>
              <a:rect l="l" t="t" r="r" b="b"/>
              <a:pathLst>
                <a:path w="1051" h="336" extrusionOk="0">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6" name="Google Shape;1326;p54"/>
            <p:cNvSpPr/>
            <p:nvPr/>
          </p:nvSpPr>
          <p:spPr>
            <a:xfrm>
              <a:off x="739569" y="4921102"/>
              <a:ext cx="357815" cy="210870"/>
            </a:xfrm>
            <a:custGeom>
              <a:avLst/>
              <a:gdLst/>
              <a:ahLst/>
              <a:cxnLst/>
              <a:rect l="l" t="t" r="r" b="b"/>
              <a:pathLst>
                <a:path w="530" h="314" extrusionOk="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27" name="Google Shape;1327;p54"/>
          <p:cNvGrpSpPr/>
          <p:nvPr/>
        </p:nvGrpSpPr>
        <p:grpSpPr>
          <a:xfrm>
            <a:off x="4343305" y="2964459"/>
            <a:ext cx="445833" cy="445792"/>
            <a:chOff x="5926265" y="4424051"/>
            <a:chExt cx="720246" cy="720181"/>
          </a:xfrm>
        </p:grpSpPr>
        <p:sp>
          <p:nvSpPr>
            <p:cNvPr id="1328" name="Google Shape;1328;p54"/>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9" name="Google Shape;1329;p54"/>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0" name="Google Shape;1330;p54"/>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1" name="Google Shape;1331;p54"/>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32" name="Google Shape;1332;p54"/>
          <p:cNvGrpSpPr/>
          <p:nvPr/>
        </p:nvGrpSpPr>
        <p:grpSpPr>
          <a:xfrm>
            <a:off x="1779066" y="2984013"/>
            <a:ext cx="445680" cy="406684"/>
            <a:chOff x="1631150" y="4455641"/>
            <a:chExt cx="720000" cy="657002"/>
          </a:xfrm>
        </p:grpSpPr>
        <p:sp>
          <p:nvSpPr>
            <p:cNvPr id="1333" name="Google Shape;1333;p54"/>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4" name="Google Shape;1334;p54"/>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5" name="Google Shape;1335;p54"/>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6" name="Google Shape;1336;p54"/>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7" name="Google Shape;1337;p54"/>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38" name="Google Shape;1338;p54"/>
          <p:cNvGrpSpPr/>
          <p:nvPr/>
        </p:nvGrpSpPr>
        <p:grpSpPr>
          <a:xfrm>
            <a:off x="2420095" y="2983429"/>
            <a:ext cx="445680" cy="407853"/>
            <a:chOff x="2704878" y="4454697"/>
            <a:chExt cx="720000" cy="658889"/>
          </a:xfrm>
        </p:grpSpPr>
        <p:sp>
          <p:nvSpPr>
            <p:cNvPr id="1339" name="Google Shape;1339;p54"/>
            <p:cNvSpPr/>
            <p:nvPr/>
          </p:nvSpPr>
          <p:spPr>
            <a:xfrm>
              <a:off x="2704878" y="4454697"/>
              <a:ext cx="720000" cy="864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0" name="Google Shape;1340;p54"/>
            <p:cNvSpPr/>
            <p:nvPr/>
          </p:nvSpPr>
          <p:spPr>
            <a:xfrm>
              <a:off x="2824150" y="4749732"/>
              <a:ext cx="484183" cy="135418"/>
            </a:xfrm>
            <a:custGeom>
              <a:avLst/>
              <a:gdLst/>
              <a:ahLst/>
              <a:cxnLst/>
              <a:rect l="l" t="t" r="r" b="b"/>
              <a:pathLst>
                <a:path w="735" h="205" extrusionOk="0">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1" name="Google Shape;1341;p54"/>
            <p:cNvSpPr/>
            <p:nvPr/>
          </p:nvSpPr>
          <p:spPr>
            <a:xfrm>
              <a:off x="2939432" y="4986160"/>
              <a:ext cx="253620" cy="127427"/>
            </a:xfrm>
            <a:custGeom>
              <a:avLst/>
              <a:gdLst/>
              <a:ahLst/>
              <a:cxnLst/>
              <a:rect l="l" t="t" r="r" b="b"/>
              <a:pathLst>
                <a:path w="385" h="193" extrusionOk="0">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2" name="Google Shape;1342;p54"/>
            <p:cNvSpPr/>
            <p:nvPr/>
          </p:nvSpPr>
          <p:spPr>
            <a:xfrm>
              <a:off x="2882012" y="4868057"/>
              <a:ext cx="368237" cy="131423"/>
            </a:xfrm>
            <a:custGeom>
              <a:avLst/>
              <a:gdLst/>
              <a:ahLst/>
              <a:cxnLst/>
              <a:rect l="l" t="t" r="r" b="b"/>
              <a:pathLst>
                <a:path w="559" h="199" extrusionOk="0">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3" name="Google Shape;1343;p54"/>
            <p:cNvSpPr/>
            <p:nvPr/>
          </p:nvSpPr>
          <p:spPr>
            <a:xfrm>
              <a:off x="2710863" y="4516635"/>
              <a:ext cx="710756" cy="140081"/>
            </a:xfrm>
            <a:custGeom>
              <a:avLst/>
              <a:gdLst/>
              <a:ahLst/>
              <a:cxnLst/>
              <a:rect l="l" t="t" r="r" b="b"/>
              <a:pathLst>
                <a:path w="1079" h="212" extrusionOk="0">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4" name="Google Shape;1344;p54"/>
            <p:cNvSpPr/>
            <p:nvPr/>
          </p:nvSpPr>
          <p:spPr>
            <a:xfrm>
              <a:off x="2768061" y="4634293"/>
              <a:ext cx="596361" cy="136528"/>
            </a:xfrm>
            <a:custGeom>
              <a:avLst/>
              <a:gdLst/>
              <a:ahLst/>
              <a:cxnLst/>
              <a:rect l="l" t="t" r="r" b="b"/>
              <a:pathLst>
                <a:path w="905" h="207" extrusionOk="0">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45" name="Google Shape;1345;p54"/>
          <p:cNvGrpSpPr/>
          <p:nvPr/>
        </p:nvGrpSpPr>
        <p:grpSpPr>
          <a:xfrm>
            <a:off x="3702366" y="2985387"/>
            <a:ext cx="445549" cy="403935"/>
            <a:chOff x="4852681" y="4457861"/>
            <a:chExt cx="719788" cy="652561"/>
          </a:xfrm>
        </p:grpSpPr>
        <p:sp>
          <p:nvSpPr>
            <p:cNvPr id="1346" name="Google Shape;1346;p54"/>
            <p:cNvSpPr/>
            <p:nvPr/>
          </p:nvSpPr>
          <p:spPr>
            <a:xfrm>
              <a:off x="5209000" y="4739226"/>
              <a:ext cx="363469" cy="371197"/>
            </a:xfrm>
            <a:custGeom>
              <a:avLst/>
              <a:gdLst/>
              <a:ahLst/>
              <a:cxnLst/>
              <a:rect l="l" t="t" r="r" b="b"/>
              <a:pathLst>
                <a:path w="629" h="641" extrusionOk="0">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47" name="Google Shape;1347;p54"/>
            <p:cNvSpPr/>
            <p:nvPr/>
          </p:nvSpPr>
          <p:spPr>
            <a:xfrm>
              <a:off x="4852681" y="4739226"/>
              <a:ext cx="363265" cy="371197"/>
            </a:xfrm>
            <a:custGeom>
              <a:avLst/>
              <a:gdLst/>
              <a:ahLst/>
              <a:cxnLst/>
              <a:rect l="l" t="t" r="r" b="b"/>
              <a:pathLst>
                <a:path w="629" h="641" extrusionOk="0">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48" name="Google Shape;1348;p54"/>
            <p:cNvSpPr/>
            <p:nvPr/>
          </p:nvSpPr>
          <p:spPr>
            <a:xfrm>
              <a:off x="5044529" y="4457861"/>
              <a:ext cx="336092" cy="363011"/>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349" name="Google Shape;1349;p54"/>
          <p:cNvGrpSpPr/>
          <p:nvPr/>
        </p:nvGrpSpPr>
        <p:grpSpPr>
          <a:xfrm>
            <a:off x="4984527" y="2975824"/>
            <a:ext cx="445818" cy="423063"/>
            <a:chOff x="7000306" y="4442411"/>
            <a:chExt cx="720224" cy="683463"/>
          </a:xfrm>
        </p:grpSpPr>
        <p:sp>
          <p:nvSpPr>
            <p:cNvPr id="1350" name="Google Shape;1350;p54"/>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1" name="Google Shape;1351;p54"/>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2" name="Google Shape;1352;p54"/>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3" name="Google Shape;1353;p54"/>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4" name="Google Shape;1354;p54"/>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355" name="Google Shape;1355;p54"/>
          <p:cNvGrpSpPr/>
          <p:nvPr/>
        </p:nvGrpSpPr>
        <p:grpSpPr>
          <a:xfrm>
            <a:off x="5625735" y="2973621"/>
            <a:ext cx="445779" cy="427468"/>
            <a:chOff x="8074325" y="4438852"/>
            <a:chExt cx="720160" cy="690579"/>
          </a:xfrm>
        </p:grpSpPr>
        <p:sp>
          <p:nvSpPr>
            <p:cNvPr id="1356" name="Google Shape;1356;p54"/>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7" name="Google Shape;1357;p54"/>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8" name="Google Shape;1358;p54"/>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9" name="Google Shape;1359;p54"/>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60" name="Google Shape;1360;p54"/>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61" name="Google Shape;1361;p54"/>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362" name="Google Shape;1362;p54"/>
          <p:cNvGrpSpPr/>
          <p:nvPr/>
        </p:nvGrpSpPr>
        <p:grpSpPr>
          <a:xfrm>
            <a:off x="6908080" y="2987570"/>
            <a:ext cx="445629" cy="399565"/>
            <a:chOff x="9878975" y="4425243"/>
            <a:chExt cx="719918" cy="645502"/>
          </a:xfrm>
        </p:grpSpPr>
        <p:sp>
          <p:nvSpPr>
            <p:cNvPr id="1363" name="Google Shape;1363;p54"/>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4" name="Google Shape;1364;p54"/>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5" name="Google Shape;1365;p54"/>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66" name="Google Shape;1366;p54"/>
          <p:cNvGrpSpPr/>
          <p:nvPr/>
        </p:nvGrpSpPr>
        <p:grpSpPr>
          <a:xfrm>
            <a:off x="7549097" y="2976371"/>
            <a:ext cx="445785" cy="421964"/>
            <a:chOff x="10914544" y="4407150"/>
            <a:chExt cx="720170" cy="681687"/>
          </a:xfrm>
        </p:grpSpPr>
        <p:sp>
          <p:nvSpPr>
            <p:cNvPr id="1367" name="Google Shape;1367;p54"/>
            <p:cNvSpPr/>
            <p:nvPr/>
          </p:nvSpPr>
          <p:spPr>
            <a:xfrm>
              <a:off x="10914544" y="4407150"/>
              <a:ext cx="349099" cy="392923"/>
            </a:xfrm>
            <a:custGeom>
              <a:avLst/>
              <a:gdLst/>
              <a:ahLst/>
              <a:cxnLst/>
              <a:rect l="l" t="t" r="r" b="b"/>
              <a:pathLst>
                <a:path w="632" h="712" extrusionOk="0">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8" name="Google Shape;1368;p54"/>
            <p:cNvSpPr/>
            <p:nvPr/>
          </p:nvSpPr>
          <p:spPr>
            <a:xfrm>
              <a:off x="10933187" y="4759296"/>
              <a:ext cx="393264" cy="329541"/>
            </a:xfrm>
            <a:custGeom>
              <a:avLst/>
              <a:gdLst/>
              <a:ahLst/>
              <a:cxnLst/>
              <a:rect l="l" t="t" r="r" b="b"/>
              <a:pathLst>
                <a:path w="712" h="597" extrusionOk="0">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9" name="Google Shape;1369;p54"/>
            <p:cNvSpPr/>
            <p:nvPr/>
          </p:nvSpPr>
          <p:spPr>
            <a:xfrm>
              <a:off x="11285615" y="4696357"/>
              <a:ext cx="330458" cy="392479"/>
            </a:xfrm>
            <a:custGeom>
              <a:avLst/>
              <a:gdLst/>
              <a:ahLst/>
              <a:cxnLst/>
              <a:rect l="l" t="t" r="r" b="b"/>
              <a:pathLst>
                <a:path w="598" h="711" extrusionOk="0">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0" name="Google Shape;1370;p54"/>
            <p:cNvSpPr/>
            <p:nvPr/>
          </p:nvSpPr>
          <p:spPr>
            <a:xfrm>
              <a:off x="11222808" y="4407150"/>
              <a:ext cx="411906" cy="329541"/>
            </a:xfrm>
            <a:custGeom>
              <a:avLst/>
              <a:gdLst/>
              <a:ahLst/>
              <a:cxnLst/>
              <a:rect l="l" t="t" r="r" b="b"/>
              <a:pathLst>
                <a:path w="746" h="597" extrusionOk="0">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71" name="Google Shape;1371;p54"/>
          <p:cNvGrpSpPr/>
          <p:nvPr/>
        </p:nvGrpSpPr>
        <p:grpSpPr>
          <a:xfrm>
            <a:off x="6266887" y="2984485"/>
            <a:ext cx="445805" cy="405735"/>
            <a:chOff x="8843122" y="4420259"/>
            <a:chExt cx="720202" cy="655469"/>
          </a:xfrm>
        </p:grpSpPr>
        <p:sp>
          <p:nvSpPr>
            <p:cNvPr id="1372" name="Google Shape;1372;p54"/>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3" name="Google Shape;1373;p54"/>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4" name="Google Shape;1374;p54"/>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5" name="Google Shape;1375;p54"/>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6" name="Google Shape;1376;p54"/>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7" name="Google Shape;1377;p54"/>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78" name="Google Shape;1378;p54"/>
          <p:cNvGrpSpPr/>
          <p:nvPr/>
        </p:nvGrpSpPr>
        <p:grpSpPr>
          <a:xfrm>
            <a:off x="3069757" y="2283047"/>
            <a:ext cx="445812" cy="394518"/>
            <a:chOff x="1510757" y="3225422"/>
            <a:chExt cx="720214" cy="637347"/>
          </a:xfrm>
        </p:grpSpPr>
        <p:sp>
          <p:nvSpPr>
            <p:cNvPr id="1379" name="Google Shape;1379;p54"/>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0" name="Google Shape;1380;p54"/>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1" name="Google Shape;1381;p54"/>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2" name="Google Shape;1382;p54"/>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3" name="Google Shape;1383;p54"/>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4" name="Google Shape;1384;p54"/>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5" name="Google Shape;1385;p54"/>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86" name="Google Shape;1386;p54"/>
          <p:cNvGrpSpPr/>
          <p:nvPr/>
        </p:nvGrpSpPr>
        <p:grpSpPr>
          <a:xfrm>
            <a:off x="3761148" y="2300567"/>
            <a:ext cx="445767" cy="359478"/>
            <a:chOff x="2595501" y="3253725"/>
            <a:chExt cx="720141" cy="580739"/>
          </a:xfrm>
        </p:grpSpPr>
        <p:sp>
          <p:nvSpPr>
            <p:cNvPr id="1387" name="Google Shape;1387;p54"/>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8" name="Google Shape;1388;p54"/>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9" name="Google Shape;1389;p54"/>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0" name="Google Shape;1390;p54"/>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91" name="Google Shape;1391;p54"/>
          <p:cNvGrpSpPr/>
          <p:nvPr/>
        </p:nvGrpSpPr>
        <p:grpSpPr>
          <a:xfrm>
            <a:off x="5143819" y="2257535"/>
            <a:ext cx="443879" cy="445541"/>
            <a:chOff x="4764809" y="3184208"/>
            <a:chExt cx="717090" cy="719775"/>
          </a:xfrm>
        </p:grpSpPr>
        <p:sp>
          <p:nvSpPr>
            <p:cNvPr id="1392" name="Google Shape;1392;p54"/>
            <p:cNvSpPr/>
            <p:nvPr/>
          </p:nvSpPr>
          <p:spPr>
            <a:xfrm>
              <a:off x="5143387" y="3232375"/>
              <a:ext cx="338512" cy="556553"/>
            </a:xfrm>
            <a:custGeom>
              <a:avLst/>
              <a:gdLst/>
              <a:ahLst/>
              <a:cxnLst/>
              <a:rect l="l" t="t" r="r" b="b"/>
              <a:pathLst>
                <a:path w="517" h="847" extrusionOk="0">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3" name="Google Shape;1393;p54"/>
            <p:cNvSpPr/>
            <p:nvPr/>
          </p:nvSpPr>
          <p:spPr>
            <a:xfrm>
              <a:off x="4783248" y="3418197"/>
              <a:ext cx="616697" cy="485785"/>
            </a:xfrm>
            <a:custGeom>
              <a:avLst/>
              <a:gdLst/>
              <a:ahLst/>
              <a:cxnLst/>
              <a:rect l="l" t="t" r="r" b="b"/>
              <a:pathLst>
                <a:path w="942" h="739" extrusionOk="0">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4" name="Google Shape;1394;p54"/>
            <p:cNvSpPr/>
            <p:nvPr/>
          </p:nvSpPr>
          <p:spPr>
            <a:xfrm>
              <a:off x="4764809" y="3184208"/>
              <a:ext cx="585965" cy="520485"/>
            </a:xfrm>
            <a:custGeom>
              <a:avLst/>
              <a:gdLst/>
              <a:ahLst/>
              <a:cxnLst/>
              <a:rect l="l" t="t" r="r" b="b"/>
              <a:pathLst>
                <a:path w="895" h="792" extrusionOk="0">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95" name="Google Shape;1395;p54"/>
          <p:cNvGrpSpPr/>
          <p:nvPr/>
        </p:nvGrpSpPr>
        <p:grpSpPr>
          <a:xfrm>
            <a:off x="4452495" y="2286500"/>
            <a:ext cx="445746" cy="387612"/>
            <a:chOff x="3680173" y="3231000"/>
            <a:chExt cx="720106" cy="626190"/>
          </a:xfrm>
        </p:grpSpPr>
        <p:sp>
          <p:nvSpPr>
            <p:cNvPr id="1396" name="Google Shape;1396;p54"/>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7" name="Google Shape;1397;p54"/>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8" name="Google Shape;1398;p54"/>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99" name="Google Shape;1399;p54"/>
          <p:cNvGrpSpPr/>
          <p:nvPr/>
        </p:nvGrpSpPr>
        <p:grpSpPr>
          <a:xfrm>
            <a:off x="6524582" y="2257496"/>
            <a:ext cx="443283" cy="445620"/>
            <a:chOff x="6931035" y="3184144"/>
            <a:chExt cx="716128" cy="719903"/>
          </a:xfrm>
        </p:grpSpPr>
        <p:sp>
          <p:nvSpPr>
            <p:cNvPr id="1400" name="Google Shape;1400;p54"/>
            <p:cNvSpPr/>
            <p:nvPr/>
          </p:nvSpPr>
          <p:spPr>
            <a:xfrm>
              <a:off x="7304099" y="3430106"/>
              <a:ext cx="343064" cy="228463"/>
            </a:xfrm>
            <a:custGeom>
              <a:avLst/>
              <a:gdLst/>
              <a:ahLst/>
              <a:cxnLst/>
              <a:rect l="l" t="t"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1" name="Google Shape;1401;p54"/>
            <p:cNvSpPr/>
            <p:nvPr/>
          </p:nvSpPr>
          <p:spPr>
            <a:xfrm>
              <a:off x="6931035" y="3430106"/>
              <a:ext cx="343548" cy="228463"/>
            </a:xfrm>
            <a:custGeom>
              <a:avLst/>
              <a:gdLst/>
              <a:ahLst/>
              <a:cxnLst/>
              <a:rect l="l" t="t"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2" name="Google Shape;1402;p54"/>
            <p:cNvSpPr/>
            <p:nvPr/>
          </p:nvSpPr>
          <p:spPr>
            <a:xfrm>
              <a:off x="7175631" y="3184144"/>
              <a:ext cx="227419" cy="345369"/>
            </a:xfrm>
            <a:custGeom>
              <a:avLst/>
              <a:gdLst/>
              <a:ahLst/>
              <a:cxnLst/>
              <a:rect l="l" t="t"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3" name="Google Shape;1403;p54"/>
            <p:cNvSpPr/>
            <p:nvPr/>
          </p:nvSpPr>
          <p:spPr>
            <a:xfrm>
              <a:off x="7175631" y="3558678"/>
              <a:ext cx="227419" cy="345369"/>
            </a:xfrm>
            <a:custGeom>
              <a:avLst/>
              <a:gdLst/>
              <a:ahLst/>
              <a:cxnLst/>
              <a:rect l="l" t="t"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04" name="Google Shape;1404;p54"/>
          <p:cNvGrpSpPr/>
          <p:nvPr/>
        </p:nvGrpSpPr>
        <p:grpSpPr>
          <a:xfrm>
            <a:off x="5833276" y="2257448"/>
            <a:ext cx="445727" cy="445714"/>
            <a:chOff x="5846429" y="3184067"/>
            <a:chExt cx="720076" cy="720055"/>
          </a:xfrm>
        </p:grpSpPr>
        <p:sp>
          <p:nvSpPr>
            <p:cNvPr id="1405" name="Google Shape;1405;p54"/>
            <p:cNvSpPr/>
            <p:nvPr/>
          </p:nvSpPr>
          <p:spPr>
            <a:xfrm>
              <a:off x="6207893" y="3184067"/>
              <a:ext cx="355998" cy="422879"/>
            </a:xfrm>
            <a:custGeom>
              <a:avLst/>
              <a:gdLst/>
              <a:ahLst/>
              <a:cxnLst/>
              <a:rect l="l" t="t" r="r" b="b"/>
              <a:pathLst>
                <a:path w="540" h="642" extrusionOk="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6" name="Google Shape;1406;p54"/>
            <p:cNvSpPr/>
            <p:nvPr/>
          </p:nvSpPr>
          <p:spPr>
            <a:xfrm>
              <a:off x="5846429" y="3186676"/>
              <a:ext cx="423253" cy="355759"/>
            </a:xfrm>
            <a:custGeom>
              <a:avLst/>
              <a:gdLst/>
              <a:ahLst/>
              <a:cxnLst/>
              <a:rect l="l" t="t" r="r" b="b"/>
              <a:pathLst>
                <a:path w="642" h="540" extrusionOk="0">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7" name="Google Shape;1407;p54"/>
            <p:cNvSpPr/>
            <p:nvPr/>
          </p:nvSpPr>
          <p:spPr>
            <a:xfrm>
              <a:off x="5849043" y="3481007"/>
              <a:ext cx="355998" cy="423115"/>
            </a:xfrm>
            <a:custGeom>
              <a:avLst/>
              <a:gdLst/>
              <a:ahLst/>
              <a:cxnLst/>
              <a:rect l="l" t="t" r="r" b="b"/>
              <a:pathLst>
                <a:path w="540" h="642" extrusionOk="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8" name="Google Shape;1408;p54"/>
            <p:cNvSpPr/>
            <p:nvPr/>
          </p:nvSpPr>
          <p:spPr>
            <a:xfrm>
              <a:off x="6143252" y="3545755"/>
              <a:ext cx="423253" cy="355759"/>
            </a:xfrm>
            <a:custGeom>
              <a:avLst/>
              <a:gdLst/>
              <a:ahLst/>
              <a:cxnLst/>
              <a:rect l="l" t="t" r="r" b="b"/>
              <a:pathLst>
                <a:path w="642" h="540" extrusionOk="0">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09" name="Google Shape;1409;p54"/>
          <p:cNvGrpSpPr/>
          <p:nvPr/>
        </p:nvGrpSpPr>
        <p:grpSpPr>
          <a:xfrm>
            <a:off x="2520481" y="2257393"/>
            <a:ext cx="303698" cy="445825"/>
            <a:chOff x="655600" y="3183978"/>
            <a:chExt cx="490627" cy="720234"/>
          </a:xfrm>
        </p:grpSpPr>
        <p:sp>
          <p:nvSpPr>
            <p:cNvPr id="1410" name="Google Shape;1410;p54"/>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1" name="Google Shape;1411;p54"/>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2" name="Google Shape;1412;p54"/>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3" name="Google Shape;1413;p54"/>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4" name="Google Shape;1414;p54"/>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15" name="Google Shape;1415;p54"/>
          <p:cNvGrpSpPr/>
          <p:nvPr/>
        </p:nvGrpSpPr>
        <p:grpSpPr>
          <a:xfrm>
            <a:off x="7213443" y="2257509"/>
            <a:ext cx="189785" cy="445592"/>
            <a:chOff x="8011692" y="3184166"/>
            <a:chExt cx="306600" cy="719859"/>
          </a:xfrm>
        </p:grpSpPr>
        <p:sp>
          <p:nvSpPr>
            <p:cNvPr id="1416" name="Google Shape;1416;p54"/>
            <p:cNvSpPr/>
            <p:nvPr/>
          </p:nvSpPr>
          <p:spPr>
            <a:xfrm>
              <a:off x="8011692" y="3885096"/>
              <a:ext cx="306496" cy="18928"/>
            </a:xfrm>
            <a:custGeom>
              <a:avLst/>
              <a:gdLst/>
              <a:ahLst/>
              <a:cxnLst/>
              <a:rect l="l" t="t" r="r" b="b"/>
              <a:pathLst>
                <a:path w="569" h="35" extrusionOk="0">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17" name="Google Shape;1417;p54"/>
            <p:cNvSpPr/>
            <p:nvPr/>
          </p:nvSpPr>
          <p:spPr>
            <a:xfrm>
              <a:off x="8011692" y="3184166"/>
              <a:ext cx="306496" cy="40025"/>
            </a:xfrm>
            <a:custGeom>
              <a:avLst/>
              <a:gdLst/>
              <a:ahLst/>
              <a:cxnLst/>
              <a:rect l="l" t="t" r="r" b="b"/>
              <a:pathLst>
                <a:path w="569" h="74" extrusionOk="0">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18" name="Google Shape;1418;p54"/>
            <p:cNvSpPr txBox="1"/>
            <p:nvPr/>
          </p:nvSpPr>
          <p:spPr>
            <a:xfrm>
              <a:off x="8011692" y="3395332"/>
              <a:ext cx="306600" cy="1572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19" name="Google Shape;1419;p54"/>
            <p:cNvSpPr txBox="1"/>
            <p:nvPr/>
          </p:nvSpPr>
          <p:spPr>
            <a:xfrm>
              <a:off x="8011692" y="3231683"/>
              <a:ext cx="306600" cy="1593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0" name="Google Shape;1420;p54"/>
            <p:cNvSpPr txBox="1"/>
            <p:nvPr/>
          </p:nvSpPr>
          <p:spPr>
            <a:xfrm>
              <a:off x="8011692" y="3718293"/>
              <a:ext cx="306600" cy="159300"/>
            </a:xfrm>
            <a:prstGeom prst="rect">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1" name="Google Shape;1421;p54"/>
            <p:cNvSpPr txBox="1"/>
            <p:nvPr/>
          </p:nvSpPr>
          <p:spPr>
            <a:xfrm>
              <a:off x="8011692" y="3556812"/>
              <a:ext cx="306600" cy="1572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422" name="Google Shape;1422;p54"/>
          <p:cNvGrpSpPr/>
          <p:nvPr/>
        </p:nvGrpSpPr>
        <p:grpSpPr>
          <a:xfrm>
            <a:off x="7648230" y="2257259"/>
            <a:ext cx="246199" cy="445516"/>
            <a:chOff x="4556125" y="630237"/>
            <a:chExt cx="3081338" cy="5568950"/>
          </a:xfrm>
        </p:grpSpPr>
        <p:sp>
          <p:nvSpPr>
            <p:cNvPr id="1423" name="Google Shape;1423;p54"/>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4" name="Google Shape;1424;p54"/>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5" name="Google Shape;1425;p54"/>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6" name="Google Shape;1426;p54"/>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7" name="Google Shape;1427;p54"/>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8" name="Google Shape;1428;p54"/>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9" name="Google Shape;1429;p54"/>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430" name="Google Shape;1430;p54"/>
          <p:cNvGrpSpPr/>
          <p:nvPr/>
        </p:nvGrpSpPr>
        <p:grpSpPr>
          <a:xfrm>
            <a:off x="1829253" y="2257459"/>
            <a:ext cx="445768" cy="445697"/>
            <a:chOff x="1674084" y="3214987"/>
            <a:chExt cx="720142" cy="720027"/>
          </a:xfrm>
        </p:grpSpPr>
        <p:sp>
          <p:nvSpPr>
            <p:cNvPr id="1431" name="Google Shape;1431;p54"/>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2" name="Google Shape;1432;p54"/>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3" name="Google Shape;1433;p54"/>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4" name="Google Shape;1434;p54"/>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5" name="Google Shape;1435;p54"/>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6" name="Google Shape;1436;p54"/>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7" name="Google Shape;1437;p54"/>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8" name="Google Shape;1438;p54"/>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9" name="Google Shape;1439;p54"/>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0" name="Google Shape;1440;p54"/>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1" name="Google Shape;1441;p54"/>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2" name="Google Shape;1442;p54"/>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43" name="Google Shape;1443;p54"/>
          <p:cNvGrpSpPr/>
          <p:nvPr/>
        </p:nvGrpSpPr>
        <p:grpSpPr>
          <a:xfrm>
            <a:off x="1138094" y="2257421"/>
            <a:ext cx="445578" cy="445773"/>
            <a:chOff x="557511" y="3214925"/>
            <a:chExt cx="719836" cy="720150"/>
          </a:xfrm>
        </p:grpSpPr>
        <p:sp>
          <p:nvSpPr>
            <p:cNvPr id="1444" name="Google Shape;1444;p54"/>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5" name="Google Shape;1445;p54"/>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6" name="Google Shape;1446;p54"/>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7" name="Google Shape;1447;p54"/>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48" name="Google Shape;1448;p54"/>
          <p:cNvGrpSpPr/>
          <p:nvPr/>
        </p:nvGrpSpPr>
        <p:grpSpPr>
          <a:xfrm>
            <a:off x="1081977" y="3693756"/>
            <a:ext cx="445905" cy="400522"/>
            <a:chOff x="1147762" y="1131887"/>
            <a:chExt cx="5137150" cy="4619626"/>
          </a:xfrm>
        </p:grpSpPr>
        <p:sp>
          <p:nvSpPr>
            <p:cNvPr id="1449" name="Google Shape;1449;p54"/>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0" name="Google Shape;1450;p54"/>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1" name="Google Shape;1451;p54"/>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52" name="Google Shape;1452;p54"/>
          <p:cNvGrpSpPr/>
          <p:nvPr/>
        </p:nvGrpSpPr>
        <p:grpSpPr>
          <a:xfrm>
            <a:off x="1879306" y="3687410"/>
            <a:ext cx="445901" cy="413282"/>
            <a:chOff x="1570037" y="1341437"/>
            <a:chExt cx="4943475" cy="4576762"/>
          </a:xfrm>
        </p:grpSpPr>
        <p:sp>
          <p:nvSpPr>
            <p:cNvPr id="1453" name="Google Shape;1453;p54"/>
            <p:cNvSpPr/>
            <p:nvPr/>
          </p:nvSpPr>
          <p:spPr>
            <a:xfrm>
              <a:off x="4814887" y="3284537"/>
              <a:ext cx="1673225" cy="1187450"/>
            </a:xfrm>
            <a:custGeom>
              <a:avLst/>
              <a:gdLst/>
              <a:ahLst/>
              <a:cxnLst/>
              <a:rect l="l" t="t" r="r" b="b"/>
              <a:pathLst>
                <a:path w="381" h="270" extrusionOk="0">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54" name="Google Shape;1454;p54"/>
            <p:cNvSpPr/>
            <p:nvPr/>
          </p:nvSpPr>
          <p:spPr>
            <a:xfrm>
              <a:off x="2355850" y="4164012"/>
              <a:ext cx="1208087" cy="1560512"/>
            </a:xfrm>
            <a:custGeom>
              <a:avLst/>
              <a:gdLst/>
              <a:ahLst/>
              <a:cxnLst/>
              <a:rect l="l" t="t" r="r" b="b"/>
              <a:pathLst>
                <a:path w="275" h="355" extrusionOk="0">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55" name="Google Shape;1455;p54"/>
            <p:cNvSpPr/>
            <p:nvPr/>
          </p:nvSpPr>
          <p:spPr>
            <a:xfrm>
              <a:off x="2636837" y="1443037"/>
              <a:ext cx="1581150" cy="1635125"/>
            </a:xfrm>
            <a:custGeom>
              <a:avLst/>
              <a:gdLst/>
              <a:ahLst/>
              <a:cxnLst/>
              <a:rect l="l" t="t" r="r" b="b"/>
              <a:pathLst>
                <a:path w="360" h="372" extrusionOk="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56" name="Google Shape;1456;p54"/>
            <p:cNvSpPr/>
            <p:nvPr/>
          </p:nvSpPr>
          <p:spPr>
            <a:xfrm>
              <a:off x="1570037" y="3162300"/>
              <a:ext cx="1800225" cy="2562225"/>
            </a:xfrm>
            <a:custGeom>
              <a:avLst/>
              <a:gdLst/>
              <a:ahLst/>
              <a:cxnLst/>
              <a:rect l="l" t="t" r="r" b="b"/>
              <a:pathLst>
                <a:path w="410" h="583" extrusionOk="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57" name="Google Shape;1457;p54"/>
            <p:cNvSpPr/>
            <p:nvPr/>
          </p:nvSpPr>
          <p:spPr>
            <a:xfrm>
              <a:off x="3101975" y="1341437"/>
              <a:ext cx="2481262" cy="1855787"/>
            </a:xfrm>
            <a:custGeom>
              <a:avLst/>
              <a:gdLst/>
              <a:ahLst/>
              <a:cxnLst/>
              <a:rect l="l" t="t" r="r" b="b"/>
              <a:pathLst>
                <a:path w="565" h="422" extrusionOk="0">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58" name="Google Shape;1458;p54"/>
            <p:cNvSpPr/>
            <p:nvPr/>
          </p:nvSpPr>
          <p:spPr>
            <a:xfrm>
              <a:off x="4019550" y="4094162"/>
              <a:ext cx="2493962" cy="1824037"/>
            </a:xfrm>
            <a:custGeom>
              <a:avLst/>
              <a:gdLst/>
              <a:ahLst/>
              <a:cxnLst/>
              <a:rect l="l" t="t" r="r" b="b"/>
              <a:pathLst>
                <a:path w="568" h="415" extrusionOk="0">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459" name="Google Shape;1459;p54"/>
          <p:cNvGrpSpPr/>
          <p:nvPr/>
        </p:nvGrpSpPr>
        <p:grpSpPr>
          <a:xfrm>
            <a:off x="4364629" y="3671511"/>
            <a:ext cx="441332" cy="445721"/>
            <a:chOff x="5770007" y="5489899"/>
            <a:chExt cx="712976" cy="720067"/>
          </a:xfrm>
        </p:grpSpPr>
        <p:sp>
          <p:nvSpPr>
            <p:cNvPr id="1460" name="Google Shape;1460;p54"/>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1" name="Google Shape;1461;p54"/>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2" name="Google Shape;1462;p54"/>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3" name="Google Shape;1463;p54"/>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4" name="Google Shape;1464;p54"/>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5" name="Google Shape;1465;p54"/>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6" name="Google Shape;1466;p54"/>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7" name="Google Shape;1467;p54"/>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68" name="Google Shape;1468;p54"/>
          <p:cNvGrpSpPr/>
          <p:nvPr/>
        </p:nvGrpSpPr>
        <p:grpSpPr>
          <a:xfrm>
            <a:off x="5157420" y="3693981"/>
            <a:ext cx="445651" cy="400824"/>
            <a:chOff x="7050768" y="5526199"/>
            <a:chExt cx="719953" cy="647534"/>
          </a:xfrm>
        </p:grpSpPr>
        <p:sp>
          <p:nvSpPr>
            <p:cNvPr id="1469" name="Google Shape;1469;p54"/>
            <p:cNvSpPr/>
            <p:nvPr/>
          </p:nvSpPr>
          <p:spPr>
            <a:xfrm>
              <a:off x="7465241" y="5526199"/>
              <a:ext cx="168000" cy="1689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0" name="Google Shape;1470;p54"/>
            <p:cNvSpPr/>
            <p:nvPr/>
          </p:nvSpPr>
          <p:spPr>
            <a:xfrm>
              <a:off x="7189726" y="5526199"/>
              <a:ext cx="168000" cy="1689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1" name="Google Shape;1471;p54"/>
            <p:cNvSpPr/>
            <p:nvPr/>
          </p:nvSpPr>
          <p:spPr>
            <a:xfrm>
              <a:off x="7465241" y="6004833"/>
              <a:ext cx="168000" cy="1689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2" name="Google Shape;1472;p54"/>
            <p:cNvSpPr/>
            <p:nvPr/>
          </p:nvSpPr>
          <p:spPr>
            <a:xfrm>
              <a:off x="7602721" y="5765701"/>
              <a:ext cx="168000" cy="168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3" name="Google Shape;1473;p54"/>
            <p:cNvSpPr/>
            <p:nvPr/>
          </p:nvSpPr>
          <p:spPr>
            <a:xfrm>
              <a:off x="7050768" y="5765701"/>
              <a:ext cx="168600" cy="1683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4" name="Google Shape;1474;p54"/>
            <p:cNvSpPr/>
            <p:nvPr/>
          </p:nvSpPr>
          <p:spPr>
            <a:xfrm>
              <a:off x="7189726" y="6004833"/>
              <a:ext cx="168000" cy="1689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5" name="Google Shape;1475;p54"/>
            <p:cNvSpPr/>
            <p:nvPr/>
          </p:nvSpPr>
          <p:spPr>
            <a:xfrm>
              <a:off x="7134476" y="5655289"/>
              <a:ext cx="139512" cy="149620"/>
            </a:xfrm>
            <a:custGeom>
              <a:avLst/>
              <a:gdLst/>
              <a:ahLst/>
              <a:cxnLst/>
              <a:rect l="l" t="t" r="r" b="b"/>
              <a:pathLst>
                <a:path w="306" h="328" extrusionOk="0">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6" name="Google Shape;1476;p54"/>
            <p:cNvSpPr/>
            <p:nvPr/>
          </p:nvSpPr>
          <p:spPr>
            <a:xfrm>
              <a:off x="7351783" y="5564482"/>
              <a:ext cx="119371" cy="92287"/>
            </a:xfrm>
            <a:custGeom>
              <a:avLst/>
              <a:gdLst/>
              <a:ahLst/>
              <a:cxnLst/>
              <a:rect l="l" t="t" r="r" b="b"/>
              <a:pathLst>
                <a:path w="262" h="202" extrusionOk="0">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7" name="Google Shape;1477;p54"/>
            <p:cNvSpPr/>
            <p:nvPr/>
          </p:nvSpPr>
          <p:spPr>
            <a:xfrm>
              <a:off x="7548579" y="5894792"/>
              <a:ext cx="138958" cy="149249"/>
            </a:xfrm>
            <a:custGeom>
              <a:avLst/>
              <a:gdLst/>
              <a:ahLst/>
              <a:cxnLst/>
              <a:rect l="l" t="t" r="r" b="b"/>
              <a:pathLst>
                <a:path w="305" h="327" extrusionOk="0">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8" name="Google Shape;1478;p54"/>
            <p:cNvSpPr/>
            <p:nvPr/>
          </p:nvSpPr>
          <p:spPr>
            <a:xfrm>
              <a:off x="7548579" y="5655844"/>
              <a:ext cx="138958" cy="149065"/>
            </a:xfrm>
            <a:custGeom>
              <a:avLst/>
              <a:gdLst/>
              <a:ahLst/>
              <a:cxnLst/>
              <a:rect l="l" t="t" r="r" b="b"/>
              <a:pathLst>
                <a:path w="305" h="327" extrusionOk="0">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9" name="Google Shape;1479;p54"/>
            <p:cNvSpPr/>
            <p:nvPr/>
          </p:nvSpPr>
          <p:spPr>
            <a:xfrm>
              <a:off x="7134476" y="5894792"/>
              <a:ext cx="139512" cy="149620"/>
            </a:xfrm>
            <a:custGeom>
              <a:avLst/>
              <a:gdLst/>
              <a:ahLst/>
              <a:cxnLst/>
              <a:rect l="l" t="t" r="r" b="b"/>
              <a:pathLst>
                <a:path w="306" h="328" extrusionOk="0">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0" name="Google Shape;1480;p54"/>
            <p:cNvSpPr/>
            <p:nvPr/>
          </p:nvSpPr>
          <p:spPr>
            <a:xfrm>
              <a:off x="7351783" y="6043117"/>
              <a:ext cx="119371" cy="92102"/>
            </a:xfrm>
            <a:custGeom>
              <a:avLst/>
              <a:gdLst/>
              <a:ahLst/>
              <a:cxnLst/>
              <a:rect l="l" t="t" r="r" b="b"/>
              <a:pathLst>
                <a:path w="262" h="202" extrusionOk="0">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81" name="Google Shape;1481;p54"/>
          <p:cNvGrpSpPr/>
          <p:nvPr/>
        </p:nvGrpSpPr>
        <p:grpSpPr>
          <a:xfrm>
            <a:off x="6751936" y="3694051"/>
            <a:ext cx="445681" cy="400651"/>
            <a:chOff x="9626723" y="5526313"/>
            <a:chExt cx="720002" cy="647256"/>
          </a:xfrm>
        </p:grpSpPr>
        <p:sp>
          <p:nvSpPr>
            <p:cNvPr id="1482" name="Google Shape;1482;p54"/>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3" name="Google Shape;1483;p54"/>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4" name="Google Shape;1484;p54"/>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5" name="Google Shape;1485;p54"/>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6" name="Google Shape;1486;p54"/>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7" name="Google Shape;1487;p54"/>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8" name="Google Shape;1488;p54"/>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9" name="Google Shape;1489;p54"/>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0" name="Google Shape;1490;p54"/>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1" name="Google Shape;1491;p54"/>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2" name="Google Shape;1492;p54"/>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3" name="Google Shape;1493;p54"/>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94" name="Google Shape;1494;p54"/>
          <p:cNvGrpSpPr/>
          <p:nvPr/>
        </p:nvGrpSpPr>
        <p:grpSpPr>
          <a:xfrm>
            <a:off x="7549176" y="3671488"/>
            <a:ext cx="445582" cy="445743"/>
            <a:chOff x="10914672" y="5489861"/>
            <a:chExt cx="719842" cy="720102"/>
          </a:xfrm>
        </p:grpSpPr>
        <p:sp>
          <p:nvSpPr>
            <p:cNvPr id="1495" name="Google Shape;1495;p54"/>
            <p:cNvSpPr/>
            <p:nvPr/>
          </p:nvSpPr>
          <p:spPr>
            <a:xfrm>
              <a:off x="11420014" y="5489861"/>
              <a:ext cx="214500" cy="2151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6" name="Google Shape;1496;p54"/>
            <p:cNvSpPr/>
            <p:nvPr/>
          </p:nvSpPr>
          <p:spPr>
            <a:xfrm>
              <a:off x="11420014" y="5994863"/>
              <a:ext cx="214500" cy="2151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7" name="Google Shape;1497;p54"/>
            <p:cNvSpPr/>
            <p:nvPr/>
          </p:nvSpPr>
          <p:spPr>
            <a:xfrm>
              <a:off x="10914672" y="5489861"/>
              <a:ext cx="214500" cy="2151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8" name="Google Shape;1498;p54"/>
            <p:cNvSpPr/>
            <p:nvPr/>
          </p:nvSpPr>
          <p:spPr>
            <a:xfrm>
              <a:off x="10914672" y="5994863"/>
              <a:ext cx="214500" cy="2151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9" name="Google Shape;1499;p54"/>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0" name="Google Shape;1500;p54"/>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1" name="Google Shape;1501;p54"/>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2" name="Google Shape;1502;p54"/>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3" name="Google Shape;1503;p54"/>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4" name="Google Shape;1504;p54"/>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5" name="Google Shape;1505;p54"/>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6" name="Google Shape;1506;p54"/>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07" name="Google Shape;1507;p54"/>
          <p:cNvGrpSpPr/>
          <p:nvPr/>
        </p:nvGrpSpPr>
        <p:grpSpPr>
          <a:xfrm>
            <a:off x="5954636" y="3681752"/>
            <a:ext cx="445821" cy="425246"/>
            <a:chOff x="8338678" y="5506443"/>
            <a:chExt cx="720227" cy="686988"/>
          </a:xfrm>
        </p:grpSpPr>
        <p:sp>
          <p:nvSpPr>
            <p:cNvPr id="1508" name="Google Shape;1508;p54"/>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9" name="Google Shape;1509;p54"/>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0" name="Google Shape;1510;p54"/>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1" name="Google Shape;1511;p54"/>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2" name="Google Shape;1512;p54"/>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3" name="Google Shape;1513;p54"/>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14" name="Google Shape;1514;p54"/>
          <p:cNvGrpSpPr/>
          <p:nvPr/>
        </p:nvGrpSpPr>
        <p:grpSpPr>
          <a:xfrm>
            <a:off x="2676293" y="3736342"/>
            <a:ext cx="1336824" cy="316035"/>
            <a:chOff x="3042485" y="5594633"/>
            <a:chExt cx="2159652" cy="510557"/>
          </a:xfrm>
        </p:grpSpPr>
        <p:sp>
          <p:nvSpPr>
            <p:cNvPr id="1515" name="Google Shape;1515;p54"/>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6" name="Google Shape;1516;p54"/>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7" name="Google Shape;1517;p54"/>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8" name="Google Shape;1518;p54"/>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9" name="Google Shape;1519;p54"/>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0" name="Google Shape;1520;p54"/>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1" name="Google Shape;1521;p54"/>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2" name="Google Shape;1522;p54"/>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3" name="Google Shape;1523;p54"/>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4" name="Google Shape;1524;p54"/>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5" name="Google Shape;1525;p54"/>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6" name="Google Shape;1526;p54"/>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7" name="Google Shape;1527;p54"/>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8" name="Google Shape;1528;p54"/>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9" name="Google Shape;1529;p54"/>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30" name="Google Shape;1530;p54"/>
          <p:cNvGrpSpPr/>
          <p:nvPr/>
        </p:nvGrpSpPr>
        <p:grpSpPr>
          <a:xfrm>
            <a:off x="1879183" y="4379878"/>
            <a:ext cx="445738" cy="442950"/>
            <a:chOff x="1442627" y="5710929"/>
            <a:chExt cx="594318" cy="590600"/>
          </a:xfrm>
        </p:grpSpPr>
        <p:sp>
          <p:nvSpPr>
            <p:cNvPr id="1531" name="Google Shape;1531;p54"/>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2" name="Google Shape;1532;p54"/>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3" name="Google Shape;1533;p54"/>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4" name="Google Shape;1534;p54"/>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35" name="Google Shape;1535;p54"/>
          <p:cNvGrpSpPr/>
          <p:nvPr/>
        </p:nvGrpSpPr>
        <p:grpSpPr>
          <a:xfrm>
            <a:off x="6788033" y="4378458"/>
            <a:ext cx="373053" cy="445791"/>
            <a:chOff x="8095060" y="5664590"/>
            <a:chExt cx="497404" cy="594389"/>
          </a:xfrm>
        </p:grpSpPr>
        <p:grpSp>
          <p:nvGrpSpPr>
            <p:cNvPr id="1536" name="Google Shape;1536;p54"/>
            <p:cNvGrpSpPr/>
            <p:nvPr/>
          </p:nvGrpSpPr>
          <p:grpSpPr>
            <a:xfrm>
              <a:off x="8095060" y="5969027"/>
              <a:ext cx="497404" cy="289951"/>
              <a:chOff x="8095060" y="5969027"/>
              <a:chExt cx="497404" cy="289951"/>
            </a:xfrm>
          </p:grpSpPr>
          <p:sp>
            <p:nvSpPr>
              <p:cNvPr id="1537" name="Google Shape;1537;p54"/>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8" name="Google Shape;1538;p54"/>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9" name="Google Shape;1539;p54"/>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40" name="Google Shape;1540;p54"/>
            <p:cNvGrpSpPr/>
            <p:nvPr/>
          </p:nvGrpSpPr>
          <p:grpSpPr>
            <a:xfrm>
              <a:off x="8095060" y="5867832"/>
              <a:ext cx="497404" cy="289312"/>
              <a:chOff x="8095060" y="5867832"/>
              <a:chExt cx="497404" cy="289312"/>
            </a:xfrm>
          </p:grpSpPr>
          <p:sp>
            <p:nvSpPr>
              <p:cNvPr id="1541" name="Google Shape;1541;p54"/>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2" name="Google Shape;1542;p54"/>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3" name="Google Shape;1543;p54"/>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44" name="Google Shape;1544;p54"/>
            <p:cNvGrpSpPr/>
            <p:nvPr/>
          </p:nvGrpSpPr>
          <p:grpSpPr>
            <a:xfrm>
              <a:off x="8095060" y="5765998"/>
              <a:ext cx="497404" cy="289312"/>
              <a:chOff x="8095060" y="5765998"/>
              <a:chExt cx="497404" cy="289312"/>
            </a:xfrm>
          </p:grpSpPr>
          <p:sp>
            <p:nvSpPr>
              <p:cNvPr id="1545" name="Google Shape;1545;p54"/>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6" name="Google Shape;1546;p54"/>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7" name="Google Shape;1547;p54"/>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48" name="Google Shape;1548;p54"/>
            <p:cNvGrpSpPr/>
            <p:nvPr/>
          </p:nvGrpSpPr>
          <p:grpSpPr>
            <a:xfrm>
              <a:off x="8095060" y="5664590"/>
              <a:ext cx="497404" cy="290164"/>
              <a:chOff x="8095060" y="5664590"/>
              <a:chExt cx="497404" cy="290164"/>
            </a:xfrm>
          </p:grpSpPr>
          <p:sp>
            <p:nvSpPr>
              <p:cNvPr id="1549" name="Google Shape;1549;p54"/>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0" name="Google Shape;1550;p54"/>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1" name="Google Shape;1551;p54"/>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552" name="Google Shape;1552;p54"/>
          <p:cNvGrpSpPr/>
          <p:nvPr/>
        </p:nvGrpSpPr>
        <p:grpSpPr>
          <a:xfrm>
            <a:off x="2870825" y="4378486"/>
            <a:ext cx="557162" cy="445734"/>
            <a:chOff x="4607809" y="5664627"/>
            <a:chExt cx="742883" cy="594312"/>
          </a:xfrm>
        </p:grpSpPr>
        <p:sp>
          <p:nvSpPr>
            <p:cNvPr id="1553" name="Google Shape;1553;p54"/>
            <p:cNvSpPr/>
            <p:nvPr/>
          </p:nvSpPr>
          <p:spPr>
            <a:xfrm>
              <a:off x="4607809" y="5824234"/>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4" name="Google Shape;1554;p54"/>
            <p:cNvSpPr/>
            <p:nvPr/>
          </p:nvSpPr>
          <p:spPr>
            <a:xfrm>
              <a:off x="4792974" y="5771259"/>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5" name="Google Shape;1555;p54"/>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6" name="Google Shape;1556;p54"/>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7" name="Google Shape;1557;p54"/>
            <p:cNvSpPr/>
            <p:nvPr/>
          </p:nvSpPr>
          <p:spPr>
            <a:xfrm>
              <a:off x="4607809" y="6225382"/>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8" name="Google Shape;1558;p54"/>
            <p:cNvSpPr/>
            <p:nvPr/>
          </p:nvSpPr>
          <p:spPr>
            <a:xfrm>
              <a:off x="4792974" y="6225382"/>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9" name="Google Shape;1559;p54"/>
            <p:cNvSpPr/>
            <p:nvPr/>
          </p:nvSpPr>
          <p:spPr>
            <a:xfrm>
              <a:off x="5112694" y="6225382"/>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60" name="Google Shape;1560;p54"/>
            <p:cNvSpPr/>
            <p:nvPr/>
          </p:nvSpPr>
          <p:spPr>
            <a:xfrm>
              <a:off x="4978822" y="6225382"/>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61" name="Google Shape;1561;p54"/>
          <p:cNvGrpSpPr/>
          <p:nvPr/>
        </p:nvGrpSpPr>
        <p:grpSpPr>
          <a:xfrm>
            <a:off x="3973890" y="4378543"/>
            <a:ext cx="1079865" cy="445620"/>
            <a:chOff x="2571250" y="5664711"/>
            <a:chExt cx="1439820" cy="594160"/>
          </a:xfrm>
        </p:grpSpPr>
        <p:sp>
          <p:nvSpPr>
            <p:cNvPr id="1562" name="Google Shape;1562;p54"/>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3" name="Google Shape;1563;p54"/>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64" name="Google Shape;1564;p54"/>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5" name="Google Shape;1565;p54"/>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66" name="Google Shape;1566;p54"/>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7" name="Google Shape;1567;p54"/>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68" name="Google Shape;1568;p54"/>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9" name="Google Shape;1569;p54"/>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70" name="Google Shape;1570;p54"/>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1" name="Google Shape;1571;p54"/>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72" name="Google Shape;1572;p54"/>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3" name="Google Shape;1573;p54"/>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74" name="Google Shape;1574;p54"/>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5" name="Google Shape;1575;p54"/>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76" name="Google Shape;1576;p54"/>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7" name="Google Shape;1577;p54"/>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78" name="Google Shape;1578;p54"/>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9" name="Google Shape;1579;p54"/>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0" name="Google Shape;1580;p54"/>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1" name="Google Shape;1581;p54"/>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2" name="Google Shape;1582;p54"/>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3" name="Google Shape;1583;p54"/>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4" name="Google Shape;1584;p54"/>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5" name="Google Shape;1585;p54"/>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86" name="Google Shape;1586;p54"/>
          <p:cNvGrpSpPr/>
          <p:nvPr/>
        </p:nvGrpSpPr>
        <p:grpSpPr>
          <a:xfrm>
            <a:off x="5599659" y="4378335"/>
            <a:ext cx="642470" cy="446036"/>
            <a:chOff x="6332670" y="5663946"/>
            <a:chExt cx="856627" cy="594715"/>
          </a:xfrm>
        </p:grpSpPr>
        <p:grpSp>
          <p:nvGrpSpPr>
            <p:cNvPr id="1587" name="Google Shape;1587;p54"/>
            <p:cNvGrpSpPr/>
            <p:nvPr/>
          </p:nvGrpSpPr>
          <p:grpSpPr>
            <a:xfrm>
              <a:off x="6392364" y="5663946"/>
              <a:ext cx="796933" cy="185801"/>
              <a:chOff x="3321050" y="1066800"/>
              <a:chExt cx="6505573" cy="1508125"/>
            </a:xfrm>
          </p:grpSpPr>
          <p:sp>
            <p:nvSpPr>
              <p:cNvPr id="1588" name="Google Shape;1588;p54"/>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89" name="Google Shape;1589;p54"/>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90" name="Google Shape;1590;p54"/>
            <p:cNvGrpSpPr/>
            <p:nvPr/>
          </p:nvGrpSpPr>
          <p:grpSpPr>
            <a:xfrm flipH="1">
              <a:off x="6332670" y="5868403"/>
              <a:ext cx="796933" cy="185801"/>
              <a:chOff x="3321050" y="1066800"/>
              <a:chExt cx="6505573" cy="1508125"/>
            </a:xfrm>
          </p:grpSpPr>
          <p:sp>
            <p:nvSpPr>
              <p:cNvPr id="1591" name="Google Shape;1591;p54"/>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92" name="Google Shape;1592;p54"/>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93" name="Google Shape;1593;p54"/>
            <p:cNvGrpSpPr/>
            <p:nvPr/>
          </p:nvGrpSpPr>
          <p:grpSpPr>
            <a:xfrm>
              <a:off x="6392364" y="6072860"/>
              <a:ext cx="796933" cy="185801"/>
              <a:chOff x="3321050" y="1066800"/>
              <a:chExt cx="6505573" cy="1508125"/>
            </a:xfrm>
          </p:grpSpPr>
          <p:sp>
            <p:nvSpPr>
              <p:cNvPr id="1594" name="Google Shape;1594;p54"/>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95" name="Google Shape;1595;p54"/>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1596" name="Google Shape;1596;p54"/>
          <p:cNvSpPr txBox="1">
            <a:spLocks noGrp="1"/>
          </p:cNvSpPr>
          <p:nvPr>
            <p:ph type="title" idx="4294967295"/>
          </p:nvPr>
        </p:nvSpPr>
        <p:spPr>
          <a:xfrm>
            <a:off x="855300" y="249075"/>
            <a:ext cx="7433400" cy="39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Diagrams and infographics</a:t>
            </a:r>
            <a:endParaRPr sz="2000"/>
          </a:p>
        </p:txBody>
      </p:sp>
      <p:sp>
        <p:nvSpPr>
          <p:cNvPr id="1597" name="Google Shape;1597;p54"/>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2" name="Google Shape;1602;p55"/>
          <p:cNvSpPr txBox="1"/>
          <p:nvPr/>
        </p:nvSpPr>
        <p:spPr>
          <a:xfrm>
            <a:off x="731900" y="914275"/>
            <a:ext cx="66768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latin typeface="Fira Sans Light"/>
                <a:ea typeface="Fira Sans Light"/>
                <a:cs typeface="Fira Sans Light"/>
                <a:sym typeface="Fira Sans Light"/>
              </a:rPr>
              <a:t>You can also use any emoji as an icon!</a:t>
            </a:r>
            <a:endParaRPr>
              <a:solidFill>
                <a:srgbClr val="FFFFFF"/>
              </a:solidFill>
              <a:latin typeface="Fira Sans Light"/>
              <a:ea typeface="Fira Sans Light"/>
              <a:cs typeface="Fira Sans Light"/>
              <a:sym typeface="Fira Sans Light"/>
            </a:endParaRPr>
          </a:p>
          <a:p>
            <a:pPr marL="0" lvl="0" indent="0" algn="l" rtl="0">
              <a:spcBef>
                <a:spcPts val="0"/>
              </a:spcBef>
              <a:spcAft>
                <a:spcPts val="0"/>
              </a:spcAft>
              <a:buClr>
                <a:schemeClr val="dk1"/>
              </a:buClr>
              <a:buSzPts val="1100"/>
              <a:buFont typeface="Arial"/>
              <a:buNone/>
            </a:pPr>
            <a:r>
              <a:rPr lang="en">
                <a:solidFill>
                  <a:srgbClr val="FFFFFF"/>
                </a:solidFill>
                <a:latin typeface="Fira Sans Light"/>
                <a:ea typeface="Fira Sans Light"/>
                <a:cs typeface="Fira Sans Light"/>
                <a:sym typeface="Fira Sans Light"/>
              </a:rPr>
              <a:t>And of course it resizes without losing quality.</a:t>
            </a:r>
            <a:endParaRPr>
              <a:solidFill>
                <a:srgbClr val="FFFFFF"/>
              </a:solidFill>
              <a:latin typeface="Fira Sans Light"/>
              <a:ea typeface="Fira Sans Light"/>
              <a:cs typeface="Fira Sans Light"/>
              <a:sym typeface="Fira Sans Light"/>
            </a:endParaRPr>
          </a:p>
          <a:p>
            <a:pPr marL="0" lvl="0" indent="0" algn="l" rtl="0">
              <a:spcBef>
                <a:spcPts val="0"/>
              </a:spcBef>
              <a:spcAft>
                <a:spcPts val="0"/>
              </a:spcAft>
              <a:buNone/>
            </a:pPr>
            <a:r>
              <a:rPr lang="en">
                <a:solidFill>
                  <a:srgbClr val="FFFFFF"/>
                </a:solidFill>
                <a:latin typeface="Fira Sans Light"/>
                <a:ea typeface="Fira Sans Light"/>
                <a:cs typeface="Fira Sans Light"/>
                <a:sym typeface="Fira Sans Light"/>
              </a:rPr>
              <a:t>How? Follow Google instructions https://twitter.com/googledocs/status/730087240156643328</a:t>
            </a:r>
            <a:endParaRPr>
              <a:solidFill>
                <a:srgbClr val="FFFFFF"/>
              </a:solidFill>
              <a:latin typeface="Fira Sans Light"/>
              <a:ea typeface="Fira Sans Light"/>
              <a:cs typeface="Fira Sans Light"/>
              <a:sym typeface="Fira Sans Light"/>
            </a:endParaRPr>
          </a:p>
        </p:txBody>
      </p:sp>
      <p:sp>
        <p:nvSpPr>
          <p:cNvPr id="1603" name="Google Shape;1603;p55"/>
          <p:cNvSpPr txBox="1"/>
          <p:nvPr/>
        </p:nvSpPr>
        <p:spPr>
          <a:xfrm>
            <a:off x="731900" y="2374250"/>
            <a:ext cx="7327500" cy="25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rgbClr val="FFFFFF"/>
                </a:solidFill>
                <a:latin typeface="Fira Sans Light"/>
                <a:ea typeface="Fira Sans Light"/>
                <a:cs typeface="Fira Sans Light"/>
                <a:sym typeface="Fira Sans Light"/>
              </a:rPr>
              <a:t>✋👆👉👍👤👦👧👨👩👪💃🏃💑❤😂😉😋😒😭👶😸🐟🍒🍔💣📌📖🔨🎃🎈🎨🏈🏰🌏🔌🔑</a:t>
            </a:r>
            <a:r>
              <a:rPr lang="en" sz="2400">
                <a:solidFill>
                  <a:srgbClr val="FFFFFF"/>
                </a:solidFill>
                <a:highlight>
                  <a:srgbClr val="B1E1F5"/>
                </a:highlight>
                <a:latin typeface="Fira Sans Light"/>
                <a:ea typeface="Fira Sans Light"/>
                <a:cs typeface="Fira Sans Light"/>
                <a:sym typeface="Fira Sans Light"/>
              </a:rPr>
              <a:t> and many more...</a:t>
            </a:r>
            <a:endParaRPr sz="2400">
              <a:solidFill>
                <a:srgbClr val="FFFFFF"/>
              </a:solidFill>
              <a:highlight>
                <a:srgbClr val="B1E1F5"/>
              </a:highlight>
              <a:latin typeface="Fira Sans Light"/>
              <a:ea typeface="Fira Sans Light"/>
              <a:cs typeface="Fira Sans Light"/>
              <a:sym typeface="Fira Sans Light"/>
            </a:endParaRPr>
          </a:p>
        </p:txBody>
      </p:sp>
      <p:sp>
        <p:nvSpPr>
          <p:cNvPr id="1604" name="Google Shape;1604;p55"/>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a:spLocks noGrp="1"/>
          </p:cNvSpPr>
          <p:nvPr>
            <p:ph type="title"/>
          </p:nvPr>
        </p:nvSpPr>
        <p:spPr>
          <a:xfrm>
            <a:off x="933667" y="326692"/>
            <a:ext cx="7446000" cy="6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solidFill>
                  <a:schemeClr val="bg1"/>
                </a:solidFill>
                <a:latin typeface="Cambria" panose="02040503050406030204" pitchFamily="18" charset="0"/>
                <a:ea typeface="Cambria" panose="02040503050406030204" pitchFamily="18" charset="0"/>
              </a:rPr>
              <a:t>Ý nghĩa:</a:t>
            </a:r>
            <a:endParaRPr sz="2800" dirty="0">
              <a:solidFill>
                <a:schemeClr val="bg1"/>
              </a:solidFill>
              <a:latin typeface="Cambria" panose="02040503050406030204" pitchFamily="18" charset="0"/>
              <a:ea typeface="Cambria" panose="02040503050406030204" pitchFamily="18" charset="0"/>
            </a:endParaRPr>
          </a:p>
        </p:txBody>
      </p:sp>
      <p:sp>
        <p:nvSpPr>
          <p:cNvPr id="331" name="Google Shape;331;p23"/>
          <p:cNvSpPr txBox="1">
            <a:spLocks noGrp="1"/>
          </p:cNvSpPr>
          <p:nvPr>
            <p:ph type="body" idx="1"/>
          </p:nvPr>
        </p:nvSpPr>
        <p:spPr>
          <a:xfrm>
            <a:off x="428978" y="1243374"/>
            <a:ext cx="8455378" cy="3022500"/>
          </a:xfrm>
          <a:prstGeom prst="rect">
            <a:avLst/>
          </a:prstGeom>
        </p:spPr>
        <p:txBody>
          <a:bodyPr spcFirstLastPara="1" wrap="square" lIns="91425" tIns="91425" rIns="91425" bIns="91425" anchor="t" anchorCtr="0">
            <a:noAutofit/>
          </a:bodyPr>
          <a:lstStyle/>
          <a:p>
            <a:pPr marL="88900" lvl="0" indent="0" algn="l" rtl="0">
              <a:spcBef>
                <a:spcPts val="600"/>
              </a:spcBef>
              <a:spcAft>
                <a:spcPts val="0"/>
              </a:spcAft>
              <a:buSzPts val="2200"/>
              <a:buNone/>
            </a:pPr>
            <a:r>
              <a:rPr lang="vi-VN"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Là </a:t>
            </a:r>
            <a:r>
              <a:rPr lang="vi-VN" b="1" dirty="0" smtClean="0">
                <a:latin typeface="Cambria" panose="02040503050406030204" pitchFamily="18" charset="0"/>
                <a:ea typeface="Cambria" panose="02040503050406030204" pitchFamily="18" charset="0"/>
              </a:rPr>
              <a:t>t</a:t>
            </a:r>
            <a:r>
              <a:rPr lang="en-US" b="1" dirty="0" err="1" smtClean="0">
                <a:latin typeface="Cambria" panose="02040503050406030204" pitchFamily="18" charset="0"/>
                <a:ea typeface="Cambria" panose="02040503050406030204" pitchFamily="18" charset="0"/>
              </a:rPr>
              <a:t>rái</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tim</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của</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cả</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trung</a:t>
            </a:r>
            <a:r>
              <a:rPr lang="en-US" b="1" dirty="0" smtClean="0">
                <a:latin typeface="Cambria" panose="02040503050406030204" pitchFamily="18" charset="0"/>
                <a:ea typeface="Cambria" panose="02040503050406030204" pitchFamily="18" charset="0"/>
              </a:rPr>
              <a:t> </a:t>
            </a:r>
            <a:r>
              <a:rPr lang="vi-VN" b="1" dirty="0" smtClean="0">
                <a:latin typeface="Cambria" panose="02040503050406030204" pitchFamily="18" charset="0"/>
                <a:ea typeface="Cambria" panose="02040503050406030204" pitchFamily="18" charset="0"/>
              </a:rPr>
              <a:t>tâm </a:t>
            </a:r>
            <a:r>
              <a:rPr lang="vi-VN" b="1" dirty="0">
                <a:latin typeface="Cambria" panose="02040503050406030204" pitchFamily="18" charset="0"/>
                <a:ea typeface="Cambria" panose="02040503050406030204" pitchFamily="18" charset="0"/>
              </a:rPr>
              <a:t>đầu não chính trị, hành chính, kinh tế quốc </a:t>
            </a:r>
            <a:r>
              <a:rPr lang="vi-VN" b="1" dirty="0" smtClean="0">
                <a:latin typeface="Cambria" panose="02040503050406030204" pitchFamily="18" charset="0"/>
                <a:ea typeface="Cambria" panose="02040503050406030204" pitchFamily="18" charset="0"/>
              </a:rPr>
              <a:t>gia</a:t>
            </a:r>
            <a:r>
              <a:rPr lang="en-US" b="1" dirty="0" smtClean="0">
                <a:latin typeface="Cambria" panose="02040503050406030204" pitchFamily="18" charset="0"/>
                <a:ea typeface="Cambria" panose="02040503050406030204" pitchFamily="18" charset="0"/>
              </a:rPr>
              <a:t>,…</a:t>
            </a:r>
            <a:endParaRPr lang="vi-VN" b="1" dirty="0">
              <a:latin typeface="Cambria" panose="02040503050406030204" pitchFamily="18" charset="0"/>
              <a:ea typeface="Cambria" panose="02040503050406030204" pitchFamily="18" charset="0"/>
            </a:endParaRPr>
          </a:p>
          <a:p>
            <a:pPr marL="88900" lvl="0" indent="0" algn="l" rtl="0">
              <a:spcBef>
                <a:spcPts val="600"/>
              </a:spcBef>
              <a:spcAft>
                <a:spcPts val="0"/>
              </a:spcAft>
              <a:buSzPts val="2200"/>
              <a:buNone/>
            </a:pPr>
            <a:r>
              <a:rPr lang="vi-VN"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Là đầu mối giao thông quan trọng hàng đầu.</a:t>
            </a:r>
          </a:p>
          <a:p>
            <a:pPr marL="88900" lvl="0" indent="0" algn="l" rtl="0">
              <a:spcBef>
                <a:spcPts val="600"/>
              </a:spcBef>
              <a:spcAft>
                <a:spcPts val="0"/>
              </a:spcAft>
              <a:buSzPts val="2200"/>
              <a:buNone/>
            </a:pPr>
            <a:r>
              <a:rPr lang="vi-VN"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Là trung tâm </a:t>
            </a:r>
            <a:r>
              <a:rPr lang="en-US" b="1" dirty="0" err="1" smtClean="0">
                <a:latin typeface="Cambria" panose="02040503050406030204" pitchFamily="18" charset="0"/>
                <a:ea typeface="Cambria" panose="02040503050406030204" pitchFamily="18" charset="0"/>
              </a:rPr>
              <a:t>về</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khoa</a:t>
            </a:r>
            <a:r>
              <a:rPr lang="en-US" b="1" dirty="0" smtClean="0">
                <a:latin typeface="Cambria" panose="02040503050406030204" pitchFamily="18" charset="0"/>
                <a:ea typeface="Cambria" panose="02040503050406030204" pitchFamily="18" charset="0"/>
              </a:rPr>
              <a:t> học, </a:t>
            </a:r>
            <a:r>
              <a:rPr lang="en-US" b="1" dirty="0" err="1" smtClean="0">
                <a:latin typeface="Cambria" panose="02040503050406030204" pitchFamily="18" charset="0"/>
                <a:ea typeface="Cambria" panose="02040503050406030204" pitchFamily="18" charset="0"/>
              </a:rPr>
              <a:t>công</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nghệ</a:t>
            </a:r>
            <a:r>
              <a:rPr lang="en-US" b="1" dirty="0" smtClean="0">
                <a:latin typeface="Cambria" panose="02040503050406030204" pitchFamily="18" charset="0"/>
                <a:ea typeface="Cambria" panose="02040503050406030204" pitchFamily="18" charset="0"/>
              </a:rPr>
              <a:t>.</a:t>
            </a:r>
            <a:endParaRPr lang="vi-VN" b="1" dirty="0">
              <a:latin typeface="Cambria" panose="02040503050406030204" pitchFamily="18" charset="0"/>
              <a:ea typeface="Cambria" panose="02040503050406030204" pitchFamily="18" charset="0"/>
            </a:endParaRPr>
          </a:p>
          <a:p>
            <a:pPr marL="88900" lvl="0" indent="0" algn="l" rtl="0">
              <a:spcBef>
                <a:spcPts val="600"/>
              </a:spcBef>
              <a:spcAft>
                <a:spcPts val="0"/>
              </a:spcAft>
              <a:buSzPts val="2200"/>
              <a:buNone/>
            </a:pPr>
            <a:r>
              <a:rPr lang="vi-VN" dirty="0">
                <a:latin typeface="Cambria" panose="02040503050406030204" pitchFamily="18" charset="0"/>
                <a:ea typeface="Cambria" panose="02040503050406030204" pitchFamily="18" charset="0"/>
              </a:rPr>
              <a:t>- Góp phần tiếp thu kĩ thuật tiên tiến và phát triển toàn diện nền kinh tế.</a:t>
            </a:r>
            <a:endParaRPr dirty="0">
              <a:latin typeface="Cambria" panose="02040503050406030204" pitchFamily="18" charset="0"/>
              <a:ea typeface="Cambria" panose="02040503050406030204" pitchFamily="18" charset="0"/>
            </a:endParaRPr>
          </a:p>
        </p:txBody>
      </p:sp>
      <p:sp>
        <p:nvSpPr>
          <p:cNvPr id="332" name="Google Shape;332;p23"/>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Shape 317"/>
        <p:cNvGrpSpPr/>
        <p:nvPr/>
      </p:nvGrpSpPr>
      <p:grpSpPr>
        <a:xfrm>
          <a:off x="0" y="0"/>
          <a:ext cx="0" cy="0"/>
          <a:chOff x="0" y="0"/>
          <a:chExt cx="0" cy="0"/>
        </a:xfrm>
      </p:grpSpPr>
      <p:sp>
        <p:nvSpPr>
          <p:cNvPr id="318" name="Google Shape;318;p21"/>
          <p:cNvSpPr txBox="1">
            <a:spLocks noGrp="1"/>
          </p:cNvSpPr>
          <p:nvPr>
            <p:ph type="ctrTitle"/>
          </p:nvPr>
        </p:nvSpPr>
        <p:spPr>
          <a:xfrm>
            <a:off x="1676800" y="1768407"/>
            <a:ext cx="57903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2. Sự phân chia hành chính qua các thời kì</a:t>
            </a:r>
            <a:endParaRPr dirty="0">
              <a:solidFill>
                <a:schemeClr val="tx1"/>
              </a:solidFill>
            </a:endParaRPr>
          </a:p>
          <a:p>
            <a:pPr marL="0" lvl="0" indent="0" algn="ctr" rtl="0">
              <a:spcBef>
                <a:spcPts val="0"/>
              </a:spcBef>
              <a:spcAft>
                <a:spcPts val="0"/>
              </a:spcAft>
              <a:buNone/>
            </a:pPr>
            <a:endParaRPr dirty="0"/>
          </a:p>
        </p:txBody>
      </p:sp>
      <p:sp>
        <p:nvSpPr>
          <p:cNvPr id="3" name="Subtitle 2">
            <a:extLst>
              <a:ext uri="{FF2B5EF4-FFF2-40B4-BE49-F238E27FC236}">
                <a16:creationId xmlns:a16="http://schemas.microsoft.com/office/drawing/2014/main" id="{C89A3D02-55E0-4A08-B472-EEE7586C127A}"/>
              </a:ext>
            </a:extLst>
          </p:cNvPr>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9" name="Google Shape;359;p25"/>
          <p:cNvSpPr txBox="1">
            <a:spLocks noGrp="1"/>
          </p:cNvSpPr>
          <p:nvPr>
            <p:ph type="body" idx="2"/>
          </p:nvPr>
        </p:nvSpPr>
        <p:spPr>
          <a:xfrm>
            <a:off x="1377532" y="1490365"/>
            <a:ext cx="6355764" cy="1295400"/>
          </a:xfrm>
          <a:prstGeom prst="rect">
            <a:avLst/>
          </a:prstGeom>
        </p:spPr>
        <p:txBody>
          <a:bodyPr spcFirstLastPara="1" wrap="square" lIns="91425" tIns="91425" rIns="91425" bIns="91425" anchor="t" anchorCtr="0">
            <a:noAutofit/>
          </a:bodyPr>
          <a:lstStyle/>
          <a:p>
            <a:pPr marL="285750" lvl="0" indent="-285750" algn="just" rtl="0">
              <a:lnSpc>
                <a:spcPct val="150000"/>
              </a:lnSpc>
              <a:spcBef>
                <a:spcPts val="600"/>
              </a:spcBef>
              <a:spcAft>
                <a:spcPts val="0"/>
              </a:spcAft>
              <a:buFontTx/>
              <a:buChar char="-"/>
            </a:pPr>
            <a:r>
              <a:rPr lang="en-US" b="1" dirty="0" err="1" smtClean="0">
                <a:latin typeface="Cambria" panose="02040503050406030204" pitchFamily="18" charset="0"/>
                <a:ea typeface="Cambria" panose="02040503050406030204" pitchFamily="18" charset="0"/>
                <a:cs typeface="Fira Sans"/>
                <a:sym typeface="Fira Sans"/>
              </a:rPr>
              <a:t>Hà</a:t>
            </a:r>
            <a:r>
              <a:rPr lang="en-US" b="1" dirty="0" smtClean="0">
                <a:latin typeface="Cambria" panose="02040503050406030204" pitchFamily="18" charset="0"/>
                <a:ea typeface="Cambria" panose="02040503050406030204" pitchFamily="18" charset="0"/>
                <a:cs typeface="Fira Sans"/>
                <a:sym typeface="Fira Sans"/>
              </a:rPr>
              <a:t> </a:t>
            </a:r>
            <a:r>
              <a:rPr lang="en-US" b="1" dirty="0" err="1" smtClean="0">
                <a:latin typeface="Cambria" panose="02040503050406030204" pitchFamily="18" charset="0"/>
                <a:ea typeface="Cambria" panose="02040503050406030204" pitchFamily="18" charset="0"/>
                <a:cs typeface="Fira Sans"/>
                <a:sym typeface="Fira Sans"/>
              </a:rPr>
              <a:t>Nội</a:t>
            </a:r>
            <a:r>
              <a:rPr lang="en-US" b="1" dirty="0" smtClean="0">
                <a:latin typeface="Cambria" panose="02040503050406030204" pitchFamily="18" charset="0"/>
                <a:ea typeface="Cambria" panose="02040503050406030204" pitchFamily="18" charset="0"/>
                <a:cs typeface="Fira Sans"/>
                <a:sym typeface="Fira Sans"/>
              </a:rPr>
              <a:t> </a:t>
            </a:r>
            <a:r>
              <a:rPr lang="en-US" b="1" dirty="0" err="1" smtClean="0">
                <a:latin typeface="Cambria" panose="02040503050406030204" pitchFamily="18" charset="0"/>
                <a:ea typeface="Cambria" panose="02040503050406030204" pitchFamily="18" charset="0"/>
                <a:cs typeface="Fira Sans"/>
                <a:sym typeface="Fira Sans"/>
              </a:rPr>
              <a:t>hình</a:t>
            </a:r>
            <a:r>
              <a:rPr lang="en-US" b="1" dirty="0" smtClean="0">
                <a:latin typeface="Cambria" panose="02040503050406030204" pitchFamily="18" charset="0"/>
                <a:ea typeface="Cambria" panose="02040503050406030204" pitchFamily="18" charset="0"/>
                <a:cs typeface="Fira Sans"/>
                <a:sym typeface="Fira Sans"/>
              </a:rPr>
              <a:t> </a:t>
            </a:r>
            <a:r>
              <a:rPr lang="en-US" b="1" dirty="0" err="1" smtClean="0">
                <a:latin typeface="Cambria" panose="02040503050406030204" pitchFamily="18" charset="0"/>
                <a:ea typeface="Cambria" panose="02040503050406030204" pitchFamily="18" charset="0"/>
                <a:cs typeface="Fira Sans"/>
                <a:sym typeface="Fira Sans"/>
              </a:rPr>
              <a:t>thành</a:t>
            </a:r>
            <a:r>
              <a:rPr lang="vi-VN" b="1" dirty="0" smtClean="0">
                <a:latin typeface="Cambria" panose="02040503050406030204" pitchFamily="18" charset="0"/>
                <a:ea typeface="Cambria" panose="02040503050406030204" pitchFamily="18" charset="0"/>
                <a:cs typeface="Fira Sans"/>
                <a:sym typeface="Fira Sans"/>
              </a:rPr>
              <a:t> </a:t>
            </a:r>
            <a:r>
              <a:rPr lang="vi-VN" b="1" dirty="0">
                <a:latin typeface="Cambria" panose="02040503050406030204" pitchFamily="18" charset="0"/>
                <a:ea typeface="Cambria" panose="02040503050406030204" pitchFamily="18" charset="0"/>
                <a:cs typeface="Fira Sans"/>
                <a:sym typeface="Fira Sans"/>
              </a:rPr>
              <a:t>năm 1010 do Lý Công Uẩn dời đô từ Hoa Lư ra Đại La và lấy tên là Thăng Long</a:t>
            </a:r>
            <a:r>
              <a:rPr lang="vi-VN" b="1" dirty="0" smtClean="0">
                <a:latin typeface="Cambria" panose="02040503050406030204" pitchFamily="18" charset="0"/>
                <a:ea typeface="Cambria" panose="02040503050406030204" pitchFamily="18" charset="0"/>
                <a:cs typeface="Fira Sans"/>
                <a:sym typeface="Fira Sans"/>
              </a:rPr>
              <a:t>.</a:t>
            </a:r>
            <a:endParaRPr lang="en-US" b="1" dirty="0" smtClean="0">
              <a:latin typeface="Cambria" panose="02040503050406030204" pitchFamily="18" charset="0"/>
              <a:ea typeface="Cambria" panose="02040503050406030204" pitchFamily="18" charset="0"/>
              <a:cs typeface="Fira Sans"/>
              <a:sym typeface="Fira Sans"/>
            </a:endParaRPr>
          </a:p>
          <a:p>
            <a:pPr marL="285750" lvl="0" indent="-285750" algn="just" rtl="0">
              <a:lnSpc>
                <a:spcPct val="150000"/>
              </a:lnSpc>
              <a:spcBef>
                <a:spcPts val="600"/>
              </a:spcBef>
              <a:spcAft>
                <a:spcPts val="0"/>
              </a:spcAft>
              <a:buFontTx/>
              <a:buChar char="-"/>
            </a:pPr>
            <a:r>
              <a:rPr lang="en-US" b="1" dirty="0" err="1" smtClean="0">
                <a:latin typeface="Cambria" panose="02040503050406030204" pitchFamily="18" charset="0"/>
                <a:ea typeface="Cambria" panose="02040503050406030204" pitchFamily="18" charset="0"/>
                <a:sym typeface="Fira Sans"/>
              </a:rPr>
              <a:t>Năm</a:t>
            </a:r>
            <a:r>
              <a:rPr lang="en-US" b="1" dirty="0" smtClean="0">
                <a:latin typeface="Cambria" panose="02040503050406030204" pitchFamily="18" charset="0"/>
                <a:ea typeface="Cambria" panose="02040503050406030204" pitchFamily="18" charset="0"/>
                <a:sym typeface="Fira Sans"/>
              </a:rPr>
              <a:t> 1945, </a:t>
            </a:r>
            <a:r>
              <a:rPr lang="en-US" b="1" dirty="0" err="1" smtClean="0">
                <a:latin typeface="Cambria" panose="02040503050406030204" pitchFamily="18" charset="0"/>
                <a:ea typeface="Cambria" panose="02040503050406030204" pitchFamily="18" charset="0"/>
                <a:sym typeface="Fira Sans"/>
              </a:rPr>
              <a:t>Cách</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mạng</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tháng</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Tám</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thành</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công</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Hà</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Nội</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trở</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thành</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Thủ</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đô</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của</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nước</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Việt</a:t>
            </a:r>
            <a:r>
              <a:rPr lang="en-US" b="1" dirty="0" smtClean="0">
                <a:latin typeface="Cambria" panose="02040503050406030204" pitchFamily="18" charset="0"/>
                <a:ea typeface="Cambria" panose="02040503050406030204" pitchFamily="18" charset="0"/>
                <a:sym typeface="Fira Sans"/>
              </a:rPr>
              <a:t> Nam </a:t>
            </a:r>
            <a:r>
              <a:rPr lang="en-US" b="1" dirty="0" err="1">
                <a:latin typeface="Cambria" panose="02040503050406030204" pitchFamily="18" charset="0"/>
                <a:ea typeface="Cambria" panose="02040503050406030204" pitchFamily="18" charset="0"/>
                <a:sym typeface="Fira Sans"/>
              </a:rPr>
              <a:t>D</a:t>
            </a:r>
            <a:r>
              <a:rPr lang="en-US" b="1" dirty="0" err="1" smtClean="0">
                <a:latin typeface="Cambria" panose="02040503050406030204" pitchFamily="18" charset="0"/>
                <a:ea typeface="Cambria" panose="02040503050406030204" pitchFamily="18" charset="0"/>
                <a:sym typeface="Fira Sans"/>
              </a:rPr>
              <a:t>ân</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chủ</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Cộng</a:t>
            </a:r>
            <a:r>
              <a:rPr lang="en-US" b="1" dirty="0" smtClean="0">
                <a:latin typeface="Cambria" panose="02040503050406030204" pitchFamily="18" charset="0"/>
                <a:ea typeface="Cambria" panose="02040503050406030204" pitchFamily="18" charset="0"/>
                <a:sym typeface="Fira Sans"/>
              </a:rPr>
              <a:t> </a:t>
            </a:r>
            <a:r>
              <a:rPr lang="en-US" b="1" dirty="0" err="1" smtClean="0">
                <a:latin typeface="Cambria" panose="02040503050406030204" pitchFamily="18" charset="0"/>
                <a:ea typeface="Cambria" panose="02040503050406030204" pitchFamily="18" charset="0"/>
                <a:sym typeface="Fira Sans"/>
              </a:rPr>
              <a:t>hoà</a:t>
            </a:r>
            <a:endParaRPr dirty="0">
              <a:latin typeface="Cambria" panose="02040503050406030204" pitchFamily="18" charset="0"/>
              <a:ea typeface="Cambria" panose="02040503050406030204" pitchFamily="18" charset="0"/>
            </a:endParaRPr>
          </a:p>
        </p:txBody>
      </p:sp>
      <p:sp>
        <p:nvSpPr>
          <p:cNvPr id="360" name="Google Shape;360;p25"/>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4" name="Speech Bubble: Oval 3">
            <a:extLst>
              <a:ext uri="{FF2B5EF4-FFF2-40B4-BE49-F238E27FC236}">
                <a16:creationId xmlns:a16="http://schemas.microsoft.com/office/drawing/2014/main" id="{63DAA9C1-2F88-4ADA-B643-31A735C50478}"/>
              </a:ext>
            </a:extLst>
          </p:cNvPr>
          <p:cNvSpPr/>
          <p:nvPr/>
        </p:nvSpPr>
        <p:spPr>
          <a:xfrm>
            <a:off x="4045713" y="1137940"/>
            <a:ext cx="3614100" cy="200025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rtl="0">
              <a:spcBef>
                <a:spcPts val="600"/>
              </a:spcBef>
              <a:spcAft>
                <a:spcPts val="0"/>
              </a:spcAft>
              <a:buNone/>
            </a:pPr>
            <a:r>
              <a:rPr lang="vi-VN" sz="1800" b="1" dirty="0">
                <a:latin typeface="Fira Sans"/>
                <a:ea typeface="Fira Sans"/>
                <a:cs typeface="Fira Sans"/>
                <a:sym typeface="Fira Sans"/>
              </a:rPr>
              <a:t>Dựa vào kiến thức </a:t>
            </a:r>
            <a:r>
              <a:rPr lang="vi-VN" sz="1800" b="1" dirty="0" smtClean="0">
                <a:latin typeface="Fira Sans"/>
                <a:ea typeface="Fira Sans"/>
                <a:cs typeface="Fira Sans"/>
                <a:sym typeface="Fira Sans"/>
              </a:rPr>
              <a:t>l</a:t>
            </a:r>
            <a:r>
              <a:rPr lang="en-US" sz="1800" b="1" dirty="0">
                <a:latin typeface="Fira Sans"/>
                <a:ea typeface="Fira Sans"/>
                <a:cs typeface="Fira Sans"/>
                <a:sym typeface="Fira Sans"/>
              </a:rPr>
              <a:t>ị</a:t>
            </a:r>
            <a:r>
              <a:rPr lang="vi-VN" sz="1800" b="1" dirty="0" smtClean="0">
                <a:latin typeface="Fira Sans"/>
                <a:ea typeface="Fira Sans"/>
                <a:cs typeface="Fira Sans"/>
                <a:sym typeface="Fira Sans"/>
              </a:rPr>
              <a:t>ch sử</a:t>
            </a:r>
            <a:r>
              <a:rPr lang="en-US" sz="1800" b="1" dirty="0" smtClean="0">
                <a:latin typeface="Fira Sans"/>
                <a:ea typeface="Fira Sans"/>
                <a:cs typeface="Fira Sans"/>
                <a:sym typeface="Fira Sans"/>
              </a:rPr>
              <a:t>, </a:t>
            </a:r>
            <a:r>
              <a:rPr lang="en-US" sz="1800" b="1" dirty="0" err="1" smtClean="0">
                <a:latin typeface="Fira Sans"/>
                <a:ea typeface="Fira Sans"/>
                <a:cs typeface="Fira Sans"/>
                <a:sym typeface="Fira Sans"/>
              </a:rPr>
              <a:t>hãy</a:t>
            </a:r>
            <a:r>
              <a:rPr lang="en-US" sz="1800" b="1" dirty="0" smtClean="0">
                <a:latin typeface="Fira Sans"/>
                <a:ea typeface="Fira Sans"/>
                <a:cs typeface="Fira Sans"/>
                <a:sym typeface="Fira Sans"/>
              </a:rPr>
              <a:t> </a:t>
            </a:r>
            <a:r>
              <a:rPr lang="vi-VN" sz="1800" b="1" dirty="0">
                <a:latin typeface="Fira Sans"/>
                <a:ea typeface="Fira Sans"/>
                <a:cs typeface="Fira Sans"/>
                <a:sym typeface="Fira Sans"/>
              </a:rPr>
              <a:t>cho biết Hà Nội được thành lập vào năm </a:t>
            </a:r>
            <a:r>
              <a:rPr lang="vi-VN" sz="1800" b="1" dirty="0" smtClean="0">
                <a:latin typeface="Fira Sans"/>
                <a:ea typeface="Fira Sans"/>
                <a:cs typeface="Fira Sans"/>
                <a:sym typeface="Fira Sans"/>
              </a:rPr>
              <a:t>nào</a:t>
            </a:r>
            <a:r>
              <a:rPr lang="en-US" sz="1800" b="1" dirty="0">
                <a:latin typeface="Fira Sans"/>
                <a:ea typeface="Fira Sans"/>
                <a:cs typeface="Fira Sans"/>
                <a:sym typeface="Fira Sans"/>
              </a:rPr>
              <a:t>?</a:t>
            </a:r>
            <a:endParaRPr lang="vi-VN"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59">
                                            <p:txEl>
                                              <p:pRg st="0" end="0"/>
                                            </p:txEl>
                                          </p:spTgt>
                                        </p:tgtEl>
                                        <p:attrNameLst>
                                          <p:attrName>style.visibility</p:attrName>
                                        </p:attrNameLst>
                                      </p:cBhvr>
                                      <p:to>
                                        <p:strVal val="visible"/>
                                      </p:to>
                                    </p:set>
                                    <p:animEffect transition="in" filter="barn(inVertical)">
                                      <p:cBhvr>
                                        <p:cTn id="16" dur="500"/>
                                        <p:tgtEl>
                                          <p:spTgt spid="3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9">
                                            <p:txEl>
                                              <p:pRg st="1" end="1"/>
                                            </p:txEl>
                                          </p:spTgt>
                                        </p:tgtEl>
                                        <p:attrNameLst>
                                          <p:attrName>style.visibility</p:attrName>
                                        </p:attrNameLst>
                                      </p:cBhvr>
                                      <p:to>
                                        <p:strVal val="visible"/>
                                      </p:to>
                                    </p:set>
                                    <p:animEffect transition="in" filter="barn(inVertical)">
                                      <p:cBhvr>
                                        <p:cTn id="21" dur="500"/>
                                        <p:tgtEl>
                                          <p:spTgt spid="3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build="p"/>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22"/>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030" name="Picture 6" descr="Bản đồ giao thông Hà Nội mới nhất năm 2017 - Vntrip.vn">
            <a:extLst>
              <a:ext uri="{FF2B5EF4-FFF2-40B4-BE49-F238E27FC236}">
                <a16:creationId xmlns:a16="http://schemas.microsoft.com/office/drawing/2014/main" id="{A7798DBA-7ACC-4EB0-A7D9-87A93A9AD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151" y="-4328"/>
            <a:ext cx="5791200" cy="51478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7BDFE6-9556-4E7F-8965-103E222551F6}"/>
              </a:ext>
            </a:extLst>
          </p:cNvPr>
          <p:cNvSpPr txBox="1"/>
          <p:nvPr/>
        </p:nvSpPr>
        <p:spPr>
          <a:xfrm>
            <a:off x="194101" y="978003"/>
            <a:ext cx="1932066" cy="3416320"/>
          </a:xfrm>
          <a:prstGeom prst="rect">
            <a:avLst/>
          </a:prstGeom>
          <a:noFill/>
        </p:spPr>
        <p:txBody>
          <a:bodyPr wrap="square" rtlCol="0">
            <a:spAutoFit/>
          </a:bodyPr>
          <a:lstStyle/>
          <a:p>
            <a:pPr algn="just">
              <a:lnSpc>
                <a:spcPct val="150000"/>
              </a:lnSpc>
            </a:pPr>
            <a:r>
              <a:rPr lang="en-US" sz="1800" b="1" dirty="0" err="1">
                <a:solidFill>
                  <a:schemeClr val="bg1"/>
                </a:solidFill>
                <a:latin typeface="Times New Roman" panose="02020603050405020304" pitchFamily="18" charset="0"/>
                <a:cs typeface="Times New Roman" panose="02020603050405020304" pitchFamily="18" charset="0"/>
              </a:rPr>
              <a:t>Dựa</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vào</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bản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đồ</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hành</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chính</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và</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những</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hiểu</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biết</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của</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mình</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hãy</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cho</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biết</a:t>
            </a:r>
            <a:r>
              <a:rPr lang="en-US" sz="1800" b="1" dirty="0">
                <a:solidFill>
                  <a:schemeClr val="bg1"/>
                </a:solidFill>
                <a:latin typeface="Times New Roman" panose="02020603050405020304" pitchFamily="18" charset="0"/>
                <a:cs typeface="Times New Roman" panose="02020603050405020304" pitchFamily="18" charset="0"/>
              </a:rPr>
              <a:t> Hà Nội </a:t>
            </a:r>
            <a:r>
              <a:rPr lang="en-US" sz="1800" b="1" dirty="0" err="1">
                <a:solidFill>
                  <a:schemeClr val="bg1"/>
                </a:solidFill>
                <a:latin typeface="Times New Roman" panose="02020603050405020304" pitchFamily="18" charset="0"/>
                <a:cs typeface="Times New Roman" panose="02020603050405020304" pitchFamily="18" charset="0"/>
              </a:rPr>
              <a:t>có</a:t>
            </a:r>
            <a:r>
              <a:rPr lang="en-US" sz="1800" b="1" dirty="0">
                <a:solidFill>
                  <a:schemeClr val="bg1"/>
                </a:solidFill>
                <a:latin typeface="Times New Roman" panose="02020603050405020304" pitchFamily="18" charset="0"/>
                <a:cs typeface="Times New Roman" panose="02020603050405020304" pitchFamily="18" charset="0"/>
              </a:rPr>
              <a:t> bao </a:t>
            </a:r>
            <a:r>
              <a:rPr lang="en-US" sz="1800" b="1" dirty="0" err="1">
                <a:solidFill>
                  <a:schemeClr val="bg1"/>
                </a:solidFill>
                <a:latin typeface="Times New Roman" panose="02020603050405020304" pitchFamily="18" charset="0"/>
                <a:cs typeface="Times New Roman" panose="02020603050405020304" pitchFamily="18" charset="0"/>
              </a:rPr>
              <a:t>nhiêu</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quận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huyện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thị</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xã</a:t>
            </a:r>
            <a:r>
              <a:rPr lang="en-US" sz="1800"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title"/>
          </p:nvPr>
        </p:nvSpPr>
        <p:spPr>
          <a:xfrm>
            <a:off x="440268" y="1068636"/>
            <a:ext cx="7737293" cy="6660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nay, </a:t>
            </a:r>
            <a:r>
              <a:rPr lang="vi-VN" sz="2000" dirty="0">
                <a:latin typeface="Cambria" panose="02040503050406030204" pitchFamily="18" charset="0"/>
                <a:ea typeface="Cambria" panose="02040503050406030204" pitchFamily="18" charset="0"/>
              </a:rPr>
              <a:t>Hà Nội </a:t>
            </a:r>
            <a:r>
              <a:rPr lang="en-US" sz="2000" dirty="0" err="1" smtClean="0">
                <a:latin typeface="Cambria" panose="02040503050406030204" pitchFamily="18" charset="0"/>
                <a:ea typeface="Cambria" panose="02040503050406030204" pitchFamily="18" charset="0"/>
              </a:rPr>
              <a:t>gồm</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có </a:t>
            </a:r>
            <a:r>
              <a:rPr lang="vi-VN" sz="2000" dirty="0">
                <a:latin typeface="Cambria" panose="02040503050406030204" pitchFamily="18" charset="0"/>
                <a:ea typeface="Cambria" panose="02040503050406030204" pitchFamily="18" charset="0"/>
              </a:rPr>
              <a:t>30 đơn vị hành </a:t>
            </a:r>
            <a:r>
              <a:rPr lang="vi-VN" sz="2000" dirty="0" smtClean="0">
                <a:latin typeface="Cambria" panose="02040503050406030204" pitchFamily="18" charset="0"/>
                <a:ea typeface="Cambria" panose="02040503050406030204" pitchFamily="18" charset="0"/>
              </a:rPr>
              <a:t>chính</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trong</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đó</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có</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12 quận, 17 huyện</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 1 thị xã.</a:t>
            </a:r>
            <a:endParaRPr sz="2000" dirty="0">
              <a:latin typeface="Cambria" panose="02040503050406030204" pitchFamily="18" charset="0"/>
              <a:ea typeface="Cambria" panose="02040503050406030204" pitchFamily="18" charset="0"/>
            </a:endParaRPr>
          </a:p>
        </p:txBody>
      </p:sp>
      <p:sp>
        <p:nvSpPr>
          <p:cNvPr id="369" name="Google Shape;369;p26"/>
          <p:cNvSpPr txBox="1">
            <a:spLocks noGrp="1"/>
          </p:cNvSpPr>
          <p:nvPr>
            <p:ph type="sldNum" idx="12"/>
          </p:nvPr>
        </p:nvSpPr>
        <p:spPr>
          <a:xfrm>
            <a:off x="8540298" y="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4" name="TextBox 13">
            <a:extLst>
              <a:ext uri="{FF2B5EF4-FFF2-40B4-BE49-F238E27FC236}">
                <a16:creationId xmlns:a16="http://schemas.microsoft.com/office/drawing/2014/main" id="{B79AB07B-C01C-484C-BEFA-4553D1D2C739}"/>
              </a:ext>
            </a:extLst>
          </p:cNvPr>
          <p:cNvSpPr txBox="1"/>
          <p:nvPr/>
        </p:nvSpPr>
        <p:spPr>
          <a:xfrm>
            <a:off x="440268" y="1794109"/>
            <a:ext cx="7967564" cy="2246769"/>
          </a:xfrm>
          <a:prstGeom prst="rect">
            <a:avLst/>
          </a:prstGeom>
          <a:noFill/>
        </p:spPr>
        <p:txBody>
          <a:bodyPr wrap="square">
            <a:spAutoFit/>
          </a:bodyPr>
          <a:lstStyle/>
          <a:p>
            <a:pPr algn="just"/>
            <a:r>
              <a:rPr lang="en-US" sz="2000" b="1" dirty="0">
                <a:solidFill>
                  <a:schemeClr val="bg1"/>
                </a:solidFill>
                <a:latin typeface="Cambria" panose="02040503050406030204" pitchFamily="18" charset="0"/>
                <a:ea typeface="Cambria" panose="02040503050406030204" pitchFamily="18" charset="0"/>
              </a:rPr>
              <a:t>+ </a:t>
            </a:r>
            <a:r>
              <a:rPr lang="vi-VN" sz="2000" b="1" dirty="0">
                <a:solidFill>
                  <a:schemeClr val="bg1"/>
                </a:solidFill>
                <a:latin typeface="Cambria" panose="02040503050406030204" pitchFamily="18" charset="0"/>
                <a:ea typeface="Cambria" panose="02040503050406030204" pitchFamily="18" charset="0"/>
              </a:rPr>
              <a:t>12 quận: </a:t>
            </a:r>
            <a:r>
              <a:rPr lang="vi-VN" sz="2000" dirty="0">
                <a:solidFill>
                  <a:schemeClr val="bg1"/>
                </a:solidFill>
                <a:latin typeface="Cambria" panose="02040503050406030204" pitchFamily="18" charset="0"/>
                <a:ea typeface="Cambria" panose="02040503050406030204" pitchFamily="18" charset="0"/>
              </a:rPr>
              <a:t>Ba Đình, Bắc Từ Liêm, Cầu Giấy, Đống Đa, Hà Đông, Hai Bà Trưng, Hoàn Kiếm, Hoàng Mai, Long Biên, Nam Từ Liêm, Tây Hồ, Thanh Xuân;</a:t>
            </a:r>
          </a:p>
          <a:p>
            <a:pPr algn="just"/>
            <a:r>
              <a:rPr lang="en-US" sz="2000" b="1" dirty="0">
                <a:solidFill>
                  <a:schemeClr val="bg1"/>
                </a:solidFill>
                <a:latin typeface="Cambria" panose="02040503050406030204" pitchFamily="18" charset="0"/>
                <a:ea typeface="Cambria" panose="02040503050406030204" pitchFamily="18" charset="0"/>
              </a:rPr>
              <a:t>+</a:t>
            </a:r>
            <a:r>
              <a:rPr lang="vi-VN" sz="2000" b="1" dirty="0">
                <a:solidFill>
                  <a:schemeClr val="bg1"/>
                </a:solidFill>
                <a:latin typeface="Cambria" panose="02040503050406030204" pitchFamily="18" charset="0"/>
                <a:ea typeface="Cambria" panose="02040503050406030204" pitchFamily="18" charset="0"/>
              </a:rPr>
              <a:t> 17 huyện: </a:t>
            </a:r>
            <a:r>
              <a:rPr lang="vi-VN" sz="2000" dirty="0">
                <a:solidFill>
                  <a:schemeClr val="bg1"/>
                </a:solidFill>
                <a:latin typeface="Cambria" panose="02040503050406030204" pitchFamily="18" charset="0"/>
                <a:ea typeface="Cambria" panose="02040503050406030204" pitchFamily="18" charset="0"/>
              </a:rPr>
              <a:t>Ba Vì, Chương Mỹ, Đan Phượng, Đông Anh, Gia Lâm, Hoài Đức, Mê Linh, Mỹ Đức, Phúc Thọ, Phú Xuyên, Quốc Oai, Sóc Sơn, Thạch Thất, Thanh Oai, Thanh Trì, Thường Tín, Ứng Hòa;</a:t>
            </a:r>
          </a:p>
          <a:p>
            <a:pPr algn="just"/>
            <a:r>
              <a:rPr lang="en-US" sz="2000" b="1" dirty="0">
                <a:solidFill>
                  <a:schemeClr val="bg1"/>
                </a:solidFill>
                <a:latin typeface="Cambria" panose="02040503050406030204" pitchFamily="18" charset="0"/>
                <a:ea typeface="Cambria" panose="02040503050406030204" pitchFamily="18" charset="0"/>
              </a:rPr>
              <a:t>+</a:t>
            </a:r>
            <a:r>
              <a:rPr lang="vi-VN" sz="2000" b="1" dirty="0">
                <a:solidFill>
                  <a:schemeClr val="bg1"/>
                </a:solidFill>
                <a:latin typeface="Cambria" panose="02040503050406030204" pitchFamily="18" charset="0"/>
                <a:ea typeface="Cambria" panose="02040503050406030204" pitchFamily="18" charset="0"/>
              </a:rPr>
              <a:t> </a:t>
            </a:r>
            <a:r>
              <a:rPr lang="en-US" sz="2000" b="1" dirty="0">
                <a:solidFill>
                  <a:schemeClr val="bg1"/>
                </a:solidFill>
                <a:latin typeface="Cambria" panose="02040503050406030204" pitchFamily="18" charset="0"/>
                <a:ea typeface="Cambria" panose="02040503050406030204" pitchFamily="18" charset="0"/>
              </a:rPr>
              <a:t>1</a:t>
            </a:r>
            <a:r>
              <a:rPr lang="vi-VN" sz="2000" b="1" dirty="0" smtClean="0">
                <a:solidFill>
                  <a:schemeClr val="bg1"/>
                </a:solidFill>
                <a:latin typeface="Cambria" panose="02040503050406030204" pitchFamily="18" charset="0"/>
                <a:ea typeface="Cambria" panose="02040503050406030204" pitchFamily="18" charset="0"/>
              </a:rPr>
              <a:t> </a:t>
            </a:r>
            <a:r>
              <a:rPr lang="en-US" sz="2000" b="1" dirty="0">
                <a:solidFill>
                  <a:schemeClr val="bg1"/>
                </a:solidFill>
                <a:latin typeface="Cambria" panose="02040503050406030204" pitchFamily="18" charset="0"/>
                <a:ea typeface="Cambria" panose="02040503050406030204" pitchFamily="18" charset="0"/>
              </a:rPr>
              <a:t>t</a:t>
            </a:r>
            <a:r>
              <a:rPr lang="vi-VN" sz="2000" b="1" dirty="0" smtClean="0">
                <a:solidFill>
                  <a:schemeClr val="bg1"/>
                </a:solidFill>
                <a:latin typeface="Cambria" panose="02040503050406030204" pitchFamily="18" charset="0"/>
                <a:ea typeface="Cambria" panose="02040503050406030204" pitchFamily="18" charset="0"/>
              </a:rPr>
              <a:t>hị xã</a:t>
            </a:r>
            <a:r>
              <a:rPr lang="en-US" sz="2000" b="1" dirty="0" smtClean="0">
                <a:solidFill>
                  <a:schemeClr val="bg1"/>
                </a:solidFill>
                <a:latin typeface="Cambria" panose="02040503050406030204" pitchFamily="18" charset="0"/>
                <a:ea typeface="Cambria" panose="02040503050406030204" pitchFamily="18" charset="0"/>
              </a:rPr>
              <a:t>:</a:t>
            </a:r>
            <a:r>
              <a:rPr lang="vi-VN" sz="2000" b="1" dirty="0" smtClean="0">
                <a:solidFill>
                  <a:schemeClr val="bg1"/>
                </a:solidFill>
                <a:latin typeface="Cambria" panose="02040503050406030204" pitchFamily="18" charset="0"/>
                <a:ea typeface="Cambria" panose="02040503050406030204" pitchFamily="18" charset="0"/>
              </a:rPr>
              <a:t> </a:t>
            </a:r>
            <a:r>
              <a:rPr lang="vi-VN" sz="2000" b="1" dirty="0">
                <a:solidFill>
                  <a:schemeClr val="bg1"/>
                </a:solidFill>
                <a:latin typeface="Cambria" panose="02040503050406030204" pitchFamily="18" charset="0"/>
                <a:ea typeface="Cambria" panose="02040503050406030204" pitchFamily="18" charset="0"/>
              </a:rPr>
              <a:t>Sơn Tây.</a:t>
            </a:r>
            <a:endParaRPr lang="en-US" sz="2000" b="1" dirty="0">
              <a:solidFill>
                <a:schemeClr val="bg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erges template">
  <a:themeElements>
    <a:clrScheme name="Custom 347">
      <a:dk1>
        <a:srgbClr val="000000"/>
      </a:dk1>
      <a:lt1>
        <a:srgbClr val="FFFFFF"/>
      </a:lt1>
      <a:dk2>
        <a:srgbClr val="687277"/>
      </a:dk2>
      <a:lt2>
        <a:srgbClr val="E4E9EB"/>
      </a:lt2>
      <a:accent1>
        <a:srgbClr val="2C7ADB"/>
      </a:accent1>
      <a:accent2>
        <a:srgbClr val="B1E1F5"/>
      </a:accent2>
      <a:accent3>
        <a:srgbClr val="FFA41C"/>
      </a:accent3>
      <a:accent4>
        <a:srgbClr val="FFD300"/>
      </a:accent4>
      <a:accent5>
        <a:srgbClr val="DDA2EC"/>
      </a:accent5>
      <a:accent6>
        <a:srgbClr val="F5E3F9"/>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1688</Words>
  <Application>Microsoft Office PowerPoint</Application>
  <PresentationFormat>On-screen Show (16:9)</PresentationFormat>
  <Paragraphs>392</Paragraphs>
  <Slides>46</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Times New Roman</vt:lpstr>
      <vt:lpstr>Fira Sans Light</vt:lpstr>
      <vt:lpstr>Cambria</vt:lpstr>
      <vt:lpstr>Calibri</vt:lpstr>
      <vt:lpstr>Fira Sans</vt:lpstr>
      <vt:lpstr>Verges template</vt:lpstr>
      <vt:lpstr>Chủ đề: Vị trí địa lí,  đặc điểm tự nhiên Hà Nội  Tiết 1 – Giới thiệu về vị trí địa lý Hà Nội</vt:lpstr>
      <vt:lpstr>1. Vị trí và lãnh thổ Hà Nội</vt:lpstr>
      <vt:lpstr>PowerPoint Presentation</vt:lpstr>
      <vt:lpstr>PowerPoint Presentation</vt:lpstr>
      <vt:lpstr>Ý nghĩa:</vt:lpstr>
      <vt:lpstr>2. Sự phân chia hành chính qua các thời kì </vt:lpstr>
      <vt:lpstr>PowerPoint Presentation</vt:lpstr>
      <vt:lpstr>PowerPoint Presentation</vt:lpstr>
      <vt:lpstr>- Hiện nay, Hà Nội gồm có 30 đơn vị hành chính, trong đó có 12 quận, 17 huyện, 1 thị xã.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concept</vt:lpstr>
      <vt:lpstr>A picture is worth a thousand words</vt:lpstr>
      <vt:lpstr>Use diagrams to explain your ideas</vt:lpstr>
      <vt:lpstr>And tables to compare data</vt:lpstr>
      <vt:lpstr>Maps</vt:lpstr>
      <vt:lpstr>89,526,124$</vt:lpstr>
      <vt:lpstr>Our process is easy</vt:lpstr>
      <vt:lpstr>Let’s review some concepts</vt:lpstr>
      <vt:lpstr>PowerPoint Presentation</vt:lpstr>
      <vt:lpstr>PowerPoint Presentation</vt:lpstr>
      <vt:lpstr>PowerPoint Presentation</vt:lpstr>
      <vt:lpstr>PowerPoint Presentation</vt:lpstr>
      <vt:lpstr>Thanks!</vt:lpstr>
      <vt:lpstr>Credits</vt:lpstr>
      <vt:lpstr>Presentation design</vt:lpstr>
      <vt:lpstr>2. Extra Resources</vt:lpstr>
      <vt:lpstr>Timeline</vt:lpstr>
      <vt:lpstr>Roadmap</vt:lpstr>
      <vt:lpstr>Gantt chart</vt:lpstr>
      <vt:lpstr>SWOT Analysis</vt:lpstr>
      <vt:lpstr>Business Model Canvas</vt:lpstr>
      <vt:lpstr>Funnel</vt:lpstr>
      <vt:lpstr>Team Presentation</vt:lpstr>
      <vt:lpstr>Competitor Matrix</vt:lpstr>
      <vt:lpstr>Weekly Planner</vt:lpstr>
      <vt:lpstr>PowerPoint Presentation</vt:lpstr>
      <vt:lpstr>Diagrams and infographics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Vị trí địa lí, đặc điểm tự nhiên Hà Nội  Tiết 1 – Giới thiệu vị trí địa lý Hà Nội</dc:title>
  <cp:lastModifiedBy>PC</cp:lastModifiedBy>
  <cp:revision>21</cp:revision>
  <dcterms:modified xsi:type="dcterms:W3CDTF">2021-12-16T16:46:45Z</dcterms:modified>
</cp:coreProperties>
</file>