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8"/>
  </p:notesMasterIdLst>
  <p:sldIdLst>
    <p:sldId id="346" r:id="rId2"/>
    <p:sldId id="342" r:id="rId3"/>
    <p:sldId id="343" r:id="rId4"/>
    <p:sldId id="344" r:id="rId5"/>
    <p:sldId id="345" r:id="rId6"/>
    <p:sldId id="291" r:id="rId7"/>
    <p:sldId id="264" r:id="rId8"/>
    <p:sldId id="279" r:id="rId9"/>
    <p:sldId id="303" r:id="rId10"/>
    <p:sldId id="290" r:id="rId11"/>
    <p:sldId id="288" r:id="rId12"/>
    <p:sldId id="282" r:id="rId13"/>
    <p:sldId id="294" r:id="rId14"/>
    <p:sldId id="285" r:id="rId15"/>
    <p:sldId id="295" r:id="rId16"/>
    <p:sldId id="302" r:id="rId17"/>
    <p:sldId id="347" r:id="rId18"/>
    <p:sldId id="297" r:id="rId19"/>
    <p:sldId id="310" r:id="rId20"/>
    <p:sldId id="311" r:id="rId21"/>
    <p:sldId id="312" r:id="rId22"/>
    <p:sldId id="313" r:id="rId23"/>
    <p:sldId id="314" r:id="rId24"/>
    <p:sldId id="316" r:id="rId25"/>
    <p:sldId id="317" r:id="rId26"/>
    <p:sldId id="326" r:id="rId27"/>
    <p:sldId id="318" r:id="rId28"/>
    <p:sldId id="319" r:id="rId29"/>
    <p:sldId id="327" r:id="rId30"/>
    <p:sldId id="325" r:id="rId31"/>
    <p:sldId id="328" r:id="rId32"/>
    <p:sldId id="331" r:id="rId33"/>
    <p:sldId id="452" r:id="rId34"/>
    <p:sldId id="451" r:id="rId35"/>
    <p:sldId id="281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ACA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1CF8745C-A036-4D5B-ACA6-7034FB7933B9}"/>
    <pc:docChg chg="delSld modSld">
      <pc:chgData name="do cuc" userId="641c28c5d13577cf" providerId="LiveId" clId="{1CF8745C-A036-4D5B-ACA6-7034FB7933B9}" dt="2022-11-29T14:12:04.142" v="5" actId="20577"/>
      <pc:docMkLst>
        <pc:docMk/>
      </pc:docMkLst>
      <pc:sldChg chg="modSp">
        <pc:chgData name="do cuc" userId="641c28c5d13577cf" providerId="LiveId" clId="{1CF8745C-A036-4D5B-ACA6-7034FB7933B9}" dt="2022-11-29T14:10:35.275" v="1" actId="20577"/>
        <pc:sldMkLst>
          <pc:docMk/>
          <pc:sldMk cId="1402561325" sldId="264"/>
        </pc:sldMkLst>
        <pc:spChg chg="mod">
          <ac:chgData name="do cuc" userId="641c28c5d13577cf" providerId="LiveId" clId="{1CF8745C-A036-4D5B-ACA6-7034FB7933B9}" dt="2022-11-29T14:10:35.275" v="1" actId="20577"/>
          <ac:spMkLst>
            <pc:docMk/>
            <pc:sldMk cId="1402561325" sldId="264"/>
            <ac:spMk id="7" creationId="{DB86AF7C-A218-46C3-B579-EBC3341BFB65}"/>
          </ac:spMkLst>
        </pc:spChg>
      </pc:sldChg>
      <pc:sldChg chg="modSp mod">
        <pc:chgData name="do cuc" userId="641c28c5d13577cf" providerId="LiveId" clId="{1CF8745C-A036-4D5B-ACA6-7034FB7933B9}" dt="2022-11-29T14:11:42.331" v="4"/>
        <pc:sldMkLst>
          <pc:docMk/>
          <pc:sldMk cId="3583009373" sldId="282"/>
        </pc:sldMkLst>
        <pc:spChg chg="mod">
          <ac:chgData name="do cuc" userId="641c28c5d13577cf" providerId="LiveId" clId="{1CF8745C-A036-4D5B-ACA6-7034FB7933B9}" dt="2022-11-29T14:11:42.331" v="4"/>
          <ac:spMkLst>
            <pc:docMk/>
            <pc:sldMk cId="3583009373" sldId="282"/>
            <ac:spMk id="16" creationId="{52A44D56-DF36-448D-9ACC-85C73F2C5B8C}"/>
          </ac:spMkLst>
        </pc:spChg>
      </pc:sldChg>
      <pc:sldChg chg="modSp mod">
        <pc:chgData name="do cuc" userId="641c28c5d13577cf" providerId="LiveId" clId="{1CF8745C-A036-4D5B-ACA6-7034FB7933B9}" dt="2022-11-29T14:11:36.791" v="3"/>
        <pc:sldMkLst>
          <pc:docMk/>
          <pc:sldMk cId="3583009373" sldId="288"/>
        </pc:sldMkLst>
        <pc:spChg chg="mod">
          <ac:chgData name="do cuc" userId="641c28c5d13577cf" providerId="LiveId" clId="{1CF8745C-A036-4D5B-ACA6-7034FB7933B9}" dt="2022-11-29T14:11:36.791" v="3"/>
          <ac:spMkLst>
            <pc:docMk/>
            <pc:sldMk cId="3583009373" sldId="288"/>
            <ac:spMk id="16" creationId="{52A44D56-DF36-448D-9ACC-85C73F2C5B8C}"/>
          </ac:spMkLst>
        </pc:spChg>
      </pc:sldChg>
      <pc:sldChg chg="del">
        <pc:chgData name="do cuc" userId="641c28c5d13577cf" providerId="LiveId" clId="{1CF8745C-A036-4D5B-ACA6-7034FB7933B9}" dt="2022-11-29T14:09:54.446" v="0" actId="47"/>
        <pc:sldMkLst>
          <pc:docMk/>
          <pc:sldMk cId="0" sldId="292"/>
        </pc:sldMkLst>
      </pc:sldChg>
      <pc:sldChg chg="modSp">
        <pc:chgData name="do cuc" userId="641c28c5d13577cf" providerId="LiveId" clId="{1CF8745C-A036-4D5B-ACA6-7034FB7933B9}" dt="2022-11-29T14:12:04.142" v="5" actId="20577"/>
        <pc:sldMkLst>
          <pc:docMk/>
          <pc:sldMk cId="3583009373" sldId="297"/>
        </pc:sldMkLst>
        <pc:spChg chg="mod">
          <ac:chgData name="do cuc" userId="641c28c5d13577cf" providerId="LiveId" clId="{1CF8745C-A036-4D5B-ACA6-7034FB7933B9}" dt="2022-11-29T14:12:04.142" v="5" actId="20577"/>
          <ac:spMkLst>
            <pc:docMk/>
            <pc:sldMk cId="3583009373" sldId="297"/>
            <ac:spMk id="6" creationId="{00000000-0000-0000-0000-000000000000}"/>
          </ac:spMkLst>
        </pc:spChg>
      </pc:sldChg>
      <pc:sldChg chg="modSp mod">
        <pc:chgData name="do cuc" userId="641c28c5d13577cf" providerId="LiveId" clId="{1CF8745C-A036-4D5B-ACA6-7034FB7933B9}" dt="2022-11-29T14:11:29.624" v="2"/>
        <pc:sldMkLst>
          <pc:docMk/>
          <pc:sldMk cId="3583009373" sldId="303"/>
        </pc:sldMkLst>
        <pc:spChg chg="mod">
          <ac:chgData name="do cuc" userId="641c28c5d13577cf" providerId="LiveId" clId="{1CF8745C-A036-4D5B-ACA6-7034FB7933B9}" dt="2022-11-29T14:11:29.624" v="2"/>
          <ac:spMkLst>
            <pc:docMk/>
            <pc:sldMk cId="3583009373" sldId="303"/>
            <ac:spMk id="16" creationId="{52A44D56-DF36-448D-9ACC-85C73F2C5B8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3CEC5-BB51-43E8-8758-EACEEA2BAD71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EFC84-068B-4FD5-8298-3EB1AB36F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3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41987" name="Nơi giữ chỗ cho Ghi chú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988" name="Nơi giữ chỗ cho Số hiệu Bản chiế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fld id="{7B59F3DE-7609-45BB-A642-32DE652ACB89}" type="slidenum">
              <a:rPr lang="en-US" altLang="en-US"/>
              <a:pPr>
                <a:buFontTx/>
                <a:buNone/>
              </a:pPr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3949;g53f7266f8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0" name="Google Shape;3950;g53f7266f8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847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34"/>
          <p:cNvSpPr txBox="1">
            <a:spLocks noGrp="1"/>
          </p:cNvSpPr>
          <p:nvPr>
            <p:ph type="title"/>
          </p:nvPr>
        </p:nvSpPr>
        <p:spPr>
          <a:xfrm>
            <a:off x="1038525" y="553804"/>
            <a:ext cx="706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8" name="Google Shape;1018;p34"/>
          <p:cNvSpPr txBox="1">
            <a:spLocks noGrp="1"/>
          </p:cNvSpPr>
          <p:nvPr>
            <p:ph type="subTitle" idx="1"/>
          </p:nvPr>
        </p:nvSpPr>
        <p:spPr>
          <a:xfrm>
            <a:off x="5106550" y="3718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9" name="Google Shape;1019;p34"/>
          <p:cNvSpPr txBox="1">
            <a:spLocks noGrp="1"/>
          </p:cNvSpPr>
          <p:nvPr>
            <p:ph type="subTitle" idx="2"/>
          </p:nvPr>
        </p:nvSpPr>
        <p:spPr>
          <a:xfrm>
            <a:off x="5108850" y="3958800"/>
            <a:ext cx="3533700" cy="18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0" name="Google Shape;1020;p34"/>
          <p:cNvSpPr txBox="1">
            <a:spLocks noGrp="1"/>
          </p:cNvSpPr>
          <p:nvPr>
            <p:ph type="subTitle" idx="3"/>
          </p:nvPr>
        </p:nvSpPr>
        <p:spPr>
          <a:xfrm>
            <a:off x="713100" y="1776867"/>
            <a:ext cx="32415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1" name="Google Shape;1021;p34"/>
          <p:cNvSpPr txBox="1">
            <a:spLocks noGrp="1"/>
          </p:cNvSpPr>
          <p:nvPr>
            <p:ph type="subTitle" idx="4"/>
          </p:nvPr>
        </p:nvSpPr>
        <p:spPr>
          <a:xfrm>
            <a:off x="715600" y="2016800"/>
            <a:ext cx="4138500" cy="2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22" name="Google Shape;1022;p34"/>
          <p:cNvSpPr txBox="1">
            <a:spLocks noGrp="1"/>
          </p:cNvSpPr>
          <p:nvPr>
            <p:ph type="subTitle" idx="5"/>
          </p:nvPr>
        </p:nvSpPr>
        <p:spPr>
          <a:xfrm>
            <a:off x="5105400" y="1776867"/>
            <a:ext cx="2970300" cy="3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933" b="1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ebas Neue"/>
              <a:buNone/>
              <a:defRPr sz="2133" b="1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3" name="Google Shape;1023;p34"/>
          <p:cNvSpPr txBox="1">
            <a:spLocks noGrp="1"/>
          </p:cNvSpPr>
          <p:nvPr>
            <p:ph type="subTitle" idx="6"/>
          </p:nvPr>
        </p:nvSpPr>
        <p:spPr>
          <a:xfrm>
            <a:off x="5107700" y="2016800"/>
            <a:ext cx="3533700" cy="10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302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1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511E9-775E-4DD7-BB1A-F7DF47A76693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CC72-39A6-42C6-B26C-7FD86D9F21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Tr&#242;%20ch&#417;i%20H&#7897;p%20qu&#224;%20b&#237;%20m&#7853;t%20s&#7917;%207%20-%202.pptx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320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48138" name="Picture 10" descr="Earth-16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44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tdongva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5763"/>
            <a:ext cx="6049963" cy="6151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2309202tv2q8adp8c_50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5"/>
          <p:cNvGrpSpPr>
            <a:grpSpLocks/>
          </p:cNvGrpSpPr>
          <p:nvPr/>
        </p:nvGrpSpPr>
        <p:grpSpPr bwMode="auto">
          <a:xfrm>
            <a:off x="3233738" y="576263"/>
            <a:ext cx="3429000" cy="5638800"/>
            <a:chOff x="-144" y="240"/>
            <a:chExt cx="3274" cy="4080"/>
          </a:xfrm>
        </p:grpSpPr>
        <p:grpSp>
          <p:nvGrpSpPr>
            <p:cNvPr id="2056" name="Group 6"/>
            <p:cNvGrpSpPr>
              <a:grpSpLocks/>
            </p:cNvGrpSpPr>
            <p:nvPr/>
          </p:nvGrpSpPr>
          <p:grpSpPr bwMode="auto">
            <a:xfrm>
              <a:off x="-144" y="240"/>
              <a:ext cx="2886" cy="4080"/>
              <a:chOff x="-144" y="240"/>
              <a:chExt cx="2886" cy="4080"/>
            </a:xfrm>
          </p:grpSpPr>
          <p:grpSp>
            <p:nvGrpSpPr>
              <p:cNvPr id="2058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886" cy="4080"/>
                <a:chOff x="-144" y="240"/>
                <a:chExt cx="2886" cy="4080"/>
              </a:xfrm>
            </p:grpSpPr>
            <p:sp>
              <p:nvSpPr>
                <p:cNvPr id="20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629" cy="1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/>
                    </a:rPr>
                    <a:t>ĐÀ NẴNG</a:t>
                  </a:r>
                </a:p>
              </p:txBody>
            </p:sp>
            <p:grpSp>
              <p:nvGrpSpPr>
                <p:cNvPr id="2061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20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710" cy="1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/>
                      </a:rPr>
                      <a:t>HẢI PHÒNG</a:t>
                    </a:r>
                  </a:p>
                </p:txBody>
              </p:sp>
              <p:grpSp>
                <p:nvGrpSpPr>
                  <p:cNvPr id="2063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64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2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/>
                        </a:rPr>
                        <a:t>VINH</a:t>
                      </a:r>
                    </a:p>
                  </p:txBody>
                </p:sp>
                <p:grpSp>
                  <p:nvGrpSpPr>
                    <p:cNvPr id="20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066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068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070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072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2074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2076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2078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2080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2082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2084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2086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2088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2090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092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094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2096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2098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2100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62 w 2339"/>
                                                            <a:gd name="T1" fmla="*/ 446 h 3833"/>
                                                            <a:gd name="T2" fmla="*/ 998 w 2339"/>
                                                            <a:gd name="T3" fmla="*/ 183 h 3833"/>
                                                            <a:gd name="T4" fmla="*/ 891 w 2339"/>
                                                            <a:gd name="T5" fmla="*/ 128 h 3833"/>
                                                            <a:gd name="T6" fmla="*/ 722 w 2339"/>
                                                            <a:gd name="T7" fmla="*/ 46 h 3833"/>
                                                            <a:gd name="T8" fmla="*/ 591 w 2339"/>
                                                            <a:gd name="T9" fmla="*/ 64 h 3833"/>
                                                            <a:gd name="T10" fmla="*/ 484 w 2339"/>
                                                            <a:gd name="T11" fmla="*/ 165 h 3833"/>
                                                            <a:gd name="T12" fmla="*/ 371 w 2339"/>
                                                            <a:gd name="T13" fmla="*/ 183 h 3833"/>
                                                            <a:gd name="T14" fmla="*/ 296 w 2339"/>
                                                            <a:gd name="T15" fmla="*/ 201 h 3833"/>
                                                            <a:gd name="T16" fmla="*/ 128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6 h 3833"/>
                                                            <a:gd name="T20" fmla="*/ 163 w 2339"/>
                                                            <a:gd name="T21" fmla="*/ 427 h 3833"/>
                                                            <a:gd name="T22" fmla="*/ 296 w 2339"/>
                                                            <a:gd name="T23" fmla="*/ 693 h 3833"/>
                                                            <a:gd name="T24" fmla="*/ 415 w 2339"/>
                                                            <a:gd name="T25" fmla="*/ 674 h 3833"/>
                                                            <a:gd name="T26" fmla="*/ 515 w 2339"/>
                                                            <a:gd name="T27" fmla="*/ 720 h 3833"/>
                                                            <a:gd name="T28" fmla="*/ 578 w 2339"/>
                                                            <a:gd name="T29" fmla="*/ 900 h 3833"/>
                                                            <a:gd name="T30" fmla="*/ 509 w 2339"/>
                                                            <a:gd name="T31" fmla="*/ 1038 h 3833"/>
                                                            <a:gd name="T32" fmla="*/ 397 w 2339"/>
                                                            <a:gd name="T33" fmla="*/ 1065 h 3833"/>
                                                            <a:gd name="T34" fmla="*/ 565 w 2339"/>
                                                            <a:gd name="T35" fmla="*/ 1230 h 3833"/>
                                                            <a:gd name="T36" fmla="*/ 710 w 2339"/>
                                                            <a:gd name="T37" fmla="*/ 1456 h 3833"/>
                                                            <a:gd name="T38" fmla="*/ 873 w 2339"/>
                                                            <a:gd name="T39" fmla="*/ 1675 h 3833"/>
                                                            <a:gd name="T40" fmla="*/ 886 w 2339"/>
                                                            <a:gd name="T41" fmla="*/ 1730 h 3833"/>
                                                            <a:gd name="T42" fmla="*/ 948 w 2339"/>
                                                            <a:gd name="T43" fmla="*/ 1885 h 3833"/>
                                                            <a:gd name="T44" fmla="*/ 1074 w 2339"/>
                                                            <a:gd name="T45" fmla="*/ 1973 h 3833"/>
                                                            <a:gd name="T46" fmla="*/ 1118 w 2339"/>
                                                            <a:gd name="T47" fmla="*/ 2148 h 3833"/>
                                                            <a:gd name="T48" fmla="*/ 1143 w 2339"/>
                                                            <a:gd name="T49" fmla="*/ 2603 h 3833"/>
                                                            <a:gd name="T50" fmla="*/ 1112 w 2339"/>
                                                            <a:gd name="T51" fmla="*/ 2950 h 3833"/>
                                                            <a:gd name="T52" fmla="*/ 1042 w 2339"/>
                                                            <a:gd name="T53" fmla="*/ 3048 h 3833"/>
                                                            <a:gd name="T54" fmla="*/ 917 w 2339"/>
                                                            <a:gd name="T55" fmla="*/ 3091 h 3833"/>
                                                            <a:gd name="T56" fmla="*/ 815 w 2339"/>
                                                            <a:gd name="T57" fmla="*/ 3157 h 3833"/>
                                                            <a:gd name="T58" fmla="*/ 823 w 2339"/>
                                                            <a:gd name="T59" fmla="*/ 3304 h 3833"/>
                                                            <a:gd name="T60" fmla="*/ 778 w 2339"/>
                                                            <a:gd name="T61" fmla="*/ 3314 h 3833"/>
                                                            <a:gd name="T62" fmla="*/ 509 w 2339"/>
                                                            <a:gd name="T63" fmla="*/ 3451 h 3833"/>
                                                            <a:gd name="T64" fmla="*/ 604 w 2339"/>
                                                            <a:gd name="T65" fmla="*/ 3571 h 3833"/>
                                                            <a:gd name="T66" fmla="*/ 622 w 2339"/>
                                                            <a:gd name="T67" fmla="*/ 3969 h 3833"/>
                                                            <a:gd name="T68" fmla="*/ 717 w 2339"/>
                                                            <a:gd name="T69" fmla="*/ 3887 h 3833"/>
                                                            <a:gd name="T70" fmla="*/ 866 w 2339"/>
                                                            <a:gd name="T71" fmla="*/ 3709 h 3833"/>
                                                            <a:gd name="T72" fmla="*/ 954 w 2339"/>
                                                            <a:gd name="T73" fmla="*/ 3656 h 3833"/>
                                                            <a:gd name="T74" fmla="*/ 1030 w 2339"/>
                                                            <a:gd name="T75" fmla="*/ 3487 h 3833"/>
                                                            <a:gd name="T76" fmla="*/ 1354 w 2339"/>
                                                            <a:gd name="T77" fmla="*/ 3359 h 3833"/>
                                                            <a:gd name="T78" fmla="*/ 1481 w 2339"/>
                                                            <a:gd name="T79" fmla="*/ 3277 h 3833"/>
                                                            <a:gd name="T80" fmla="*/ 1537 w 2339"/>
                                                            <a:gd name="T81" fmla="*/ 3124 h 3833"/>
                                                            <a:gd name="T82" fmla="*/ 1569 w 2339"/>
                                                            <a:gd name="T83" fmla="*/ 2895 h 3833"/>
                                                            <a:gd name="T84" fmla="*/ 1532 w 2339"/>
                                                            <a:gd name="T85" fmla="*/ 2603 h 3833"/>
                                                            <a:gd name="T86" fmla="*/ 1394 w 2339"/>
                                                            <a:gd name="T87" fmla="*/ 2166 h 3833"/>
                                                            <a:gd name="T88" fmla="*/ 1273 w 2339"/>
                                                            <a:gd name="T89" fmla="*/ 1947 h 3833"/>
                                                            <a:gd name="T90" fmla="*/ 1055 w 2339"/>
                                                            <a:gd name="T91" fmla="*/ 1712 h 3833"/>
                                                            <a:gd name="T92" fmla="*/ 930 w 2339"/>
                                                            <a:gd name="T93" fmla="*/ 1556 h 3833"/>
                                                            <a:gd name="T94" fmla="*/ 886 w 2339"/>
                                                            <a:gd name="T95" fmla="*/ 1447 h 3833"/>
                                                            <a:gd name="T96" fmla="*/ 748 w 2339"/>
                                                            <a:gd name="T97" fmla="*/ 1239 h 3833"/>
                                                            <a:gd name="T98" fmla="*/ 803 w 2339"/>
                                                            <a:gd name="T99" fmla="*/ 1019 h 3833"/>
                                                            <a:gd name="T100" fmla="*/ 1005 w 2339"/>
                                                            <a:gd name="T101" fmla="*/ 656 h 3833"/>
                                                            <a:gd name="T102" fmla="*/ 1136 w 2339"/>
                                                            <a:gd name="T103" fmla="*/ 674 h 3833"/>
                                                            <a:gd name="T104" fmla="*/ 1187 w 2339"/>
                                                            <a:gd name="T105" fmla="*/ 574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2101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2099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2097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2095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2093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2091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2089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2087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2085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083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081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079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/>
                                  <a:p>
                                    <a:endParaRPr lang="en-US" sz="2000">
                                      <a:latin typeface="Times New Roman" pitchFamily="18" charset="0"/>
                                    </a:endParaRP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077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/>
                                <a:p>
                                  <a:endParaRPr lang="en-US" sz="2000">
                                    <a:latin typeface="Times New Roman" pitchFamily="18" charset="0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8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9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>
                                  <a:defRPr/>
                                </a:pPr>
                                <a:endParaRPr lang="en-US">
                                  <a:latin typeface="Arial" charset="0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073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 sz="2000">
                                <a:latin typeface="Times New Roman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71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 sz="2000">
                              <a:latin typeface="Times New Roman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2069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 sz="2000">
                            <a:latin typeface="Times New Roman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2067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2059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/>
                  </a:rPr>
                  <a:t>TP HCM</a:t>
                </a:r>
              </a:p>
            </p:txBody>
          </p:sp>
        </p:grpSp>
        <p:sp>
          <p:nvSpPr>
            <p:cNvPr id="2057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/>
                </a:rPr>
                <a:t>NHA TRANG</a:t>
              </a:r>
            </a:p>
          </p:txBody>
        </p:sp>
      </p:grp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0" y="0"/>
            <a:ext cx="9412288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 VIÊN: 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</a:t>
            </a: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2837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0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4786346" cy="2571768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trên của Ngô Quyền có ý nghĩa gì?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786182" y="5214950"/>
            <a:ext cx="5143536" cy="135732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dứt sự thống trị của phong kiến phương Bắc, giữ vững độc lập chủ quyền 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24" y="1285860"/>
            <a:ext cx="5786478" cy="250033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852" y="4214818"/>
            <a:ext cx="764386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+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114297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0400" y="312739"/>
            <a:ext cx="2743200" cy="1066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03:00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02:00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01:00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00:50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00:40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00:30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00:20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00:10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00:09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00:08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00:07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00:06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00:05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00:04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00:03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00:02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70C0"/>
                </a:solidFill>
              </a:rPr>
              <a:t>00:01</a:t>
            </a:r>
            <a:endParaRPr lang="en-US" sz="8000" b="1" dirty="0">
              <a:solidFill>
                <a:srgbClr val="0070C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2743200" y="1828800"/>
            <a:ext cx="3581400" cy="3429000"/>
          </a:xfrm>
          <a:prstGeom prst="ellips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70C0"/>
                </a:solidFill>
              </a:rPr>
              <a:t>00:00</a:t>
            </a:r>
          </a:p>
        </p:txBody>
      </p:sp>
      <p:sp>
        <p:nvSpPr>
          <p:cNvPr id="3" name="AutoShape 4" descr="Kết quả hình ảnh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" name="AutoShape 6" descr="Kết quả hình ảnh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04" name="Group 35"/>
          <p:cNvGrpSpPr>
            <a:grpSpLocks/>
          </p:cNvGrpSpPr>
          <p:nvPr/>
        </p:nvGrpSpPr>
        <p:grpSpPr bwMode="auto">
          <a:xfrm>
            <a:off x="5357818" y="1928802"/>
            <a:ext cx="3571900" cy="3649678"/>
            <a:chOff x="1240" y="1253"/>
            <a:chExt cx="3109" cy="1975"/>
          </a:xfrm>
          <a:solidFill>
            <a:schemeClr val="bg1"/>
          </a:solidFill>
        </p:grpSpPr>
        <p:sp>
          <p:nvSpPr>
            <p:cNvPr id="205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06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07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08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09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Horizontal Scroll 217"/>
          <p:cNvSpPr/>
          <p:nvPr/>
        </p:nvSpPr>
        <p:spPr>
          <a:xfrm>
            <a:off x="0" y="2285992"/>
            <a:ext cx="3571868" cy="328614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Dựa vào SGK, em hãy vẽ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 đồ tổ chức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 nước thời Ngô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74899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AutoShape 49"/>
          <p:cNvSpPr>
            <a:spLocks/>
          </p:cNvSpPr>
          <p:nvPr/>
        </p:nvSpPr>
        <p:spPr bwMode="auto">
          <a:xfrm>
            <a:off x="1214414" y="4143380"/>
            <a:ext cx="609600" cy="990600"/>
          </a:xfrm>
          <a:prstGeom prst="leftBrace">
            <a:avLst>
              <a:gd name="adj1" fmla="val 1354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  <p:sp>
        <p:nvSpPr>
          <p:cNvPr id="18439" name="Text Box 51"/>
          <p:cNvSpPr txBox="1">
            <a:spLocks noChangeArrowheads="1"/>
          </p:cNvSpPr>
          <p:nvPr/>
        </p:nvSpPr>
        <p:spPr bwMode="auto">
          <a:xfrm>
            <a:off x="0" y="2071678"/>
            <a:ext cx="10906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Text Box 53"/>
          <p:cNvSpPr txBox="1">
            <a:spLocks noChangeArrowheads="1"/>
          </p:cNvSpPr>
          <p:nvPr/>
        </p:nvSpPr>
        <p:spPr bwMode="auto">
          <a:xfrm>
            <a:off x="-930275" y="4232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</p:txBody>
      </p:sp>
      <p:sp>
        <p:nvSpPr>
          <p:cNvPr id="26630" name="Text Box 54"/>
          <p:cNvSpPr txBox="1">
            <a:spLocks noChangeArrowheads="1"/>
          </p:cNvSpPr>
          <p:nvPr/>
        </p:nvSpPr>
        <p:spPr bwMode="auto">
          <a:xfrm>
            <a:off x="-1235075" y="461327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 u="none"/>
          </a:p>
          <a:p>
            <a:endParaRPr lang="en-US" sz="2400" u="none"/>
          </a:p>
        </p:txBody>
      </p:sp>
      <p:sp>
        <p:nvSpPr>
          <p:cNvPr id="18442" name="Text Box 56"/>
          <p:cNvSpPr txBox="1">
            <a:spLocks noChangeArrowheads="1"/>
          </p:cNvSpPr>
          <p:nvPr/>
        </p:nvSpPr>
        <p:spPr bwMode="auto">
          <a:xfrm>
            <a:off x="0" y="4071942"/>
            <a:ext cx="1295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857224" y="449263"/>
            <a:ext cx="76438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none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3600" b="1" u="none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785918" y="1428736"/>
            <a:ext cx="6972330" cy="3435364"/>
            <a:chOff x="1240" y="1253"/>
            <a:chExt cx="3109" cy="1975"/>
          </a:xfrm>
          <a:solidFill>
            <a:schemeClr val="bg1"/>
          </a:solidFill>
        </p:grpSpPr>
        <p:sp>
          <p:nvSpPr>
            <p:cNvPr id="26639" name="Rectangle 36"/>
            <p:cNvSpPr>
              <a:spLocks noChangeArrowheads="1"/>
            </p:cNvSpPr>
            <p:nvPr/>
          </p:nvSpPr>
          <p:spPr bwMode="auto">
            <a:xfrm>
              <a:off x="1896" y="1253"/>
              <a:ext cx="1776" cy="28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u="none">
                <a:solidFill>
                  <a:srgbClr val="0000FF"/>
                </a:solidFill>
              </a:endParaRPr>
            </a:p>
          </p:txBody>
        </p:sp>
        <p:sp>
          <p:nvSpPr>
            <p:cNvPr id="26640" name="Rectangle 37"/>
            <p:cNvSpPr>
              <a:spLocks noChangeArrowheads="1"/>
            </p:cNvSpPr>
            <p:nvPr/>
          </p:nvSpPr>
          <p:spPr bwMode="auto">
            <a:xfrm>
              <a:off x="1248" y="2064"/>
              <a:ext cx="984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u="none">
                <a:solidFill>
                  <a:srgbClr val="0000FF"/>
                </a:solidFill>
              </a:endParaRPr>
            </a:p>
          </p:txBody>
        </p:sp>
        <p:sp>
          <p:nvSpPr>
            <p:cNvPr id="26641" name="Rectangle 38"/>
            <p:cNvSpPr>
              <a:spLocks noChangeArrowheads="1"/>
            </p:cNvSpPr>
            <p:nvPr/>
          </p:nvSpPr>
          <p:spPr bwMode="auto">
            <a:xfrm>
              <a:off x="3408" y="2064"/>
              <a:ext cx="91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  <a:latin typeface="VNI-Times" pitchFamily="2" charset="0"/>
              </a:endParaRPr>
            </a:p>
          </p:txBody>
        </p:sp>
        <p:sp>
          <p:nvSpPr>
            <p:cNvPr id="26642" name="Rectangle 39"/>
            <p:cNvSpPr>
              <a:spLocks noChangeArrowheads="1"/>
            </p:cNvSpPr>
            <p:nvPr/>
          </p:nvSpPr>
          <p:spPr bwMode="auto">
            <a:xfrm>
              <a:off x="1240" y="2881"/>
              <a:ext cx="3109" cy="3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 b="0" u="none">
                <a:solidFill>
                  <a:srgbClr val="0000FF"/>
                </a:solidFill>
              </a:endParaRPr>
            </a:p>
          </p:txBody>
        </p:sp>
        <p:sp>
          <p:nvSpPr>
            <p:cNvPr id="26643" name="Line 40"/>
            <p:cNvSpPr>
              <a:spLocks noChangeShapeType="1"/>
            </p:cNvSpPr>
            <p:nvPr/>
          </p:nvSpPr>
          <p:spPr bwMode="auto">
            <a:xfrm>
              <a:off x="1776" y="1776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4" name="Line 41"/>
            <p:cNvSpPr>
              <a:spLocks noChangeShapeType="1"/>
            </p:cNvSpPr>
            <p:nvPr/>
          </p:nvSpPr>
          <p:spPr bwMode="auto">
            <a:xfrm>
              <a:off x="1776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5" name="Line 42"/>
            <p:cNvSpPr>
              <a:spLocks noChangeShapeType="1"/>
            </p:cNvSpPr>
            <p:nvPr/>
          </p:nvSpPr>
          <p:spPr bwMode="auto">
            <a:xfrm>
              <a:off x="3792" y="177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43"/>
            <p:cNvSpPr>
              <a:spLocks noChangeShapeType="1"/>
            </p:cNvSpPr>
            <p:nvPr/>
          </p:nvSpPr>
          <p:spPr bwMode="auto">
            <a:xfrm>
              <a:off x="2784" y="1536"/>
              <a:ext cx="0" cy="24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Line 44"/>
            <p:cNvSpPr>
              <a:spLocks noChangeShapeType="1"/>
            </p:cNvSpPr>
            <p:nvPr/>
          </p:nvSpPr>
          <p:spPr bwMode="auto">
            <a:xfrm>
              <a:off x="1776" y="2689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45"/>
            <p:cNvSpPr>
              <a:spLocks noChangeShapeType="1"/>
            </p:cNvSpPr>
            <p:nvPr/>
          </p:nvSpPr>
          <p:spPr bwMode="auto">
            <a:xfrm>
              <a:off x="1776" y="2496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46"/>
            <p:cNvSpPr>
              <a:spLocks noChangeShapeType="1"/>
            </p:cNvSpPr>
            <p:nvPr/>
          </p:nvSpPr>
          <p:spPr bwMode="auto">
            <a:xfrm>
              <a:off x="3792" y="249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47"/>
            <p:cNvSpPr>
              <a:spLocks noChangeShapeType="1"/>
            </p:cNvSpPr>
            <p:nvPr/>
          </p:nvSpPr>
          <p:spPr bwMode="auto">
            <a:xfrm>
              <a:off x="2784" y="2688"/>
              <a:ext cx="0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72000" y="1428736"/>
            <a:ext cx="91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1670" y="2928934"/>
            <a:ext cx="1725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8016" y="2928934"/>
            <a:ext cx="1654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none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85918" y="4357694"/>
            <a:ext cx="69485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,…)</a:t>
            </a:r>
          </a:p>
        </p:txBody>
      </p:sp>
      <p:sp>
        <p:nvSpPr>
          <p:cNvPr id="27" name="AutoShape 48"/>
          <p:cNvSpPr>
            <a:spLocks/>
          </p:cNvSpPr>
          <p:nvPr/>
        </p:nvSpPr>
        <p:spPr bwMode="auto">
          <a:xfrm>
            <a:off x="1142976" y="1500174"/>
            <a:ext cx="609600" cy="2057400"/>
          </a:xfrm>
          <a:prstGeom prst="leftBrace">
            <a:avLst>
              <a:gd name="adj1" fmla="val 281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 u="none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34" grpId="0"/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7819802" cy="776128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Thảo luận nhóm 4 phút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85776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0100" y="2828836"/>
            <a:ext cx="78203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 + 2 + 3: Nêu nguyên nhân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 4 + 5 + 6: Nêu hậu quả của tình trạng loạn 12 sứ quân?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6172200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none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1 Lược đồ cát cứ 12 sứ quân</a:t>
            </a:r>
          </a:p>
        </p:txBody>
      </p:sp>
      <p:pic>
        <p:nvPicPr>
          <p:cNvPr id="28675" name="Picture 3" descr="luoc_do_12_su_quan_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945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100010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928662" y="1428736"/>
            <a:ext cx="8072494" cy="1784240"/>
          </a:xfrm>
          <a:prstGeom prst="cloudCallout">
            <a:avLst>
              <a:gd name="adj1" fmla="val 79954"/>
              <a:gd name="adj2" fmla="val 135061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 đã dẹp loạn 12 sứ quân như thế 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464" y="3558768"/>
            <a:ext cx="7715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Đinh Bộ Lĩnh lập căn cứ ở Hoa Lư, liên kết một số sứ quân, cùng nhân dân dẹp loạn.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Năm 967, Đinh Bộ Lĩnh thống nhất đất nước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86380" y="1714488"/>
            <a:ext cx="3616325" cy="325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 Đinh Bộ Lĩnh dựng căn cứ ở Hoa Lư.</a:t>
            </a:r>
          </a:p>
          <a:p>
            <a:pPr algn="just">
              <a:spcBef>
                <a:spcPct val="50000"/>
              </a:spcBef>
            </a:pPr>
            <a:r>
              <a:rPr lang="en-US" altLang="en-US" sz="3600" b="0" dirty="0">
                <a:cs typeface="Times New Roman" pitchFamily="18" charset="0"/>
              </a:rPr>
              <a:t>- Tổ chức lực lượng, rèn vũ khí.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85800" y="986136"/>
            <a:ext cx="4648200" cy="3447081"/>
          </a:xfrm>
          <a:prstGeom prst="rect">
            <a:avLst/>
          </a:prstGeom>
          <a:noFill/>
        </p:spPr>
        <p:txBody>
          <a:bodyPr lIns="121904" tIns="60952" rIns="121904" bIns="60952">
            <a:spAutoFit/>
          </a:bodyPr>
          <a:lstStyle/>
          <a:p>
            <a:pPr algn="ctr">
              <a:defRPr/>
            </a:pPr>
            <a:r>
              <a:rPr lang="en-US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TỚ LÀ NHÀ THÔNG THÁI</a:t>
            </a:r>
          </a:p>
        </p:txBody>
      </p:sp>
      <p:pic>
        <p:nvPicPr>
          <p:cNvPr id="2253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424" y="7272338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504" y="-27384"/>
            <a:ext cx="4357686" cy="54292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2625" y="0"/>
            <a:ext cx="4651375" cy="5500702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643578"/>
            <a:ext cx="9144000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Đinh Bộ Lĩnh liên kết với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Trần Lãm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chiêu dụ sứ quân </a:t>
            </a:r>
            <a:r>
              <a:rPr lang="en-US" sz="3600" dirty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Phạm Bạch Hổ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5" y="10"/>
            <a:ext cx="9143985" cy="6857990"/>
          </a:xfrm>
          <a:prstGeom prst="rect">
            <a:avLst/>
          </a:prstGeom>
        </p:spPr>
      </p:pic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062606" y="-2"/>
            <a:ext cx="4081394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/>
        </p:nvSpPr>
        <p:spPr>
          <a:xfrm>
            <a:off x="5752512" y="1203062"/>
            <a:ext cx="304698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-228600" algn="just" defTabSz="914400">
              <a:lnSpc>
                <a:spcPct val="90000"/>
              </a:lnSpc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967,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86116" cy="571501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357246" y="0"/>
            <a:ext cx="5786754" cy="571501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0" y="5979700"/>
            <a:ext cx="8804031" cy="8783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Đinh Bộ Lĩnh được phong làm Vạn Thắng Vương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86248" cy="685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4643446"/>
            <a:ext cx="45720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200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nghé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cờ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ct val="50000"/>
              </a:spcBef>
            </a:pP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iai thoại về Đinh Tiên Hoàng và một số địa danh ở Hoa L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</a:rPr>
              <a:t>Công cuộc thống nhất đất nước của Đinh Bộ Lĩnh và sự thành lập của nhà Đinh.</a:t>
            </a:r>
            <a:endParaRPr lang="en-US" sz="3200" kern="0" dirty="0">
              <a:solidFill>
                <a:schemeClr val="tx1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endParaRPr lang="en-US" sz="4000" kern="0" dirty="0">
              <a:solidFill>
                <a:srgbClr val="FF0000"/>
              </a:solidFill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857250" y="1282071"/>
            <a:ext cx="4929222" cy="2428892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lọan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được12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143372" y="4286256"/>
            <a:ext cx="4786346" cy="235745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chiêu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  <a:r>
              <a:rPr lang="en-US" sz="32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2.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cuộc thống nhất đất nước của Đinh Bộ Lĩnh và sự thành lập của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endParaRPr lang="en-US" sz="3200" kern="0" dirty="0">
              <a:solidFill>
                <a:schemeClr val="tx1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itchFamily="18" charset="0"/>
              <a:sym typeface="Ubuntu"/>
            </a:endParaRPr>
          </a:p>
          <a:p>
            <a:pPr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785786" y="1357298"/>
            <a:ext cx="6643734" cy="3929090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Nêu công lao của Ngô Quyền và Đinh Bộ Lĩnh đối với nước ta buổi đầu độc lập? </a:t>
            </a:r>
            <a:endParaRPr lang="en-US" sz="3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57618" y="4572008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1472" y="2000240"/>
            <a:ext cx="8001056" cy="38576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1000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ngoimauinari.com/upload/fckeditor/dat-thieng-lang-co-Duong-Lam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Picture 4" descr="http://www.baotanglichsu.vn/Uploaded/image/Ngo%20Quyen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579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2" name="Hộp_Văn_Bản 3"/>
          <p:cNvSpPr txBox="1">
            <a:spLocks noChangeArrowheads="1"/>
          </p:cNvSpPr>
          <p:nvPr/>
        </p:nvSpPr>
        <p:spPr bwMode="auto">
          <a:xfrm>
            <a:off x="0" y="6143644"/>
            <a:ext cx="45720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Tượng đài Ngô Quyền</a:t>
            </a:r>
            <a:endParaRPr lang="en-US" sz="2400" u="none" dirty="0">
              <a:latin typeface="+mj-lt"/>
            </a:endParaRPr>
          </a:p>
        </p:txBody>
      </p:sp>
      <p:sp>
        <p:nvSpPr>
          <p:cNvPr id="48133" name="Hộp_Văn_Bản 4"/>
          <p:cNvSpPr txBox="1">
            <a:spLocks noChangeArrowheads="1"/>
          </p:cNvSpPr>
          <p:nvPr/>
        </p:nvSpPr>
        <p:spPr bwMode="auto">
          <a:xfrm>
            <a:off x="4572000" y="5867400"/>
            <a:ext cx="45720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400" u="none" dirty="0">
                <a:latin typeface="+mj-lt"/>
              </a:rPr>
              <a:t>Lăng Ngô Quyền, xã Đường Lâm, thị xã Sơn Tây, Hà Nội</a:t>
            </a:r>
            <a:endParaRPr lang="en-US" sz="2400" u="non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animBg="1"/>
      <p:bldP spid="481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0963" name="AutoShape 4" descr="data:image/jpeg;base64,/9j/4AAQSkZJRgABAQAAAQABAAD/2wCEAAkGBxQTEhQUExQWFRUXGBwbGBgYFxscHhseGhsZGBwcGBobHSggHRolGxcXIjEiJSorLi4uGh8zODMsNygtLisBCgoKDg0OGxAQGywkICQsLCwsLCwsLCwtLCwsLCwsLCwsLCwsLCwsLCwsLCwsLCwsLCwsLCwsLCwsLCwsLCwsLP/AABEIAMIBAwMBIgACEQEDEQH/xAAcAAABBQEBAQAAAAAAAAAAAAAEAAEDBQYCBwj/xABEEAABAgQDBQYEBAMHAgcBAAABAhEAAyExBBJBBSJRYXEGEzKBkaGxwdHwI0JS4QcU8RUzQ2JygqIk0lODkrLC4vMW/8QAGQEAAwEBAQAAAAAAAAAAAAAAAQIDAAQF/8QALhEAAgIABQEHBAIDAQAAAAAAAAECEQMSITFBUQQTImFxgcEykaHRQvCCseEF/9oADAMBAAIRAxEAPwD1jDYhK0hSS4UHHwNORpEojxnZ3aSdKOZBAehsS5JL1qA5dgwJi42B2lmGehU2YQgIKQpQUoErL7yUlyrM4fkInHtCfBj0+FAeycemfKRMSaKAccCwJBDliHs8GRdOwCh4aHgmFChQoBhQoUKMYUPDQ8YxytANwDUHzFRDw8KMYaFChRgChQoUYw0crlgs4di45Hj7mOoUYwoaHhoJhRxORmSU8QR6ho7hoxjO9i+zgwko5mM1bFZ4AWSOQ+J6RoYeGgRSiqRhQ0PDQxis7QbZRhJKpsyrUSkXUo2A968AY8jxuz8btBa8QjDslR/IGT5Zi6jxI14R65t6ZKlyzPmpQrugSjOQwUaBnoCeID8OEeXY7+ImNIJl93LSP0y3CRYOVP8AKOXHatKT+xjI4qSvDTcqkNNQxZYBym4dJcGjGsaLZnZ+d3a8Ri0ziFALlJYKExZtnQ716W5QDsTYs/GTyaKWolSity71KiAQbnpZ2i/Uubh5pkYefLmqRLUqfMKEplygLndLEgUOYGrAB6CWGk9eB0ijw+18TKSEIWEJFkgILPXUEu5hRXY7b8yZMUpISkE0CAyaUcBTqqz1rWFB/wAh/ByW+DkoWFqnTBJKAkbiAc4VUkhwFHjUXFLwbIxuSYFpQCtgEqlhkOQ4W2UkKBLEAWScpBDwXhcCAAhC88tBUSFoBQVjRy7hwaEJYEl6lrTGYOb3ElaJgyIByZinKZrLCylYpkyGac1nSm9WKhQlF92TEkqBkJBDE5ig0rvfmPd5ncVtTLSuvjz3Zu3ZcqYpcmQpKFKTnzKKlaZ1AJUpyc3Nyoc43eDxKZiQpOujhxyLEseUWwnpQCeHhoUVAPChQoxhQoUKAYUBq2nKE4SCpppTmCTqK29DEuPxiJMtc2YrKhCSpSmJYC5YVjy7sX2n7/aSO9nZ1KStCDYV3gmot4mFKtGbMkesQoUKMAUKFCjGFChQoxhoUKFBMAbdnzJciYuVkzpDjPZtfNrc2jnYGOM6RLWopKiN7K1DzAsYg7WzyjCTiEGY6WIGgVQq1okF7aRk/wCHOKWqfNAlEIyB1qUHSxokDKHcn2hW9Rq0PQ4aFChhRRytQAJJAAuTpGb7S9rZeHSoI3lgtZ0ji9dGjDbR7SrmlYXNKUkuAQWD1HGnLpEZ46jtqY3vaDtbJwyUHMlZXYA6cSRBezduypkkTStKN11AkBhZzWgOkeLYqb3pFQUgOVFLuXZnsFcOsRYfEgUIWpy4B3mapJSxcBveJLHlv+AHum0dkSp5SZqc4T4UkukE/my2KuZf4xhcTtL8YbP2XKlpyq35yk5mIDKUHd8rtmL1oBaKmV27mCUqWmYQVf4i3UUg0JDFkgUoz849C7K9npOElNLdSlgFUxQYq1FNE8vWKJ53oq6sNkGyuziJMsyJRUlJ/vptpk08AoeFNbi1hVyPN8ds1WFK8CAxm782aKq7tLhKUoBDAnQ1L9I9b2rtNEkVUAog5QXYsHqbDzMeA7c2nNxGImzH3lljls1ABfwsBrGxXGNUMiGbkSSBYc/pCismSFAkF/SHjnyoOU9Ln4+dLIlMmUolIWUFJsA4UEOUB3Uwqqh6zHa6pskSSVJKSe6UmXkSgZd0FSTQqClJIqCnLxeK/FJVOkoXMZ3VMmEAUAyoCgHA7vwPle76pzdS2kygooUQQoDdyhasyXHeZXygUINilUO3K/I1Gi2ZhEoly1IlgLnKBSVhLJZThSlCqUFKqyxdzoY3EhSZcpSgUqypKjlo7Anmbg3ePHgqYmUQgjKWUpiCHSoDMK1csKDRXMne7GTJ/klTEZsykhK8ySN5RCSxU/sWh4zfTgeCuST6mtwqiUIKmKikEtZyKtyiWBdmTM0mUo3KEk9SASPWCo6EJLdih4aFGAPChoEx20Ey71PAfPhGAQdp8QqXhJ60NmCCzhxVhUa3jyHsMgysXhpipAAXMyoKkmoU8vvEE8C9eR6xpf4kdsVy5Pdd1ScGEwHwlJCmsa28njzXY3aMScRJmqStSZa0rKQUh8vCl4V3Yyqj6WhQLsvaCJ8qXOlHMiYkKSeSg9eBraCoYUUKFDRjDw0KGUpoxh4aKxe25YXk93H1gnA4wTA9AeD1gWjUV/bJRGDmsW8IPQrSCPR4wvYhPd42WO9CwsGwZnQt0q4kEJrYxZfxY2hiEJkypQPdTH7xWUEFSSFJSSxbwk6PzAIjz/ZeOxaZgVIUO8BZLIRdW428GD5mrxhZbjx2PoGM/wBrdvnDIYJJUsHKpnALgetfhB+DxyUoQmZNC5gSM6gGBUBvEABgCXjzftVtlOKWXSpHdum7ilSQQGBNK8oTGxMsSbMttPagf8VIUXdqita8fK0DS5yJ6XWEpSC1CEN1u9uETT5UhIzFKlFP+Ykjqahr0YmmkTYXEJZpacqGopVARqXNCX8443JVaT9RSHCyFIYBaRLAe7k82IZz8IU7Fy1LYKU7M9B6MNWGpiPE4kBWVSlElyDSvT14xxMCQElLOOjg9ReNq9WbU0vZTASUzCtZTNzpBUhYIZi28CLFx6AtaNvO7ZS5abZ1bwASCGIsFBqBuDnlePPux5zzJjind7x5Es8AJxOQlExIJQSkscpo4Z0sb150EWjiSR0yS7qL9V8/Ib2r7WTJ5y0AuQCW4HxctBer8Bl5SkkEg71yCGoG43J+3eJkzADvJSaM+U0FaW4akE87w02pCZYJeoADaVpX3hqvUkDTMMpzmvrDQQnOKZT6QonkkHKjRYLF4cTlAZ1SSFpO+UtWXkAV4m/CSSwApoKCvxG15mIJFM5WCSlWVJZkg5bPqK2BpUk5jDKJZLs5Ac6P8mjS9npKpagN2oznMxo7UFQVOCA9jmci8XoKNPiZTYdC0pWmXlG93qt5SjvKegWohIJAIANC5gjYDTCVKKErIsQVZ1ZmJzF8qg4F3Ya1jrAbYw57ybOCTMAYZ0KnKTvKcAAd2KZRmYhy9QWh8GgFctQSpIKgpJU1nYBDEkISCRVnJNA0Tmr2L4CTxFfGv2PRdiYxK5aUgupKQ4YjUh6hiHBFOBiyjN9m5S0kjiV5i4OVphZOVqOFOH4K5Ro46IfSkjnbbdseFChQwADbWIUiW6SA5bn5RljMJJqY0HaTEJEsJIcqty5xlsZMKJUxSVJSpKd0KoFHQE0F+cABR9upiTh8hUHKgw1o9Wjz/CYJJXKSTnClozApAoVDMKE0Z60gjbu1u/mmYhTAhNFf6QDStHeAMxZzMSTwq/0gDo9vweIMtgg5W0DW4Nwi9wm3RaYG58fKPNeyu2O8ky86wZm9Rw5CSzkekaFM97/fSGJm8k4pC/CoE8Hr6XiaMH3xe/lFng+0CksFbw539frGCagmMT2t23meWkslJq1cx0fkDFptnbqMhSkvmSX4g6AxiVzEknmNeUK3egaIZM1RUa04/DnEsvHqSt3YcRT+kP3YKVEE/lPS/DpAykgJUokEXfzuX5E6wNDUGbY2zMXh1S1qBGZJdRtlL3J5xmsLNkoVmSlOc5So5jVlBWpNaVbjaIZ89C1LKlKD5Al+AqacX+cClMqxWcop4bVBdswrQh31hGUjojY7X20nuwpCyxuzUprQiriM3MCZuuUOd2xUaFgUgC+p4wJiscjKlKMyk1zJJpyNKk2udYgxW2CaABADAtTlcaRz4kZylZKSphuInJSgulKUmqkggk6B6N98YpcZtdZ3QaPQBrcGHo0H94TMADE0y0bLzYU1dzbrAGNwgTNzLJKM28aEe3ONhpJ+IVHaUhKcxSM2txQ16xCcdX5/U3aJ5k1JJFaFiCzi9OtDTpAqZIfcCiH1HwNnhlXI1m9/h7KJl4tSrnu0p40ExZFuCQYoNv4IInE7xCwlYropIIHGlubRoP4cTsiwFeEzavXxSstWpr7mKPtdIMnEFCzZKWDmxq1OBJiMX4nH3+Pj8l4SUsJro/7+vYpcSshszhPRuWsdKnB/FZmrwpc+UczsSljqwpX4D5wPhlatmOnLm0VV1ZKi+w5khIBWt9WPwh4ozMJqyvX9oUVzy6BygYWgsMoC9SKDUC56e8HbOwy3KgHL+zUvQi1OUC4TCq8QQVJe/wB84tZe0WypVMSwYAZSSlv1WBOkTnJvRC2TSkLooCmmWzCwMbHs5LVMmSaFJWoO4/IkKNvNTRkU4tM1t5aiLWbh8Kx6N2PwCgozWohAyg3qFMAbeF78ojJ5Yub4/wB8HR2Z1m+39+xX9pccZeMmKSoyykuFUAdquWJ0i42J21ZIE9SVl6KSWLUFtTrpGF7QzDMm95OcLGYKTYOFKSSRe7GkVysRkSVpyqCtM1uBByg+8bCuFZWc0pW76nrmK7TS1ZjJWpMwUyLTRQ4gEs/Djw1EmD7WSlyXKsqwjeZgAqoYPrrYx5lI2qgpcky0UcgBwXexvb0geatCZ2WqkqVmSUmlnObUjUgQ67RO9QWbTF7bStW8oFQo9OFHqPrGW7Vr/mZJQQl0upLKqFJSfYgkN/WB5qVBwwVwJOUW0Gt+kRTpKsr5hQEmtba1vpSGWM5BRhTKVq8OZR5xq9hbFRjJikrmqlnIChgS1a5tGPF9DEe1ezwkoUvOs5SE7wubKIL1S7MW1jo71XRXu3VgfYqRNOLT3dk/3j2yGhB5mjcw+keolTWjF/w9DqxP/l//ADjZpQ2sPZKW5JKUHDuzxzjFbpa5h8sCYqqgX8hzgNgS1B5lrm/28CnFBJADO8EmYhNFA1D005k3gJeMlgOElT1Ygimhvb4xGWLFaahkWk7EJRLUAkqKmtWwanm0VWIm95LXLByZklLtYniKcorsT2mL5UgNxsbtBWD2ile6pVDXe+L+tIVza1aA5WUWD2IpQIyg5TlozkgA8CTbyEFSdg5kkpArahLNzycuIi4lMkrH5JhWzmozy+6vwBrFhgdh4VByHDJWZeY51EgF1OCo5T4QGqWvzbSxNLOuEUzFTdlKGUhOU5hUizand0jjGGW9E94TYl7mm9p0jQdp5lBLyZQkMzhx4rsAG3rNVgdaZifLUlYyhhmBfpV41tshiqpE2IwqJG6AVLzUVUO5owfT34RLjEglEsVIUH3ahq3FX+php6lZu8BJoaEUFnIN+Q8+MBSMYxJSopWp3safEwur1Jh2Mmy00KQTU1HEuWf3cwAFTJjkOUu4oCw82gacVqIDi5Y6dXu0EKWoauRSzenJvhBUaXmY1/ZOU0mr1mm/+j6w/bmRnMucopJUMtfysE09c14bsqv/AKaUa1mKvycfKO+0EpJwa1KO8laMo40INOWaOaDbxWj2sbs+HDs2HNbuNV13lftr9zCTFJcvXiT925RDh1uok1bgR5eUFoUi7gnmHA5l7wZNQJmV1ZgBTdAsKOBex9Y7MyWjPIIUVDgQo5/nindChQaJpDRqH0CMFMWkslVLKNwb2EcrlBUzOH1cak0YhwaipP2/MlkoqqlaC78+VOUdo2kaBIJ/yh0gU0oLV1idU3REI2Ps+dMnS3DICk5uYBBI6trHqa8TklrWg5Vd2WHAl1JBHRQvxjzbYs6YJiVZmKSQGTm8QKXOn5jfhraNpj5S5PdS6kqSpcw0Uco3i4qaqEtL6E83E5YrUqtenU9HsbjJZJLd79NNEvOzJ9ocQucsTEpTdQWPPM4oaEEesV4UoqP4LJNA6so5u5pRotpi0pS7omEqNqpzBKHrYtSoe1CWgXETqhS0oIJYFJBvXRmI5l79IClWiVI5O0xy4so9CKYglASfA7vS5pzfhHGy8HvAqW12Y0B4E9GNIhXJdQKapUXzMd25IZ/iawpi0kASlAkEllWJLC/QW94fyIBuGxAzKTlTmQKKSluaTS/BukE4obq1J1BN6lxAeGUcgNAwbwggNUh+Dk+0SHEAys5SARQjpSnqIVJ5qCtx+y+0Th1vlBzJyudNXsSzsaQR2i2+ZkkSlS0JdQUFJzMwrXMSVE8S/WsF4HspLmB0S1LKg5S3hJSk6Cg3gOUS4rseJaFZkFAuAC1cyU6ip3gYu1G7Ou3VGZ2HNKFrKVD8ltaE+zt1BjSydrKFyC9TQ/Yii2FIGQO9RdID0cC7fekWglApykEnU5wN7ShrpxjSTb0OeUW2W6NsAgsGIFL9K0tFfP2kpRBYH215Vh5S8tkBZLeJ2AI4Uf1YQykhRBDINHCGPJwm49ecLU3yLkkNPxBelmFbPyBN+vSAcdNWcqglyaEBYqBxBub+cGTsMQ7VGhJAJD0B8rtEeJwSQkbzku4pxAACwzqrY+WsDu+Q5GVScSFOyAgOAd0PXlctD45BDFSAzgJVm0AcUFdLEQVLlBAARKQwLnMSVli4IL010OnSBVYBKSSpRyKAZKXDHmTUa6Q+TXQ2RnSdsJQlIK2WmxAfUKBY/AxcYftWUy0rcrUnMXUUVzGoOoDgW0irwOykLmEgKZkpYmoJLApLCjA6U9I2uyexxMpAWQRMTmCXUWo5AURlSXPmxgySo6INmBxe2RPUpRDKN7sGAFzyGprAMyf5Offl7dIs+1Wze4nKlozKZRDmpoEs584zy0zBWoA9IZRRKdtmgmiWQBnzU8TKYsKAByDc/YimxuzlpWSRlqWsbdKfCDsPiQJT0uQTmroaOeDC37V8rFgqVnWzh3GvJzEIKSbokcLku1QG06By5OvlEM3GrJYGnKI5k05qaBurhqwxlhIrfkYul1DRv+ywKsPIFyVqp5qaLjtbs9KJYRlC5ndqfqVIYvoAU0gXsnJMuVg5ihQjvE+ii3W0RdoJ61JmTCqpdw7OEkEgdAAW4DrHDGD7xyvS/u3x7anqQxY4+V19EXFp8Vu/dVRjUy05cwAIapt6eekQzsV+nT7pzjrHTgvPlSUpvlBcAa+T24Witylt3XX+sdaj1PN2J+/Ubq/4/tCiA4dX6x6mFDVEWyzlyFKA3XH3xjicZiKEM/L5xDLnE1amlSPQ/doNwuPKgUklm5/be8T8S4FCdiKyFLpJ/EClPeihc3LMqnOsXu0JK8ViTMmVegFWo1h8IoOz+JC5qZeXO6xXQCh158GjaJmIZK0PMVRSSksksxYFjUZtR+U2hJqSdQWr58j1v/PjBJ4k9k9F59X6FBttQRJlIlsS8xKiNagnpVRBBtajRQBKcwObKqwCg6DRvI2HvGm7aSko7sJAC1qWVAEGoZJcjV6eUUmG2b4TMZuDueDHSo+Ea4w5/wCnF2uUnjSct2Q/zyid0FBaov8A7g72HxhlzFEp7wjMK5gzqtdQvFkMMmmUhB4iz8adLRJIw2UMQCQHJ4nhyflzgKcXsQSsrUrmpVuuzOWzavcRabPmCasJVXKrMrNqA2Wp4q05RCMEC0wqdzVKSzB2It0tz8qqZtBbLTTfbNSrAghqtoItGN6lIRp2z13scgPMUSwZb8mTLF4j7YzGw0gJYJKA284YKl2P5uL+cQdgnOHASWPdKIo+koO2p5R323pJw4t+GQaNrL006RuC38jPbESUyUUcWuNCa/ZiwVd8vqBo5uw0eA9jn8IUZnLsbOfW8ThR47vHTh5jpxhHuUWwWlL3AP6Szny6/OOhLzcKXDW96UjhDkBnH1fnpEmY3LjmKjUG17tw+MYw06WACABpoPvWIEitADfQeTjzI9ekSTzVr2FXb99YF2ggKTVyOT34wDEolEm170HH7+zA228MMiHDsb0eo1cPzJNaQdgACMvAXeg4Ofdn4w235QyeEVUGUTTwmx4UgoDKdSwEKUi5KWdy7Pr1b2j1XZaN2U+neAMVCgLWtYXPzjzHEpASFFIYs+oqRV25GPR9izT3cpIWad4PDRTOxJ0ABHWHFPM+0hH83OCzUqoCHdt0aaBoo8dIJChW2v31MW3aSWVYpZyHMAVDS6nBbUsWbmIgkzsxPekAgi4AZ3Bp5wX1EMTtAMph4biBkS80aDauzMyphSUgpYg1qC/VqCAsJsSYoBRoDxPHiLw7nGK1ZGSorstLwXKRKYbijxLln4s/zb5WsrYstNFKUTrTKOjk2gudh0lJFSRYJp5AWHlEJYye1iNm32DikrwUmQoeFDyz0BIHVvURnu1M8GUpIQFB6KBdj4tKZSnMH4pMWmyQDLw7/lCacGAJfmAQ8ZLbs/u86JSwvDqWcgoRlO8AHDhnZuLxOGHBytaa7efNep7NSwsBtK00tf36FDPFekSTJaWFc3T6txeIFKzV0iKcuth5UfrHRR5DDFTZX6R5/tCgf+WBrnvyMKBUfP8AIug8uagBiaNRjrxPGGUUg0U/X+sBCYX+/pHfen7H7RXKNSL/ALJYhacZL7tIWoqbKFAaGod3yhzzYxqJvcyUd+gsgTQhSa0Ks29lNCpKSE0vUaRgtm4+bLmJVLUUqs4AdlULEilCQ96mLOZjFTpUqQmgQFKUTV1lai9dAlZ9TwiU4a2d2Bjd3hNLra9QpOJMxRmKDgKWUp4Z1ZyB0JFeI6x2FF3Ict+p25FrdeZvFVlnBOUZSSP1Aka2teIUzZ7sQpR5UsCat6mulYm8PM7TRwNNsvZOILUbgxVQDg5Z/vynWlSxlJYsWIo12c3L8zGdlYuaqolFeU1vTUCgoBSg4Vh04ieoBkrAFHrUnjSunH3he5YEmGYmUSnKQSvVT6uQx5M2vGIpuAWhlKylJJAKVpLtexceYhsSuctjlUk+EtmTVLO4IpcCL/YexlzBLVkopTOqYp2JQCoDJRgsU53pTotpanRFJ6G17CJeSsFm7g3tUJu1WtE3bNCVypDWEqjdDx0pD9lEZO/SCWEohJAc/lFOcT7bS8tAqD/LL8QY1CrjjWF4H/kYCTt6VKASTvJcKpdySKgcCI6PaSRXfIJOgJDB2oRZoym1kPNncm/9oioWKesU7tMDxGkj1TEbflpShalKyr8BymtOXlTnyiNHanDA+JtPAt9LFrcm4Rn9ufiJly80zLNnSwjvAwSCkJ+ZPnyjP7WwmWblBzUSRRrgGo419oCgjZ2egK7TYU1C+roX7OnnEiu0WGP+L5ZS2tgR9mPLEpcHlEuESSpLamkHukBYj6HrEjtBJABV3mQ/4jbp+YqGs1PWDGdpcKQGmrIzAgZCB57tfe8ZTaSSnDqG/lyADdp4r21twjJQFhpmeJR6p/asmclQQpwPGcqgwr+oAmgVa1I9F7LhpKAM1FzM2Xwgt+YvUcDHiXYqQVIxDaBNBck5ra6R7jsDDqTIkCqw5JWlQspD5lBt4klvN4SSrQZa6nnnamer+0SpKUqKEgDNMSgFm4kAsXDHUdIocTIVUnKOXeJJv/qc8Ite32G/6oqDEIQSqrVJJIPPe9ozGJxaqBMkMwqHLuARXLeoPnDegr8yxIStaSlLMgBThq6nzcaR2ua9A7D70BfrzgAGagF5dxusCKM9WRSherxxiUzSoo7tbgZqgMwBL9AEqIch9NI58SDciM029CaZNsS4FqjU2by6fGHE8AjxPoOPo44xUHaagQ6WNgCkuelXN+PCOjiJzt3WV7BSVdPMcmaN3TJ5WaWTtZSJSkoKcxWFmlWZlDkTlTpxvA+0cCFSAUqIcnKhjQZUK3WHAueJe5gFUpQWUmZLUoC6FEhnNGtoz84h2TjFomN3YnJeqHOZqAsWLBiBrDRg0ej2fGcYOM9tvw/2QDAEgOWpcg+kDnZB/X5BJ+scLkrJo12SXNbalhrq0NNkqL0S2tSWr9fKsXSo5aj0JjslXM82/wDtCiAS1imcDlmt6FoUNTD4egMiUSFcv8oOrcI7GHNK3/yj6PpESQQDQsdWMT4YlRSLkWHK+sEnZJ3ACkMXqSapo3TX3h9l8ywL6twb3EWE/ADNnzXFAA/AU9T6Q83ZUnKAlzMDCu65oSSDpcRB40R3JKK9X8A/dpBOWaz2BY5eb6ltNImEmYUqHeJUwo2vEFTWsPSOtobEBJXmCQQTQUfg1m5xWysHMTZYAq5rRha1XsALmJpqStMiTYfFqkbswFAUSQCL3rxMS/8A9BwBL+/N3d/3gcYmclDrAyqpvAPxrr+X58DHS528lWQFQIId9eR519eUUyp/UNS5LPZm2Ji1pEwEpJd2HDQa8aEWj0DZKUy5MtQLpckqIysM0h3qWFPto81kzwouCCb3ua6+/rxMaOYhKsIgKAUpWcZnbKUqlKcauRQ9YGRJaFcJ1I2fZaaFrntvOhTAFnrRjo/GDdvuCihDSC4JcjxBiXqQWEeebIk9xMBrvAgEFVGqQMrmrj0i5n7SYEgKUcpDNOPxSWu8M2qorGLuyixWzFzkTDLlhkUUsk7xLK0DBgQLxl52xJrUax1/aPUuz3crw5ypBKvG6jU6HlRhThHY2ZJNBKPqr6xs8otmaTSRWdrNjOjBHdYTUldDVKWBL62NmHxOb23hB/N96hu6U+V9aNrS/wAo2narHoAAQgrKQWD2OVJdgz0e8UOx1JaUAvdcVLi5dzvMaGNehtmV87AzJaCtckoAuClHAGrci8V8uT302RkSPEpwwFstwPWPR9qqC0FKe8LB3ykCg/U9YyonhJzOSxNATShDvmpeEiuR3J2WXaCUV4WcgHMoBns5736CPOE7Enfo9xHqOBWhcsnLurAFKWU1zWJBsiSdF/8Aqh87jsTcE9zN9itmrRLnhSfGN2t2uOFjHr+x1fgSMqKIbM5bLuhyGNfEfQx59i1S5GQJCwHU5qpsySHYA0cQHi8StEgoSuaASMiikpFGN34O1D8GW+o9aEva2QpeLmgVClpALUZUpSiByzMX/pFfJwUxKWUnS+YClgQAIh2FPP8AMJ7xS1ElhmJ5ly45Uixx2JPFATQAup3ypFhQ19n89J0yc6y+5WYntBXRNGrS3U/N4Hw+05ylOEoKQcr5il2HJ+LH9oIkOEqByEMQbF0kvvEtQt/Rg1NtHDKGYIoSSd3KHL3ZwztwHxiafRkWujD9ptNTLHeS0ZFBT+Ivw0DNSoioxOx1zDmViAs0AzOA44aDpzimnCa+VWZxo1aPw6mOhh5ySN1e8OBqD+8VUJr+QmpcYXZyklikdXBDXekdIlgzAnKToWcF3NmrwibYuHny5iTMdIBIZWtDSCBKAQVkLuScrgpDhIIUAySSwvoYCfiOqEKw2/MikbPKFLOWYza5k3/VoaOGVxfhDYfZAZdFuwYkmjHMQTawNyBS7wPJwU1JClrUQLsTXWLUTu6BzWUGCgk3cHyII0c1HCHsnJPhAo7PE/8A6cKcD96C0NBHeyTUkDkZR/7h6aQoayWWRnsbNzkADdFgD98L/tEqZ2SWxDPQtrqx6ROchTvhJUS78Dy4MLQLNxIFcxdgx1DfAX9ojdqqA29iTCYqu8+UF2BaxDsOkGSto74U5IymhBPVuT1JiuRPoX3tWqQ5PCI1zilCkqFWpoRCygpPYMl4UXCNpgMwADufStDpyg9OPQskBB14fsKinneMpKWkO7vl4+UdycUoBgybG3C1YWXZ09idBCdtzEq3gCQWrUDQtr/SGxG0AtIK0JUbCjNbheOP5BUzKUJJd9G1fhW5h07PlpO+sqP6UMfVVh7RdQjukUUbOZM8pqgZXd6DjGhRjAZUkKStIQ+ZSyACVBLkDWqQWiq7woG6lMlOhO8o9HHygSdjEguAVq/UuvoH+L9IbKPGKi7NRsfPOWEy1MpJUQX0YPeNKdjzzLJBQVc1Jc8n40jz3YUxS5hckmoNSGHJvlGolJYEZjmcjxq0Lca9IliReY6sOay00HdnMUmVMUklIzKL8L/tGmxGcp/DUlyKEu3tGBkSlzJpC1EkBgQdQzXsKGNhhlKCUhxQAVI0pxgtCWCf2EpRBWtL6qTmd+hJGsEStmZSGYitSamn6Wb3goIJ/MPURKJHFXwjUGx1eE0rlLWZ2prZ4pV7DVMSywlP+ld+XgtF53DcofJz+EAxUyNmKloAQEAjiTQ30OpJ08osFzyhO+UpLU/akTHqPWK7bcrvEgO17B/hGoNguDRNnTErlsQk7zpuakD3+EN2nlzEykqmJSkZrgMXCT8hGexUyZKDhakgHIMparFVnpSvnAips2duJzldwFLJFC9AXAo8K4tysZTSjRMqaUZZpJYZVOU3ykHKCS1bQNisYFoyheViSGSzOXYnvKgdI6GJahaWrX9J/wBQNuvvEWLw4UKnuibKTVB+kUJNcMr10bJN6ggN0CRQDq/xeNU5TtnBelKXpatnYQXhsCpOYzt5AFClVDQ+cdpOGDFMvMNDnJLgODz4n3rE5ySdUc0qvYBl4dSFoUkAKLhV8tP1VJqw4AEReyFndz5CpmDCpAAZhwA+EQ4zFA7qUggjQjQflID5msPWAhigoFCQUkFgSSBcCh0Pp9ZPEnJaCOTexbYnGFROYOakuQOT3sXNOUArmugo3Rm11op6UbygBQKR/ehJ0Z+g0r1d+USJmKy1CVAs7mvUa36H5FJrWx1OWR68r5FtKYcqTmcCjeepGsdyJhmzEkMAzgBIHJ2GtPhAq8UljXkefUXB+6wLh5plrCwd009aesdK1Qym6LqfhhmLBJ6gfSHjn+1ka3h4Ic8illFhS/t5fWIZgCbgmrxymWp2ZzzeDZaVkEUA4gPSNXQWrBcLMfM9KitL3+UcyJK5iiwKuJanmbQUlUlFPGfUfSJU42aqktIQOVT6mg8obLyM0nR0jZgSPxlBCX0uej6+sFpxMr/AkKWofnXYeTfSK7MgHMsmYrq/qYjnbTWRlTuJsyaepuY2UKSQZjJyi4nTG/yIb3Ap6wCvFtRCW53PrYeUDoDkcz9I6Qn5w1GsRSS5J1HuCYIkYbMaUAudB9vBEjBh94kA5aa8PIVv1i9wmEKkpSEpA4D7dR5/GA5UFKwbY+HCJhDk8wL604DrGrwmyM4Ct4ubmsEbH2WE3Hlz584vpABLMfYHzLW5RyTnb0OzDw6WpW4TY0tJfugo3Kj9Le0GpwqP/DQB0b9oOfStebE8ywt5R22WrV5m54mFzso8OJXLwMs/4Q6An6tDDZcs/wCD/wAz/wB0Gme1tPj6NAa8Wo6+n7AQczFcIjS9kyq/hEf71fWJhsqTrLA/3r+sMEq5nlm+UdSyp6NXifqI1myIdOx5VWTTkpR+ccDZ0qv4b3/Ov4QWVr4Drz+scpmqLuj/AJffpC5mHu4mc2hsEKJyqWlNDldwG4OHMVO0B3WVpoJByuQd0VLliaP8Y3E0JLggAnS9ebXih2pgEqSQwqLH4Ugxl1NLDVaGR2xhzlTmyvUgpOpIGVuNXeK5alS1ZboUARqKgEuL66ekWU+QZb5gVI0OqdGVSoiPFycwZqgEp4M2hezH2i2xzMGkT0j+7VkP6SXSeht84Zc5DvMlpQf1J414WufrFRORvUsVDoXF/aJsPtApdJYgflVcizJU3sYpSZN09wqfhmCjLclVSRlJ5gGjA8Iqp8yjNvuN6ooNGbz8hFxhyhaiZKyhR/IoAgnpDrUBuzpYSRZQt5G49YVQSJvDXBRZw9SN3w6vx9qvHUzEnMXYggPXiHoWcQVi9klVUEEGtW1PEfCAsThVBTKQWAFhyAv5Q2VAqov2+TmZOcUqLVuOT6j7pEXeU5ROiTRu7VW1fJmaIsVg1JqxAPH6wyrYUc1rCgYLhQ1BDzizoH5n6RyQpQ3jT0EQmeBYeZiNSib1g0MFqmSwGSCTzNOenSIl4hRoTTgKCOctIdYqIxjtEveYxxKt/uiULIW4r+/2YnXhcoB0pU8dWHnARiGSgnKw1ekF4eRcpYs1To/Aam8T4bCldMrBtND/AJjp0jQ7L2aA2vT5cBCylQ8YNgeydmk1IJBOo+PGwpaka7BbNIqw9DSFhgEhsvnT5iDJC2u+XgACfVo55SbOqEFEmlIAF3HLWJ0lP6n40MJCEGofMRRyPg0duLEOBrYfCJ2WolkzNNeBH0iXORoQB5CAVLIqMrHgK/CO5CjZw3Bv2gUZM4mYVRJNC/F6e8cIwqm04WJ9OEG3d0kdf6QKXDATAOTfvGsDVHJwbUzVvY/OHRhTosekESAQ7qBPT9+sMQfsftGDQpGHUK5kBuogopDkZlEGtP6wK3WG70DVQgNDImKhcnr/AFgae2g830jvvXrp7/GI1AGl+v8AWNRmym2hhApJGhGpv84oyEpGU8Wf74RsZuGcOfS/pFPisO43S4PEfWKRkRnDkyu1ZQXlU43auDT0ApcxRTsCd0n8wX7EVPrGkxOFMslqpdyn4musAz0uGSM1wK1D6N1i0XWxzOJm1AitSzPyPIxaYPaRKWWMwa+vmNY4Thd2bmDO3NquQ/EQ/wDLFMhExJrnI/4pvD5hEdJALmWpuX3aO0Y1SKLBZ6EW9PpFdOCs1RlVxs/UR3/OqZlw24C7l40EOGUPh9POAtpkLSaqB4EU/rzEAJkFRdFOYf34RKcUpG6se3ysYTuldoFIo1GsKLpWIlm6EE8wYUWsGUqE6xPoPvhChRmBHZsmEvTzhoUAzOpNjBcvxiFCjBRpcD4E9IusF4YUKOeR1YZZyNOkESDX1hQom9i63J0mp8o7nKLX1hoUA3BPMUeJh5Jv1hoUKtijFNmlrn1iMCoOtYUKCKdKVXyjuSskXMKFACiWWaQy/EnzhQoD3GX0r2JVoDWF+EBSrQoUKthn9QyBvjoYbFJFaCFCjS4NHkyeKFTGfdptOEKFHVE4GEEeMaZX82NesVz/AICOo+EKFGFf7OccPxkf6UfARVT/ABqGjq+MKFDwFlyTbGUfxK6QNiFEkvChRXknwQvChQoYB//Z"/>
          <p:cNvSpPr>
            <a:spLocks noChangeAspect="1" noChangeArrowheads="1"/>
          </p:cNvSpPr>
          <p:nvPr/>
        </p:nvSpPr>
        <p:spPr bwMode="auto">
          <a:xfrm>
            <a:off x="167879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49156" name="Picture 8" descr="http://charlieheng.files.wordpress.com/2012/11/232v.jpg?w=300&amp;h=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0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Hộp_Văn_Bản 5"/>
          <p:cNvSpPr txBox="1">
            <a:spLocks noChangeArrowheads="1"/>
          </p:cNvSpPr>
          <p:nvPr/>
        </p:nvSpPr>
        <p:spPr bwMode="auto">
          <a:xfrm>
            <a:off x="0" y="6396037"/>
            <a:ext cx="45720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Đền thờ vua Đinh ( Ninh Bình)</a:t>
            </a:r>
            <a:endParaRPr lang="en-US" altLang="en-US" sz="2200" b="1" dirty="0">
              <a:latin typeface="Times New Roman" pitchFamily="18" charset="0"/>
            </a:endParaRPr>
          </a:p>
        </p:txBody>
      </p:sp>
      <p:pic>
        <p:nvPicPr>
          <p:cNvPr id="49159" name="Picture 7" descr="http://24h.baonuocviet.com/wp-content/uploads/2015/11/116339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0"/>
            <a:ext cx="428624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ộp_Văn_Bản 5"/>
          <p:cNvSpPr txBox="1">
            <a:spLocks noChangeArrowheads="1"/>
          </p:cNvSpPr>
          <p:nvPr/>
        </p:nvSpPr>
        <p:spPr bwMode="auto">
          <a:xfrm>
            <a:off x="4857752" y="6427113"/>
            <a:ext cx="4286248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vi-VN" altLang="en-US" sz="2200" b="1" dirty="0">
                <a:latin typeface="Times New Roman" pitchFamily="18" charset="0"/>
              </a:rPr>
              <a:t>Tượng đài Đinh Tiên Hoàng Đế</a:t>
            </a:r>
            <a:endParaRPr lang="en-US" altLang="en-US" sz="22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  <a:cs typeface="Arial" charset="0"/>
            </a:endParaRPr>
          </a:p>
        </p:txBody>
      </p:sp>
      <p:pic>
        <p:nvPicPr>
          <p:cNvPr id="43011" name="Content Placeholder 1" descr="teppi-151304011304-11-trang-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-26988"/>
            <a:ext cx="9155906" cy="6854826"/>
          </a:xfrm>
        </p:spPr>
      </p:pic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-19050" y="-26988"/>
            <a:ext cx="32242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000" b="1">
                <a:latin typeface="Times New Roman" pitchFamily="18" charset="0"/>
                <a:ea typeface="SimSun" pitchFamily="2" charset="-122"/>
              </a:rPr>
              <a:t>Toàn cảnh Hoa Lư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ờ lau tập trận một lễ tiết dân gian đặc sắc của vùng đất Cố đ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3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AutoShape 8" descr="Linh thiêng nghi lễ Rước nước tại Lễ hội Hoa Lư năm 2018 - Du lịch Ninh Bình"/>
          <p:cNvSpPr>
            <a:spLocks noChangeAspect="1" noChangeArrowheads="1"/>
          </p:cNvSpPr>
          <p:nvPr/>
        </p:nvSpPr>
        <p:spPr bwMode="auto">
          <a:xfrm>
            <a:off x="180975" y="-2476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85720" y="6232525"/>
            <a:ext cx="4714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u="none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none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endParaRPr lang="en-US" sz="3200" u="non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7" name="TextBox 1"/>
          <p:cNvSpPr txBox="1">
            <a:spLocks noChangeArrowheads="1"/>
          </p:cNvSpPr>
          <p:nvPr/>
        </p:nvSpPr>
        <p:spPr bwMode="auto">
          <a:xfrm>
            <a:off x="5410200" y="57150"/>
            <a:ext cx="3657600" cy="658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mồng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...)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quay,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…).</a:t>
            </a:r>
          </a:p>
          <a:p>
            <a:pPr algn="just"/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hay “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u="none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u="none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9862" y="5695951"/>
            <a:ext cx="1233841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9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5153" y="291704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153" y="2044304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>
              <a:defRPr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889000" y="3240883"/>
            <a:ext cx="1754173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2786050" y="3357562"/>
            <a:ext cx="4764264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19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hlinkClick r:id="rId2" action="ppaction://hlinkfile"/>
          </p:cNvPr>
          <p:cNvSpPr/>
          <p:nvPr/>
        </p:nvSpPr>
        <p:spPr>
          <a:xfrm>
            <a:off x="1000100" y="500042"/>
            <a:ext cx="7062788" cy="830997"/>
          </a:xfrm>
          <a:custGeom>
            <a:avLst/>
            <a:gdLst>
              <a:gd name="txL" fmla="*/ 0 w 3596020"/>
              <a:gd name="txT" fmla="*/ 0 h 830997"/>
              <a:gd name="txR" fmla="*/ 3596020 w 3596020"/>
              <a:gd name="txB" fmla="*/ 830997 h 830997"/>
            </a:gdLst>
            <a:ahLst/>
            <a:cxnLst>
              <a:cxn ang="0">
                <a:pos x="0" y="0"/>
              </a:cxn>
              <a:cxn ang="0">
                <a:pos x="495532" y="0"/>
              </a:cxn>
              <a:cxn ang="0">
                <a:pos x="1027323" y="0"/>
              </a:cxn>
              <a:cxn ang="0">
                <a:pos x="1704149" y="0"/>
              </a:cxn>
              <a:cxn ang="0">
                <a:pos x="2272199" y="0"/>
              </a:cxn>
              <a:cxn ang="0">
                <a:pos x="2912766" y="0"/>
              </a:cxn>
              <a:cxn ang="0">
                <a:pos x="3625850" y="0"/>
              </a:cxn>
              <a:cxn ang="0">
                <a:pos x="3625850" y="406673"/>
              </a:cxn>
              <a:cxn ang="0">
                <a:pos x="3625850" y="829945"/>
              </a:cxn>
              <a:cxn ang="0">
                <a:pos x="3057800" y="829945"/>
              </a:cxn>
              <a:cxn ang="0">
                <a:pos x="2526008" y="829945"/>
              </a:cxn>
              <a:cxn ang="0">
                <a:pos x="2030475" y="829945"/>
              </a:cxn>
              <a:cxn ang="0">
                <a:pos x="1534943" y="829945"/>
              </a:cxn>
              <a:cxn ang="0">
                <a:pos x="1039410" y="829945"/>
              </a:cxn>
              <a:cxn ang="0">
                <a:pos x="543877" y="829945"/>
              </a:cxn>
              <a:cxn ang="0">
                <a:pos x="0" y="829945"/>
              </a:cxn>
              <a:cxn ang="0">
                <a:pos x="0" y="423271"/>
              </a:cxn>
              <a:cxn ang="0">
                <a:pos x="0" y="0"/>
              </a:cxn>
            </a:cxnLst>
            <a:rect l="txL" t="txT" r="txR" b="txB"/>
            <a:pathLst>
              <a:path w="3596020" h="830997" fill="none">
                <a:moveTo>
                  <a:pt x="0" y="0"/>
                </a:moveTo>
                <a:cubicBezTo>
                  <a:pt x="198457" y="-3980"/>
                  <a:pt x="277260" y="38361"/>
                  <a:pt x="491456" y="0"/>
                </a:cubicBezTo>
                <a:cubicBezTo>
                  <a:pt x="705652" y="-38361"/>
                  <a:pt x="878620" y="11957"/>
                  <a:pt x="1018872" y="0"/>
                </a:cubicBezTo>
                <a:cubicBezTo>
                  <a:pt x="1159124" y="-11957"/>
                  <a:pt x="1459396" y="28649"/>
                  <a:pt x="1690129" y="0"/>
                </a:cubicBezTo>
                <a:cubicBezTo>
                  <a:pt x="1920862" y="-28649"/>
                  <a:pt x="1976106" y="42963"/>
                  <a:pt x="2253506" y="0"/>
                </a:cubicBezTo>
                <a:cubicBezTo>
                  <a:pt x="2530906" y="-42963"/>
                  <a:pt x="2715343" y="68189"/>
                  <a:pt x="2888803" y="0"/>
                </a:cubicBezTo>
                <a:cubicBezTo>
                  <a:pt x="3062263" y="-68189"/>
                  <a:pt x="3266337" y="33180"/>
                  <a:pt x="3596020" y="0"/>
                </a:cubicBezTo>
                <a:cubicBezTo>
                  <a:pt x="3597621" y="119736"/>
                  <a:pt x="3584505" y="290074"/>
                  <a:pt x="3596020" y="407189"/>
                </a:cubicBezTo>
                <a:cubicBezTo>
                  <a:pt x="3607535" y="524304"/>
                  <a:pt x="3558881" y="664287"/>
                  <a:pt x="3596020" y="830997"/>
                </a:cubicBezTo>
                <a:cubicBezTo>
                  <a:pt x="3341225" y="867053"/>
                  <a:pt x="3176384" y="823394"/>
                  <a:pt x="3032644" y="830997"/>
                </a:cubicBezTo>
                <a:cubicBezTo>
                  <a:pt x="2888904" y="838600"/>
                  <a:pt x="2620040" y="809368"/>
                  <a:pt x="2505227" y="830997"/>
                </a:cubicBezTo>
                <a:cubicBezTo>
                  <a:pt x="2390414" y="852626"/>
                  <a:pt x="2112273" y="793016"/>
                  <a:pt x="2013771" y="830997"/>
                </a:cubicBezTo>
                <a:cubicBezTo>
                  <a:pt x="1915269" y="868978"/>
                  <a:pt x="1701286" y="819072"/>
                  <a:pt x="1522315" y="830997"/>
                </a:cubicBezTo>
                <a:cubicBezTo>
                  <a:pt x="1343344" y="842922"/>
                  <a:pt x="1208571" y="808198"/>
                  <a:pt x="1030859" y="830997"/>
                </a:cubicBezTo>
                <a:cubicBezTo>
                  <a:pt x="853147" y="853796"/>
                  <a:pt x="662303" y="799813"/>
                  <a:pt x="539403" y="830997"/>
                </a:cubicBezTo>
                <a:cubicBezTo>
                  <a:pt x="416503" y="862181"/>
                  <a:pt x="240008" y="809991"/>
                  <a:pt x="0" y="830997"/>
                </a:cubicBezTo>
                <a:cubicBezTo>
                  <a:pt x="-19832" y="667682"/>
                  <a:pt x="18502" y="553543"/>
                  <a:pt x="0" y="423808"/>
                </a:cubicBezTo>
                <a:cubicBezTo>
                  <a:pt x="-18502" y="294073"/>
                  <a:pt x="11666" y="180653"/>
                  <a:pt x="0" y="0"/>
                </a:cubicBezTo>
                <a:close/>
              </a:path>
              <a:path w="3596020" h="830997" stroke="0">
                <a:moveTo>
                  <a:pt x="0" y="0"/>
                </a:moveTo>
                <a:cubicBezTo>
                  <a:pt x="178965" y="-66471"/>
                  <a:pt x="442969" y="29342"/>
                  <a:pt x="671257" y="0"/>
                </a:cubicBezTo>
                <a:cubicBezTo>
                  <a:pt x="899545" y="-29342"/>
                  <a:pt x="966758" y="5762"/>
                  <a:pt x="1198673" y="0"/>
                </a:cubicBezTo>
                <a:cubicBezTo>
                  <a:pt x="1430588" y="-5762"/>
                  <a:pt x="1560825" y="18486"/>
                  <a:pt x="1833970" y="0"/>
                </a:cubicBezTo>
                <a:cubicBezTo>
                  <a:pt x="2107115" y="-18486"/>
                  <a:pt x="2263374" y="33124"/>
                  <a:pt x="2397347" y="0"/>
                </a:cubicBezTo>
                <a:cubicBezTo>
                  <a:pt x="2531320" y="-33124"/>
                  <a:pt x="2787714" y="36216"/>
                  <a:pt x="2960723" y="0"/>
                </a:cubicBezTo>
                <a:cubicBezTo>
                  <a:pt x="3133732" y="-36216"/>
                  <a:pt x="3364344" y="65937"/>
                  <a:pt x="3596020" y="0"/>
                </a:cubicBezTo>
                <a:cubicBezTo>
                  <a:pt x="3610877" y="165992"/>
                  <a:pt x="3567418" y="272329"/>
                  <a:pt x="3596020" y="407189"/>
                </a:cubicBezTo>
                <a:cubicBezTo>
                  <a:pt x="3624622" y="542049"/>
                  <a:pt x="3575406" y="742496"/>
                  <a:pt x="3596020" y="830997"/>
                </a:cubicBezTo>
                <a:cubicBezTo>
                  <a:pt x="3357838" y="892569"/>
                  <a:pt x="3241893" y="822564"/>
                  <a:pt x="2996683" y="830997"/>
                </a:cubicBezTo>
                <a:cubicBezTo>
                  <a:pt x="2751473" y="839430"/>
                  <a:pt x="2561365" y="803205"/>
                  <a:pt x="2433307" y="830997"/>
                </a:cubicBezTo>
                <a:cubicBezTo>
                  <a:pt x="2305249" y="858789"/>
                  <a:pt x="2112761" y="796507"/>
                  <a:pt x="1905891" y="830997"/>
                </a:cubicBezTo>
                <a:cubicBezTo>
                  <a:pt x="1699021" y="865487"/>
                  <a:pt x="1508666" y="825910"/>
                  <a:pt x="1270594" y="830997"/>
                </a:cubicBezTo>
                <a:cubicBezTo>
                  <a:pt x="1032522" y="836084"/>
                  <a:pt x="863149" y="787623"/>
                  <a:pt x="707217" y="830997"/>
                </a:cubicBezTo>
                <a:cubicBezTo>
                  <a:pt x="551285" y="874371"/>
                  <a:pt x="329702" y="804782"/>
                  <a:pt x="0" y="830997"/>
                </a:cubicBezTo>
                <a:cubicBezTo>
                  <a:pt x="-12349" y="644320"/>
                  <a:pt x="46569" y="519741"/>
                  <a:pt x="0" y="423808"/>
                </a:cubicBezTo>
                <a:cubicBezTo>
                  <a:pt x="-46569" y="327875"/>
                  <a:pt x="9506" y="151180"/>
                  <a:pt x="0" y="0"/>
                </a:cubicBez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GB" sz="4800" noProof="1">
                <a:solidFill>
                  <a:schemeClr val="accent6"/>
                </a:solidFill>
                <a:latin typeface="Jokerman" panose="04090605060D06020702" pitchFamily="82" charset="0"/>
              </a:rPr>
              <a:t>LUYỆN</a:t>
            </a:r>
            <a:r>
              <a:rPr lang="en-US" altLang="en-GB" sz="4800" noProof="1">
                <a:solidFill>
                  <a:schemeClr val="tx1"/>
                </a:solidFill>
                <a:latin typeface="Jokerman" panose="04090605060D06020702" pitchFamily="82" charset="0"/>
              </a:rPr>
              <a:t> </a:t>
            </a:r>
            <a:r>
              <a:rPr lang="en-US" altLang="en-GB" sz="4800" noProof="1">
                <a:solidFill>
                  <a:schemeClr val="accent2"/>
                </a:solidFill>
                <a:latin typeface="Jokerman" panose="04090605060D06020702" pitchFamily="82" charset="0"/>
              </a:rPr>
              <a:t>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7158" y="157161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86256"/>
            <a:ext cx="86439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Ngô Quyền lên ngôi vua vào năm nào?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905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939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938                  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983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86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Kinh đô nước ta thời nhà Ngô đóng ở: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Cổ Loa (Hà Nội)                C. Thiên Trường (Nam Định)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 Lư (Ninh Bình)          D. Bạch Hạc ( Phú Thọ)                        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57158" y="3143248"/>
            <a:ext cx="571504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43306" y="5000636"/>
            <a:ext cx="50006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44" y="214290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929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endParaRPr lang="vi-VN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14554"/>
            <a:ext cx="86439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95678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A.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vẹn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C.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D.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4572000" y="1643050"/>
            <a:ext cx="42862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1472" y="3500438"/>
            <a:ext cx="42862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4282" y="4714884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85926"/>
            <a:ext cx="9144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xưng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71876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+mj-lt"/>
              </a:rPr>
              <a:t>Câu </a:t>
            </a:r>
            <a:r>
              <a:rPr lang="en-US" sz="2600" b="1" dirty="0">
                <a:latin typeface="+mj-lt"/>
              </a:rPr>
              <a:t>8</a:t>
            </a:r>
            <a:r>
              <a:rPr lang="vi-VN" sz="2600" b="1" dirty="0">
                <a:latin typeface="+mj-lt"/>
              </a:rPr>
              <a:t>:</a:t>
            </a:r>
            <a:r>
              <a:rPr lang="vi-VN" sz="2600" dirty="0">
                <a:latin typeface="+mj-lt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rứt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8715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Bef>
                <a:spcPts val="600"/>
              </a:spcBef>
              <a:spcAft>
                <a:spcPts val="600"/>
              </a:spcAft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	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Uẩn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" indent="-45720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          	</a:t>
            </a:r>
            <a:r>
              <a:rPr lang="vi-VN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endParaRPr lang="en-US" sz="2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0562" y="1142984"/>
            <a:ext cx="50006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2428868"/>
            <a:ext cx="50003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0" y="5072074"/>
            <a:ext cx="428596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 descr="Cau hoi">
            <a:extLst>
              <a:ext uri="{FF2B5EF4-FFF2-40B4-BE49-F238E27FC236}">
                <a16:creationId xmlns:a16="http://schemas.microsoft.com/office/drawing/2014/main" id="{E374516A-AD13-23D1-02FD-D697FCA03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2" y="2719368"/>
            <a:ext cx="1123547" cy="15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loud Callout 6">
            <a:extLst>
              <a:ext uri="{FF2B5EF4-FFF2-40B4-BE49-F238E27FC236}">
                <a16:creationId xmlns:a16="http://schemas.microsoft.com/office/drawing/2014/main" id="{224DB3AA-7F2F-BD2C-468F-0B039EC988BF}"/>
              </a:ext>
            </a:extLst>
          </p:cNvPr>
          <p:cNvSpPr/>
          <p:nvPr/>
        </p:nvSpPr>
        <p:spPr>
          <a:xfrm>
            <a:off x="1150594" y="1412776"/>
            <a:ext cx="7444670" cy="380046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C270C-BAB1-EA5B-9D40-59407943D02C}"/>
              </a:ext>
            </a:extLst>
          </p:cNvPr>
          <p:cNvSpPr txBox="1"/>
          <p:nvPr/>
        </p:nvSpPr>
        <p:spPr>
          <a:xfrm>
            <a:off x="1764874" y="2276872"/>
            <a:ext cx="6486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rằng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B801D8-327B-100A-439B-86A918A56CCB}"/>
              </a:ext>
            </a:extLst>
          </p:cNvPr>
          <p:cNvSpPr/>
          <p:nvPr/>
        </p:nvSpPr>
        <p:spPr>
          <a:xfrm>
            <a:off x="2143124" y="548680"/>
            <a:ext cx="5885260" cy="110152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337661">
              <a:lnSpc>
                <a:spcPct val="115000"/>
              </a:lnSpc>
              <a:spcAft>
                <a:spcPts val="75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HOẠT ĐỘNG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VẬN DỤNG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66F429-84FC-72C8-FD36-7B7F1B4DA1D3}"/>
              </a:ext>
            </a:extLst>
          </p:cNvPr>
          <p:cNvSpPr/>
          <p:nvPr/>
        </p:nvSpPr>
        <p:spPr>
          <a:xfrm>
            <a:off x="755576" y="2060848"/>
            <a:ext cx="8208169" cy="3426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khâm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noi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3" name="Text Box 37">
            <a:extLst>
              <a:ext uri="{FF2B5EF4-FFF2-40B4-BE49-F238E27FC236}">
                <a16:creationId xmlns:a16="http://schemas.microsoft.com/office/drawing/2014/main" id="{13660B70-54E5-67EE-1F10-161CDA4CA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482" y="1500189"/>
            <a:ext cx="5790009" cy="403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theo câu hỏi cuối SGK.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trong vở bài tập.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tranh ảnh,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liệu về thời Đinh-Tiền 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Lê.</a:t>
            </a: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vi-VN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 algn="just" fontAlgn="base">
              <a:spcBef>
                <a:spcPct val="50000"/>
              </a:spcBef>
              <a:spcAft>
                <a:spcPct val="0"/>
              </a:spcAft>
              <a:buClrTx/>
              <a:buFontTx/>
              <a:buChar char="-"/>
            </a:pPr>
            <a:endParaRPr lang="vi-VN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469552" cy="4648200"/>
            <a:chOff x="1584" y="1776"/>
            <a:chExt cx="4309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861" y="1961"/>
              <a:ext cx="403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CHÀO CÁC EM,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4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6591" y="5638802"/>
            <a:ext cx="746125" cy="7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010400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1952" y="6977062"/>
            <a:ext cx="60942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214290"/>
            <a:ext cx="9358346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00" y="2000240"/>
            <a:ext cx="8572500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25612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507833"/>
            <a:ext cx="1438451" cy="113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8675" y="4866085"/>
            <a:ext cx="1979965" cy="14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6848" y="7272338"/>
            <a:ext cx="61030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3813" y="4326732"/>
            <a:ext cx="1273528" cy="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05237" y="7272338"/>
            <a:ext cx="6094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5153" y="114300"/>
            <a:ext cx="7624433" cy="17776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3: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5152" y="2044304"/>
            <a:ext cx="7624434" cy="13025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PKPB.</a:t>
            </a:r>
          </a:p>
          <a:p>
            <a:pPr algn="ctr">
              <a:defRPr/>
            </a:pP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528" y="3801666"/>
            <a:ext cx="1415521" cy="129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Callout 16"/>
          <p:cNvSpPr/>
          <p:nvPr/>
        </p:nvSpPr>
        <p:spPr>
          <a:xfrm>
            <a:off x="889000" y="3240883"/>
            <a:ext cx="1897049" cy="1178719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85918" y="3357562"/>
            <a:ext cx="6193032" cy="89773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anchor="ctr"/>
          <a:lstStyle/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PKPB</a:t>
            </a:r>
          </a:p>
          <a:p>
            <a:pPr algn="ctr">
              <a:defRPr/>
            </a:pP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endParaRPr lang="en-US" sz="2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hinh-nen-Powerpoint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4282" y="785794"/>
            <a:ext cx="89297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DƯỚI THỜI CÁC VƯƠNG TRIỀU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NGÔ – ĐINH -TIỀN LÊ 939 - 1009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939 - 967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0" y="533678"/>
            <a:ext cx="9144000" cy="1924211"/>
          </a:xfrm>
          <a:prstGeom prst="rect">
            <a:avLst/>
          </a:prstGeom>
          <a:noFill/>
        </p:spPr>
        <p:txBody>
          <a:bodyPr wrap="square" lIns="76802" tIns="38401" rIns="76802" bIns="38401" rtlCol="0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BUỔI  ĐẦU ĐỘC LẬP </a:t>
            </a:r>
          </a:p>
          <a:p>
            <a:pPr algn="ctr"/>
            <a:r>
              <a:rPr lang="nl-N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939 - 967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2786050" y="3000373"/>
            <a:ext cx="6143656" cy="1308403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1. Ngô Quyền dựng nền độc lập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2853603" y="4611253"/>
            <a:ext cx="6076117" cy="177007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2" tIns="38401" rIns="76802" bIns="38401"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2. Công cuộc thống nhất đất nước của Đinh Bộ Lĩnh và sự thành lập của nhà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0" y="2643183"/>
            <a:ext cx="2000232" cy="3936140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563" tIns="38281" rIns="76563" bIns="38281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HỌC</a:t>
            </a:r>
          </a:p>
        </p:txBody>
      </p:sp>
      <p:cxnSp>
        <p:nvCxnSpPr>
          <p:cNvPr id="13" name="Straight Arrow Connector 12"/>
          <p:cNvCxnSpPr>
            <a:stCxn id="3" idx="3"/>
          </p:cNvCxnSpPr>
          <p:nvPr/>
        </p:nvCxnSpPr>
        <p:spPr>
          <a:xfrm rot="10800000" flipH="1">
            <a:off x="1750204" y="3714753"/>
            <a:ext cx="964409" cy="896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3"/>
            <a:endCxn id="10" idx="1"/>
          </p:cNvCxnSpPr>
          <p:nvPr/>
        </p:nvCxnSpPr>
        <p:spPr>
          <a:xfrm>
            <a:off x="1750203" y="4611253"/>
            <a:ext cx="1103400" cy="885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 Quyền dựng nền độc 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23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loud Callout 6"/>
          <p:cNvSpPr/>
          <p:nvPr/>
        </p:nvSpPr>
        <p:spPr>
          <a:xfrm>
            <a:off x="1000100" y="1357298"/>
            <a:ext cx="6452220" cy="2719774"/>
          </a:xfrm>
          <a:prstGeom prst="cloudCallout">
            <a:avLst>
              <a:gd name="adj1" fmla="val 81388"/>
              <a:gd name="adj2" fmla="val 91604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6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của Ngô Quyền sau chiến thắng Bạch Đằng?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6322"/>
            <a:ext cx="11013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0166" y="4714884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939,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2A44D56-DF36-448D-9ACC-85C73F2C5B8C}"/>
              </a:ext>
            </a:extLst>
          </p:cNvPr>
          <p:cNvSpPr/>
          <p:nvPr/>
        </p:nvSpPr>
        <p:spPr>
          <a:xfrm>
            <a:off x="0" y="2"/>
            <a:ext cx="9144000" cy="1276349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452666"/>
              </a:buClr>
              <a:buSzPts val="2000"/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itchFamily="18" charset="0"/>
                <a:sym typeface="Ubuntu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00937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0572337,D:\NHÀN - TÂN BÌNH (BÀI NỘP PHÒNG GD)\BAI 13 TONG KET LSTG\Media.ppcx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763</TotalTime>
  <Words>1695</Words>
  <Application>Microsoft Office PowerPoint</Application>
  <PresentationFormat>On-screen Show (4:3)</PresentationFormat>
  <Paragraphs>330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.VnArial</vt:lpstr>
      <vt:lpstr>Arial</vt:lpstr>
      <vt:lpstr>Bebas Neue</vt:lpstr>
      <vt:lpstr>Bodoni MT Black</vt:lpstr>
      <vt:lpstr>Calibri</vt:lpstr>
      <vt:lpstr>Jokerman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do cuc</cp:lastModifiedBy>
  <cp:revision>108</cp:revision>
  <dcterms:created xsi:type="dcterms:W3CDTF">2021-09-30T03:19:18Z</dcterms:created>
  <dcterms:modified xsi:type="dcterms:W3CDTF">2022-11-29T14:12:15Z</dcterms:modified>
</cp:coreProperties>
</file>