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0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2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5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1" r:id="rId5"/>
    <p:sldMasterId id="2147483746" r:id="rId6"/>
    <p:sldMasterId id="2147483759" r:id="rId7"/>
    <p:sldMasterId id="2147483773" r:id="rId8"/>
    <p:sldMasterId id="2147483786" r:id="rId9"/>
    <p:sldMasterId id="2147483800" r:id="rId10"/>
    <p:sldMasterId id="2147483813" r:id="rId11"/>
    <p:sldMasterId id="2147483826" r:id="rId12"/>
    <p:sldMasterId id="2147483839" r:id="rId13"/>
    <p:sldMasterId id="2147483854" r:id="rId14"/>
    <p:sldMasterId id="2147483867" r:id="rId15"/>
    <p:sldMasterId id="2147483893" r:id="rId16"/>
  </p:sldMasterIdLst>
  <p:notesMasterIdLst>
    <p:notesMasterId r:id="rId80"/>
  </p:notesMasterIdLst>
  <p:sldIdLst>
    <p:sldId id="262" r:id="rId17"/>
    <p:sldId id="303" r:id="rId18"/>
    <p:sldId id="257" r:id="rId19"/>
    <p:sldId id="304" r:id="rId20"/>
    <p:sldId id="258" r:id="rId21"/>
    <p:sldId id="259" r:id="rId22"/>
    <p:sldId id="260" r:id="rId23"/>
    <p:sldId id="261" r:id="rId24"/>
    <p:sldId id="305" r:id="rId25"/>
    <p:sldId id="264" r:id="rId26"/>
    <p:sldId id="308" r:id="rId27"/>
    <p:sldId id="312" r:id="rId28"/>
    <p:sldId id="311" r:id="rId29"/>
    <p:sldId id="309" r:id="rId30"/>
    <p:sldId id="268" r:id="rId31"/>
    <p:sldId id="269" r:id="rId32"/>
    <p:sldId id="270" r:id="rId33"/>
    <p:sldId id="271" r:id="rId34"/>
    <p:sldId id="310" r:id="rId35"/>
    <p:sldId id="316" r:id="rId36"/>
    <p:sldId id="274" r:id="rId37"/>
    <p:sldId id="317" r:id="rId38"/>
    <p:sldId id="313" r:id="rId39"/>
    <p:sldId id="314" r:id="rId40"/>
    <p:sldId id="277" r:id="rId41"/>
    <p:sldId id="318" r:id="rId42"/>
    <p:sldId id="315" r:id="rId43"/>
    <p:sldId id="284" r:id="rId44"/>
    <p:sldId id="278" r:id="rId45"/>
    <p:sldId id="279" r:id="rId46"/>
    <p:sldId id="280" r:id="rId47"/>
    <p:sldId id="281" r:id="rId48"/>
    <p:sldId id="282" r:id="rId49"/>
    <p:sldId id="283" r:id="rId50"/>
    <p:sldId id="285" r:id="rId51"/>
    <p:sldId id="320" r:id="rId52"/>
    <p:sldId id="286" r:id="rId53"/>
    <p:sldId id="322" r:id="rId54"/>
    <p:sldId id="321" r:id="rId55"/>
    <p:sldId id="287" r:id="rId56"/>
    <p:sldId id="288" r:id="rId57"/>
    <p:sldId id="289" r:id="rId58"/>
    <p:sldId id="290" r:id="rId59"/>
    <p:sldId id="325" r:id="rId60"/>
    <p:sldId id="291" r:id="rId61"/>
    <p:sldId id="292" r:id="rId62"/>
    <p:sldId id="323" r:id="rId63"/>
    <p:sldId id="324" r:id="rId64"/>
    <p:sldId id="294" r:id="rId65"/>
    <p:sldId id="293" r:id="rId66"/>
    <p:sldId id="319" r:id="rId67"/>
    <p:sldId id="326" r:id="rId68"/>
    <p:sldId id="327" r:id="rId69"/>
    <p:sldId id="328" r:id="rId70"/>
    <p:sldId id="296" r:id="rId71"/>
    <p:sldId id="297" r:id="rId72"/>
    <p:sldId id="298" r:id="rId73"/>
    <p:sldId id="332" r:id="rId74"/>
    <p:sldId id="329" r:id="rId75"/>
    <p:sldId id="330" r:id="rId76"/>
    <p:sldId id="331" r:id="rId77"/>
    <p:sldId id="300" r:id="rId78"/>
    <p:sldId id="301" r:id="rId79"/>
  </p:sldIdLst>
  <p:sldSz cx="9144000" cy="6858000" type="screen4x3"/>
  <p:notesSz cx="6858000" cy="9144000"/>
  <p:defaultTextStyle>
    <a:defPPr>
      <a:defRPr lang="en-US"/>
    </a:defPPr>
    <a:lvl1pPr marL="0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104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4225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6372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8497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0630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2745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4888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7029" algn="l" defTabSz="90422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tableStyles" Target="tableStyle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80" Type="http://schemas.openxmlformats.org/officeDocument/2006/relationships/notesMaster" Target="notesMasters/notesMaster1.xml"/><Relationship Id="rId85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61" Type="http://schemas.openxmlformats.org/officeDocument/2006/relationships/slide" Target="slides/slide45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cuc" userId="641c28c5d13577cf" providerId="LiveId" clId="{251355BE-13B7-4387-B1DC-9EF9F26BB6A9}"/>
    <pc:docChg chg="custSel modSld">
      <pc:chgData name="do cuc" userId="641c28c5d13577cf" providerId="LiveId" clId="{251355BE-13B7-4387-B1DC-9EF9F26BB6A9}" dt="2023-11-11T00:35:46.392" v="0" actId="478"/>
      <pc:docMkLst>
        <pc:docMk/>
      </pc:docMkLst>
      <pc:sldChg chg="delSp mod">
        <pc:chgData name="do cuc" userId="641c28c5d13577cf" providerId="LiveId" clId="{251355BE-13B7-4387-B1DC-9EF9F26BB6A9}" dt="2023-11-11T00:35:46.392" v="0" actId="478"/>
        <pc:sldMkLst>
          <pc:docMk/>
          <pc:sldMk cId="1481944472" sldId="262"/>
        </pc:sldMkLst>
        <pc:spChg chg="del">
          <ac:chgData name="do cuc" userId="641c28c5d13577cf" providerId="LiveId" clId="{251355BE-13B7-4387-B1DC-9EF9F26BB6A9}" dt="2023-11-11T00:35:46.392" v="0" actId="478"/>
          <ac:spMkLst>
            <pc:docMk/>
            <pc:sldMk cId="1481944472" sldId="26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D0E85-9EC2-4348-A013-A24790E987D6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88322-EB44-48D6-B5AB-1919FAB07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8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104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4225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6372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8497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0630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2745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4888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7029" algn="l" defTabSz="90422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fld id="{5006475A-D49F-4057-A185-F47BE092B01C}" type="slidenum">
              <a:rPr lang="en-US" altLang="en-US" b="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altLang="en-US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5E8B6D-9076-4D55-941E-D08B29D30A43}" type="slidenum">
              <a:rPr lang="en-US" altLang="en-US" smtClean="0">
                <a:cs typeface="Arial" panose="020B0604020202020204" pitchFamily="34" charset="0"/>
              </a:rPr>
              <a:pPr/>
              <a:t>14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9349154-0376-4D25-A491-1F3F5DD3CEB8}" type="slidenum">
              <a:rPr lang="en-US" altLang="en-US" sz="1200"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741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100CA0E-E1EE-4765-B756-4942504AF21A}" type="slidenum">
              <a:rPr lang="en-US" altLang="en-US" sz="1200">
                <a:cs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9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20C069-175A-4319-A972-B2475485C480}" type="slidenum">
              <a:rPr lang="en-US" altLang="en-US" smtClean="0">
                <a:cs typeface="Arial" panose="020B0604020202020204" pitchFamily="34" charset="0"/>
              </a:rPr>
              <a:pPr/>
              <a:t>19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DA40E01-782C-4B2E-904C-EDEA3C58A320}" type="slidenum">
              <a:rPr lang="en-US" altLang="en-US" sz="1200">
                <a:cs typeface="Arial" panose="020B0604020202020204" pitchFamily="34" charset="0"/>
              </a:rPr>
              <a:pPr algn="r" eaLnBrk="1" hangingPunct="1"/>
              <a:t>19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2253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4919B58-033E-4E3E-9E09-9861519F2B08}" type="slidenum">
              <a:rPr lang="en-US" altLang="en-US" sz="1200">
                <a:cs typeface="Arial" panose="020B0604020202020204" pitchFamily="34" charset="0"/>
              </a:rPr>
              <a:pPr algn="r" eaLnBrk="1" hangingPunct="1"/>
              <a:t>19</a:t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9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fld id="{23D09120-EEFD-4C1F-9AC6-EF903684BB83}" type="slidenum">
              <a:rPr lang="en-US" altLang="en-US" b="0">
                <a:solidFill>
                  <a:prstClr val="black"/>
                </a:solidFill>
                <a:latin typeface="Arial" charset="0"/>
              </a:rPr>
              <a:pPr/>
              <a:t>34</a:t>
            </a:fld>
            <a:endParaRPr lang="en-US" altLang="en-US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7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016406E1-ADB6-4210-B6E3-4ACFF7A5F76E}" type="slidenum">
              <a:rPr lang="en-US" altLang="en-US" sz="1200" b="0">
                <a:solidFill>
                  <a:prstClr val="black"/>
                </a:solidFill>
                <a:latin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7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72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fld id="{22BD1C91-79BA-492D-BFE8-05DD58859C74}" type="slidenum">
              <a:rPr lang="en-US" altLang="en-US" b="0">
                <a:solidFill>
                  <a:prstClr val="black"/>
                </a:solidFill>
                <a:latin typeface="Arial" charset="0"/>
              </a:rPr>
              <a:pPr/>
              <a:t>42</a:t>
            </a:fld>
            <a:endParaRPr lang="en-US" altLang="en-US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fld id="{710D0780-8823-4B39-B5B7-DBD13DDEF7FD}" type="slidenum">
              <a:rPr lang="en-US" altLang="en-US" b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46</a:t>
            </a:fld>
            <a:endParaRPr lang="en-US" altLang="en-US" b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7425" indent="0" algn="ctr">
              <a:buNone/>
              <a:defRPr sz="2000"/>
            </a:lvl2pPr>
            <a:lvl3pPr marL="895002" indent="0" algn="ctr">
              <a:buNone/>
              <a:defRPr sz="1800"/>
            </a:lvl3pPr>
            <a:lvl4pPr marL="1342534" indent="0" algn="ctr">
              <a:buNone/>
              <a:defRPr sz="1600"/>
            </a:lvl4pPr>
            <a:lvl5pPr marL="1790064" indent="0" algn="ctr">
              <a:buNone/>
              <a:defRPr sz="1600"/>
            </a:lvl5pPr>
            <a:lvl6pPr marL="2237585" indent="0" algn="ctr">
              <a:buNone/>
              <a:defRPr sz="1600"/>
            </a:lvl6pPr>
            <a:lvl7pPr marL="2685093" indent="0" algn="ctr">
              <a:buNone/>
              <a:defRPr sz="1600"/>
            </a:lvl7pPr>
            <a:lvl8pPr marL="3132638" indent="0" algn="ctr">
              <a:buNone/>
              <a:defRPr sz="1600"/>
            </a:lvl8pPr>
            <a:lvl9pPr marL="358016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A0169E6-69B0-4210-88A5-7E84FF4A4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5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751C1E0-7B77-4749-AAF7-A37FF9C7C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656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36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3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9048" indent="0">
              <a:buNone/>
              <a:defRPr sz="1400"/>
            </a:lvl2pPr>
            <a:lvl3pPr marL="898195" indent="0">
              <a:buNone/>
              <a:defRPr sz="1200"/>
            </a:lvl3pPr>
            <a:lvl4pPr marL="1347313" indent="0">
              <a:buNone/>
              <a:defRPr sz="1000"/>
            </a:lvl4pPr>
            <a:lvl5pPr marL="1796435" indent="0">
              <a:buNone/>
              <a:defRPr sz="1000"/>
            </a:lvl5pPr>
            <a:lvl6pPr marL="2245563" indent="0">
              <a:buNone/>
              <a:defRPr sz="1000"/>
            </a:lvl6pPr>
            <a:lvl7pPr marL="2694656" indent="0">
              <a:buNone/>
              <a:defRPr sz="1000"/>
            </a:lvl7pPr>
            <a:lvl8pPr marL="3143788" indent="0">
              <a:buNone/>
              <a:defRPr sz="1000"/>
            </a:lvl8pPr>
            <a:lvl9pPr marL="359291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8870108-08C9-43AF-8A29-26173F9BF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7633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36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9048" indent="0">
              <a:buNone/>
              <a:defRPr sz="2800"/>
            </a:lvl2pPr>
            <a:lvl3pPr marL="898195" indent="0">
              <a:buNone/>
              <a:defRPr sz="2300"/>
            </a:lvl3pPr>
            <a:lvl4pPr marL="1347313" indent="0">
              <a:buNone/>
              <a:defRPr sz="2000"/>
            </a:lvl4pPr>
            <a:lvl5pPr marL="1796435" indent="0">
              <a:buNone/>
              <a:defRPr sz="2000"/>
            </a:lvl5pPr>
            <a:lvl6pPr marL="2245563" indent="0">
              <a:buNone/>
              <a:defRPr sz="2000"/>
            </a:lvl6pPr>
            <a:lvl7pPr marL="2694656" indent="0">
              <a:buNone/>
              <a:defRPr sz="2000"/>
            </a:lvl7pPr>
            <a:lvl8pPr marL="3143788" indent="0">
              <a:buNone/>
              <a:defRPr sz="2000"/>
            </a:lvl8pPr>
            <a:lvl9pPr marL="359291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3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9048" indent="0">
              <a:buNone/>
              <a:defRPr sz="1400"/>
            </a:lvl2pPr>
            <a:lvl3pPr marL="898195" indent="0">
              <a:buNone/>
              <a:defRPr sz="1200"/>
            </a:lvl3pPr>
            <a:lvl4pPr marL="1347313" indent="0">
              <a:buNone/>
              <a:defRPr sz="1000"/>
            </a:lvl4pPr>
            <a:lvl5pPr marL="1796435" indent="0">
              <a:buNone/>
              <a:defRPr sz="1000"/>
            </a:lvl5pPr>
            <a:lvl6pPr marL="2245563" indent="0">
              <a:buNone/>
              <a:defRPr sz="1000"/>
            </a:lvl6pPr>
            <a:lvl7pPr marL="2694656" indent="0">
              <a:buNone/>
              <a:defRPr sz="1000"/>
            </a:lvl7pPr>
            <a:lvl8pPr marL="3143788" indent="0">
              <a:buNone/>
              <a:defRPr sz="1000"/>
            </a:lvl8pPr>
            <a:lvl9pPr marL="359291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6D4CE58-7208-4510-B377-99C59EBF85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276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ED3CCE5-7CB8-4019-BAFA-0FF7083CD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3890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915E017-FB74-4B24-8707-F6613226D8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3658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542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A552354-A98E-4C30-89DC-CAFAE5084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2361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9557" indent="0" algn="ctr">
              <a:buNone/>
              <a:defRPr sz="2000"/>
            </a:lvl2pPr>
            <a:lvl3pPr marL="899197" indent="0" algn="ctr">
              <a:buNone/>
              <a:defRPr sz="1800"/>
            </a:lvl3pPr>
            <a:lvl4pPr marL="1348815" indent="0" algn="ctr">
              <a:buNone/>
              <a:defRPr sz="1600"/>
            </a:lvl4pPr>
            <a:lvl5pPr marL="1798439" indent="0" algn="ctr">
              <a:buNone/>
              <a:defRPr sz="1600"/>
            </a:lvl5pPr>
            <a:lvl6pPr marL="2248066" indent="0" algn="ctr">
              <a:buNone/>
              <a:defRPr sz="1600"/>
            </a:lvl6pPr>
            <a:lvl7pPr marL="2697660" indent="0" algn="ctr">
              <a:buNone/>
              <a:defRPr sz="1600"/>
            </a:lvl7pPr>
            <a:lvl8pPr marL="3147298" indent="0" algn="ctr">
              <a:buNone/>
              <a:defRPr sz="1600"/>
            </a:lvl8pPr>
            <a:lvl9pPr marL="35969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0248E27-8B17-40E5-8D10-C646B99E61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88781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9557" indent="0" algn="ctr">
              <a:buNone/>
              <a:defRPr sz="2000"/>
            </a:lvl2pPr>
            <a:lvl3pPr marL="899197" indent="0" algn="ctr">
              <a:buNone/>
              <a:defRPr sz="1800"/>
            </a:lvl3pPr>
            <a:lvl4pPr marL="1348815" indent="0" algn="ctr">
              <a:buNone/>
              <a:defRPr sz="1600"/>
            </a:lvl4pPr>
            <a:lvl5pPr marL="1798439" indent="0" algn="ctr">
              <a:buNone/>
              <a:defRPr sz="1600"/>
            </a:lvl5pPr>
            <a:lvl6pPr marL="2248066" indent="0" algn="ctr">
              <a:buNone/>
              <a:defRPr sz="1600"/>
            </a:lvl6pPr>
            <a:lvl7pPr marL="2697660" indent="0" algn="ctr">
              <a:buNone/>
              <a:defRPr sz="1600"/>
            </a:lvl7pPr>
            <a:lvl8pPr marL="3147298" indent="0" algn="ctr">
              <a:buNone/>
              <a:defRPr sz="1600"/>
            </a:lvl8pPr>
            <a:lvl9pPr marL="35969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9550C27-6DF8-4E16-ABFE-F8BD0CD87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58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A588541-8441-4955-A18C-33A6DF8F0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2729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9557" indent="0">
              <a:buNone/>
              <a:defRPr sz="2000"/>
            </a:lvl2pPr>
            <a:lvl3pPr marL="899197" indent="0">
              <a:buNone/>
              <a:defRPr sz="1800"/>
            </a:lvl3pPr>
            <a:lvl4pPr marL="1348815" indent="0">
              <a:buNone/>
              <a:defRPr sz="1600"/>
            </a:lvl4pPr>
            <a:lvl5pPr marL="1798439" indent="0">
              <a:buNone/>
              <a:defRPr sz="1600"/>
            </a:lvl5pPr>
            <a:lvl6pPr marL="2248066" indent="0">
              <a:buNone/>
              <a:defRPr sz="1600"/>
            </a:lvl6pPr>
            <a:lvl7pPr marL="2697660" indent="0">
              <a:buNone/>
              <a:defRPr sz="1600"/>
            </a:lvl7pPr>
            <a:lvl8pPr marL="3147298" indent="0">
              <a:buNone/>
              <a:defRPr sz="1600"/>
            </a:lvl8pPr>
            <a:lvl9pPr marL="3596917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9FDBA41-ECB0-4324-AD8F-5E3CB0985F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2485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521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21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CDB1615-1748-4B7E-9FC7-ADF8CACF5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4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F0AABAF-4DDC-4560-AD44-EB472A316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159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9557" indent="0">
              <a:buNone/>
              <a:defRPr sz="2000" b="1"/>
            </a:lvl2pPr>
            <a:lvl3pPr marL="899197" indent="0">
              <a:buNone/>
              <a:defRPr sz="1800" b="1"/>
            </a:lvl3pPr>
            <a:lvl4pPr marL="1348815" indent="0">
              <a:buNone/>
              <a:defRPr sz="1600" b="1"/>
            </a:lvl4pPr>
            <a:lvl5pPr marL="1798439" indent="0">
              <a:buNone/>
              <a:defRPr sz="1600" b="1"/>
            </a:lvl5pPr>
            <a:lvl6pPr marL="2248066" indent="0">
              <a:buNone/>
              <a:defRPr sz="1600" b="1"/>
            </a:lvl6pPr>
            <a:lvl7pPr marL="2697660" indent="0">
              <a:buNone/>
              <a:defRPr sz="1600" b="1"/>
            </a:lvl7pPr>
            <a:lvl8pPr marL="3147298" indent="0">
              <a:buNone/>
              <a:defRPr sz="1600" b="1"/>
            </a:lvl8pPr>
            <a:lvl9pPr marL="359691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9557" indent="0">
              <a:buNone/>
              <a:defRPr sz="2000" b="1"/>
            </a:lvl2pPr>
            <a:lvl3pPr marL="899197" indent="0">
              <a:buNone/>
              <a:defRPr sz="1800" b="1"/>
            </a:lvl3pPr>
            <a:lvl4pPr marL="1348815" indent="0">
              <a:buNone/>
              <a:defRPr sz="1600" b="1"/>
            </a:lvl4pPr>
            <a:lvl5pPr marL="1798439" indent="0">
              <a:buNone/>
              <a:defRPr sz="1600" b="1"/>
            </a:lvl5pPr>
            <a:lvl6pPr marL="2248066" indent="0">
              <a:buNone/>
              <a:defRPr sz="1600" b="1"/>
            </a:lvl6pPr>
            <a:lvl7pPr marL="2697660" indent="0">
              <a:buNone/>
              <a:defRPr sz="1600" b="1"/>
            </a:lvl7pPr>
            <a:lvl8pPr marL="3147298" indent="0">
              <a:buNone/>
              <a:defRPr sz="1600" b="1"/>
            </a:lvl8pPr>
            <a:lvl9pPr marL="359691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09426B7-A92D-40BD-96C5-27D41286AC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1386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63974B3-4706-4E76-98DC-8C817530D3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7438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818065F-2089-44EF-A98A-392B8D2A03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6922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17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1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9557" indent="0">
              <a:buNone/>
              <a:defRPr sz="1400"/>
            </a:lvl2pPr>
            <a:lvl3pPr marL="899197" indent="0">
              <a:buNone/>
              <a:defRPr sz="1200"/>
            </a:lvl3pPr>
            <a:lvl4pPr marL="1348815" indent="0">
              <a:buNone/>
              <a:defRPr sz="1000"/>
            </a:lvl4pPr>
            <a:lvl5pPr marL="1798439" indent="0">
              <a:buNone/>
              <a:defRPr sz="1000"/>
            </a:lvl5pPr>
            <a:lvl6pPr marL="2248066" indent="0">
              <a:buNone/>
              <a:defRPr sz="1000"/>
            </a:lvl6pPr>
            <a:lvl7pPr marL="2697660" indent="0">
              <a:buNone/>
              <a:defRPr sz="1000"/>
            </a:lvl7pPr>
            <a:lvl8pPr marL="3147298" indent="0">
              <a:buNone/>
              <a:defRPr sz="1000"/>
            </a:lvl8pPr>
            <a:lvl9pPr marL="359691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7ABCFB7-7C91-498A-BACA-464C634D4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1556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17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9557" indent="0">
              <a:buNone/>
              <a:defRPr sz="2800"/>
            </a:lvl2pPr>
            <a:lvl3pPr marL="899197" indent="0">
              <a:buNone/>
              <a:defRPr sz="2300"/>
            </a:lvl3pPr>
            <a:lvl4pPr marL="1348815" indent="0">
              <a:buNone/>
              <a:defRPr sz="2000"/>
            </a:lvl4pPr>
            <a:lvl5pPr marL="1798439" indent="0">
              <a:buNone/>
              <a:defRPr sz="2000"/>
            </a:lvl5pPr>
            <a:lvl6pPr marL="2248066" indent="0">
              <a:buNone/>
              <a:defRPr sz="2000"/>
            </a:lvl6pPr>
            <a:lvl7pPr marL="2697660" indent="0">
              <a:buNone/>
              <a:defRPr sz="2000"/>
            </a:lvl7pPr>
            <a:lvl8pPr marL="3147298" indent="0">
              <a:buNone/>
              <a:defRPr sz="2000"/>
            </a:lvl8pPr>
            <a:lvl9pPr marL="359691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1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9557" indent="0">
              <a:buNone/>
              <a:defRPr sz="1400"/>
            </a:lvl2pPr>
            <a:lvl3pPr marL="899197" indent="0">
              <a:buNone/>
              <a:defRPr sz="1200"/>
            </a:lvl3pPr>
            <a:lvl4pPr marL="1348815" indent="0">
              <a:buNone/>
              <a:defRPr sz="1000"/>
            </a:lvl4pPr>
            <a:lvl5pPr marL="1798439" indent="0">
              <a:buNone/>
              <a:defRPr sz="1000"/>
            </a:lvl5pPr>
            <a:lvl6pPr marL="2248066" indent="0">
              <a:buNone/>
              <a:defRPr sz="1000"/>
            </a:lvl6pPr>
            <a:lvl7pPr marL="2697660" indent="0">
              <a:buNone/>
              <a:defRPr sz="1000"/>
            </a:lvl7pPr>
            <a:lvl8pPr marL="3147298" indent="0">
              <a:buNone/>
              <a:defRPr sz="1000"/>
            </a:lvl8pPr>
            <a:lvl9pPr marL="359691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1775871-8348-44B3-9A0B-EAA27B269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3258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95C58AD-2770-49D7-9587-DDCE16CF1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2615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44202D1-42DD-4725-ACB0-AFD192E33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650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521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D5BE1BE-00E5-4609-8AB5-120315539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23151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0098" indent="0" algn="ctr">
              <a:buNone/>
              <a:defRPr sz="2000"/>
            </a:lvl2pPr>
            <a:lvl3pPr marL="900265" indent="0" algn="ctr">
              <a:buNone/>
              <a:defRPr sz="1800"/>
            </a:lvl3pPr>
            <a:lvl4pPr marL="1350419" indent="0" algn="ctr">
              <a:buNone/>
              <a:defRPr sz="1600"/>
            </a:lvl4pPr>
            <a:lvl5pPr marL="1800573" indent="0" algn="ctr">
              <a:buNone/>
              <a:defRPr sz="1600"/>
            </a:lvl5pPr>
            <a:lvl6pPr marL="2250727" indent="0" algn="ctr">
              <a:buNone/>
              <a:defRPr sz="1600"/>
            </a:lvl6pPr>
            <a:lvl7pPr marL="2700862" indent="0" algn="ctr">
              <a:buNone/>
              <a:defRPr sz="1600"/>
            </a:lvl7pPr>
            <a:lvl8pPr marL="3151026" indent="0" algn="ctr">
              <a:buNone/>
              <a:defRPr sz="1600"/>
            </a:lvl8pPr>
            <a:lvl9pPr marL="360118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FC0758D-0965-4522-9497-A2DA5D11C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06371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0319F1A-A40D-4C90-8144-36ECF9F74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701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610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D1A7C9C-4B64-46DE-9FB9-6EA1C9BA6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200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0098" indent="0">
              <a:buNone/>
              <a:defRPr sz="2000"/>
            </a:lvl2pPr>
            <a:lvl3pPr marL="900265" indent="0">
              <a:buNone/>
              <a:defRPr sz="1800"/>
            </a:lvl3pPr>
            <a:lvl4pPr marL="1350419" indent="0">
              <a:buNone/>
              <a:defRPr sz="1600"/>
            </a:lvl4pPr>
            <a:lvl5pPr marL="1800573" indent="0">
              <a:buNone/>
              <a:defRPr sz="1600"/>
            </a:lvl5pPr>
            <a:lvl6pPr marL="2250727" indent="0">
              <a:buNone/>
              <a:defRPr sz="1600"/>
            </a:lvl6pPr>
            <a:lvl7pPr marL="2700862" indent="0">
              <a:buNone/>
              <a:defRPr sz="1600"/>
            </a:lvl7pPr>
            <a:lvl8pPr marL="3151026" indent="0">
              <a:buNone/>
              <a:defRPr sz="1600"/>
            </a:lvl8pPr>
            <a:lvl9pPr marL="360118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9266665-978C-4098-B1EA-B2E4B6C74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9473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498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498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38FC78-CFFE-41BF-AEE7-D2F027DD2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7955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0098" indent="0">
              <a:buNone/>
              <a:defRPr sz="2000" b="1"/>
            </a:lvl2pPr>
            <a:lvl3pPr marL="900265" indent="0">
              <a:buNone/>
              <a:defRPr sz="1800" b="1"/>
            </a:lvl3pPr>
            <a:lvl4pPr marL="1350419" indent="0">
              <a:buNone/>
              <a:defRPr sz="1600" b="1"/>
            </a:lvl4pPr>
            <a:lvl5pPr marL="1800573" indent="0">
              <a:buNone/>
              <a:defRPr sz="1600" b="1"/>
            </a:lvl5pPr>
            <a:lvl6pPr marL="2250727" indent="0">
              <a:buNone/>
              <a:defRPr sz="1600" b="1"/>
            </a:lvl6pPr>
            <a:lvl7pPr marL="2700862" indent="0">
              <a:buNone/>
              <a:defRPr sz="1600" b="1"/>
            </a:lvl7pPr>
            <a:lvl8pPr marL="3151026" indent="0">
              <a:buNone/>
              <a:defRPr sz="1600" b="1"/>
            </a:lvl8pPr>
            <a:lvl9pPr marL="360118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0098" indent="0">
              <a:buNone/>
              <a:defRPr sz="2000" b="1"/>
            </a:lvl2pPr>
            <a:lvl3pPr marL="900265" indent="0">
              <a:buNone/>
              <a:defRPr sz="1800" b="1"/>
            </a:lvl3pPr>
            <a:lvl4pPr marL="1350419" indent="0">
              <a:buNone/>
              <a:defRPr sz="1600" b="1"/>
            </a:lvl4pPr>
            <a:lvl5pPr marL="1800573" indent="0">
              <a:buNone/>
              <a:defRPr sz="1600" b="1"/>
            </a:lvl5pPr>
            <a:lvl6pPr marL="2250727" indent="0">
              <a:buNone/>
              <a:defRPr sz="1600" b="1"/>
            </a:lvl6pPr>
            <a:lvl7pPr marL="2700862" indent="0">
              <a:buNone/>
              <a:defRPr sz="1600" b="1"/>
            </a:lvl7pPr>
            <a:lvl8pPr marL="3151026" indent="0">
              <a:buNone/>
              <a:defRPr sz="1600" b="1"/>
            </a:lvl8pPr>
            <a:lvl9pPr marL="360118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2C4E7CB-287E-492A-9E89-3133748E2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8724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DFF88A4-4D65-4125-8A1E-1B04E6FB21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91066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37676D9-C2FB-4F93-B689-6AEFD2186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1665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97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9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098" indent="0">
              <a:buNone/>
              <a:defRPr sz="1400"/>
            </a:lvl2pPr>
            <a:lvl3pPr marL="900265" indent="0">
              <a:buNone/>
              <a:defRPr sz="1200"/>
            </a:lvl3pPr>
            <a:lvl4pPr marL="1350419" indent="0">
              <a:buNone/>
              <a:defRPr sz="1000"/>
            </a:lvl4pPr>
            <a:lvl5pPr marL="1800573" indent="0">
              <a:buNone/>
              <a:defRPr sz="1000"/>
            </a:lvl5pPr>
            <a:lvl6pPr marL="2250727" indent="0">
              <a:buNone/>
              <a:defRPr sz="1000"/>
            </a:lvl6pPr>
            <a:lvl7pPr marL="2700862" indent="0">
              <a:buNone/>
              <a:defRPr sz="1000"/>
            </a:lvl7pPr>
            <a:lvl8pPr marL="3151026" indent="0">
              <a:buNone/>
              <a:defRPr sz="1000"/>
            </a:lvl8pPr>
            <a:lvl9pPr marL="360118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8F8FC01-1AA9-4494-AB56-99B7783C3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2735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97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0098" indent="0">
              <a:buNone/>
              <a:defRPr sz="2800"/>
            </a:lvl2pPr>
            <a:lvl3pPr marL="900265" indent="0">
              <a:buNone/>
              <a:defRPr sz="2300"/>
            </a:lvl3pPr>
            <a:lvl4pPr marL="1350419" indent="0">
              <a:buNone/>
              <a:defRPr sz="2000"/>
            </a:lvl4pPr>
            <a:lvl5pPr marL="1800573" indent="0">
              <a:buNone/>
              <a:defRPr sz="2000"/>
            </a:lvl5pPr>
            <a:lvl6pPr marL="2250727" indent="0">
              <a:buNone/>
              <a:defRPr sz="2000"/>
            </a:lvl6pPr>
            <a:lvl7pPr marL="2700862" indent="0">
              <a:buNone/>
              <a:defRPr sz="2000"/>
            </a:lvl7pPr>
            <a:lvl8pPr marL="3151026" indent="0">
              <a:buNone/>
              <a:defRPr sz="2000"/>
            </a:lvl8pPr>
            <a:lvl9pPr marL="360118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9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098" indent="0">
              <a:buNone/>
              <a:defRPr sz="1400"/>
            </a:lvl2pPr>
            <a:lvl3pPr marL="900265" indent="0">
              <a:buNone/>
              <a:defRPr sz="1200"/>
            </a:lvl3pPr>
            <a:lvl4pPr marL="1350419" indent="0">
              <a:buNone/>
              <a:defRPr sz="1000"/>
            </a:lvl4pPr>
            <a:lvl5pPr marL="1800573" indent="0">
              <a:buNone/>
              <a:defRPr sz="1000"/>
            </a:lvl5pPr>
            <a:lvl6pPr marL="2250727" indent="0">
              <a:buNone/>
              <a:defRPr sz="1000"/>
            </a:lvl6pPr>
            <a:lvl7pPr marL="2700862" indent="0">
              <a:buNone/>
              <a:defRPr sz="1000"/>
            </a:lvl7pPr>
            <a:lvl8pPr marL="3151026" indent="0">
              <a:buNone/>
              <a:defRPr sz="1000"/>
            </a:lvl8pPr>
            <a:lvl9pPr marL="360118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75EDCBA-8F1D-457E-B34E-76254ED45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3984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1229AEB-991E-4E72-B8B7-0212CAEAF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2557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095C2FC-AE46-499F-9D47-1AD030D51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3829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498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5E8DE97-ACF6-45D8-8FEF-D3A7C2D52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190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7520" indent="0" algn="ctr">
              <a:buNone/>
              <a:defRPr sz="2000"/>
            </a:lvl2pPr>
            <a:lvl3pPr marL="895190" indent="0" algn="ctr">
              <a:buNone/>
              <a:defRPr sz="1800"/>
            </a:lvl3pPr>
            <a:lvl4pPr marL="1342815" indent="0" algn="ctr">
              <a:buNone/>
              <a:defRPr sz="1600"/>
            </a:lvl4pPr>
            <a:lvl5pPr marL="1790438" indent="0" algn="ctr">
              <a:buNone/>
              <a:defRPr sz="1600"/>
            </a:lvl5pPr>
            <a:lvl6pPr marL="2238052" indent="0" algn="ctr">
              <a:buNone/>
              <a:defRPr sz="1600"/>
            </a:lvl6pPr>
            <a:lvl7pPr marL="2685655" indent="0" algn="ctr">
              <a:buNone/>
              <a:defRPr sz="1600"/>
            </a:lvl7pPr>
            <a:lvl8pPr marL="3133294" indent="0" algn="ctr">
              <a:buNone/>
              <a:defRPr sz="1600"/>
            </a:lvl8pPr>
            <a:lvl9pPr marL="35809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D30C851-CB3E-4E25-9B0D-85423A72CB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497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0735" indent="0" algn="ctr">
              <a:buNone/>
              <a:defRPr sz="2000"/>
            </a:lvl2pPr>
            <a:lvl3pPr marL="901522" indent="0" algn="ctr">
              <a:buNone/>
              <a:defRPr sz="1800"/>
            </a:lvl3pPr>
            <a:lvl4pPr marL="1352306" indent="0" algn="ctr">
              <a:buNone/>
              <a:defRPr sz="1600"/>
            </a:lvl4pPr>
            <a:lvl5pPr marL="1803087" indent="0" algn="ctr">
              <a:buNone/>
              <a:defRPr sz="1600"/>
            </a:lvl5pPr>
            <a:lvl6pPr marL="2253863" indent="0" algn="ctr">
              <a:buNone/>
              <a:defRPr sz="1600"/>
            </a:lvl6pPr>
            <a:lvl7pPr marL="2704631" indent="0" algn="ctr">
              <a:buNone/>
              <a:defRPr sz="1600"/>
            </a:lvl7pPr>
            <a:lvl8pPr marL="3155418" indent="0" algn="ctr">
              <a:buNone/>
              <a:defRPr sz="1600"/>
            </a:lvl8pPr>
            <a:lvl9pPr marL="36062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0DE3DE6-5401-4191-9313-C11599211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2300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14515E9-2692-4F06-A08D-7711333C7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377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0735" indent="0">
              <a:buNone/>
              <a:defRPr sz="2000"/>
            </a:lvl2pPr>
            <a:lvl3pPr marL="901522" indent="0">
              <a:buNone/>
              <a:defRPr sz="1800"/>
            </a:lvl3pPr>
            <a:lvl4pPr marL="1352306" indent="0">
              <a:buNone/>
              <a:defRPr sz="1600"/>
            </a:lvl4pPr>
            <a:lvl5pPr marL="1803087" indent="0">
              <a:buNone/>
              <a:defRPr sz="1600"/>
            </a:lvl5pPr>
            <a:lvl6pPr marL="2253863" indent="0">
              <a:buNone/>
              <a:defRPr sz="1600"/>
            </a:lvl6pPr>
            <a:lvl7pPr marL="2704631" indent="0">
              <a:buNone/>
              <a:defRPr sz="1600"/>
            </a:lvl7pPr>
            <a:lvl8pPr marL="3155418" indent="0">
              <a:buNone/>
              <a:defRPr sz="1600"/>
            </a:lvl8pPr>
            <a:lvl9pPr marL="3606203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CB962E6-1017-4A01-97BA-49CFB7E7F8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8662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471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471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732701A-6027-4116-9C33-DFA06B5B9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8741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0735" indent="0">
              <a:buNone/>
              <a:defRPr sz="2000" b="1"/>
            </a:lvl2pPr>
            <a:lvl3pPr marL="901522" indent="0">
              <a:buNone/>
              <a:defRPr sz="1800" b="1"/>
            </a:lvl3pPr>
            <a:lvl4pPr marL="1352306" indent="0">
              <a:buNone/>
              <a:defRPr sz="1600" b="1"/>
            </a:lvl4pPr>
            <a:lvl5pPr marL="1803087" indent="0">
              <a:buNone/>
              <a:defRPr sz="1600" b="1"/>
            </a:lvl5pPr>
            <a:lvl6pPr marL="2253863" indent="0">
              <a:buNone/>
              <a:defRPr sz="1600" b="1"/>
            </a:lvl6pPr>
            <a:lvl7pPr marL="2704631" indent="0">
              <a:buNone/>
              <a:defRPr sz="1600" b="1"/>
            </a:lvl7pPr>
            <a:lvl8pPr marL="3155418" indent="0">
              <a:buNone/>
              <a:defRPr sz="1600" b="1"/>
            </a:lvl8pPr>
            <a:lvl9pPr marL="36062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0735" indent="0">
              <a:buNone/>
              <a:defRPr sz="2000" b="1"/>
            </a:lvl2pPr>
            <a:lvl3pPr marL="901522" indent="0">
              <a:buNone/>
              <a:defRPr sz="1800" b="1"/>
            </a:lvl3pPr>
            <a:lvl4pPr marL="1352306" indent="0">
              <a:buNone/>
              <a:defRPr sz="1600" b="1"/>
            </a:lvl4pPr>
            <a:lvl5pPr marL="1803087" indent="0">
              <a:buNone/>
              <a:defRPr sz="1600" b="1"/>
            </a:lvl5pPr>
            <a:lvl6pPr marL="2253863" indent="0">
              <a:buNone/>
              <a:defRPr sz="1600" b="1"/>
            </a:lvl6pPr>
            <a:lvl7pPr marL="2704631" indent="0">
              <a:buNone/>
              <a:defRPr sz="1600" b="1"/>
            </a:lvl7pPr>
            <a:lvl8pPr marL="3155418" indent="0">
              <a:buNone/>
              <a:defRPr sz="1600" b="1"/>
            </a:lvl8pPr>
            <a:lvl9pPr marL="36062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BDD863A-7893-4219-9190-E227A08A3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7107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F94C98C-E215-46B3-AE59-D42A10AFDA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6298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4C61210-C154-4899-ACAE-806807D41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879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74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74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735" indent="0">
              <a:buNone/>
              <a:defRPr sz="1400"/>
            </a:lvl2pPr>
            <a:lvl3pPr marL="901522" indent="0">
              <a:buNone/>
              <a:defRPr sz="1200"/>
            </a:lvl3pPr>
            <a:lvl4pPr marL="1352306" indent="0">
              <a:buNone/>
              <a:defRPr sz="1000"/>
            </a:lvl4pPr>
            <a:lvl5pPr marL="1803087" indent="0">
              <a:buNone/>
              <a:defRPr sz="1000"/>
            </a:lvl5pPr>
            <a:lvl6pPr marL="2253863" indent="0">
              <a:buNone/>
              <a:defRPr sz="1000"/>
            </a:lvl6pPr>
            <a:lvl7pPr marL="2704631" indent="0">
              <a:buNone/>
              <a:defRPr sz="1000"/>
            </a:lvl7pPr>
            <a:lvl8pPr marL="3155418" indent="0">
              <a:buNone/>
              <a:defRPr sz="1000"/>
            </a:lvl8pPr>
            <a:lvl9pPr marL="36062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4813C84-B669-4DAA-BF7F-10D0A1CFE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39109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74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0735" indent="0">
              <a:buNone/>
              <a:defRPr sz="2800"/>
            </a:lvl2pPr>
            <a:lvl3pPr marL="901522" indent="0">
              <a:buNone/>
              <a:defRPr sz="2300"/>
            </a:lvl3pPr>
            <a:lvl4pPr marL="1352306" indent="0">
              <a:buNone/>
              <a:defRPr sz="2000"/>
            </a:lvl4pPr>
            <a:lvl5pPr marL="1803087" indent="0">
              <a:buNone/>
              <a:defRPr sz="2000"/>
            </a:lvl5pPr>
            <a:lvl6pPr marL="2253863" indent="0">
              <a:buNone/>
              <a:defRPr sz="2000"/>
            </a:lvl6pPr>
            <a:lvl7pPr marL="2704631" indent="0">
              <a:buNone/>
              <a:defRPr sz="2000"/>
            </a:lvl7pPr>
            <a:lvl8pPr marL="3155418" indent="0">
              <a:buNone/>
              <a:defRPr sz="2000"/>
            </a:lvl8pPr>
            <a:lvl9pPr marL="360620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74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735" indent="0">
              <a:buNone/>
              <a:defRPr sz="1400"/>
            </a:lvl2pPr>
            <a:lvl3pPr marL="901522" indent="0">
              <a:buNone/>
              <a:defRPr sz="1200"/>
            </a:lvl3pPr>
            <a:lvl4pPr marL="1352306" indent="0">
              <a:buNone/>
              <a:defRPr sz="1000"/>
            </a:lvl4pPr>
            <a:lvl5pPr marL="1803087" indent="0">
              <a:buNone/>
              <a:defRPr sz="1000"/>
            </a:lvl5pPr>
            <a:lvl6pPr marL="2253863" indent="0">
              <a:buNone/>
              <a:defRPr sz="1000"/>
            </a:lvl6pPr>
            <a:lvl7pPr marL="2704631" indent="0">
              <a:buNone/>
              <a:defRPr sz="1000"/>
            </a:lvl7pPr>
            <a:lvl8pPr marL="3155418" indent="0">
              <a:buNone/>
              <a:defRPr sz="1000"/>
            </a:lvl8pPr>
            <a:lvl9pPr marL="36062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A94B655-1519-4268-88D5-3DF8494ED8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15353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FFBAAD9-ADFE-48EE-826D-485FD2202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0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E7C05BE-C8F8-465A-9715-66B83BC08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126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AC57F9D-082D-4FC7-8895-87FCABAD40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7231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471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86E46D1-FA45-48C1-B5B7-58D7F562A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6067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1404" indent="0" algn="ctr">
              <a:buNone/>
              <a:defRPr sz="2000"/>
            </a:lvl2pPr>
            <a:lvl3pPr marL="902842" indent="0" algn="ctr">
              <a:buNone/>
              <a:defRPr sz="1800"/>
            </a:lvl3pPr>
            <a:lvl4pPr marL="1354290" indent="0" algn="ctr">
              <a:buNone/>
              <a:defRPr sz="1600"/>
            </a:lvl4pPr>
            <a:lvl5pPr marL="1805727" indent="0" algn="ctr">
              <a:buNone/>
              <a:defRPr sz="1600"/>
            </a:lvl5pPr>
            <a:lvl6pPr marL="2257166" indent="0" algn="ctr">
              <a:buNone/>
              <a:defRPr sz="1600"/>
            </a:lvl6pPr>
            <a:lvl7pPr marL="2708592" indent="0" algn="ctr">
              <a:buNone/>
              <a:defRPr sz="1600"/>
            </a:lvl7pPr>
            <a:lvl8pPr marL="3160040" indent="0" algn="ctr">
              <a:buNone/>
              <a:defRPr sz="1600"/>
            </a:lvl8pPr>
            <a:lvl9pPr marL="36114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DC726A9-D579-4AB4-B5E9-6D281568F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9420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5D1B49A-CAC2-4FDE-9607-9322661B7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2685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1404" indent="0">
              <a:buNone/>
              <a:defRPr sz="2000"/>
            </a:lvl2pPr>
            <a:lvl3pPr marL="902842" indent="0">
              <a:buNone/>
              <a:defRPr sz="1800"/>
            </a:lvl3pPr>
            <a:lvl4pPr marL="1354290" indent="0">
              <a:buNone/>
              <a:defRPr sz="1600"/>
            </a:lvl4pPr>
            <a:lvl5pPr marL="1805727" indent="0">
              <a:buNone/>
              <a:defRPr sz="1600"/>
            </a:lvl5pPr>
            <a:lvl6pPr marL="2257166" indent="0">
              <a:buNone/>
              <a:defRPr sz="1600"/>
            </a:lvl6pPr>
            <a:lvl7pPr marL="2708592" indent="0">
              <a:buNone/>
              <a:defRPr sz="1600"/>
            </a:lvl7pPr>
            <a:lvl8pPr marL="3160040" indent="0">
              <a:buNone/>
              <a:defRPr sz="1600"/>
            </a:lvl8pPr>
            <a:lvl9pPr marL="3611486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A396489-0651-4F3C-8050-F075C5913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48471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443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443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AB5C90B-093F-433A-A68B-AC4379B2E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250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404" indent="0">
              <a:buNone/>
              <a:defRPr sz="2000" b="1"/>
            </a:lvl2pPr>
            <a:lvl3pPr marL="902842" indent="0">
              <a:buNone/>
              <a:defRPr sz="1800" b="1"/>
            </a:lvl3pPr>
            <a:lvl4pPr marL="1354290" indent="0">
              <a:buNone/>
              <a:defRPr sz="1600" b="1"/>
            </a:lvl4pPr>
            <a:lvl5pPr marL="1805727" indent="0">
              <a:buNone/>
              <a:defRPr sz="1600" b="1"/>
            </a:lvl5pPr>
            <a:lvl6pPr marL="2257166" indent="0">
              <a:buNone/>
              <a:defRPr sz="1600" b="1"/>
            </a:lvl6pPr>
            <a:lvl7pPr marL="2708592" indent="0">
              <a:buNone/>
              <a:defRPr sz="1600" b="1"/>
            </a:lvl7pPr>
            <a:lvl8pPr marL="3160040" indent="0">
              <a:buNone/>
              <a:defRPr sz="1600" b="1"/>
            </a:lvl8pPr>
            <a:lvl9pPr marL="36114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404" indent="0">
              <a:buNone/>
              <a:defRPr sz="2000" b="1"/>
            </a:lvl2pPr>
            <a:lvl3pPr marL="902842" indent="0">
              <a:buNone/>
              <a:defRPr sz="1800" b="1"/>
            </a:lvl3pPr>
            <a:lvl4pPr marL="1354290" indent="0">
              <a:buNone/>
              <a:defRPr sz="1600" b="1"/>
            </a:lvl4pPr>
            <a:lvl5pPr marL="1805727" indent="0">
              <a:buNone/>
              <a:defRPr sz="1600" b="1"/>
            </a:lvl5pPr>
            <a:lvl6pPr marL="2257166" indent="0">
              <a:buNone/>
              <a:defRPr sz="1600" b="1"/>
            </a:lvl6pPr>
            <a:lvl7pPr marL="2708592" indent="0">
              <a:buNone/>
              <a:defRPr sz="1600" b="1"/>
            </a:lvl7pPr>
            <a:lvl8pPr marL="3160040" indent="0">
              <a:buNone/>
              <a:defRPr sz="1600" b="1"/>
            </a:lvl8pPr>
            <a:lvl9pPr marL="361148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344E882-6907-452C-A6CF-CCBA3CEAB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2662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2765023-CF3C-4D9F-B74D-B8A5A2790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697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F3BBC57-ED5B-40D1-B59D-E0EB7B469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1077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49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404" indent="0">
              <a:buNone/>
              <a:defRPr sz="1400"/>
            </a:lvl2pPr>
            <a:lvl3pPr marL="902842" indent="0">
              <a:buNone/>
              <a:defRPr sz="1200"/>
            </a:lvl3pPr>
            <a:lvl4pPr marL="1354290" indent="0">
              <a:buNone/>
              <a:defRPr sz="1000"/>
            </a:lvl4pPr>
            <a:lvl5pPr marL="1805727" indent="0">
              <a:buNone/>
              <a:defRPr sz="1000"/>
            </a:lvl5pPr>
            <a:lvl6pPr marL="2257166" indent="0">
              <a:buNone/>
              <a:defRPr sz="1000"/>
            </a:lvl6pPr>
            <a:lvl7pPr marL="2708592" indent="0">
              <a:buNone/>
              <a:defRPr sz="1000"/>
            </a:lvl7pPr>
            <a:lvl8pPr marL="3160040" indent="0">
              <a:buNone/>
              <a:defRPr sz="1000"/>
            </a:lvl8pPr>
            <a:lvl9pPr marL="36114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C0E4E58-41C4-40DE-A1EE-B2498C63F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06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7520" indent="0">
              <a:buNone/>
              <a:defRPr sz="2000"/>
            </a:lvl2pPr>
            <a:lvl3pPr marL="895190" indent="0">
              <a:buNone/>
              <a:defRPr sz="1800"/>
            </a:lvl3pPr>
            <a:lvl4pPr marL="1342815" indent="0">
              <a:buNone/>
              <a:defRPr sz="1600"/>
            </a:lvl4pPr>
            <a:lvl5pPr marL="1790438" indent="0">
              <a:buNone/>
              <a:defRPr sz="1600"/>
            </a:lvl5pPr>
            <a:lvl6pPr marL="2238052" indent="0">
              <a:buNone/>
              <a:defRPr sz="1600"/>
            </a:lvl6pPr>
            <a:lvl7pPr marL="2685655" indent="0">
              <a:buNone/>
              <a:defRPr sz="1600"/>
            </a:lvl7pPr>
            <a:lvl8pPr marL="3133294" indent="0">
              <a:buNone/>
              <a:defRPr sz="1600"/>
            </a:lvl8pPr>
            <a:lvl9pPr marL="358091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6741DA3-E51F-4F6D-B380-D397548E2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808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49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1404" indent="0">
              <a:buNone/>
              <a:defRPr sz="2800"/>
            </a:lvl2pPr>
            <a:lvl3pPr marL="902842" indent="0">
              <a:buNone/>
              <a:defRPr sz="2300"/>
            </a:lvl3pPr>
            <a:lvl4pPr marL="1354290" indent="0">
              <a:buNone/>
              <a:defRPr sz="2000"/>
            </a:lvl4pPr>
            <a:lvl5pPr marL="1805727" indent="0">
              <a:buNone/>
              <a:defRPr sz="2000"/>
            </a:lvl5pPr>
            <a:lvl6pPr marL="2257166" indent="0">
              <a:buNone/>
              <a:defRPr sz="2000"/>
            </a:lvl6pPr>
            <a:lvl7pPr marL="2708592" indent="0">
              <a:buNone/>
              <a:defRPr sz="2000"/>
            </a:lvl7pPr>
            <a:lvl8pPr marL="3160040" indent="0">
              <a:buNone/>
              <a:defRPr sz="2000"/>
            </a:lvl8pPr>
            <a:lvl9pPr marL="361148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404" indent="0">
              <a:buNone/>
              <a:defRPr sz="1400"/>
            </a:lvl2pPr>
            <a:lvl3pPr marL="902842" indent="0">
              <a:buNone/>
              <a:defRPr sz="1200"/>
            </a:lvl3pPr>
            <a:lvl4pPr marL="1354290" indent="0">
              <a:buNone/>
              <a:defRPr sz="1000"/>
            </a:lvl4pPr>
            <a:lvl5pPr marL="1805727" indent="0">
              <a:buNone/>
              <a:defRPr sz="1000"/>
            </a:lvl5pPr>
            <a:lvl6pPr marL="2257166" indent="0">
              <a:buNone/>
              <a:defRPr sz="1000"/>
            </a:lvl6pPr>
            <a:lvl7pPr marL="2708592" indent="0">
              <a:buNone/>
              <a:defRPr sz="1000"/>
            </a:lvl7pPr>
            <a:lvl8pPr marL="3160040" indent="0">
              <a:buNone/>
              <a:defRPr sz="1000"/>
            </a:lvl8pPr>
            <a:lvl9pPr marL="361148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34FFB3B-629B-4CFB-8167-6DECDA679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582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749A53F-7A66-486C-9EC8-8B5229CBC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9015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D50B07-D637-4275-9914-673D77350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72372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443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D261398-ED07-47E2-A6A2-0EF9785DF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49665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910" y="2130104"/>
            <a:ext cx="7770739" cy="1471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16" y="3886058"/>
            <a:ext cx="6401169" cy="1751702"/>
          </a:xfrm>
        </p:spPr>
        <p:txBody>
          <a:bodyPr/>
          <a:lstStyle>
            <a:lvl1pPr marL="0" indent="0" algn="ctr">
              <a:buNone/>
              <a:defRPr/>
            </a:lvl1pPr>
            <a:lvl2pPr marL="554023" indent="0" algn="ctr">
              <a:buNone/>
              <a:defRPr/>
            </a:lvl2pPr>
            <a:lvl3pPr marL="1108020" indent="0" algn="ctr">
              <a:buNone/>
              <a:defRPr/>
            </a:lvl3pPr>
            <a:lvl4pPr marL="1662042" indent="0" algn="ctr">
              <a:buNone/>
              <a:defRPr/>
            </a:lvl4pPr>
            <a:lvl5pPr marL="2216085" indent="0" algn="ctr">
              <a:buNone/>
              <a:defRPr/>
            </a:lvl5pPr>
            <a:lvl6pPr marL="2770067" indent="0" algn="ctr">
              <a:buNone/>
              <a:defRPr/>
            </a:lvl6pPr>
            <a:lvl7pPr marL="3324103" indent="0" algn="ctr">
              <a:buNone/>
              <a:defRPr/>
            </a:lvl7pPr>
            <a:lvl8pPr marL="3878114" indent="0" algn="ctr">
              <a:buNone/>
              <a:defRPr/>
            </a:lvl8pPr>
            <a:lvl9pPr marL="44321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5DB02-0519-4B44-92FD-3A55A9A35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5846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D14D7-79A7-49A6-B444-103D4878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3603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01" y="4407215"/>
            <a:ext cx="7772584" cy="136267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01" y="2906044"/>
            <a:ext cx="7772584" cy="1500852"/>
          </a:xfrm>
        </p:spPr>
        <p:txBody>
          <a:bodyPr anchor="b"/>
          <a:lstStyle>
            <a:lvl1pPr marL="0" indent="0">
              <a:buNone/>
              <a:defRPr sz="2500"/>
            </a:lvl1pPr>
            <a:lvl2pPr marL="554023" indent="0">
              <a:buNone/>
              <a:defRPr sz="2200"/>
            </a:lvl2pPr>
            <a:lvl3pPr marL="1108020" indent="0">
              <a:buNone/>
              <a:defRPr sz="2000"/>
            </a:lvl3pPr>
            <a:lvl4pPr marL="1662042" indent="0">
              <a:buNone/>
              <a:defRPr sz="1700"/>
            </a:lvl4pPr>
            <a:lvl5pPr marL="2216085" indent="0">
              <a:buNone/>
              <a:defRPr sz="1700"/>
            </a:lvl5pPr>
            <a:lvl6pPr marL="2770067" indent="0">
              <a:buNone/>
              <a:defRPr sz="1700"/>
            </a:lvl6pPr>
            <a:lvl7pPr marL="3324103" indent="0">
              <a:buNone/>
              <a:defRPr sz="1700"/>
            </a:lvl7pPr>
            <a:lvl8pPr marL="3878114" indent="0">
              <a:buNone/>
              <a:defRPr sz="1700"/>
            </a:lvl8pPr>
            <a:lvl9pPr marL="4432124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AC15B-0452-4711-AA11-5A1393C07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17184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55" y="1601090"/>
            <a:ext cx="4025649" cy="452593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601" y="1601090"/>
            <a:ext cx="4025648" cy="452593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E631C-8AB0-496D-B5E6-ABB73E6C1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7476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3" y="274558"/>
            <a:ext cx="8228493" cy="11437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54" y="1534866"/>
            <a:ext cx="4040416" cy="63988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4023" indent="0">
              <a:buNone/>
              <a:defRPr sz="2500" b="1"/>
            </a:lvl2pPr>
            <a:lvl3pPr marL="1108020" indent="0">
              <a:buNone/>
              <a:defRPr sz="2200" b="1"/>
            </a:lvl3pPr>
            <a:lvl4pPr marL="1662042" indent="0">
              <a:buNone/>
              <a:defRPr sz="2000" b="1"/>
            </a:lvl4pPr>
            <a:lvl5pPr marL="2216085" indent="0">
              <a:buNone/>
              <a:defRPr sz="2000" b="1"/>
            </a:lvl5pPr>
            <a:lvl6pPr marL="2770067" indent="0">
              <a:buNone/>
              <a:defRPr sz="2000" b="1"/>
            </a:lvl6pPr>
            <a:lvl7pPr marL="3324103" indent="0">
              <a:buNone/>
              <a:defRPr sz="2000" b="1"/>
            </a:lvl7pPr>
            <a:lvl8pPr marL="3878114" indent="0">
              <a:buNone/>
              <a:defRPr sz="2000" b="1"/>
            </a:lvl8pPr>
            <a:lvl9pPr marL="443212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54" y="2174749"/>
            <a:ext cx="4040416" cy="395195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6" y="1534866"/>
            <a:ext cx="4040414" cy="63988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4023" indent="0">
              <a:buNone/>
              <a:defRPr sz="2500" b="1"/>
            </a:lvl2pPr>
            <a:lvl3pPr marL="1108020" indent="0">
              <a:buNone/>
              <a:defRPr sz="2200" b="1"/>
            </a:lvl3pPr>
            <a:lvl4pPr marL="1662042" indent="0">
              <a:buNone/>
              <a:defRPr sz="2000" b="1"/>
            </a:lvl4pPr>
            <a:lvl5pPr marL="2216085" indent="0">
              <a:buNone/>
              <a:defRPr sz="2000" b="1"/>
            </a:lvl5pPr>
            <a:lvl6pPr marL="2770067" indent="0">
              <a:buNone/>
              <a:defRPr sz="2000" b="1"/>
            </a:lvl6pPr>
            <a:lvl7pPr marL="3324103" indent="0">
              <a:buNone/>
              <a:defRPr sz="2000" b="1"/>
            </a:lvl7pPr>
            <a:lvl8pPr marL="3878114" indent="0">
              <a:buNone/>
              <a:defRPr sz="2000" b="1"/>
            </a:lvl8pPr>
            <a:lvl9pPr marL="443212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6" y="2174749"/>
            <a:ext cx="4040414" cy="395195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AD5A-AE68-442C-B660-0E2D14FF1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8068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25396-8920-4211-9550-C52579EA3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3867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606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606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7C9744C-0FFF-4563-8318-2F2B381B0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3315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AFB19-FC9F-4B2E-A038-E66CE513F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63730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4" y="272111"/>
            <a:ext cx="3008623" cy="116284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79" y="272112"/>
            <a:ext cx="5110968" cy="5854598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034" y="1434951"/>
            <a:ext cx="3008623" cy="4691756"/>
          </a:xfrm>
        </p:spPr>
        <p:txBody>
          <a:bodyPr/>
          <a:lstStyle>
            <a:lvl1pPr marL="0" indent="0">
              <a:buNone/>
              <a:defRPr sz="1700"/>
            </a:lvl1pPr>
            <a:lvl2pPr marL="554023" indent="0">
              <a:buNone/>
              <a:defRPr sz="1500"/>
            </a:lvl2pPr>
            <a:lvl3pPr marL="1108020" indent="0">
              <a:buNone/>
              <a:defRPr sz="1200"/>
            </a:lvl3pPr>
            <a:lvl4pPr marL="1662042" indent="0">
              <a:buNone/>
              <a:defRPr sz="1100"/>
            </a:lvl4pPr>
            <a:lvl5pPr marL="2216085" indent="0">
              <a:buNone/>
              <a:defRPr sz="1100"/>
            </a:lvl5pPr>
            <a:lvl6pPr marL="2770067" indent="0">
              <a:buNone/>
              <a:defRPr sz="1100"/>
            </a:lvl6pPr>
            <a:lvl7pPr marL="3324103" indent="0">
              <a:buNone/>
              <a:defRPr sz="1100"/>
            </a:lvl7pPr>
            <a:lvl8pPr marL="3878114" indent="0">
              <a:buNone/>
              <a:defRPr sz="1100"/>
            </a:lvl8pPr>
            <a:lvl9pPr marL="443212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B3E0-80B9-4921-BD82-8859F97BD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08801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54" y="4800497"/>
            <a:ext cx="5485662" cy="56760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54" y="612246"/>
            <a:ext cx="5485662" cy="4115650"/>
          </a:xfrm>
        </p:spPr>
        <p:txBody>
          <a:bodyPr/>
          <a:lstStyle>
            <a:lvl1pPr marL="0" indent="0">
              <a:buNone/>
              <a:defRPr sz="3900"/>
            </a:lvl1pPr>
            <a:lvl2pPr marL="554023" indent="0">
              <a:buNone/>
              <a:defRPr sz="3500"/>
            </a:lvl2pPr>
            <a:lvl3pPr marL="1108020" indent="0">
              <a:buNone/>
              <a:defRPr sz="3000"/>
            </a:lvl3pPr>
            <a:lvl4pPr marL="1662042" indent="0">
              <a:buNone/>
              <a:defRPr sz="2500"/>
            </a:lvl4pPr>
            <a:lvl5pPr marL="2216085" indent="0">
              <a:buNone/>
              <a:defRPr sz="2500"/>
            </a:lvl5pPr>
            <a:lvl6pPr marL="2770067" indent="0">
              <a:buNone/>
              <a:defRPr sz="2500"/>
            </a:lvl6pPr>
            <a:lvl7pPr marL="3324103" indent="0">
              <a:buNone/>
              <a:defRPr sz="2500"/>
            </a:lvl7pPr>
            <a:lvl8pPr marL="3878114" indent="0">
              <a:buNone/>
              <a:defRPr sz="2500"/>
            </a:lvl8pPr>
            <a:lvl9pPr marL="443212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54" y="5367780"/>
            <a:ext cx="5485662" cy="803572"/>
          </a:xfrm>
        </p:spPr>
        <p:txBody>
          <a:bodyPr/>
          <a:lstStyle>
            <a:lvl1pPr marL="0" indent="0">
              <a:buNone/>
              <a:defRPr sz="1700"/>
            </a:lvl1pPr>
            <a:lvl2pPr marL="554023" indent="0">
              <a:buNone/>
              <a:defRPr sz="1500"/>
            </a:lvl2pPr>
            <a:lvl3pPr marL="1108020" indent="0">
              <a:buNone/>
              <a:defRPr sz="1200"/>
            </a:lvl3pPr>
            <a:lvl4pPr marL="1662042" indent="0">
              <a:buNone/>
              <a:defRPr sz="1100"/>
            </a:lvl4pPr>
            <a:lvl5pPr marL="2216085" indent="0">
              <a:buNone/>
              <a:defRPr sz="1100"/>
            </a:lvl5pPr>
            <a:lvl6pPr marL="2770067" indent="0">
              <a:buNone/>
              <a:defRPr sz="1100"/>
            </a:lvl6pPr>
            <a:lvl7pPr marL="3324103" indent="0">
              <a:buNone/>
              <a:defRPr sz="1100"/>
            </a:lvl7pPr>
            <a:lvl8pPr marL="3878114" indent="0">
              <a:buNone/>
              <a:defRPr sz="1100"/>
            </a:lvl8pPr>
            <a:lvl9pPr marL="443212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23E26-0383-4AFC-A01C-CD0B89DF0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64453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87A67-1131-46A7-A346-6A2842966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4099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049" y="272112"/>
            <a:ext cx="2056200" cy="585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55" y="272112"/>
            <a:ext cx="5995097" cy="5854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EE50A-8B84-4D2A-AC03-CE421B2F6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58549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3" y="272431"/>
            <a:ext cx="8228493" cy="1145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755" y="1601090"/>
            <a:ext cx="4025649" cy="4525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601" y="1601090"/>
            <a:ext cx="4025648" cy="4525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C81E-9865-4932-A222-5C6557FBC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09888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3" y="272431"/>
            <a:ext cx="8228493" cy="1145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8033" y="1601090"/>
            <a:ext cx="8228493" cy="452593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1A264-6BD8-428D-AFA3-1C49A1B85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43008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033" y="272112"/>
            <a:ext cx="8228493" cy="5854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1BB45-5BFB-425C-A4E4-0A7DD481C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2850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2231" indent="0" algn="ctr">
              <a:buNone/>
              <a:defRPr sz="2000"/>
            </a:lvl2pPr>
            <a:lvl3pPr marL="904477" indent="0" algn="ctr">
              <a:buNone/>
              <a:defRPr sz="1800"/>
            </a:lvl3pPr>
            <a:lvl4pPr marL="1356752" indent="0" algn="ctr">
              <a:buNone/>
              <a:defRPr sz="1600"/>
            </a:lvl4pPr>
            <a:lvl5pPr marL="1809000" indent="0" algn="ctr">
              <a:buNone/>
              <a:defRPr sz="1600"/>
            </a:lvl5pPr>
            <a:lvl6pPr marL="2261261" indent="0" algn="ctr">
              <a:buNone/>
              <a:defRPr sz="1600"/>
            </a:lvl6pPr>
            <a:lvl7pPr marL="2713502" indent="0" algn="ctr">
              <a:buNone/>
              <a:defRPr sz="1600"/>
            </a:lvl7pPr>
            <a:lvl8pPr marL="3165771" indent="0" algn="ctr">
              <a:buNone/>
              <a:defRPr sz="1600"/>
            </a:lvl8pPr>
            <a:lvl9pPr marL="361803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7783ABF-8196-447F-91AB-52BB1C78F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9560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3486FB7-ABF2-4835-AB9E-CCB6BD274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57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7520" indent="0">
              <a:buNone/>
              <a:defRPr sz="2000" b="1"/>
            </a:lvl2pPr>
            <a:lvl3pPr marL="895190" indent="0">
              <a:buNone/>
              <a:defRPr sz="1800" b="1"/>
            </a:lvl3pPr>
            <a:lvl4pPr marL="1342815" indent="0">
              <a:buNone/>
              <a:defRPr sz="1600" b="1"/>
            </a:lvl4pPr>
            <a:lvl5pPr marL="1790438" indent="0">
              <a:buNone/>
              <a:defRPr sz="1600" b="1"/>
            </a:lvl5pPr>
            <a:lvl6pPr marL="2238052" indent="0">
              <a:buNone/>
              <a:defRPr sz="1600" b="1"/>
            </a:lvl6pPr>
            <a:lvl7pPr marL="2685655" indent="0">
              <a:buNone/>
              <a:defRPr sz="1600" b="1"/>
            </a:lvl7pPr>
            <a:lvl8pPr marL="3133294" indent="0">
              <a:buNone/>
              <a:defRPr sz="1600" b="1"/>
            </a:lvl8pPr>
            <a:lvl9pPr marL="358091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7520" indent="0">
              <a:buNone/>
              <a:defRPr sz="2000" b="1"/>
            </a:lvl2pPr>
            <a:lvl3pPr marL="895190" indent="0">
              <a:buNone/>
              <a:defRPr sz="1800" b="1"/>
            </a:lvl3pPr>
            <a:lvl4pPr marL="1342815" indent="0">
              <a:buNone/>
              <a:defRPr sz="1600" b="1"/>
            </a:lvl4pPr>
            <a:lvl5pPr marL="1790438" indent="0">
              <a:buNone/>
              <a:defRPr sz="1600" b="1"/>
            </a:lvl5pPr>
            <a:lvl6pPr marL="2238052" indent="0">
              <a:buNone/>
              <a:defRPr sz="1600" b="1"/>
            </a:lvl6pPr>
            <a:lvl7pPr marL="2685655" indent="0">
              <a:buNone/>
              <a:defRPr sz="1600" b="1"/>
            </a:lvl7pPr>
            <a:lvl8pPr marL="3133294" indent="0">
              <a:buNone/>
              <a:defRPr sz="1600" b="1"/>
            </a:lvl8pPr>
            <a:lvl9pPr marL="358091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1EBDBB2-1413-48D5-A201-C2EED41C9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71434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2231" indent="0">
              <a:buNone/>
              <a:defRPr sz="2000"/>
            </a:lvl2pPr>
            <a:lvl3pPr marL="904477" indent="0">
              <a:buNone/>
              <a:defRPr sz="1800"/>
            </a:lvl3pPr>
            <a:lvl4pPr marL="1356752" indent="0">
              <a:buNone/>
              <a:defRPr sz="1600"/>
            </a:lvl4pPr>
            <a:lvl5pPr marL="1809000" indent="0">
              <a:buNone/>
              <a:defRPr sz="1600"/>
            </a:lvl5pPr>
            <a:lvl6pPr marL="2261261" indent="0">
              <a:buNone/>
              <a:defRPr sz="1600"/>
            </a:lvl6pPr>
            <a:lvl7pPr marL="2713502" indent="0">
              <a:buNone/>
              <a:defRPr sz="1600"/>
            </a:lvl7pPr>
            <a:lvl8pPr marL="3165771" indent="0">
              <a:buNone/>
              <a:defRPr sz="1600"/>
            </a:lvl8pPr>
            <a:lvl9pPr marL="3618037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8299B30-36AB-4658-85C7-050B1A99A3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9363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408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408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A134801-9013-4C33-ABB1-20E0C5D1A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48199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31" indent="0">
              <a:buNone/>
              <a:defRPr sz="2000" b="1"/>
            </a:lvl2pPr>
            <a:lvl3pPr marL="904477" indent="0">
              <a:buNone/>
              <a:defRPr sz="1800" b="1"/>
            </a:lvl3pPr>
            <a:lvl4pPr marL="1356752" indent="0">
              <a:buNone/>
              <a:defRPr sz="1600" b="1"/>
            </a:lvl4pPr>
            <a:lvl5pPr marL="1809000" indent="0">
              <a:buNone/>
              <a:defRPr sz="1600" b="1"/>
            </a:lvl5pPr>
            <a:lvl6pPr marL="2261261" indent="0">
              <a:buNone/>
              <a:defRPr sz="1600" b="1"/>
            </a:lvl6pPr>
            <a:lvl7pPr marL="2713502" indent="0">
              <a:buNone/>
              <a:defRPr sz="1600" b="1"/>
            </a:lvl7pPr>
            <a:lvl8pPr marL="3165771" indent="0">
              <a:buNone/>
              <a:defRPr sz="1600" b="1"/>
            </a:lvl8pPr>
            <a:lvl9pPr marL="361803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31" indent="0">
              <a:buNone/>
              <a:defRPr sz="2000" b="1"/>
            </a:lvl2pPr>
            <a:lvl3pPr marL="904477" indent="0">
              <a:buNone/>
              <a:defRPr sz="1800" b="1"/>
            </a:lvl3pPr>
            <a:lvl4pPr marL="1356752" indent="0">
              <a:buNone/>
              <a:defRPr sz="1600" b="1"/>
            </a:lvl4pPr>
            <a:lvl5pPr marL="1809000" indent="0">
              <a:buNone/>
              <a:defRPr sz="1600" b="1"/>
            </a:lvl5pPr>
            <a:lvl6pPr marL="2261261" indent="0">
              <a:buNone/>
              <a:defRPr sz="1600" b="1"/>
            </a:lvl6pPr>
            <a:lvl7pPr marL="2713502" indent="0">
              <a:buNone/>
              <a:defRPr sz="1600" b="1"/>
            </a:lvl7pPr>
            <a:lvl8pPr marL="3165771" indent="0">
              <a:buNone/>
              <a:defRPr sz="1600" b="1"/>
            </a:lvl8pPr>
            <a:lvl9pPr marL="361803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C3F379C-4F55-44FB-B740-CC9B9B830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2863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5127B3A-AF84-472F-A6E4-A70FEA90C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3016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1537546-D61C-4FF2-9B5B-D150C0C38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8820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19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1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231" indent="0">
              <a:buNone/>
              <a:defRPr sz="1400"/>
            </a:lvl2pPr>
            <a:lvl3pPr marL="904477" indent="0">
              <a:buNone/>
              <a:defRPr sz="1200"/>
            </a:lvl3pPr>
            <a:lvl4pPr marL="1356752" indent="0">
              <a:buNone/>
              <a:defRPr sz="1000"/>
            </a:lvl4pPr>
            <a:lvl5pPr marL="1809000" indent="0">
              <a:buNone/>
              <a:defRPr sz="1000"/>
            </a:lvl5pPr>
            <a:lvl6pPr marL="2261261" indent="0">
              <a:buNone/>
              <a:defRPr sz="1000"/>
            </a:lvl6pPr>
            <a:lvl7pPr marL="2713502" indent="0">
              <a:buNone/>
              <a:defRPr sz="1000"/>
            </a:lvl7pPr>
            <a:lvl8pPr marL="3165771" indent="0">
              <a:buNone/>
              <a:defRPr sz="1000"/>
            </a:lvl8pPr>
            <a:lvl9pPr marL="361803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379231B-F5BE-4B12-BD5D-A6A13769D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1634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419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2231" indent="0">
              <a:buNone/>
              <a:defRPr sz="2800"/>
            </a:lvl2pPr>
            <a:lvl3pPr marL="904477" indent="0">
              <a:buNone/>
              <a:defRPr sz="2300"/>
            </a:lvl3pPr>
            <a:lvl4pPr marL="1356752" indent="0">
              <a:buNone/>
              <a:defRPr sz="2000"/>
            </a:lvl4pPr>
            <a:lvl5pPr marL="1809000" indent="0">
              <a:buNone/>
              <a:defRPr sz="2000"/>
            </a:lvl5pPr>
            <a:lvl6pPr marL="2261261" indent="0">
              <a:buNone/>
              <a:defRPr sz="2000"/>
            </a:lvl6pPr>
            <a:lvl7pPr marL="2713502" indent="0">
              <a:buNone/>
              <a:defRPr sz="2000"/>
            </a:lvl7pPr>
            <a:lvl8pPr marL="3165771" indent="0">
              <a:buNone/>
              <a:defRPr sz="2000"/>
            </a:lvl8pPr>
            <a:lvl9pPr marL="361803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41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231" indent="0">
              <a:buNone/>
              <a:defRPr sz="1400"/>
            </a:lvl2pPr>
            <a:lvl3pPr marL="904477" indent="0">
              <a:buNone/>
              <a:defRPr sz="1200"/>
            </a:lvl3pPr>
            <a:lvl4pPr marL="1356752" indent="0">
              <a:buNone/>
              <a:defRPr sz="1000"/>
            </a:lvl4pPr>
            <a:lvl5pPr marL="1809000" indent="0">
              <a:buNone/>
              <a:defRPr sz="1000"/>
            </a:lvl5pPr>
            <a:lvl6pPr marL="2261261" indent="0">
              <a:buNone/>
              <a:defRPr sz="1000"/>
            </a:lvl6pPr>
            <a:lvl7pPr marL="2713502" indent="0">
              <a:buNone/>
              <a:defRPr sz="1000"/>
            </a:lvl7pPr>
            <a:lvl8pPr marL="3165771" indent="0">
              <a:buNone/>
              <a:defRPr sz="1000"/>
            </a:lvl8pPr>
            <a:lvl9pPr marL="361803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A3565AA-74D3-41DC-8177-30DBBA823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04805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82578AE-71C5-4BF9-B4A5-E9A9FC1ED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2902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5BB4564-FE35-41F7-8051-B8850041F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57784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408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30FB71D-61B1-4142-AEC2-BEE4DA766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2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EE45247-D24E-4337-ACF5-A183BB9D3C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7688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3059" indent="0" algn="ctr">
              <a:buNone/>
              <a:defRPr sz="2000"/>
            </a:lvl2pPr>
            <a:lvl3pPr marL="906125" indent="0" algn="ctr">
              <a:buNone/>
              <a:defRPr sz="1800"/>
            </a:lvl3pPr>
            <a:lvl4pPr marL="1359215" indent="0" algn="ctr">
              <a:buNone/>
              <a:defRPr sz="1600"/>
            </a:lvl4pPr>
            <a:lvl5pPr marL="1812290" indent="0" algn="ctr">
              <a:buNone/>
              <a:defRPr sz="1600"/>
            </a:lvl5pPr>
            <a:lvl6pPr marL="2265362" indent="0" algn="ctr">
              <a:buNone/>
              <a:defRPr sz="1600"/>
            </a:lvl6pPr>
            <a:lvl7pPr marL="2718425" indent="0" algn="ctr">
              <a:buNone/>
              <a:defRPr sz="1600"/>
            </a:lvl7pPr>
            <a:lvl8pPr marL="3171512" indent="0" algn="ctr">
              <a:buNone/>
              <a:defRPr sz="1600"/>
            </a:lvl8pPr>
            <a:lvl9pPr marL="36245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1A798EF-9389-4A54-8C0F-D951D58842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35778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1187372-B409-4C66-8FAB-1659C64E6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914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3059" indent="0">
              <a:buNone/>
              <a:defRPr sz="2000"/>
            </a:lvl2pPr>
            <a:lvl3pPr marL="906125" indent="0">
              <a:buNone/>
              <a:defRPr sz="1800"/>
            </a:lvl3pPr>
            <a:lvl4pPr marL="1359215" indent="0">
              <a:buNone/>
              <a:defRPr sz="1600"/>
            </a:lvl4pPr>
            <a:lvl5pPr marL="1812290" indent="0">
              <a:buNone/>
              <a:defRPr sz="1600"/>
            </a:lvl5pPr>
            <a:lvl6pPr marL="2265362" indent="0">
              <a:buNone/>
              <a:defRPr sz="1600"/>
            </a:lvl6pPr>
            <a:lvl7pPr marL="2718425" indent="0">
              <a:buNone/>
              <a:defRPr sz="1600"/>
            </a:lvl7pPr>
            <a:lvl8pPr marL="3171512" indent="0">
              <a:buNone/>
              <a:defRPr sz="1600"/>
            </a:lvl8pPr>
            <a:lvl9pPr marL="3624599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FED929C-DEDA-4FF4-9836-30A1AA396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670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373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373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4AA72F9-13B5-47CE-A54E-E3A5F8CB4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8568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3059" indent="0">
              <a:buNone/>
              <a:defRPr sz="2000" b="1"/>
            </a:lvl2pPr>
            <a:lvl3pPr marL="906125" indent="0">
              <a:buNone/>
              <a:defRPr sz="1800" b="1"/>
            </a:lvl3pPr>
            <a:lvl4pPr marL="1359215" indent="0">
              <a:buNone/>
              <a:defRPr sz="1600" b="1"/>
            </a:lvl4pPr>
            <a:lvl5pPr marL="1812290" indent="0">
              <a:buNone/>
              <a:defRPr sz="1600" b="1"/>
            </a:lvl5pPr>
            <a:lvl6pPr marL="2265362" indent="0">
              <a:buNone/>
              <a:defRPr sz="1600" b="1"/>
            </a:lvl6pPr>
            <a:lvl7pPr marL="2718425" indent="0">
              <a:buNone/>
              <a:defRPr sz="1600" b="1"/>
            </a:lvl7pPr>
            <a:lvl8pPr marL="3171512" indent="0">
              <a:buNone/>
              <a:defRPr sz="1600" b="1"/>
            </a:lvl8pPr>
            <a:lvl9pPr marL="36245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3059" indent="0">
              <a:buNone/>
              <a:defRPr sz="2000" b="1"/>
            </a:lvl2pPr>
            <a:lvl3pPr marL="906125" indent="0">
              <a:buNone/>
              <a:defRPr sz="1800" b="1"/>
            </a:lvl3pPr>
            <a:lvl4pPr marL="1359215" indent="0">
              <a:buNone/>
              <a:defRPr sz="1600" b="1"/>
            </a:lvl4pPr>
            <a:lvl5pPr marL="1812290" indent="0">
              <a:buNone/>
              <a:defRPr sz="1600" b="1"/>
            </a:lvl5pPr>
            <a:lvl6pPr marL="2265362" indent="0">
              <a:buNone/>
              <a:defRPr sz="1600" b="1"/>
            </a:lvl6pPr>
            <a:lvl7pPr marL="2718425" indent="0">
              <a:buNone/>
              <a:defRPr sz="1600" b="1"/>
            </a:lvl7pPr>
            <a:lvl8pPr marL="3171512" indent="0">
              <a:buNone/>
              <a:defRPr sz="1600" b="1"/>
            </a:lvl8pPr>
            <a:lvl9pPr marL="362459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B4550AB-1DC3-40E9-97F7-19BC7DD7AC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0605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04EA406-DCE7-4D46-BB36-A8889B258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2464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3349272-6EFE-4DC4-8F7F-5A7C71D441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24882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89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8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059" indent="0">
              <a:buNone/>
              <a:defRPr sz="1400"/>
            </a:lvl2pPr>
            <a:lvl3pPr marL="906125" indent="0">
              <a:buNone/>
              <a:defRPr sz="1200"/>
            </a:lvl3pPr>
            <a:lvl4pPr marL="1359215" indent="0">
              <a:buNone/>
              <a:defRPr sz="1000"/>
            </a:lvl4pPr>
            <a:lvl5pPr marL="1812290" indent="0">
              <a:buNone/>
              <a:defRPr sz="1000"/>
            </a:lvl5pPr>
            <a:lvl6pPr marL="2265362" indent="0">
              <a:buNone/>
              <a:defRPr sz="1000"/>
            </a:lvl6pPr>
            <a:lvl7pPr marL="2718425" indent="0">
              <a:buNone/>
              <a:defRPr sz="1000"/>
            </a:lvl7pPr>
            <a:lvl8pPr marL="3171512" indent="0">
              <a:buNone/>
              <a:defRPr sz="1000"/>
            </a:lvl8pPr>
            <a:lvl9pPr marL="362459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7C889AD-C1C5-4444-AC2D-022F0A3EF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4797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89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3059" indent="0">
              <a:buNone/>
              <a:defRPr sz="2800"/>
            </a:lvl2pPr>
            <a:lvl3pPr marL="906125" indent="0">
              <a:buNone/>
              <a:defRPr sz="2300"/>
            </a:lvl3pPr>
            <a:lvl4pPr marL="1359215" indent="0">
              <a:buNone/>
              <a:defRPr sz="2000"/>
            </a:lvl4pPr>
            <a:lvl5pPr marL="1812290" indent="0">
              <a:buNone/>
              <a:defRPr sz="2000"/>
            </a:lvl5pPr>
            <a:lvl6pPr marL="2265362" indent="0">
              <a:buNone/>
              <a:defRPr sz="2000"/>
            </a:lvl6pPr>
            <a:lvl7pPr marL="2718425" indent="0">
              <a:buNone/>
              <a:defRPr sz="2000"/>
            </a:lvl7pPr>
            <a:lvl8pPr marL="3171512" indent="0">
              <a:buNone/>
              <a:defRPr sz="2000"/>
            </a:lvl8pPr>
            <a:lvl9pPr marL="36245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8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059" indent="0">
              <a:buNone/>
              <a:defRPr sz="1400"/>
            </a:lvl2pPr>
            <a:lvl3pPr marL="906125" indent="0">
              <a:buNone/>
              <a:defRPr sz="1200"/>
            </a:lvl3pPr>
            <a:lvl4pPr marL="1359215" indent="0">
              <a:buNone/>
              <a:defRPr sz="1000"/>
            </a:lvl4pPr>
            <a:lvl5pPr marL="1812290" indent="0">
              <a:buNone/>
              <a:defRPr sz="1000"/>
            </a:lvl5pPr>
            <a:lvl6pPr marL="2265362" indent="0">
              <a:buNone/>
              <a:defRPr sz="1000"/>
            </a:lvl6pPr>
            <a:lvl7pPr marL="2718425" indent="0">
              <a:buNone/>
              <a:defRPr sz="1000"/>
            </a:lvl7pPr>
            <a:lvl8pPr marL="3171512" indent="0">
              <a:buNone/>
              <a:defRPr sz="1000"/>
            </a:lvl8pPr>
            <a:lvl9pPr marL="362459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875C6BF-8212-4DA7-94F4-692936903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32891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31875AB-2C7B-4481-A4F0-201997CD53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363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5E765C8-4EB1-46FC-850A-4FDCCE5E2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87433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956113C-3EC3-4D33-B659-30392307D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5149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373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A0929BB-9D2C-4A87-BD0D-F7BD51E9E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24361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54491" indent="0" algn="ctr">
              <a:buNone/>
              <a:defRPr sz="2000"/>
            </a:lvl2pPr>
            <a:lvl3pPr marL="908990" indent="0" algn="ctr">
              <a:buNone/>
              <a:defRPr sz="1800"/>
            </a:lvl3pPr>
            <a:lvl4pPr marL="1363485" indent="0" algn="ctr">
              <a:buNone/>
              <a:defRPr sz="1600"/>
            </a:lvl4pPr>
            <a:lvl5pPr marL="1817992" indent="0" algn="ctr">
              <a:buNone/>
              <a:defRPr sz="1600"/>
            </a:lvl5pPr>
            <a:lvl6pPr marL="2272492" indent="0" algn="ctr">
              <a:buNone/>
              <a:defRPr sz="1600"/>
            </a:lvl6pPr>
            <a:lvl7pPr marL="2726969" indent="0" algn="ctr">
              <a:buNone/>
              <a:defRPr sz="1600"/>
            </a:lvl7pPr>
            <a:lvl8pPr marL="3181479" indent="0" algn="ctr">
              <a:buNone/>
              <a:defRPr sz="1600"/>
            </a:lvl8pPr>
            <a:lvl9pPr marL="363598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BEBD573-7BCA-48DD-8855-E85BE1514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97767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75395E2-BBA9-4F96-8ABB-D01D026CB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55699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54491" indent="0">
              <a:buNone/>
              <a:defRPr sz="2000"/>
            </a:lvl2pPr>
            <a:lvl3pPr marL="908990" indent="0">
              <a:buNone/>
              <a:defRPr sz="1800"/>
            </a:lvl3pPr>
            <a:lvl4pPr marL="1363485" indent="0">
              <a:buNone/>
              <a:defRPr sz="1600"/>
            </a:lvl4pPr>
            <a:lvl5pPr marL="1817992" indent="0">
              <a:buNone/>
              <a:defRPr sz="1600"/>
            </a:lvl5pPr>
            <a:lvl6pPr marL="2272492" indent="0">
              <a:buNone/>
              <a:defRPr sz="1600"/>
            </a:lvl6pPr>
            <a:lvl7pPr marL="2726969" indent="0">
              <a:buNone/>
              <a:defRPr sz="1600"/>
            </a:lvl7pPr>
            <a:lvl8pPr marL="3181479" indent="0">
              <a:buNone/>
              <a:defRPr sz="1600"/>
            </a:lvl8pPr>
            <a:lvl9pPr marL="3635988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CCF6330-9F50-4F2F-AEF1-23D26D2B1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7696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313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313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29DD9DB-E054-43B2-8AA1-901764070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28128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4491" indent="0">
              <a:buNone/>
              <a:defRPr sz="2000" b="1"/>
            </a:lvl2pPr>
            <a:lvl3pPr marL="908990" indent="0">
              <a:buNone/>
              <a:defRPr sz="1800" b="1"/>
            </a:lvl3pPr>
            <a:lvl4pPr marL="1363485" indent="0">
              <a:buNone/>
              <a:defRPr sz="1600" b="1"/>
            </a:lvl4pPr>
            <a:lvl5pPr marL="1817992" indent="0">
              <a:buNone/>
              <a:defRPr sz="1600" b="1"/>
            </a:lvl5pPr>
            <a:lvl6pPr marL="2272492" indent="0">
              <a:buNone/>
              <a:defRPr sz="1600" b="1"/>
            </a:lvl6pPr>
            <a:lvl7pPr marL="2726969" indent="0">
              <a:buNone/>
              <a:defRPr sz="1600" b="1"/>
            </a:lvl7pPr>
            <a:lvl8pPr marL="3181479" indent="0">
              <a:buNone/>
              <a:defRPr sz="1600" b="1"/>
            </a:lvl8pPr>
            <a:lvl9pPr marL="36359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4491" indent="0">
              <a:buNone/>
              <a:defRPr sz="2000" b="1"/>
            </a:lvl2pPr>
            <a:lvl3pPr marL="908990" indent="0">
              <a:buNone/>
              <a:defRPr sz="1800" b="1"/>
            </a:lvl3pPr>
            <a:lvl4pPr marL="1363485" indent="0">
              <a:buNone/>
              <a:defRPr sz="1600" b="1"/>
            </a:lvl4pPr>
            <a:lvl5pPr marL="1817992" indent="0">
              <a:buNone/>
              <a:defRPr sz="1600" b="1"/>
            </a:lvl5pPr>
            <a:lvl6pPr marL="2272492" indent="0">
              <a:buNone/>
              <a:defRPr sz="1600" b="1"/>
            </a:lvl6pPr>
            <a:lvl7pPr marL="2726969" indent="0">
              <a:buNone/>
              <a:defRPr sz="1600" b="1"/>
            </a:lvl7pPr>
            <a:lvl8pPr marL="3181479" indent="0">
              <a:buNone/>
              <a:defRPr sz="1600" b="1"/>
            </a:lvl8pPr>
            <a:lvl9pPr marL="363598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32FD486-AC42-4EFE-97C3-B276EC96F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47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B57F9B5-C4C7-4721-BBB9-DB8855E32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57448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93CCA4E-C408-4291-B338-200925F3D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40060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37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3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491" indent="0">
              <a:buNone/>
              <a:defRPr sz="1400"/>
            </a:lvl2pPr>
            <a:lvl3pPr marL="908990" indent="0">
              <a:buNone/>
              <a:defRPr sz="1200"/>
            </a:lvl3pPr>
            <a:lvl4pPr marL="1363485" indent="0">
              <a:buNone/>
              <a:defRPr sz="1000"/>
            </a:lvl4pPr>
            <a:lvl5pPr marL="1817992" indent="0">
              <a:buNone/>
              <a:defRPr sz="1000"/>
            </a:lvl5pPr>
            <a:lvl6pPr marL="2272492" indent="0">
              <a:buNone/>
              <a:defRPr sz="1000"/>
            </a:lvl6pPr>
            <a:lvl7pPr marL="2726969" indent="0">
              <a:buNone/>
              <a:defRPr sz="1000"/>
            </a:lvl7pPr>
            <a:lvl8pPr marL="3181479" indent="0">
              <a:buNone/>
              <a:defRPr sz="1000"/>
            </a:lvl8pPr>
            <a:lvl9pPr marL="363598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B5A46C9-3D6C-419F-9E68-DD51DD821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54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E59C9E9-20ED-4FF9-8599-F926657D4B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613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91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9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520" indent="0">
              <a:buNone/>
              <a:defRPr sz="1400"/>
            </a:lvl2pPr>
            <a:lvl3pPr marL="895190" indent="0">
              <a:buNone/>
              <a:defRPr sz="1200"/>
            </a:lvl3pPr>
            <a:lvl4pPr marL="1342815" indent="0">
              <a:buNone/>
              <a:defRPr sz="1000"/>
            </a:lvl4pPr>
            <a:lvl5pPr marL="1790438" indent="0">
              <a:buNone/>
              <a:defRPr sz="1000"/>
            </a:lvl5pPr>
            <a:lvl6pPr marL="2238052" indent="0">
              <a:buNone/>
              <a:defRPr sz="1000"/>
            </a:lvl6pPr>
            <a:lvl7pPr marL="2685655" indent="0">
              <a:buNone/>
              <a:defRPr sz="1000"/>
            </a:lvl7pPr>
            <a:lvl8pPr marL="3133294" indent="0">
              <a:buNone/>
              <a:defRPr sz="1000"/>
            </a:lvl8pPr>
            <a:lvl9pPr marL="358091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A5F3138-7F70-464D-B2A5-40C96D60B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15420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337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54491" indent="0">
              <a:buNone/>
              <a:defRPr sz="2800"/>
            </a:lvl2pPr>
            <a:lvl3pPr marL="908990" indent="0">
              <a:buNone/>
              <a:defRPr sz="2300"/>
            </a:lvl3pPr>
            <a:lvl4pPr marL="1363485" indent="0">
              <a:buNone/>
              <a:defRPr sz="2000"/>
            </a:lvl4pPr>
            <a:lvl5pPr marL="1817992" indent="0">
              <a:buNone/>
              <a:defRPr sz="2000"/>
            </a:lvl5pPr>
            <a:lvl6pPr marL="2272492" indent="0">
              <a:buNone/>
              <a:defRPr sz="2000"/>
            </a:lvl6pPr>
            <a:lvl7pPr marL="2726969" indent="0">
              <a:buNone/>
              <a:defRPr sz="2000"/>
            </a:lvl7pPr>
            <a:lvl8pPr marL="3181479" indent="0">
              <a:buNone/>
              <a:defRPr sz="2000"/>
            </a:lvl8pPr>
            <a:lvl9pPr marL="363598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37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491" indent="0">
              <a:buNone/>
              <a:defRPr sz="1400"/>
            </a:lvl2pPr>
            <a:lvl3pPr marL="908990" indent="0">
              <a:buNone/>
              <a:defRPr sz="1200"/>
            </a:lvl3pPr>
            <a:lvl4pPr marL="1363485" indent="0">
              <a:buNone/>
              <a:defRPr sz="1000"/>
            </a:lvl4pPr>
            <a:lvl5pPr marL="1817992" indent="0">
              <a:buNone/>
              <a:defRPr sz="1000"/>
            </a:lvl5pPr>
            <a:lvl6pPr marL="2272492" indent="0">
              <a:buNone/>
              <a:defRPr sz="1000"/>
            </a:lvl6pPr>
            <a:lvl7pPr marL="2726969" indent="0">
              <a:buNone/>
              <a:defRPr sz="1000"/>
            </a:lvl7pPr>
            <a:lvl8pPr marL="3181479" indent="0">
              <a:buNone/>
              <a:defRPr sz="1000"/>
            </a:lvl8pPr>
            <a:lvl9pPr marL="363598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D9E3EAC-00F7-422A-A6BE-C307934AFA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98192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36B32C0-2348-4049-B574-E6FCD871B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55214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2BDF055-6783-4BB3-A0B3-A08575D80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62960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313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9ED6BC4-97C9-469C-8305-8A5515F7B8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60393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754" y="272110"/>
            <a:ext cx="8228493" cy="5854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6339F-B4B4-48B4-ACE8-AFBC9B176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351689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91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7520" indent="0">
              <a:buNone/>
              <a:defRPr sz="2800"/>
            </a:lvl2pPr>
            <a:lvl3pPr marL="895190" indent="0">
              <a:buNone/>
              <a:defRPr sz="2300"/>
            </a:lvl3pPr>
            <a:lvl4pPr marL="1342815" indent="0">
              <a:buNone/>
              <a:defRPr sz="2000"/>
            </a:lvl4pPr>
            <a:lvl5pPr marL="1790438" indent="0">
              <a:buNone/>
              <a:defRPr sz="2000"/>
            </a:lvl5pPr>
            <a:lvl6pPr marL="2238052" indent="0">
              <a:buNone/>
              <a:defRPr sz="2000"/>
            </a:lvl6pPr>
            <a:lvl7pPr marL="2685655" indent="0">
              <a:buNone/>
              <a:defRPr sz="2000"/>
            </a:lvl7pPr>
            <a:lvl8pPr marL="3133294" indent="0">
              <a:buNone/>
              <a:defRPr sz="2000"/>
            </a:lvl8pPr>
            <a:lvl9pPr marL="358091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91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520" indent="0">
              <a:buNone/>
              <a:defRPr sz="1400"/>
            </a:lvl2pPr>
            <a:lvl3pPr marL="895190" indent="0">
              <a:buNone/>
              <a:defRPr sz="1200"/>
            </a:lvl3pPr>
            <a:lvl4pPr marL="1342815" indent="0">
              <a:buNone/>
              <a:defRPr sz="1000"/>
            </a:lvl4pPr>
            <a:lvl5pPr marL="1790438" indent="0">
              <a:buNone/>
              <a:defRPr sz="1000"/>
            </a:lvl5pPr>
            <a:lvl6pPr marL="2238052" indent="0">
              <a:buNone/>
              <a:defRPr sz="1000"/>
            </a:lvl6pPr>
            <a:lvl7pPr marL="2685655" indent="0">
              <a:buNone/>
              <a:defRPr sz="1000"/>
            </a:lvl7pPr>
            <a:lvl8pPr marL="3133294" indent="0">
              <a:buNone/>
              <a:defRPr sz="1000"/>
            </a:lvl8pPr>
            <a:lvl9pPr marL="3580915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177A4F7-B5CE-42BC-A3CB-3D03290D6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550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4154DBF-D722-42B4-A263-9B5BE5C55C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705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F640BFC-440E-42CE-8F2F-477AFDF42E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121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606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2D56A2B-7DB1-45E1-B360-B4FBB0832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824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7679" indent="0" algn="ctr">
              <a:buNone/>
              <a:defRPr sz="2000"/>
            </a:lvl2pPr>
            <a:lvl3pPr marL="895503" indent="0" algn="ctr">
              <a:buNone/>
              <a:defRPr sz="1800"/>
            </a:lvl3pPr>
            <a:lvl4pPr marL="1343283" indent="0" algn="ctr">
              <a:buNone/>
              <a:defRPr sz="1600"/>
            </a:lvl4pPr>
            <a:lvl5pPr marL="1791061" indent="0" algn="ctr">
              <a:buNone/>
              <a:defRPr sz="1600"/>
            </a:lvl5pPr>
            <a:lvl6pPr marL="2238833" indent="0" algn="ctr">
              <a:buNone/>
              <a:defRPr sz="1600"/>
            </a:lvl6pPr>
            <a:lvl7pPr marL="2686592" indent="0" algn="ctr">
              <a:buNone/>
              <a:defRPr sz="1600"/>
            </a:lvl7pPr>
            <a:lvl8pPr marL="3134384" indent="0" algn="ctr">
              <a:buNone/>
              <a:defRPr sz="1600"/>
            </a:lvl8pPr>
            <a:lvl9pPr marL="358216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CE758EC-879B-411C-80B5-D66FAB0B4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398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2897FB6-89C0-4E88-A369-9B0D51179B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537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7679" indent="0">
              <a:buNone/>
              <a:defRPr sz="2000"/>
            </a:lvl2pPr>
            <a:lvl3pPr marL="895503" indent="0">
              <a:buNone/>
              <a:defRPr sz="1800"/>
            </a:lvl3pPr>
            <a:lvl4pPr marL="1343283" indent="0">
              <a:buNone/>
              <a:defRPr sz="1600"/>
            </a:lvl4pPr>
            <a:lvl5pPr marL="1791061" indent="0">
              <a:buNone/>
              <a:defRPr sz="1600"/>
            </a:lvl5pPr>
            <a:lvl6pPr marL="2238833" indent="0">
              <a:buNone/>
              <a:defRPr sz="1600"/>
            </a:lvl6pPr>
            <a:lvl7pPr marL="2686592" indent="0">
              <a:buNone/>
              <a:defRPr sz="1600"/>
            </a:lvl7pPr>
            <a:lvl8pPr marL="3134384" indent="0">
              <a:buNone/>
              <a:defRPr sz="1600"/>
            </a:lvl8pPr>
            <a:lvl9pPr marL="3582162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A10C47F-C8F7-4B9E-A507-2903A5B1D5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713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600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600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C9F309E-622B-4590-97C9-267A39C84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898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7679" indent="0">
              <a:buNone/>
              <a:defRPr sz="2000" b="1"/>
            </a:lvl2pPr>
            <a:lvl3pPr marL="895503" indent="0">
              <a:buNone/>
              <a:defRPr sz="1800" b="1"/>
            </a:lvl3pPr>
            <a:lvl4pPr marL="1343283" indent="0">
              <a:buNone/>
              <a:defRPr sz="1600" b="1"/>
            </a:lvl4pPr>
            <a:lvl5pPr marL="1791061" indent="0">
              <a:buNone/>
              <a:defRPr sz="1600" b="1"/>
            </a:lvl5pPr>
            <a:lvl6pPr marL="2238833" indent="0">
              <a:buNone/>
              <a:defRPr sz="1600" b="1"/>
            </a:lvl6pPr>
            <a:lvl7pPr marL="2686592" indent="0">
              <a:buNone/>
              <a:defRPr sz="1600" b="1"/>
            </a:lvl7pPr>
            <a:lvl8pPr marL="3134384" indent="0">
              <a:buNone/>
              <a:defRPr sz="1600" b="1"/>
            </a:lvl8pPr>
            <a:lvl9pPr marL="358216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7679" indent="0">
              <a:buNone/>
              <a:defRPr sz="2000" b="1"/>
            </a:lvl2pPr>
            <a:lvl3pPr marL="895503" indent="0">
              <a:buNone/>
              <a:defRPr sz="1800" b="1"/>
            </a:lvl3pPr>
            <a:lvl4pPr marL="1343283" indent="0">
              <a:buNone/>
              <a:defRPr sz="1600" b="1"/>
            </a:lvl4pPr>
            <a:lvl5pPr marL="1791061" indent="0">
              <a:buNone/>
              <a:defRPr sz="1600" b="1"/>
            </a:lvl5pPr>
            <a:lvl6pPr marL="2238833" indent="0">
              <a:buNone/>
              <a:defRPr sz="1600" b="1"/>
            </a:lvl6pPr>
            <a:lvl7pPr marL="2686592" indent="0">
              <a:buNone/>
              <a:defRPr sz="1600" b="1"/>
            </a:lvl7pPr>
            <a:lvl8pPr marL="3134384" indent="0">
              <a:buNone/>
              <a:defRPr sz="1600" b="1"/>
            </a:lvl8pPr>
            <a:lvl9pPr marL="3582162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E50CF86-E167-423E-B446-D8F67F74E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28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7425" indent="0">
              <a:buNone/>
              <a:defRPr sz="2000"/>
            </a:lvl2pPr>
            <a:lvl3pPr marL="895002" indent="0">
              <a:buNone/>
              <a:defRPr sz="1800"/>
            </a:lvl3pPr>
            <a:lvl4pPr marL="1342534" indent="0">
              <a:buNone/>
              <a:defRPr sz="1600"/>
            </a:lvl4pPr>
            <a:lvl5pPr marL="1790064" indent="0">
              <a:buNone/>
              <a:defRPr sz="1600"/>
            </a:lvl5pPr>
            <a:lvl6pPr marL="2237585" indent="0">
              <a:buNone/>
              <a:defRPr sz="1600"/>
            </a:lvl6pPr>
            <a:lvl7pPr marL="2685093" indent="0">
              <a:buNone/>
              <a:defRPr sz="1600"/>
            </a:lvl7pPr>
            <a:lvl8pPr marL="3132638" indent="0">
              <a:buNone/>
              <a:defRPr sz="1600"/>
            </a:lvl8pPr>
            <a:lvl9pPr marL="3580167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64C6E3E-4B78-4C52-B4F4-34821A6C8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406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63A6DB3-0286-4234-A208-746BCBE78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3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8944366-2211-4D2D-A398-16324BC27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318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86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8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679" indent="0">
              <a:buNone/>
              <a:defRPr sz="1400"/>
            </a:lvl2pPr>
            <a:lvl3pPr marL="895503" indent="0">
              <a:buNone/>
              <a:defRPr sz="1200"/>
            </a:lvl3pPr>
            <a:lvl4pPr marL="1343283" indent="0">
              <a:buNone/>
              <a:defRPr sz="1000"/>
            </a:lvl4pPr>
            <a:lvl5pPr marL="1791061" indent="0">
              <a:buNone/>
              <a:defRPr sz="1000"/>
            </a:lvl5pPr>
            <a:lvl6pPr marL="2238833" indent="0">
              <a:buNone/>
              <a:defRPr sz="1000"/>
            </a:lvl6pPr>
            <a:lvl7pPr marL="2686592" indent="0">
              <a:buNone/>
              <a:defRPr sz="1000"/>
            </a:lvl7pPr>
            <a:lvl8pPr marL="3134384" indent="0">
              <a:buNone/>
              <a:defRPr sz="1000"/>
            </a:lvl8pPr>
            <a:lvl9pPr marL="358216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5955C06-8F5A-48F4-A1FD-7F6256356F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287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86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7679" indent="0">
              <a:buNone/>
              <a:defRPr sz="2800"/>
            </a:lvl2pPr>
            <a:lvl3pPr marL="895503" indent="0">
              <a:buNone/>
              <a:defRPr sz="2300"/>
            </a:lvl3pPr>
            <a:lvl4pPr marL="1343283" indent="0">
              <a:buNone/>
              <a:defRPr sz="2000"/>
            </a:lvl4pPr>
            <a:lvl5pPr marL="1791061" indent="0">
              <a:buNone/>
              <a:defRPr sz="2000"/>
            </a:lvl5pPr>
            <a:lvl6pPr marL="2238833" indent="0">
              <a:buNone/>
              <a:defRPr sz="2000"/>
            </a:lvl6pPr>
            <a:lvl7pPr marL="2686592" indent="0">
              <a:buNone/>
              <a:defRPr sz="2000"/>
            </a:lvl7pPr>
            <a:lvl8pPr marL="3134384" indent="0">
              <a:buNone/>
              <a:defRPr sz="2000"/>
            </a:lvl8pPr>
            <a:lvl9pPr marL="35821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86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679" indent="0">
              <a:buNone/>
              <a:defRPr sz="1400"/>
            </a:lvl2pPr>
            <a:lvl3pPr marL="895503" indent="0">
              <a:buNone/>
              <a:defRPr sz="1200"/>
            </a:lvl3pPr>
            <a:lvl4pPr marL="1343283" indent="0">
              <a:buNone/>
              <a:defRPr sz="1000"/>
            </a:lvl4pPr>
            <a:lvl5pPr marL="1791061" indent="0">
              <a:buNone/>
              <a:defRPr sz="1000"/>
            </a:lvl5pPr>
            <a:lvl6pPr marL="2238833" indent="0">
              <a:buNone/>
              <a:defRPr sz="1000"/>
            </a:lvl6pPr>
            <a:lvl7pPr marL="2686592" indent="0">
              <a:buNone/>
              <a:defRPr sz="1000"/>
            </a:lvl7pPr>
            <a:lvl8pPr marL="3134384" indent="0">
              <a:buNone/>
              <a:defRPr sz="1000"/>
            </a:lvl8pPr>
            <a:lvl9pPr marL="3582162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38BCD14-BFF9-4FFD-9837-A68AA1F56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798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E6E6D7A-9D51-4A3E-ADDD-2DFE04E69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282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5CDDF9A-9C7C-4659-924B-BB897073E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947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600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DB8A155-5B62-446F-BF95-50097BCAE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749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6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783" y="3886200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2167" indent="0" algn="ctr">
              <a:buNone/>
              <a:defRPr/>
            </a:lvl2pPr>
            <a:lvl3pPr marL="904351" indent="0" algn="ctr">
              <a:buNone/>
              <a:defRPr/>
            </a:lvl3pPr>
            <a:lvl4pPr marL="1356562" indent="0" algn="ctr">
              <a:buNone/>
              <a:defRPr/>
            </a:lvl4pPr>
            <a:lvl5pPr marL="1808749" indent="0" algn="ctr">
              <a:buNone/>
              <a:defRPr/>
            </a:lvl5pPr>
            <a:lvl6pPr marL="2260945" indent="0" algn="ctr">
              <a:buNone/>
              <a:defRPr/>
            </a:lvl6pPr>
            <a:lvl7pPr marL="2713123" indent="0" algn="ctr">
              <a:buNone/>
              <a:defRPr/>
            </a:lvl7pPr>
            <a:lvl8pPr marL="3165330" indent="0" algn="ctr">
              <a:buNone/>
              <a:defRPr/>
            </a:lvl8pPr>
            <a:lvl9pPr marL="36175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E4583BD-8A12-454E-B225-EAEFE6861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21301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3C0A15D-40B9-443F-B8D6-AE5EB8D48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70664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2167" indent="0">
              <a:buNone/>
              <a:defRPr sz="1800"/>
            </a:lvl2pPr>
            <a:lvl3pPr marL="904351" indent="0">
              <a:buNone/>
              <a:defRPr sz="1600"/>
            </a:lvl3pPr>
            <a:lvl4pPr marL="1356562" indent="0">
              <a:buNone/>
              <a:defRPr sz="1400"/>
            </a:lvl4pPr>
            <a:lvl5pPr marL="1808749" indent="0">
              <a:buNone/>
              <a:defRPr sz="1400"/>
            </a:lvl5pPr>
            <a:lvl6pPr marL="2260945" indent="0">
              <a:buNone/>
              <a:defRPr sz="1400"/>
            </a:lvl6pPr>
            <a:lvl7pPr marL="2713123" indent="0">
              <a:buNone/>
              <a:defRPr sz="1400"/>
            </a:lvl7pPr>
            <a:lvl8pPr marL="3165330" indent="0">
              <a:buNone/>
              <a:defRPr sz="1400"/>
            </a:lvl8pPr>
            <a:lvl9pPr marL="36175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4C0E1B4-509A-4132-B8DE-7649DB1FD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1664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610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610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B893861-9775-431B-B772-DEC753ABD0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2176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411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411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965DC2-07F5-4F83-80C5-24A182E2A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48868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167" indent="0">
              <a:buNone/>
              <a:defRPr sz="2000" b="1"/>
            </a:lvl2pPr>
            <a:lvl3pPr marL="904351" indent="0">
              <a:buNone/>
              <a:defRPr sz="1800" b="1"/>
            </a:lvl3pPr>
            <a:lvl4pPr marL="1356562" indent="0">
              <a:buNone/>
              <a:defRPr sz="1600" b="1"/>
            </a:lvl4pPr>
            <a:lvl5pPr marL="1808749" indent="0">
              <a:buNone/>
              <a:defRPr sz="1600" b="1"/>
            </a:lvl5pPr>
            <a:lvl6pPr marL="2260945" indent="0">
              <a:buNone/>
              <a:defRPr sz="1600" b="1"/>
            </a:lvl6pPr>
            <a:lvl7pPr marL="2713123" indent="0">
              <a:buNone/>
              <a:defRPr sz="1600" b="1"/>
            </a:lvl7pPr>
            <a:lvl8pPr marL="3165330" indent="0">
              <a:buNone/>
              <a:defRPr sz="1600" b="1"/>
            </a:lvl8pPr>
            <a:lvl9pPr marL="36175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09" y="1535113"/>
            <a:ext cx="4041775" cy="6397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167" indent="0">
              <a:buNone/>
              <a:defRPr sz="2000" b="1"/>
            </a:lvl2pPr>
            <a:lvl3pPr marL="904351" indent="0">
              <a:buNone/>
              <a:defRPr sz="1800" b="1"/>
            </a:lvl3pPr>
            <a:lvl4pPr marL="1356562" indent="0">
              <a:buNone/>
              <a:defRPr sz="1600" b="1"/>
            </a:lvl4pPr>
            <a:lvl5pPr marL="1808749" indent="0">
              <a:buNone/>
              <a:defRPr sz="1600" b="1"/>
            </a:lvl5pPr>
            <a:lvl6pPr marL="2260945" indent="0">
              <a:buNone/>
              <a:defRPr sz="1600" b="1"/>
            </a:lvl6pPr>
            <a:lvl7pPr marL="2713123" indent="0">
              <a:buNone/>
              <a:defRPr sz="1600" b="1"/>
            </a:lvl7pPr>
            <a:lvl8pPr marL="3165330" indent="0">
              <a:buNone/>
              <a:defRPr sz="1600" b="1"/>
            </a:lvl8pPr>
            <a:lvl9pPr marL="36175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09" y="2174877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C1BD5D0-9D56-4BA8-B945-089A4CB7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76134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63A1689-7484-4086-BEDD-0804423E0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1467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4AFDED8-80D0-47EE-9C00-98556DE22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36771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3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2167" indent="0">
              <a:buNone/>
              <a:defRPr sz="1200"/>
            </a:lvl2pPr>
            <a:lvl3pPr marL="904351" indent="0">
              <a:buNone/>
              <a:defRPr sz="1000"/>
            </a:lvl3pPr>
            <a:lvl4pPr marL="1356562" indent="0">
              <a:buNone/>
              <a:defRPr sz="900"/>
            </a:lvl4pPr>
            <a:lvl5pPr marL="1808749" indent="0">
              <a:buNone/>
              <a:defRPr sz="900"/>
            </a:lvl5pPr>
            <a:lvl6pPr marL="2260945" indent="0">
              <a:buNone/>
              <a:defRPr sz="900"/>
            </a:lvl6pPr>
            <a:lvl7pPr marL="2713123" indent="0">
              <a:buNone/>
              <a:defRPr sz="900"/>
            </a:lvl7pPr>
            <a:lvl8pPr marL="3165330" indent="0">
              <a:buNone/>
              <a:defRPr sz="900"/>
            </a:lvl8pPr>
            <a:lvl9pPr marL="36175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16AE295-1626-48ED-99F0-0305CA9A8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55571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2167" indent="0">
              <a:buNone/>
              <a:defRPr sz="2800"/>
            </a:lvl2pPr>
            <a:lvl3pPr marL="904351" indent="0">
              <a:buNone/>
              <a:defRPr sz="2300"/>
            </a:lvl3pPr>
            <a:lvl4pPr marL="1356562" indent="0">
              <a:buNone/>
              <a:defRPr sz="2000"/>
            </a:lvl4pPr>
            <a:lvl5pPr marL="1808749" indent="0">
              <a:buNone/>
              <a:defRPr sz="2000"/>
            </a:lvl5pPr>
            <a:lvl6pPr marL="2260945" indent="0">
              <a:buNone/>
              <a:defRPr sz="2000"/>
            </a:lvl6pPr>
            <a:lvl7pPr marL="2713123" indent="0">
              <a:buNone/>
              <a:defRPr sz="2000"/>
            </a:lvl7pPr>
            <a:lvl8pPr marL="3165330" indent="0">
              <a:buNone/>
              <a:defRPr sz="2000"/>
            </a:lvl8pPr>
            <a:lvl9pPr marL="36175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2167" indent="0">
              <a:buNone/>
              <a:defRPr sz="1200"/>
            </a:lvl2pPr>
            <a:lvl3pPr marL="904351" indent="0">
              <a:buNone/>
              <a:defRPr sz="1000"/>
            </a:lvl3pPr>
            <a:lvl4pPr marL="1356562" indent="0">
              <a:buNone/>
              <a:defRPr sz="900"/>
            </a:lvl4pPr>
            <a:lvl5pPr marL="1808749" indent="0">
              <a:buNone/>
              <a:defRPr sz="900"/>
            </a:lvl5pPr>
            <a:lvl6pPr marL="2260945" indent="0">
              <a:buNone/>
              <a:defRPr sz="900"/>
            </a:lvl6pPr>
            <a:lvl7pPr marL="2713123" indent="0">
              <a:buNone/>
              <a:defRPr sz="900"/>
            </a:lvl7pPr>
            <a:lvl8pPr marL="3165330" indent="0">
              <a:buNone/>
              <a:defRPr sz="900"/>
            </a:lvl8pPr>
            <a:lvl9pPr marL="36175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7701479-A3F5-4A39-B10C-A203FED43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71062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EDC5FFE-43E0-48A4-BCE4-8F97D5106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17303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917C7A2-52E7-4748-B2C0-FCB0EA01A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06726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981" y="2130104"/>
            <a:ext cx="7770739" cy="1471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16" y="3886058"/>
            <a:ext cx="6401169" cy="1751702"/>
          </a:xfrm>
        </p:spPr>
        <p:txBody>
          <a:bodyPr/>
          <a:lstStyle>
            <a:lvl1pPr marL="0" indent="0" algn="ctr">
              <a:buNone/>
              <a:defRPr/>
            </a:lvl1pPr>
            <a:lvl2pPr marL="551674" indent="0" algn="ctr">
              <a:buNone/>
              <a:defRPr/>
            </a:lvl2pPr>
            <a:lvl3pPr marL="1103319" indent="0" algn="ctr">
              <a:buNone/>
              <a:defRPr/>
            </a:lvl3pPr>
            <a:lvl4pPr marL="1654985" indent="0" algn="ctr">
              <a:buNone/>
              <a:defRPr/>
            </a:lvl4pPr>
            <a:lvl5pPr marL="2206687" indent="0" algn="ctr">
              <a:buNone/>
              <a:defRPr/>
            </a:lvl5pPr>
            <a:lvl6pPr marL="2758317" indent="0" algn="ctr">
              <a:buNone/>
              <a:defRPr/>
            </a:lvl6pPr>
            <a:lvl7pPr marL="3309995" indent="0" algn="ctr">
              <a:buNone/>
              <a:defRPr/>
            </a:lvl7pPr>
            <a:lvl8pPr marL="3861649" indent="0" algn="ctr">
              <a:buNone/>
              <a:defRPr/>
            </a:lvl8pPr>
            <a:lvl9pPr marL="44133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614FC-804A-4836-8578-20478E40E4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5417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981" y="2130104"/>
            <a:ext cx="7770739" cy="1471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16" y="3886058"/>
            <a:ext cx="6401169" cy="1751702"/>
          </a:xfrm>
        </p:spPr>
        <p:txBody>
          <a:bodyPr/>
          <a:lstStyle>
            <a:lvl1pPr marL="0" indent="0" algn="ctr">
              <a:buNone/>
              <a:defRPr/>
            </a:lvl1pPr>
            <a:lvl2pPr marL="551674" indent="0" algn="ctr">
              <a:buNone/>
              <a:defRPr/>
            </a:lvl2pPr>
            <a:lvl3pPr marL="1103319" indent="0" algn="ctr">
              <a:buNone/>
              <a:defRPr/>
            </a:lvl3pPr>
            <a:lvl4pPr marL="1654985" indent="0" algn="ctr">
              <a:buNone/>
              <a:defRPr/>
            </a:lvl4pPr>
            <a:lvl5pPr marL="2206687" indent="0" algn="ctr">
              <a:buNone/>
              <a:defRPr/>
            </a:lvl5pPr>
            <a:lvl6pPr marL="2758317" indent="0" algn="ctr">
              <a:buNone/>
              <a:defRPr/>
            </a:lvl6pPr>
            <a:lvl7pPr marL="3309995" indent="0" algn="ctr">
              <a:buNone/>
              <a:defRPr/>
            </a:lvl7pPr>
            <a:lvl8pPr marL="3861649" indent="0" algn="ctr">
              <a:buNone/>
              <a:defRPr/>
            </a:lvl8pPr>
            <a:lvl9pPr marL="44133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55B11-56B6-4A71-B5A8-007A138F61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690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7425" indent="0">
              <a:buNone/>
              <a:defRPr sz="2000" b="1"/>
            </a:lvl2pPr>
            <a:lvl3pPr marL="895002" indent="0">
              <a:buNone/>
              <a:defRPr sz="1800" b="1"/>
            </a:lvl3pPr>
            <a:lvl4pPr marL="1342534" indent="0">
              <a:buNone/>
              <a:defRPr sz="1600" b="1"/>
            </a:lvl4pPr>
            <a:lvl5pPr marL="1790064" indent="0">
              <a:buNone/>
              <a:defRPr sz="1600" b="1"/>
            </a:lvl5pPr>
            <a:lvl6pPr marL="2237585" indent="0">
              <a:buNone/>
              <a:defRPr sz="1600" b="1"/>
            </a:lvl6pPr>
            <a:lvl7pPr marL="2685093" indent="0">
              <a:buNone/>
              <a:defRPr sz="1600" b="1"/>
            </a:lvl7pPr>
            <a:lvl8pPr marL="3132638" indent="0">
              <a:buNone/>
              <a:defRPr sz="1600" b="1"/>
            </a:lvl8pPr>
            <a:lvl9pPr marL="358016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7425" indent="0">
              <a:buNone/>
              <a:defRPr sz="2000" b="1"/>
            </a:lvl2pPr>
            <a:lvl3pPr marL="895002" indent="0">
              <a:buNone/>
              <a:defRPr sz="1800" b="1"/>
            </a:lvl3pPr>
            <a:lvl4pPr marL="1342534" indent="0">
              <a:buNone/>
              <a:defRPr sz="1600" b="1"/>
            </a:lvl4pPr>
            <a:lvl5pPr marL="1790064" indent="0">
              <a:buNone/>
              <a:defRPr sz="1600" b="1"/>
            </a:lvl5pPr>
            <a:lvl6pPr marL="2237585" indent="0">
              <a:buNone/>
              <a:defRPr sz="1600" b="1"/>
            </a:lvl6pPr>
            <a:lvl7pPr marL="2685093" indent="0">
              <a:buNone/>
              <a:defRPr sz="1600" b="1"/>
            </a:lvl7pPr>
            <a:lvl8pPr marL="3132638" indent="0">
              <a:buNone/>
              <a:defRPr sz="1600" b="1"/>
            </a:lvl8pPr>
            <a:lvl9pPr marL="358016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8EE8580-5244-4D02-ADD7-782DF8FAC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345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981" y="2130104"/>
            <a:ext cx="7770739" cy="1471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16" y="3886058"/>
            <a:ext cx="6401169" cy="1751702"/>
          </a:xfrm>
        </p:spPr>
        <p:txBody>
          <a:bodyPr/>
          <a:lstStyle>
            <a:lvl1pPr marL="0" indent="0" algn="ctr">
              <a:buNone/>
              <a:defRPr/>
            </a:lvl1pPr>
            <a:lvl2pPr marL="551674" indent="0" algn="ctr">
              <a:buNone/>
              <a:defRPr/>
            </a:lvl2pPr>
            <a:lvl3pPr marL="1103319" indent="0" algn="ctr">
              <a:buNone/>
              <a:defRPr/>
            </a:lvl3pPr>
            <a:lvl4pPr marL="1654985" indent="0" algn="ctr">
              <a:buNone/>
              <a:defRPr/>
            </a:lvl4pPr>
            <a:lvl5pPr marL="2206687" indent="0" algn="ctr">
              <a:buNone/>
              <a:defRPr/>
            </a:lvl5pPr>
            <a:lvl6pPr marL="2758317" indent="0" algn="ctr">
              <a:buNone/>
              <a:defRPr/>
            </a:lvl6pPr>
            <a:lvl7pPr marL="3309995" indent="0" algn="ctr">
              <a:buNone/>
              <a:defRPr/>
            </a:lvl7pPr>
            <a:lvl8pPr marL="3861649" indent="0" algn="ctr">
              <a:buNone/>
              <a:defRPr/>
            </a:lvl8pPr>
            <a:lvl9pPr marL="44133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A3A20-4DF3-442D-9A0B-C5A7BA4FEA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3564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981" y="2130104"/>
            <a:ext cx="7770739" cy="1471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16" y="3886058"/>
            <a:ext cx="6401169" cy="1751702"/>
          </a:xfrm>
        </p:spPr>
        <p:txBody>
          <a:bodyPr/>
          <a:lstStyle>
            <a:lvl1pPr marL="0" indent="0" algn="ctr">
              <a:buNone/>
              <a:defRPr/>
            </a:lvl1pPr>
            <a:lvl2pPr marL="551674" indent="0" algn="ctr">
              <a:buNone/>
              <a:defRPr/>
            </a:lvl2pPr>
            <a:lvl3pPr marL="1103319" indent="0" algn="ctr">
              <a:buNone/>
              <a:defRPr/>
            </a:lvl3pPr>
            <a:lvl4pPr marL="1654985" indent="0" algn="ctr">
              <a:buNone/>
              <a:defRPr/>
            </a:lvl4pPr>
            <a:lvl5pPr marL="2206687" indent="0" algn="ctr">
              <a:buNone/>
              <a:defRPr/>
            </a:lvl5pPr>
            <a:lvl6pPr marL="2758317" indent="0" algn="ctr">
              <a:buNone/>
              <a:defRPr/>
            </a:lvl6pPr>
            <a:lvl7pPr marL="3309995" indent="0" algn="ctr">
              <a:buNone/>
              <a:defRPr/>
            </a:lvl7pPr>
            <a:lvl8pPr marL="3861649" indent="0" algn="ctr">
              <a:buNone/>
              <a:defRPr/>
            </a:lvl8pPr>
            <a:lvl9pPr marL="441332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F56A-AE3A-4E8D-893F-2EF92A8867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1918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7539E-53F2-49D6-B6B7-D2767257B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9706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43C27-BD65-4AFF-82A2-8683755D3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2463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01" y="4407296"/>
            <a:ext cx="7772584" cy="1362671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01" y="2906044"/>
            <a:ext cx="7772584" cy="1500852"/>
          </a:xfrm>
        </p:spPr>
        <p:txBody>
          <a:bodyPr anchor="b"/>
          <a:lstStyle>
            <a:lvl1pPr marL="0" indent="0">
              <a:buNone/>
              <a:defRPr sz="2500"/>
            </a:lvl1pPr>
            <a:lvl2pPr marL="551674" indent="0">
              <a:buNone/>
              <a:defRPr sz="2200"/>
            </a:lvl2pPr>
            <a:lvl3pPr marL="1103319" indent="0">
              <a:buNone/>
              <a:defRPr sz="2000"/>
            </a:lvl3pPr>
            <a:lvl4pPr marL="1654985" indent="0">
              <a:buNone/>
              <a:defRPr sz="1700"/>
            </a:lvl4pPr>
            <a:lvl5pPr marL="2206687" indent="0">
              <a:buNone/>
              <a:defRPr sz="1700"/>
            </a:lvl5pPr>
            <a:lvl6pPr marL="2758317" indent="0">
              <a:buNone/>
              <a:defRPr sz="1700"/>
            </a:lvl6pPr>
            <a:lvl7pPr marL="3309995" indent="0">
              <a:buNone/>
              <a:defRPr sz="1700"/>
            </a:lvl7pPr>
            <a:lvl8pPr marL="3861649" indent="0">
              <a:buNone/>
              <a:defRPr sz="1700"/>
            </a:lvl8pPr>
            <a:lvl9pPr marL="4413324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FF4A1-858F-4F9F-8FD5-1FCE1A9ADE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4089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755" y="1601171"/>
            <a:ext cx="4025649" cy="452593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601" y="1601171"/>
            <a:ext cx="4025648" cy="452593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124C3-9C0B-468C-965C-90114F4AB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0657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4" y="274639"/>
            <a:ext cx="8228493" cy="11437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54" y="1534866"/>
            <a:ext cx="4040416" cy="63988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1674" indent="0">
              <a:buNone/>
              <a:defRPr sz="2500" b="1"/>
            </a:lvl2pPr>
            <a:lvl3pPr marL="1103319" indent="0">
              <a:buNone/>
              <a:defRPr sz="2200" b="1"/>
            </a:lvl3pPr>
            <a:lvl4pPr marL="1654985" indent="0">
              <a:buNone/>
              <a:defRPr sz="2000" b="1"/>
            </a:lvl4pPr>
            <a:lvl5pPr marL="2206687" indent="0">
              <a:buNone/>
              <a:defRPr sz="2000" b="1"/>
            </a:lvl5pPr>
            <a:lvl6pPr marL="2758317" indent="0">
              <a:buNone/>
              <a:defRPr sz="2000" b="1"/>
            </a:lvl6pPr>
            <a:lvl7pPr marL="3309995" indent="0">
              <a:buNone/>
              <a:defRPr sz="2000" b="1"/>
            </a:lvl7pPr>
            <a:lvl8pPr marL="3861649" indent="0">
              <a:buNone/>
              <a:defRPr sz="2000" b="1"/>
            </a:lvl8pPr>
            <a:lvl9pPr marL="441332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54" y="2174749"/>
            <a:ext cx="4040416" cy="395195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836" y="1534866"/>
            <a:ext cx="4040414" cy="63988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51674" indent="0">
              <a:buNone/>
              <a:defRPr sz="2500" b="1"/>
            </a:lvl2pPr>
            <a:lvl3pPr marL="1103319" indent="0">
              <a:buNone/>
              <a:defRPr sz="2200" b="1"/>
            </a:lvl3pPr>
            <a:lvl4pPr marL="1654985" indent="0">
              <a:buNone/>
              <a:defRPr sz="2000" b="1"/>
            </a:lvl4pPr>
            <a:lvl5pPr marL="2206687" indent="0">
              <a:buNone/>
              <a:defRPr sz="2000" b="1"/>
            </a:lvl5pPr>
            <a:lvl6pPr marL="2758317" indent="0">
              <a:buNone/>
              <a:defRPr sz="2000" b="1"/>
            </a:lvl6pPr>
            <a:lvl7pPr marL="3309995" indent="0">
              <a:buNone/>
              <a:defRPr sz="2000" b="1"/>
            </a:lvl7pPr>
            <a:lvl8pPr marL="3861649" indent="0">
              <a:buNone/>
              <a:defRPr sz="2000" b="1"/>
            </a:lvl8pPr>
            <a:lvl9pPr marL="441332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836" y="2174749"/>
            <a:ext cx="4040414" cy="3951959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2ED50-C5DE-44EA-A3CB-0D0BC23DA5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696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9C639-39F1-4ED1-9EB0-2317D8511A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4413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78966-2CEB-4378-B2F7-11ACD6F7C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603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B3CD3-D429-4268-826B-A35C87ABB9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23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7944658-D8F5-43ED-A30A-2C95E8F73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7978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4" y="272111"/>
            <a:ext cx="3008623" cy="116284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79" y="272112"/>
            <a:ext cx="5110968" cy="5854598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104" y="1434951"/>
            <a:ext cx="3008623" cy="4691756"/>
          </a:xfrm>
        </p:spPr>
        <p:txBody>
          <a:bodyPr/>
          <a:lstStyle>
            <a:lvl1pPr marL="0" indent="0">
              <a:buNone/>
              <a:defRPr sz="1700"/>
            </a:lvl1pPr>
            <a:lvl2pPr marL="551674" indent="0">
              <a:buNone/>
              <a:defRPr sz="1500"/>
            </a:lvl2pPr>
            <a:lvl3pPr marL="1103319" indent="0">
              <a:buNone/>
              <a:defRPr sz="1200"/>
            </a:lvl3pPr>
            <a:lvl4pPr marL="1654985" indent="0">
              <a:buNone/>
              <a:defRPr sz="1100"/>
            </a:lvl4pPr>
            <a:lvl5pPr marL="2206687" indent="0">
              <a:buNone/>
              <a:defRPr sz="1100"/>
            </a:lvl5pPr>
            <a:lvl6pPr marL="2758317" indent="0">
              <a:buNone/>
              <a:defRPr sz="1100"/>
            </a:lvl6pPr>
            <a:lvl7pPr marL="3309995" indent="0">
              <a:buNone/>
              <a:defRPr sz="1100"/>
            </a:lvl7pPr>
            <a:lvl8pPr marL="3861649" indent="0">
              <a:buNone/>
              <a:defRPr sz="1100"/>
            </a:lvl8pPr>
            <a:lvl9pPr marL="441332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E573D-548B-42AE-B581-98F47D7BD5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3114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54" y="4800579"/>
            <a:ext cx="5485662" cy="567603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54" y="612246"/>
            <a:ext cx="5485662" cy="4115650"/>
          </a:xfrm>
        </p:spPr>
        <p:txBody>
          <a:bodyPr/>
          <a:lstStyle>
            <a:lvl1pPr marL="0" indent="0">
              <a:buNone/>
              <a:defRPr sz="3900"/>
            </a:lvl1pPr>
            <a:lvl2pPr marL="551674" indent="0">
              <a:buNone/>
              <a:defRPr sz="3500"/>
            </a:lvl2pPr>
            <a:lvl3pPr marL="1103319" indent="0">
              <a:buNone/>
              <a:defRPr sz="3000"/>
            </a:lvl3pPr>
            <a:lvl4pPr marL="1654985" indent="0">
              <a:buNone/>
              <a:defRPr sz="2500"/>
            </a:lvl4pPr>
            <a:lvl5pPr marL="2206687" indent="0">
              <a:buNone/>
              <a:defRPr sz="2500"/>
            </a:lvl5pPr>
            <a:lvl6pPr marL="2758317" indent="0">
              <a:buNone/>
              <a:defRPr sz="2500"/>
            </a:lvl6pPr>
            <a:lvl7pPr marL="3309995" indent="0">
              <a:buNone/>
              <a:defRPr sz="2500"/>
            </a:lvl7pPr>
            <a:lvl8pPr marL="3861649" indent="0">
              <a:buNone/>
              <a:defRPr sz="2500"/>
            </a:lvl8pPr>
            <a:lvl9pPr marL="441332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54" y="5367780"/>
            <a:ext cx="5485662" cy="803572"/>
          </a:xfrm>
        </p:spPr>
        <p:txBody>
          <a:bodyPr/>
          <a:lstStyle>
            <a:lvl1pPr marL="0" indent="0">
              <a:buNone/>
              <a:defRPr sz="1700"/>
            </a:lvl1pPr>
            <a:lvl2pPr marL="551674" indent="0">
              <a:buNone/>
              <a:defRPr sz="1500"/>
            </a:lvl2pPr>
            <a:lvl3pPr marL="1103319" indent="0">
              <a:buNone/>
              <a:defRPr sz="1200"/>
            </a:lvl3pPr>
            <a:lvl4pPr marL="1654985" indent="0">
              <a:buNone/>
              <a:defRPr sz="1100"/>
            </a:lvl4pPr>
            <a:lvl5pPr marL="2206687" indent="0">
              <a:buNone/>
              <a:defRPr sz="1100"/>
            </a:lvl5pPr>
            <a:lvl6pPr marL="2758317" indent="0">
              <a:buNone/>
              <a:defRPr sz="1100"/>
            </a:lvl6pPr>
            <a:lvl7pPr marL="3309995" indent="0">
              <a:buNone/>
              <a:defRPr sz="1100"/>
            </a:lvl7pPr>
            <a:lvl8pPr marL="3861649" indent="0">
              <a:buNone/>
              <a:defRPr sz="1100"/>
            </a:lvl8pPr>
            <a:lvl9pPr marL="441332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D30F6-5DA9-4F8F-9A93-5685238EF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6797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8529-8F08-4DB1-A7C0-B394794A5B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33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049" y="272112"/>
            <a:ext cx="2056200" cy="585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55" y="272112"/>
            <a:ext cx="5995097" cy="5854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59DE-A9E4-4384-8BDE-1DD29F4D5C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512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4" y="272513"/>
            <a:ext cx="8228493" cy="1145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755" y="1601171"/>
            <a:ext cx="4025649" cy="4525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601" y="1601171"/>
            <a:ext cx="4025648" cy="45259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50981-BE77-4FA2-B675-3B36CD5EB7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8912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04" y="272513"/>
            <a:ext cx="8228493" cy="1145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8104" y="1601171"/>
            <a:ext cx="8228493" cy="452593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9C8DD-530A-46FB-9FF0-8E0183051B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17317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104" y="272112"/>
            <a:ext cx="8228493" cy="5854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EB32-BF93-4BCF-9796-C62CF8B4E5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5789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55" y="272111"/>
            <a:ext cx="8228492" cy="11458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754" y="1600768"/>
            <a:ext cx="4025649" cy="2159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0600" y="1600768"/>
            <a:ext cx="4025648" cy="2159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755" y="3964717"/>
            <a:ext cx="8228492" cy="21619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2C7766A-5622-4F0F-8297-74404EBE97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7EB727E-B9D8-414A-9F16-CA0672CEDE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E993272-6145-45D9-B86E-DB367967C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5EA3-485D-4C1F-9FAE-DC0CF9095F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62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8252" indent="0" algn="ctr">
              <a:buNone/>
              <a:defRPr sz="2000"/>
            </a:lvl2pPr>
            <a:lvl3pPr marL="896630" indent="0" algn="ctr">
              <a:buNone/>
              <a:defRPr sz="1800"/>
            </a:lvl3pPr>
            <a:lvl4pPr marL="1344968" indent="0" algn="ctr">
              <a:buNone/>
              <a:defRPr sz="1600"/>
            </a:lvl4pPr>
            <a:lvl5pPr marL="1793308" indent="0" algn="ctr">
              <a:buNone/>
              <a:defRPr sz="1600"/>
            </a:lvl5pPr>
            <a:lvl6pPr marL="2241650" indent="0" algn="ctr">
              <a:buNone/>
              <a:defRPr sz="1600"/>
            </a:lvl6pPr>
            <a:lvl7pPr marL="2689964" indent="0" algn="ctr">
              <a:buNone/>
              <a:defRPr sz="1600"/>
            </a:lvl7pPr>
            <a:lvl8pPr marL="3138319" indent="0" algn="ctr">
              <a:buNone/>
              <a:defRPr sz="1600"/>
            </a:lvl8pPr>
            <a:lvl9pPr marL="35866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0D006BF-FCD8-4D70-9E9A-3C3FCB7A77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9438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FB80FFF-1532-4AA2-ABF4-B4BFCC585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9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0D3D742-CFB2-4800-8709-69CDE192BC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3456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8252" indent="0">
              <a:buNone/>
              <a:defRPr sz="2000"/>
            </a:lvl2pPr>
            <a:lvl3pPr marL="896630" indent="0">
              <a:buNone/>
              <a:defRPr sz="1800"/>
            </a:lvl3pPr>
            <a:lvl4pPr marL="1344968" indent="0">
              <a:buNone/>
              <a:defRPr sz="1600"/>
            </a:lvl4pPr>
            <a:lvl5pPr marL="1793308" indent="0">
              <a:buNone/>
              <a:defRPr sz="1600"/>
            </a:lvl5pPr>
            <a:lvl6pPr marL="2241650" indent="0">
              <a:buNone/>
              <a:defRPr sz="1600"/>
            </a:lvl6pPr>
            <a:lvl7pPr marL="2689964" indent="0">
              <a:buNone/>
              <a:defRPr sz="1600"/>
            </a:lvl7pPr>
            <a:lvl8pPr marL="3138319" indent="0">
              <a:buNone/>
              <a:defRPr sz="1600"/>
            </a:lvl8pPr>
            <a:lvl9pPr marL="3586654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47E4DDA-5572-405C-A832-FF26FDB61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697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576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76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6BC9944-864F-4EB6-A763-FEA370813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8795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8252" indent="0">
              <a:buNone/>
              <a:defRPr sz="2000" b="1"/>
            </a:lvl2pPr>
            <a:lvl3pPr marL="896630" indent="0">
              <a:buNone/>
              <a:defRPr sz="1800" b="1"/>
            </a:lvl3pPr>
            <a:lvl4pPr marL="1344968" indent="0">
              <a:buNone/>
              <a:defRPr sz="1600" b="1"/>
            </a:lvl4pPr>
            <a:lvl5pPr marL="1793308" indent="0">
              <a:buNone/>
              <a:defRPr sz="1600" b="1"/>
            </a:lvl5pPr>
            <a:lvl6pPr marL="2241650" indent="0">
              <a:buNone/>
              <a:defRPr sz="1600" b="1"/>
            </a:lvl6pPr>
            <a:lvl7pPr marL="2689964" indent="0">
              <a:buNone/>
              <a:defRPr sz="1600" b="1"/>
            </a:lvl7pPr>
            <a:lvl8pPr marL="3138319" indent="0">
              <a:buNone/>
              <a:defRPr sz="1600" b="1"/>
            </a:lvl8pPr>
            <a:lvl9pPr marL="35866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8252" indent="0">
              <a:buNone/>
              <a:defRPr sz="2000" b="1"/>
            </a:lvl2pPr>
            <a:lvl3pPr marL="896630" indent="0">
              <a:buNone/>
              <a:defRPr sz="1800" b="1"/>
            </a:lvl3pPr>
            <a:lvl4pPr marL="1344968" indent="0">
              <a:buNone/>
              <a:defRPr sz="1600" b="1"/>
            </a:lvl4pPr>
            <a:lvl5pPr marL="1793308" indent="0">
              <a:buNone/>
              <a:defRPr sz="1600" b="1"/>
            </a:lvl5pPr>
            <a:lvl6pPr marL="2241650" indent="0">
              <a:buNone/>
              <a:defRPr sz="1600" b="1"/>
            </a:lvl6pPr>
            <a:lvl7pPr marL="2689964" indent="0">
              <a:buNone/>
              <a:defRPr sz="1600" b="1"/>
            </a:lvl7pPr>
            <a:lvl8pPr marL="3138319" indent="0">
              <a:buNone/>
              <a:defRPr sz="1600" b="1"/>
            </a:lvl8pPr>
            <a:lvl9pPr marL="35866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52703FE-4144-4E3B-9479-33D31A636B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6642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8B3A969-7054-47BD-BCC5-5E3D6C95E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8597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C508EA3-D4B6-4BCE-957C-F6190C7E3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07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65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65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252" indent="0">
              <a:buNone/>
              <a:defRPr sz="1400"/>
            </a:lvl2pPr>
            <a:lvl3pPr marL="896630" indent="0">
              <a:buNone/>
              <a:defRPr sz="1200"/>
            </a:lvl3pPr>
            <a:lvl4pPr marL="1344968" indent="0">
              <a:buNone/>
              <a:defRPr sz="1000"/>
            </a:lvl4pPr>
            <a:lvl5pPr marL="1793308" indent="0">
              <a:buNone/>
              <a:defRPr sz="1000"/>
            </a:lvl5pPr>
            <a:lvl6pPr marL="2241650" indent="0">
              <a:buNone/>
              <a:defRPr sz="1000"/>
            </a:lvl6pPr>
            <a:lvl7pPr marL="2689964" indent="0">
              <a:buNone/>
              <a:defRPr sz="1000"/>
            </a:lvl7pPr>
            <a:lvl8pPr marL="3138319" indent="0">
              <a:buNone/>
              <a:defRPr sz="1000"/>
            </a:lvl8pPr>
            <a:lvl9pPr marL="35866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CAB556F-1F12-43A9-8221-93D6CFB62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4563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65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8252" indent="0">
              <a:buNone/>
              <a:defRPr sz="2800"/>
            </a:lvl2pPr>
            <a:lvl3pPr marL="896630" indent="0">
              <a:buNone/>
              <a:defRPr sz="2300"/>
            </a:lvl3pPr>
            <a:lvl4pPr marL="1344968" indent="0">
              <a:buNone/>
              <a:defRPr sz="2000"/>
            </a:lvl4pPr>
            <a:lvl5pPr marL="1793308" indent="0">
              <a:buNone/>
              <a:defRPr sz="2000"/>
            </a:lvl5pPr>
            <a:lvl6pPr marL="2241650" indent="0">
              <a:buNone/>
              <a:defRPr sz="2000"/>
            </a:lvl6pPr>
            <a:lvl7pPr marL="2689964" indent="0">
              <a:buNone/>
              <a:defRPr sz="2000"/>
            </a:lvl7pPr>
            <a:lvl8pPr marL="3138319" indent="0">
              <a:buNone/>
              <a:defRPr sz="2000"/>
            </a:lvl8pPr>
            <a:lvl9pPr marL="358665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65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252" indent="0">
              <a:buNone/>
              <a:defRPr sz="1400"/>
            </a:lvl2pPr>
            <a:lvl3pPr marL="896630" indent="0">
              <a:buNone/>
              <a:defRPr sz="1200"/>
            </a:lvl3pPr>
            <a:lvl4pPr marL="1344968" indent="0">
              <a:buNone/>
              <a:defRPr sz="1000"/>
            </a:lvl4pPr>
            <a:lvl5pPr marL="1793308" indent="0">
              <a:buNone/>
              <a:defRPr sz="1000"/>
            </a:lvl5pPr>
            <a:lvl6pPr marL="2241650" indent="0">
              <a:buNone/>
              <a:defRPr sz="1000"/>
            </a:lvl6pPr>
            <a:lvl7pPr marL="2689964" indent="0">
              <a:buNone/>
              <a:defRPr sz="1000"/>
            </a:lvl7pPr>
            <a:lvl8pPr marL="3138319" indent="0">
              <a:buNone/>
              <a:defRPr sz="1000"/>
            </a:lvl8pPr>
            <a:lvl9pPr marL="358665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218C490-BA4B-4B8E-8E8A-4413F70D8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9637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54E2FC50-2785-4057-901A-1E846338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886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D1CA32B-BDA5-4832-986B-F99E49665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2055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576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753C5B7-7E3D-4509-9F9D-004AAD931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95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95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425" indent="0">
              <a:buNone/>
              <a:defRPr sz="1400"/>
            </a:lvl2pPr>
            <a:lvl3pPr marL="895002" indent="0">
              <a:buNone/>
              <a:defRPr sz="1200"/>
            </a:lvl3pPr>
            <a:lvl4pPr marL="1342534" indent="0">
              <a:buNone/>
              <a:defRPr sz="1000"/>
            </a:lvl4pPr>
            <a:lvl5pPr marL="1790064" indent="0">
              <a:buNone/>
              <a:defRPr sz="1000"/>
            </a:lvl5pPr>
            <a:lvl6pPr marL="2237585" indent="0">
              <a:buNone/>
              <a:defRPr sz="1000"/>
            </a:lvl6pPr>
            <a:lvl7pPr marL="2685093" indent="0">
              <a:buNone/>
              <a:defRPr sz="1000"/>
            </a:lvl7pPr>
            <a:lvl8pPr marL="3132638" indent="0">
              <a:buNone/>
              <a:defRPr sz="1000"/>
            </a:lvl8pPr>
            <a:lvl9pPr marL="358016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EA9557E-A62D-4738-9E2D-C243C323A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7041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8602" indent="0" algn="ctr">
              <a:buNone/>
              <a:defRPr sz="2000"/>
            </a:lvl2pPr>
            <a:lvl3pPr marL="897318" indent="0" algn="ctr">
              <a:buNone/>
              <a:defRPr sz="1800"/>
            </a:lvl3pPr>
            <a:lvl4pPr marL="1345999" indent="0" algn="ctr">
              <a:buNone/>
              <a:defRPr sz="1600"/>
            </a:lvl4pPr>
            <a:lvl5pPr marL="1794683" indent="0" algn="ctr">
              <a:buNone/>
              <a:defRPr sz="1600"/>
            </a:lvl5pPr>
            <a:lvl6pPr marL="2243372" indent="0" algn="ctr">
              <a:buNone/>
              <a:defRPr sz="1600"/>
            </a:lvl6pPr>
            <a:lvl7pPr marL="2692027" indent="0" algn="ctr">
              <a:buNone/>
              <a:defRPr sz="1600"/>
            </a:lvl7pPr>
            <a:lvl8pPr marL="3140723" indent="0" algn="ctr">
              <a:buNone/>
              <a:defRPr sz="1600"/>
            </a:lvl8pPr>
            <a:lvl9pPr marL="358940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EB06F0B-2FED-4959-AA85-F7F666FC9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3414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2B12F49-281C-4B08-AC0F-DB0ACFBDA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5404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8602" indent="0">
              <a:buNone/>
              <a:defRPr sz="2000"/>
            </a:lvl2pPr>
            <a:lvl3pPr marL="897318" indent="0">
              <a:buNone/>
              <a:defRPr sz="1800"/>
            </a:lvl3pPr>
            <a:lvl4pPr marL="1345999" indent="0">
              <a:buNone/>
              <a:defRPr sz="1600"/>
            </a:lvl4pPr>
            <a:lvl5pPr marL="1794683" indent="0">
              <a:buNone/>
              <a:defRPr sz="1600"/>
            </a:lvl5pPr>
            <a:lvl6pPr marL="2243372" indent="0">
              <a:buNone/>
              <a:defRPr sz="1600"/>
            </a:lvl6pPr>
            <a:lvl7pPr marL="2692027" indent="0">
              <a:buNone/>
              <a:defRPr sz="1600"/>
            </a:lvl7pPr>
            <a:lvl8pPr marL="3140723" indent="0">
              <a:buNone/>
              <a:defRPr sz="1600"/>
            </a:lvl8pPr>
            <a:lvl9pPr marL="3589406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E3A0606-12E5-4C08-8206-39E0E96B8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7388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561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61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A928307-5718-479A-8349-2D1B922494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6188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8602" indent="0">
              <a:buNone/>
              <a:defRPr sz="2000" b="1"/>
            </a:lvl2pPr>
            <a:lvl3pPr marL="897318" indent="0">
              <a:buNone/>
              <a:defRPr sz="1800" b="1"/>
            </a:lvl3pPr>
            <a:lvl4pPr marL="1345999" indent="0">
              <a:buNone/>
              <a:defRPr sz="1600" b="1"/>
            </a:lvl4pPr>
            <a:lvl5pPr marL="1794683" indent="0">
              <a:buNone/>
              <a:defRPr sz="1600" b="1"/>
            </a:lvl5pPr>
            <a:lvl6pPr marL="2243372" indent="0">
              <a:buNone/>
              <a:defRPr sz="1600" b="1"/>
            </a:lvl6pPr>
            <a:lvl7pPr marL="2692027" indent="0">
              <a:buNone/>
              <a:defRPr sz="1600" b="1"/>
            </a:lvl7pPr>
            <a:lvl8pPr marL="3140723" indent="0">
              <a:buNone/>
              <a:defRPr sz="1600" b="1"/>
            </a:lvl8pPr>
            <a:lvl9pPr marL="358940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8602" indent="0">
              <a:buNone/>
              <a:defRPr sz="2000" b="1"/>
            </a:lvl2pPr>
            <a:lvl3pPr marL="897318" indent="0">
              <a:buNone/>
              <a:defRPr sz="1800" b="1"/>
            </a:lvl3pPr>
            <a:lvl4pPr marL="1345999" indent="0">
              <a:buNone/>
              <a:defRPr sz="1600" b="1"/>
            </a:lvl4pPr>
            <a:lvl5pPr marL="1794683" indent="0">
              <a:buNone/>
              <a:defRPr sz="1600" b="1"/>
            </a:lvl5pPr>
            <a:lvl6pPr marL="2243372" indent="0">
              <a:buNone/>
              <a:defRPr sz="1600" b="1"/>
            </a:lvl6pPr>
            <a:lvl7pPr marL="2692027" indent="0">
              <a:buNone/>
              <a:defRPr sz="1600" b="1"/>
            </a:lvl7pPr>
            <a:lvl8pPr marL="3140723" indent="0">
              <a:buNone/>
              <a:defRPr sz="1600" b="1"/>
            </a:lvl8pPr>
            <a:lvl9pPr marL="358940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02A3DC0-265B-49CC-AA61-73332DFFC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437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7E5CC72-E6AD-4E8B-9110-E028DB8828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898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6D454A2-F5C1-4ACF-AE57-4DEE8E13C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8611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BA7DB84-0D82-4683-887A-4DC65E9CD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3038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52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5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602" indent="0">
              <a:buNone/>
              <a:defRPr sz="1400"/>
            </a:lvl2pPr>
            <a:lvl3pPr marL="897318" indent="0">
              <a:buNone/>
              <a:defRPr sz="1200"/>
            </a:lvl3pPr>
            <a:lvl4pPr marL="1345999" indent="0">
              <a:buNone/>
              <a:defRPr sz="1000"/>
            </a:lvl4pPr>
            <a:lvl5pPr marL="1794683" indent="0">
              <a:buNone/>
              <a:defRPr sz="1000"/>
            </a:lvl5pPr>
            <a:lvl6pPr marL="2243372" indent="0">
              <a:buNone/>
              <a:defRPr sz="1000"/>
            </a:lvl6pPr>
            <a:lvl7pPr marL="2692027" indent="0">
              <a:buNone/>
              <a:defRPr sz="1000"/>
            </a:lvl7pPr>
            <a:lvl8pPr marL="3140723" indent="0">
              <a:buNone/>
              <a:defRPr sz="1000"/>
            </a:lvl8pPr>
            <a:lvl9pPr marL="358940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6E38D63-EEDB-47F4-9980-7B1D2607E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0711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52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8602" indent="0">
              <a:buNone/>
              <a:defRPr sz="2800"/>
            </a:lvl2pPr>
            <a:lvl3pPr marL="897318" indent="0">
              <a:buNone/>
              <a:defRPr sz="2300"/>
            </a:lvl3pPr>
            <a:lvl4pPr marL="1345999" indent="0">
              <a:buNone/>
              <a:defRPr sz="2000"/>
            </a:lvl4pPr>
            <a:lvl5pPr marL="1794683" indent="0">
              <a:buNone/>
              <a:defRPr sz="2000"/>
            </a:lvl5pPr>
            <a:lvl6pPr marL="2243372" indent="0">
              <a:buNone/>
              <a:defRPr sz="2000"/>
            </a:lvl6pPr>
            <a:lvl7pPr marL="2692027" indent="0">
              <a:buNone/>
              <a:defRPr sz="2000"/>
            </a:lvl7pPr>
            <a:lvl8pPr marL="3140723" indent="0">
              <a:buNone/>
              <a:defRPr sz="2000"/>
            </a:lvl8pPr>
            <a:lvl9pPr marL="358940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52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8602" indent="0">
              <a:buNone/>
              <a:defRPr sz="1400"/>
            </a:lvl2pPr>
            <a:lvl3pPr marL="897318" indent="0">
              <a:buNone/>
              <a:defRPr sz="1200"/>
            </a:lvl3pPr>
            <a:lvl4pPr marL="1345999" indent="0">
              <a:buNone/>
              <a:defRPr sz="1000"/>
            </a:lvl4pPr>
            <a:lvl5pPr marL="1794683" indent="0">
              <a:buNone/>
              <a:defRPr sz="1000"/>
            </a:lvl5pPr>
            <a:lvl6pPr marL="2243372" indent="0">
              <a:buNone/>
              <a:defRPr sz="1000"/>
            </a:lvl6pPr>
            <a:lvl7pPr marL="2692027" indent="0">
              <a:buNone/>
              <a:defRPr sz="1000"/>
            </a:lvl7pPr>
            <a:lvl8pPr marL="3140723" indent="0">
              <a:buNone/>
              <a:defRPr sz="1000"/>
            </a:lvl8pPr>
            <a:lvl9pPr marL="3589406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C4125801-1471-46A7-9684-C4B803EED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53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595" y="457199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91" y="987427"/>
            <a:ext cx="4629149" cy="4873626"/>
          </a:xfrm>
        </p:spPr>
        <p:txBody>
          <a:bodyPr/>
          <a:lstStyle>
            <a:lvl1pPr marL="0" indent="0">
              <a:buNone/>
              <a:defRPr sz="3200"/>
            </a:lvl1pPr>
            <a:lvl2pPr marL="447425" indent="0">
              <a:buNone/>
              <a:defRPr sz="2800"/>
            </a:lvl2pPr>
            <a:lvl3pPr marL="895002" indent="0">
              <a:buNone/>
              <a:defRPr sz="2300"/>
            </a:lvl3pPr>
            <a:lvl4pPr marL="1342534" indent="0">
              <a:buNone/>
              <a:defRPr sz="2000"/>
            </a:lvl4pPr>
            <a:lvl5pPr marL="1790064" indent="0">
              <a:buNone/>
              <a:defRPr sz="2000"/>
            </a:lvl5pPr>
            <a:lvl6pPr marL="2237585" indent="0">
              <a:buNone/>
              <a:defRPr sz="2000"/>
            </a:lvl6pPr>
            <a:lvl7pPr marL="2685093" indent="0">
              <a:buNone/>
              <a:defRPr sz="2000"/>
            </a:lvl7pPr>
            <a:lvl8pPr marL="3132638" indent="0">
              <a:buNone/>
              <a:defRPr sz="2000"/>
            </a:lvl8pPr>
            <a:lvl9pPr marL="358016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595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425" indent="0">
              <a:buNone/>
              <a:defRPr sz="1400"/>
            </a:lvl2pPr>
            <a:lvl3pPr marL="895002" indent="0">
              <a:buNone/>
              <a:defRPr sz="1200"/>
            </a:lvl3pPr>
            <a:lvl4pPr marL="1342534" indent="0">
              <a:buNone/>
              <a:defRPr sz="1000"/>
            </a:lvl4pPr>
            <a:lvl5pPr marL="1790064" indent="0">
              <a:buNone/>
              <a:defRPr sz="1000"/>
            </a:lvl5pPr>
            <a:lvl6pPr marL="2237585" indent="0">
              <a:buNone/>
              <a:defRPr sz="1000"/>
            </a:lvl6pPr>
            <a:lvl7pPr marL="2685093" indent="0">
              <a:buNone/>
              <a:defRPr sz="1000"/>
            </a:lvl7pPr>
            <a:lvl8pPr marL="3132638" indent="0">
              <a:buNone/>
              <a:defRPr sz="1000"/>
            </a:lvl8pPr>
            <a:lvl9pPr marL="358016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6F7EA29-0EA1-4EF0-878F-461915E20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5158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B07CC874-4652-46F3-A817-194DD8F078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3296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6F0368D-9369-4A41-B9D3-4FE81804E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0155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561"/>
            <a:ext cx="82296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A74043C-5CFE-4B51-93A5-8C33A588A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118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49048" indent="0" algn="ctr">
              <a:buNone/>
              <a:defRPr sz="2000"/>
            </a:lvl2pPr>
            <a:lvl3pPr marL="898195" indent="0" algn="ctr">
              <a:buNone/>
              <a:defRPr sz="1800"/>
            </a:lvl3pPr>
            <a:lvl4pPr marL="1347313" indent="0" algn="ctr">
              <a:buNone/>
              <a:defRPr sz="1600"/>
            </a:lvl4pPr>
            <a:lvl5pPr marL="1796435" indent="0" algn="ctr">
              <a:buNone/>
              <a:defRPr sz="1600"/>
            </a:lvl5pPr>
            <a:lvl6pPr marL="2245563" indent="0" algn="ctr">
              <a:buNone/>
              <a:defRPr sz="1600"/>
            </a:lvl6pPr>
            <a:lvl7pPr marL="2694656" indent="0" algn="ctr">
              <a:buNone/>
              <a:defRPr sz="1600"/>
            </a:lvl7pPr>
            <a:lvl8pPr marL="3143788" indent="0" algn="ctr">
              <a:buNone/>
              <a:defRPr sz="1600"/>
            </a:lvl8pPr>
            <a:lvl9pPr marL="359291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4479B7F-F526-41E0-9BFB-387927EED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2505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AB6116E5-FD7D-485E-8310-1CEAD7593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256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8"/>
          </a:xfrm>
        </p:spPr>
        <p:txBody>
          <a:bodyPr/>
          <a:lstStyle>
            <a:lvl1pPr marL="0" indent="0">
              <a:buNone/>
              <a:defRPr sz="2300"/>
            </a:lvl1pPr>
            <a:lvl2pPr marL="449048" indent="0">
              <a:buNone/>
              <a:defRPr sz="2000"/>
            </a:lvl2pPr>
            <a:lvl3pPr marL="898195" indent="0">
              <a:buNone/>
              <a:defRPr sz="1800"/>
            </a:lvl3pPr>
            <a:lvl4pPr marL="1347313" indent="0">
              <a:buNone/>
              <a:defRPr sz="1600"/>
            </a:lvl4pPr>
            <a:lvl5pPr marL="1796435" indent="0">
              <a:buNone/>
              <a:defRPr sz="1600"/>
            </a:lvl5pPr>
            <a:lvl6pPr marL="2245563" indent="0">
              <a:buNone/>
              <a:defRPr sz="1600"/>
            </a:lvl6pPr>
            <a:lvl7pPr marL="2694656" indent="0">
              <a:buNone/>
              <a:defRPr sz="1600"/>
            </a:lvl7pPr>
            <a:lvl8pPr marL="3143788" indent="0">
              <a:buNone/>
              <a:defRPr sz="1600"/>
            </a:lvl8pPr>
            <a:lvl9pPr marL="359291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23656F-756C-4688-8632-88CFBD41E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8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1600542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542"/>
            <a:ext cx="4038599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94933FC-ABB1-4EAB-9394-B6CB9E900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7377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6"/>
            <a:ext cx="788670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6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9048" indent="0">
              <a:buNone/>
              <a:defRPr sz="2000" b="1"/>
            </a:lvl2pPr>
            <a:lvl3pPr marL="898195" indent="0">
              <a:buNone/>
              <a:defRPr sz="1800" b="1"/>
            </a:lvl3pPr>
            <a:lvl4pPr marL="1347313" indent="0">
              <a:buNone/>
              <a:defRPr sz="1600" b="1"/>
            </a:lvl4pPr>
            <a:lvl5pPr marL="1796435" indent="0">
              <a:buNone/>
              <a:defRPr sz="1600" b="1"/>
            </a:lvl5pPr>
            <a:lvl6pPr marL="2245563" indent="0">
              <a:buNone/>
              <a:defRPr sz="1600" b="1"/>
            </a:lvl6pPr>
            <a:lvl7pPr marL="2694656" indent="0">
              <a:buNone/>
              <a:defRPr sz="1600" b="1"/>
            </a:lvl7pPr>
            <a:lvl8pPr marL="3143788" indent="0">
              <a:buNone/>
              <a:defRPr sz="1600" b="1"/>
            </a:lvl8pPr>
            <a:lvl9pPr marL="359291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9048" indent="0">
              <a:buNone/>
              <a:defRPr sz="2000" b="1"/>
            </a:lvl2pPr>
            <a:lvl3pPr marL="898195" indent="0">
              <a:buNone/>
              <a:defRPr sz="1800" b="1"/>
            </a:lvl3pPr>
            <a:lvl4pPr marL="1347313" indent="0">
              <a:buNone/>
              <a:defRPr sz="1600" b="1"/>
            </a:lvl4pPr>
            <a:lvl5pPr marL="1796435" indent="0">
              <a:buNone/>
              <a:defRPr sz="1600" b="1"/>
            </a:lvl5pPr>
            <a:lvl6pPr marL="2245563" indent="0">
              <a:buNone/>
              <a:defRPr sz="1600" b="1"/>
            </a:lvl6pPr>
            <a:lvl7pPr marL="2694656" indent="0">
              <a:buNone/>
              <a:defRPr sz="1600" b="1"/>
            </a:lvl7pPr>
            <a:lvl8pPr marL="3143788" indent="0">
              <a:buNone/>
              <a:defRPr sz="1600" b="1"/>
            </a:lvl8pPr>
            <a:lvl9pPr marL="359291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AA750AC-3890-4F2E-BCE3-BCA1C5BA3D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333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B98AD94-3AD6-464D-8D8C-C31AFD4762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7983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8823599-4F00-4E42-B26C-092D846D06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38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slideLayout" Target="../slideLayouts/slideLayout16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2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40" y="274450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30" tIns="44734" rIns="89530" bIns="447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40" y="1600983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30" tIns="44734" rIns="89530" bIns="447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30" tIns="44734" rIns="89530" bIns="4473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30" tIns="44734" rIns="89530" bIns="4473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30" tIns="44734" rIns="89530" bIns="4473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FEB41-08BF-40C2-BBE1-1832CDA56230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7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74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50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253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00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4661" indent="-334661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22" indent="-27854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082" indent="-220449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014" indent="-220449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804" indent="-220449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338" indent="-223711" algn="l" defTabSz="8950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8856" indent="-223711" algn="l" defTabSz="8950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395" indent="-223711" algn="l" defTabSz="8950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3918" indent="-223711" algn="l" defTabSz="8950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425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002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534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064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7585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093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638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167" algn="l" defTabSz="8950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88" y="274390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48" tIns="45004" rIns="90048" bIns="45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88" y="1600922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48" tIns="45004" rIns="90048" bIns="45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48" tIns="45004" rIns="90048" bIns="4500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77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48" tIns="45004" rIns="90048" bIns="450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771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48" tIns="45004" rIns="90048" bIns="450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7716" fontAlgn="base">
              <a:spcBef>
                <a:spcPct val="0"/>
              </a:spcBef>
              <a:spcAft>
                <a:spcPct val="0"/>
              </a:spcAft>
              <a:defRPr/>
            </a:pPr>
            <a:fld id="{DC7E9942-12AE-4349-A5B8-A6B5E9E9ABCD}" type="slidenum">
              <a:rPr lang="en-US" altLang="en-US" smtClean="0"/>
              <a:pPr defTabSz="90771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01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009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002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5041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005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5714" indent="-335714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9628" indent="-279421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537" indent="-223122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745" indent="-223122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937" indent="-223122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5794" indent="-225048" algn="l" defTabSz="900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5933" indent="-225048" algn="l" defTabSz="900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76099" indent="-225048" algn="l" defTabSz="900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6245" indent="-225048" algn="l" defTabSz="9002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98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265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419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573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0727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0862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1026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1180" algn="l" defTabSz="900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76" y="274377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1" tIns="45068" rIns="90171" bIns="450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76" y="1600909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1" tIns="45068" rIns="90171" bIns="450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1" tIns="45068" rIns="90171" bIns="4506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84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1" tIns="45068" rIns="90171" bIns="4506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841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171" tIns="45068" rIns="90171" bIns="450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8417" fontAlgn="base">
              <a:spcBef>
                <a:spcPct val="0"/>
              </a:spcBef>
              <a:spcAft>
                <a:spcPct val="0"/>
              </a:spcAft>
              <a:defRPr/>
            </a:pPr>
            <a:fld id="{6AA341C6-49BA-4BEA-AA05-89B848BD5825}" type="slidenum">
              <a:rPr lang="en-US" altLang="en-US" smtClean="0"/>
              <a:pPr defTabSz="90841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9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07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0152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523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0308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7879" indent="-337879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2070" indent="-281568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6271" indent="-225239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76775" indent="-225239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289" indent="-225239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9246" indent="-225366" algn="l" defTabSz="9015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0016" indent="-225366" algn="l" defTabSz="9015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0807" indent="-225366" algn="l" defTabSz="9015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583" indent="-225366" algn="l" defTabSz="9015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735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522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306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087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863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4631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5418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6203" algn="l" defTabSz="9015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63" y="274362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02" tIns="45135" rIns="90302" bIns="45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63" y="1600894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02" tIns="45135" rIns="90302" bIns="45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02" tIns="45135" rIns="90302" bIns="4513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918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02" tIns="45135" rIns="90302" bIns="4513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918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302" tIns="45135" rIns="90302" bIns="4513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9181" fontAlgn="base">
              <a:spcBef>
                <a:spcPct val="0"/>
              </a:spcBef>
              <a:spcAft>
                <a:spcPct val="0"/>
              </a:spcAft>
              <a:defRPr/>
            </a:pPr>
            <a:fld id="{181A150E-E3BB-4754-A1DE-8CEF902F9C36}" type="slidenum">
              <a:rPr lang="en-US" altLang="en-US" smtClean="0"/>
              <a:pPr defTabSz="90918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88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140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0284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542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057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8137" indent="-338137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2630" indent="-28178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136" indent="-225414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922" indent="-22541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0780" indent="-22541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874" indent="-225701" algn="l" defTabSz="9028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309" indent="-225701" algn="l" defTabSz="9028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760" indent="-225701" algn="l" defTabSz="9028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196" indent="-225701" algn="l" defTabSz="9028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04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290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727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166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592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040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486" algn="l" defTabSz="9028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62" y="272234"/>
            <a:ext cx="8228493" cy="114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60" tIns="44803" rIns="89660" bIns="448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62" y="1600893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60" tIns="44803" rIns="89660" bIns="44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4" y="6245754"/>
            <a:ext cx="2131878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0" tIns="44803" rIns="89660" bIns="4480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9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0" tIns="44803" rIns="89660" bIns="4480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9308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369" y="6245754"/>
            <a:ext cx="2131877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0" tIns="44803" rIns="89660" bIns="448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9308" fontAlgn="base">
              <a:spcBef>
                <a:spcPct val="0"/>
              </a:spcBef>
              <a:spcAft>
                <a:spcPct val="0"/>
              </a:spcAft>
              <a:defRPr/>
            </a:pPr>
            <a:fld id="{F961DDA3-D7CE-4206-8B29-722FC9238CB9}" type="slidenum">
              <a:rPr lang="en-US" smtClean="0"/>
              <a:pPr defTabSz="90930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</p:sldLayoutIdLst>
  <p:transition/>
  <p:txStyles>
    <p:titleStyle>
      <a:lvl1pPr algn="ctr" defTabSz="8959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59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8959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8959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8959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554023" algn="ctr" defTabSz="8983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1108020" algn="ctr" defTabSz="8983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662042" algn="ctr" defTabSz="8983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2216085" algn="ctr" defTabSz="898313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2340" indent="-332340" algn="l" defTabSz="8959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28811" indent="-277912" algn="l" defTabSz="895938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21378" indent="-221515" algn="l" defTabSz="895938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70333" indent="-221515" algn="l" defTabSz="8959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23162" indent="-223473" algn="l" defTabSz="8959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79642" indent="-226979" algn="l" defTabSz="8983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33661" indent="-226979" algn="l" defTabSz="8983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87667" indent="-226979" algn="l" defTabSz="8983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241688" indent="-226979" algn="l" defTabSz="8983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4023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8020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2042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6085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067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4103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78114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124" algn="l" defTabSz="110802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47" y="274343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66" tIns="45219" rIns="90466" bIns="452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47" y="1600875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66" tIns="45219" rIns="90466" bIns="45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66" tIns="45219" rIns="90466" bIns="4521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01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66" tIns="45219" rIns="90466" bIns="452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019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66" tIns="45219" rIns="90466" bIns="452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0199" fontAlgn="base">
              <a:spcBef>
                <a:spcPct val="0"/>
              </a:spcBef>
              <a:spcAft>
                <a:spcPct val="0"/>
              </a:spcAft>
              <a:defRPr/>
            </a:pPr>
            <a:fld id="{40A65A5E-603F-4D65-861D-62C276055EFF}" type="slidenum">
              <a:rPr lang="en-US" altLang="en-US" smtClean="0"/>
              <a:pPr defTabSz="91019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22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2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044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567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090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8464" indent="-338464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348" indent="-28206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179" indent="-225637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81468" indent="-225637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702" indent="-225637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381" indent="-226114" algn="l" defTabSz="90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630" indent="-226114" algn="l" defTabSz="90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899" indent="-226114" algn="l" defTabSz="90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161" indent="-226114" algn="l" defTabSz="9044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31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477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752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000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261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502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771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037" algn="l" defTabSz="9044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31" y="274324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27" tIns="45303" rIns="90627" bIns="453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31" y="1600857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27" tIns="45303" rIns="90627" bIns="45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27" tIns="45303" rIns="90627" bIns="4530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11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27" tIns="45303" rIns="90627" bIns="4530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11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27" tIns="45303" rIns="90627" bIns="4530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1154" fontAlgn="base">
              <a:spcBef>
                <a:spcPct val="0"/>
              </a:spcBef>
              <a:spcAft>
                <a:spcPct val="0"/>
              </a:spcAft>
              <a:defRPr/>
            </a:pPr>
            <a:fld id="{EABB7487-30BE-4795-A465-886894C8F90D}" type="slidenum">
              <a:rPr lang="en-US" altLang="en-US" smtClean="0"/>
              <a:pPr defTabSz="9111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3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061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592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122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8793" indent="-33879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016" indent="-282336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283" indent="-225860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967" indent="-22586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640" indent="-22586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1898" indent="-226528" algn="l" defTabSz="9061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4962" indent="-226528" algn="l" defTabSz="9061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051" indent="-226528" algn="l" defTabSz="9061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1133" indent="-226528" algn="l" defTabSz="90612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059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125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215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290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362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425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512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599" algn="l" defTabSz="9061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795" y="274283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9" tIns="45447" rIns="90909" bIns="454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795" y="1600815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09" tIns="45447" rIns="90909" bIns="45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9" tIns="45447" rIns="90909" bIns="4544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25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9" tIns="45447" rIns="90909" bIns="4544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325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9" tIns="45447" rIns="90909" bIns="4544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3255" fontAlgn="base">
              <a:spcBef>
                <a:spcPct val="0"/>
              </a:spcBef>
              <a:spcAft>
                <a:spcPct val="0"/>
              </a:spcAft>
              <a:defRPr/>
            </a:pPr>
            <a:fld id="{C9E3D29D-B113-4CBB-93DA-6630A5F015A2}" type="slidenum">
              <a:rPr lang="en-US" altLang="en-US" smtClean="0"/>
              <a:pPr defTabSz="91325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98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2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44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089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634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179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9528" indent="-339528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608" indent="-282948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674" indent="-226353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352" indent="-226353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011" indent="-226353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733" indent="-227244" algn="l" defTabSz="9089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216" indent="-227244" algn="l" defTabSz="9089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8729" indent="-227244" algn="l" defTabSz="9089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3234" indent="-227244" algn="l" defTabSz="9089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491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990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485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992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492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969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1479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988" algn="l" defTabSz="9089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40" y="274450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49" tIns="44744" rIns="89549" bIns="447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40" y="1600983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49" tIns="44744" rIns="89549" bIns="44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49" tIns="44744" rIns="89549" bIns="44744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42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49" tIns="44744" rIns="89549" bIns="447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428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49" tIns="44744" rIns="89549" bIns="447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4288" fontAlgn="base">
              <a:spcBef>
                <a:spcPct val="0"/>
              </a:spcBef>
              <a:spcAft>
                <a:spcPct val="0"/>
              </a:spcAft>
              <a:defRPr/>
            </a:pPr>
            <a:fld id="{D310A4D5-0BA1-442F-886E-0D3239616ACF}" type="slidenum">
              <a:rPr lang="en-US" altLang="en-US" smtClean="0"/>
              <a:pPr defTabSz="90428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2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75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51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2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04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4661" indent="-334661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22" indent="-27854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082" indent="-220449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014" indent="-220449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804" indent="-220449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852" indent="-223759" algn="l" defTabSz="8951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464" indent="-223759" algn="l" defTabSz="8951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7097" indent="-223759" algn="l" defTabSz="8951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713" indent="-223759" algn="l" defTabSz="89519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520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190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815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438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052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655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3294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915" algn="l" defTabSz="895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39" y="274449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80" tIns="44760" rIns="89580" bIns="44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39" y="1600981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580" tIns="44760" rIns="89580" bIns="44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80" tIns="44760" rIns="89580" bIns="4476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44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80" tIns="44760" rIns="89580" bIns="4476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441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580" tIns="44760" rIns="89580" bIns="44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4414" fontAlgn="base">
              <a:spcBef>
                <a:spcPct val="0"/>
              </a:spcBef>
              <a:spcAft>
                <a:spcPct val="0"/>
              </a:spcAft>
              <a:defRPr/>
            </a:pPr>
            <a:fld id="{D327B1B6-E5B0-4A6B-AF3D-631546791D9A}" type="slidenum">
              <a:rPr lang="en-US" altLang="en-US" smtClean="0"/>
              <a:pPr defTabSz="90441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58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767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550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32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106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4684" indent="-334684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7400" indent="-278563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160" indent="-222422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984" indent="-222422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83" indent="-222422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2711" indent="-223839" algn="l" defTabSz="8955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0476" indent="-223839" algn="l" defTabSz="8955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8267" indent="-223839" algn="l" defTabSz="8955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6040" indent="-223839" algn="l" defTabSz="8955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9" algn="l" defTabSz="895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503" algn="l" defTabSz="895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283" algn="l" defTabSz="895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061" algn="l" defTabSz="895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833" algn="l" defTabSz="895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6592" algn="l" defTabSz="895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4384" algn="l" defTabSz="895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2162" algn="l" defTabSz="8955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37" y="274446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52" tIns="45213" rIns="90452" bIns="452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37" y="1600979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52" tIns="45213" rIns="90452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2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52" tIns="45213" rIns="90452" bIns="4521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46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92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52" tIns="45213" rIns="90452" bIns="4521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46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92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52" tIns="45213" rIns="90452" bIns="452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4602" fontAlgn="base">
              <a:spcBef>
                <a:spcPct val="0"/>
              </a:spcBef>
              <a:spcAft>
                <a:spcPct val="0"/>
              </a:spcAft>
              <a:defRPr/>
            </a:pPr>
            <a:fld id="{4ADF1630-A925-4524-BDC4-B3E6D87455DA}" type="slidenum">
              <a:rPr lang="en-US" smtClean="0"/>
              <a:pPr defTabSz="90460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1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8" grpId="0"/>
      <p:bldP spid="592898" grpId="1"/>
      <p:bldP spid="592899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2899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28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592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216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0435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565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0874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8583" indent="-33858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3287" indent="-28249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29921" indent="-22441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80739" indent="-22441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33490" indent="-22441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87034" indent="-2260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39220" indent="-2260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91427" indent="-2260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43625" indent="-2260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67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351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562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749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945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123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330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7533" algn="l" defTabSz="9043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33" y="272316"/>
            <a:ext cx="8228493" cy="114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4" tIns="44608" rIns="89284" bIns="446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33" y="1600975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84" tIns="44608" rIns="89284" bIns="446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4" y="6245754"/>
            <a:ext cx="2131878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4" tIns="44608" rIns="89284" bIns="4460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0485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4" tIns="44608" rIns="89284" bIns="4460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0485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369" y="6245754"/>
            <a:ext cx="2131877" cy="4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84" tIns="44608" rIns="89284" bIns="446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04855" fontAlgn="base">
              <a:spcBef>
                <a:spcPct val="0"/>
              </a:spcBef>
              <a:spcAft>
                <a:spcPct val="0"/>
              </a:spcAft>
              <a:defRPr/>
            </a:pPr>
            <a:fld id="{5CBE3FDB-2F93-48C2-B947-8EF6758D7AC7}" type="slidenum">
              <a:rPr lang="en-US" smtClean="0">
                <a:solidFill>
                  <a:srgbClr val="000000"/>
                </a:solidFill>
              </a:rPr>
              <a:pPr defTabSz="90485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2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919" r:id="rId20"/>
  </p:sldLayoutIdLst>
  <p:transition/>
  <p:txStyles>
    <p:titleStyle>
      <a:lvl1pPr algn="ctr" defTabSz="8921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921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8921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8921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89212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551674" algn="ctr" defTabSz="89449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1103319" algn="ctr" defTabSz="89449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654985" algn="ctr" defTabSz="89449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2206687" algn="ctr" defTabSz="894495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0936" indent="-330936" algn="l" defTabSz="892126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25725" indent="-276734" algn="l" defTabSz="892126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16613" indent="-220544" algn="l" defTabSz="892126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63667" indent="-220544" algn="l" defTabSz="892126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14585" indent="-222502" algn="l" defTabSz="89212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68684" indent="-226008" algn="l" defTabSz="894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120369" indent="-226008" algn="l" defTabSz="894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72019" indent="-226008" algn="l" defTabSz="894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223691" indent="-226008" algn="l" defTabSz="894495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674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3319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4985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6687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317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9995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61649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13324" algn="l" defTabSz="110331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23" y="274430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91" tIns="44818" rIns="89691" bIns="44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23" y="1600963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691" tIns="44818" rIns="89691" bIns="44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691" tIns="44818" rIns="89691" bIns="4481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55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691" tIns="44818" rIns="89691" bIns="448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55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691" tIns="44818" rIns="89691" bIns="448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5552" fontAlgn="base">
              <a:spcBef>
                <a:spcPct val="0"/>
              </a:spcBef>
              <a:spcAft>
                <a:spcPct val="0"/>
              </a:spcAft>
              <a:defRPr/>
            </a:pPr>
            <a:fld id="{946E5BAD-D9EB-4B73-BBDF-4E544519DEAB}" type="slidenum">
              <a:rPr lang="en-US" altLang="en-US" smtClean="0"/>
              <a:pPr defTabSz="90555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42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825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66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496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33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5012" indent="-335012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8108" indent="-278835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255" indent="-222645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8515" indent="-222645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50" indent="-222645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5802" indent="-224125" algn="l" defTabSz="8966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4131" indent="-224125" algn="l" defTabSz="8966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2483" indent="-224125" algn="l" defTabSz="8966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814" indent="-224125" algn="l" defTabSz="8966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252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6630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968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308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50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9964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8319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6654" algn="l" defTabSz="896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16" y="274422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758" tIns="44853" rIns="89758" bIns="448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16" y="1600954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758" tIns="44853" rIns="89758" bIns="44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58" tIns="44853" rIns="89758" bIns="4485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59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58" tIns="44853" rIns="89758" bIns="4485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599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758" tIns="44853" rIns="89758" bIns="448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5998" fontAlgn="base">
              <a:spcBef>
                <a:spcPct val="0"/>
              </a:spcBef>
              <a:spcAft>
                <a:spcPct val="0"/>
              </a:spcAft>
              <a:defRPr/>
            </a:pPr>
            <a:fld id="{4980519C-153E-4806-B6DC-33EEF90A395F}" type="slidenum">
              <a:rPr lang="en-US" altLang="en-US" smtClean="0"/>
              <a:pPr defTabSz="90599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91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86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73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599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468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5152" indent="-335152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8413" indent="-278952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724" indent="-222740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69173" indent="-22274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618" indent="-22274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67692" indent="-224300" algn="l" defTabSz="8973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6366" indent="-224300" algn="l" defTabSz="8973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5061" indent="-224300" algn="l" defTabSz="8973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3732" indent="-224300" algn="l" defTabSz="8973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8602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7318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5999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4683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3372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2027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0723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89406" algn="l" defTabSz="897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08" y="274413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45" tIns="44898" rIns="89845" bIns="448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908" y="1600945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45" tIns="44898" rIns="89845" bIns="448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845" tIns="44898" rIns="89845" bIns="4489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65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845" tIns="44898" rIns="89845" bIns="4489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650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845" tIns="44898" rIns="89845" bIns="448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6507" fontAlgn="base">
              <a:spcBef>
                <a:spcPct val="0"/>
              </a:spcBef>
              <a:spcAft>
                <a:spcPct val="0"/>
              </a:spcAft>
              <a:defRPr/>
            </a:pPr>
            <a:fld id="{B94DE85A-84AA-4625-9C2B-46F071A55588}" type="slidenum">
              <a:rPr lang="en-US" altLang="en-US" smtClean="0"/>
              <a:pPr defTabSz="90650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9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90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81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731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64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5316" indent="-335316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8766" indent="-279088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204" indent="-222852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71881" indent="-222852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9602" indent="-222852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104" indent="-224523" algn="l" defTabSz="898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19212" indent="-224523" algn="l" defTabSz="898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68344" indent="-224523" algn="l" defTabSz="898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17458" indent="-224523" algn="l" defTabSz="8981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048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195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313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435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563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4656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3788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2910" algn="l" defTabSz="8981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898" y="274402"/>
            <a:ext cx="8228493" cy="114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43" tIns="44949" rIns="89943" bIns="44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898" y="1600934"/>
            <a:ext cx="8228493" cy="452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943" tIns="44949" rIns="89943" bIns="44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755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943" tIns="44949" rIns="89943" bIns="4494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70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908" y="6245754"/>
            <a:ext cx="2894185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943" tIns="44949" rIns="89943" bIns="4494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070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23" y="6245754"/>
            <a:ext cx="2133723" cy="4761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943" tIns="44949" rIns="89943" bIns="449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07080" fontAlgn="base">
              <a:spcBef>
                <a:spcPct val="0"/>
              </a:spcBef>
              <a:spcAft>
                <a:spcPct val="0"/>
              </a:spcAft>
              <a:defRPr/>
            </a:pPr>
            <a:fld id="{23908C74-321A-4B03-B903-0BDB58C3A6B3}" type="slidenum">
              <a:rPr lang="en-US" altLang="en-US" smtClean="0"/>
              <a:pPr defTabSz="90708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2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4955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89919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4881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7984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5503" indent="-335503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9172" indent="-279244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2830" indent="-222979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758" indent="-222979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2669" indent="-222979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862" indent="-224778" algn="l" defTabSz="899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2468" indent="-224778" algn="l" defTabSz="899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72100" indent="-224778" algn="l" defTabSz="899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1716" indent="-224778" algn="l" defTabSz="8991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557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9197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8815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8439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8066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7660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7298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6917" algn="l" defTabSz="8991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2.jpe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54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1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8.xml"/><Relationship Id="rId6" Type="http://schemas.openxmlformats.org/officeDocument/2006/relationships/hyperlink" Target="http://www.google.com.vn/imgres?q=HOA+KY&amp;hl=vi&amp;biw=1020&amp;bih=576&amp;gbv=2&amp;tbs=isch:1&amp;tbnid=iWKCODdtbotTvM:&amp;imgrefurl=http://vi.wikipedia.org/wiki/T%E1%BA%ADp_tin:Co_Hoa_Ky_15_sao.png&amp;imgurl=http://upload.wikimedia.org/wikipedia/vi/6/6c/Co_Hoa_Ky_15_sao.png&amp;zoom=1&amp;w=1520&amp;h=800&amp;ei=DUfKTIKNBsiecbSyzcoO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google.com.vn/imgres?q=HOA+KY&amp;hl=vi&amp;biw=1020&amp;bih=576&amp;gbv=2&amp;tbs=isch:1&amp;tbnid=iWKCODdtbotTvM:&amp;imgrefurl=http://vi.wikipedia.org/wiki/T%E1%BA%ADp_tin:Co_Hoa_Ky_15_sao.png&amp;imgurl=http://upload.wikimedia.org/wikipedia/vi/6/6c/Co_Hoa_Ky_15_sao.png&amp;zoom=1&amp;w=1520&amp;h=800&amp;ei=DUfKTIKNBsiecbSyzcoO" TargetMode="Externa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13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8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1.xml"/><Relationship Id="rId4" Type="http://schemas.openxmlformats.org/officeDocument/2006/relationships/slide" Target="slide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8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31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31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vn/imgres?q=HOA+KY&amp;hl=vi&amp;biw=1020&amp;bih=576&amp;gbv=2&amp;tbs=isch:1&amp;tbnid=iWKCODdtbotTvM:&amp;imgrefurl=http://vi.wikipedia.org/wiki/T%E1%BA%ADp_tin:Co_Hoa_Ky_15_sao.png&amp;imgurl=http://upload.wikimedia.org/wikipedia/vi/6/6c/Co_Hoa_Ky_15_sao.png&amp;zoom=1&amp;w=1520&amp;h=800&amp;ei=DUfKTIKNBsiecbSyzcoO" TargetMode="External"/><Relationship Id="rId3" Type="http://schemas.openxmlformats.org/officeDocument/2006/relationships/image" Target="../media/image89.jpeg"/><Relationship Id="rId7" Type="http://schemas.openxmlformats.org/officeDocument/2006/relationships/image" Target="../media/image92.gi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1.jpeg"/><Relationship Id="rId5" Type="http://schemas.openxmlformats.org/officeDocument/2006/relationships/image" Target="../media/image13.wmf"/><Relationship Id="rId4" Type="http://schemas.openxmlformats.org/officeDocument/2006/relationships/image" Target="../media/image90.jpeg"/><Relationship Id="rId9" Type="http://schemas.openxmlformats.org/officeDocument/2006/relationships/image" Target="../media/image6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88.jpeg"/><Relationship Id="rId4" Type="http://schemas.openxmlformats.org/officeDocument/2006/relationships/image" Target="../media/image9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http://vietnamnet.vn/vn/thoi-su/tam-diem/306526/toan-canh-tong-thong-obama-den-viet-nam.html" TargetMode="External"/><Relationship Id="rId1" Type="http://schemas.openxmlformats.org/officeDocument/2006/relationships/slideLayout" Target="../slideLayouts/slideLayout19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204.xml"/><Relationship Id="rId1" Type="http://schemas.openxmlformats.org/officeDocument/2006/relationships/audio" Target="file:///C:\Documents%20and%20Settings\All%20Users.WINDOWS\Documents\My%20Music\Sample%20Music\Beethoven's%20Symphony%20No.%209%20(Scherzo).wma" TargetMode="External"/><Relationship Id="rId6" Type="http://schemas.openxmlformats.org/officeDocument/2006/relationships/image" Target="../media/image13.wmf"/><Relationship Id="rId5" Type="http://schemas.openxmlformats.org/officeDocument/2006/relationships/image" Target="../media/image102.png"/><Relationship Id="rId4" Type="http://schemas.openxmlformats.org/officeDocument/2006/relationships/image" Target="../media/image101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://upload.wikimedia.org/wikipedia/commons/a/a4/Flag_of_the_United_States.svg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52.xml"/><Relationship Id="rId1" Type="http://schemas.openxmlformats.org/officeDocument/2006/relationships/audio" Target="file:///C:\Documents%20and%20Settings\Tan%20Hung\Desktop\giao%20an%20hoi%20giang\Love%20is%20blue.wav" TargetMode="External"/><Relationship Id="rId6" Type="http://schemas.openxmlformats.org/officeDocument/2006/relationships/image" Target="../media/image102.png"/><Relationship Id="rId5" Type="http://schemas.openxmlformats.org/officeDocument/2006/relationships/image" Target="../media/image104.gif"/><Relationship Id="rId4" Type="http://schemas.openxmlformats.org/officeDocument/2006/relationships/image" Target="../media/image10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usa%20flag%20reduced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85800"/>
            <a:ext cx="9143999" cy="681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WordArt 3"/>
          <p:cNvSpPr>
            <a:spLocks noChangeArrowheads="1" noChangeShapeType="1" noTextEdit="1"/>
          </p:cNvSpPr>
          <p:nvPr/>
        </p:nvSpPr>
        <p:spPr bwMode="auto">
          <a:xfrm>
            <a:off x="781005" y="990649"/>
            <a:ext cx="7163357" cy="661575"/>
          </a:xfrm>
          <a:prstGeom prst="rect">
            <a:avLst/>
          </a:prstGeom>
        </p:spPr>
        <p:txBody>
          <a:bodyPr wrap="none" lIns="111438" tIns="55715" rIns="111438" bIns="5571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1149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9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Times New Roman"/>
                <a:cs typeface="Times New Roman"/>
              </a:rPr>
              <a:t>NƯỚC MĨ</a:t>
            </a:r>
            <a:endParaRPr lang="en-US" sz="39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3366FF"/>
              </a:solidFill>
              <a:latin typeface="Times New Roman"/>
              <a:cs typeface="Times New Roman"/>
            </a:endParaRPr>
          </a:p>
        </p:txBody>
      </p:sp>
      <p:sp>
        <p:nvSpPr>
          <p:cNvPr id="132100" name="WordArt 4"/>
          <p:cNvSpPr>
            <a:spLocks noChangeArrowheads="1" noChangeShapeType="1" noTextEdit="1"/>
          </p:cNvSpPr>
          <p:nvPr/>
        </p:nvSpPr>
        <p:spPr bwMode="auto">
          <a:xfrm>
            <a:off x="496516" y="0"/>
            <a:ext cx="8230338" cy="2952810"/>
          </a:xfrm>
          <a:prstGeom prst="rect">
            <a:avLst/>
          </a:prstGeom>
        </p:spPr>
        <p:txBody>
          <a:bodyPr wrap="none" lIns="111438" tIns="55715" rIns="111438" bIns="55715" fromWordArt="1">
            <a:prstTxWarp prst="textDeflateInflate">
              <a:avLst>
                <a:gd name="adj" fmla="val 28028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dist" defTabSz="11149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5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FF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32102" name="WordArt 6"/>
          <p:cNvSpPr>
            <a:spLocks noChangeArrowheads="1" noChangeShapeType="1" noTextEdit="1"/>
          </p:cNvSpPr>
          <p:nvPr/>
        </p:nvSpPr>
        <p:spPr bwMode="auto">
          <a:xfrm>
            <a:off x="2922557" y="234061"/>
            <a:ext cx="3333481" cy="531463"/>
          </a:xfrm>
          <a:prstGeom prst="rect">
            <a:avLst/>
          </a:prstGeom>
        </p:spPr>
        <p:txBody>
          <a:bodyPr wrap="none" lIns="111438" tIns="55715" rIns="111438" bIns="5571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1149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9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Tiết</a:t>
            </a:r>
            <a:r>
              <a:rPr lang="en-US" sz="39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9-Bài 8</a:t>
            </a:r>
          </a:p>
        </p:txBody>
      </p:sp>
      <p:pic>
        <p:nvPicPr>
          <p:cNvPr id="227334" name="Picture 7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38" y="990649"/>
            <a:ext cx="496516" cy="4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5" name="Picture 8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43" y="5180703"/>
            <a:ext cx="496515" cy="44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6" name="Picture 9" descr="sta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427" y="4876707"/>
            <a:ext cx="496515" cy="43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7" name="Text Box 12"/>
          <p:cNvSpPr txBox="1">
            <a:spLocks noChangeArrowheads="1"/>
          </p:cNvSpPr>
          <p:nvPr/>
        </p:nvSpPr>
        <p:spPr bwMode="auto">
          <a:xfrm>
            <a:off x="4657444" y="72"/>
            <a:ext cx="222369" cy="38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077" tIns="55052" rIns="110077" bIns="55052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44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nimBg="1"/>
      <p:bldP spid="132100" grpId="0" animBg="1"/>
      <p:bldP spid="1321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4" y="0"/>
            <a:ext cx="9144000" cy="5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0" tIns="44760" rIns="89580" bIns="4476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</a:rPr>
              <a:t>TIẾT 10 - BÀI 8: NƯỚC MĨ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4" y="508281"/>
            <a:ext cx="8991596" cy="8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80" tIns="44760" rIns="89580" bIns="4476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 dirty="0"/>
              <a:t>I. TÌNH HÌNH KINH TẾ NƯỚC MĨ SAU CHIẾN TRANH THẾ GIỚI THỨ HAI.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4" y="1283267"/>
            <a:ext cx="5258631" cy="45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0" tIns="44760" rIns="89580" bIns="4476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 dirty="0">
                <a:solidFill>
                  <a:srgbClr val="0000FF"/>
                </a:solidFill>
              </a:rPr>
              <a:t>* </a:t>
            </a:r>
            <a:r>
              <a:rPr lang="en-US" altLang="en-US" sz="2400" u="sng" dirty="0" err="1">
                <a:solidFill>
                  <a:srgbClr val="0000FF"/>
                </a:solidFill>
              </a:rPr>
              <a:t>Những</a:t>
            </a:r>
            <a:r>
              <a:rPr lang="en-US" altLang="en-US" sz="2400" u="sng" dirty="0">
                <a:solidFill>
                  <a:srgbClr val="0000FF"/>
                </a:solidFill>
              </a:rPr>
              <a:t> </a:t>
            </a:r>
            <a:r>
              <a:rPr lang="en-US" altLang="en-US" sz="2400" u="sng" dirty="0" err="1">
                <a:solidFill>
                  <a:srgbClr val="0000FF"/>
                </a:solidFill>
              </a:rPr>
              <a:t>năm</a:t>
            </a:r>
            <a:r>
              <a:rPr lang="en-US" altLang="en-US" sz="2400" u="sng" dirty="0">
                <a:solidFill>
                  <a:srgbClr val="0000FF"/>
                </a:solidFill>
              </a:rPr>
              <a:t> 1945-1950</a:t>
            </a:r>
            <a:r>
              <a:rPr lang="en-US" altLang="en-US" sz="2400" b="0" u="sng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29381" name="Text Box 6"/>
          <p:cNvSpPr txBox="1">
            <a:spLocks noChangeArrowheads="1"/>
          </p:cNvSpPr>
          <p:nvPr/>
        </p:nvSpPr>
        <p:spPr bwMode="auto">
          <a:xfrm>
            <a:off x="4549229" y="2255595"/>
            <a:ext cx="222844" cy="4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313" tIns="55168" rIns="110313" bIns="55168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/>
          </a:p>
        </p:txBody>
      </p:sp>
      <p:sp>
        <p:nvSpPr>
          <p:cNvPr id="229382" name="Text Box 10"/>
          <p:cNvSpPr txBox="1">
            <a:spLocks noChangeArrowheads="1"/>
          </p:cNvSpPr>
          <p:nvPr/>
        </p:nvSpPr>
        <p:spPr bwMode="auto">
          <a:xfrm>
            <a:off x="1182523" y="2969880"/>
            <a:ext cx="222844" cy="4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313" tIns="55168" rIns="110313" bIns="55168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/>
          </a:p>
        </p:txBody>
      </p:sp>
      <p:sp>
        <p:nvSpPr>
          <p:cNvPr id="269323" name="Text Box 11"/>
          <p:cNvSpPr txBox="1">
            <a:spLocks noChangeArrowheads="1"/>
          </p:cNvSpPr>
          <p:nvPr/>
        </p:nvSpPr>
        <p:spPr bwMode="auto">
          <a:xfrm>
            <a:off x="-38359" y="1796083"/>
            <a:ext cx="9068322" cy="4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376" tIns="44654" rIns="89376" bIns="44654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 dirty="0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Mĩ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trở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tư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bản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giàu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mạnh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nhất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thế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</a:rPr>
              <a:t>giới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229384" name="Picture 12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34360" y="-76328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5" name="Picture 14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688984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66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/>
      <p:bldP spid="2693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462338"/>
              </p:ext>
            </p:extLst>
          </p:nvPr>
        </p:nvGraphicFramePr>
        <p:xfrm>
          <a:off x="1485900" y="2751140"/>
          <a:ext cx="3028950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39135" imgH="4533804" progId="MSGraph.Chart.8">
                  <p:embed followColorScheme="full"/>
                </p:oleObj>
              </mc:Choice>
              <mc:Fallback>
                <p:oleObj name="Chart" r:id="rId2" imgW="8239135" imgH="4533804" progId="MSGraph.Chart.8">
                  <p:embed followColorScheme="full"/>
                  <p:pic>
                    <p:nvPicPr>
                      <p:cNvPr id="133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751140"/>
                        <a:ext cx="3028950" cy="222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6600825" y="88176"/>
            <a:ext cx="2457450" cy="1971289"/>
            <a:chOff x="1296" y="768"/>
            <a:chExt cx="2064" cy="1008"/>
          </a:xfrm>
        </p:grpSpPr>
        <p:grpSp>
          <p:nvGrpSpPr>
            <p:cNvPr id="13374" name="Group 45"/>
            <p:cNvGrpSpPr>
              <a:grpSpLocks/>
            </p:cNvGrpSpPr>
            <p:nvPr/>
          </p:nvGrpSpPr>
          <p:grpSpPr bwMode="auto">
            <a:xfrm>
              <a:off x="1296" y="768"/>
              <a:ext cx="960" cy="816"/>
              <a:chOff x="1192" y="1200"/>
              <a:chExt cx="597" cy="399"/>
            </a:xfrm>
          </p:grpSpPr>
          <p:sp>
            <p:nvSpPr>
              <p:cNvPr id="13378" name="Freeform 31"/>
              <p:cNvSpPr>
                <a:spLocks/>
              </p:cNvSpPr>
              <p:nvPr/>
            </p:nvSpPr>
            <p:spPr bwMode="auto">
              <a:xfrm>
                <a:off x="1272" y="1344"/>
                <a:ext cx="517" cy="244"/>
              </a:xfrm>
              <a:custGeom>
                <a:avLst/>
                <a:gdLst>
                  <a:gd name="T0" fmla="*/ 517 w 517"/>
                  <a:gd name="T1" fmla="*/ 0 h 244"/>
                  <a:gd name="T2" fmla="*/ 0 w 517"/>
                  <a:gd name="T3" fmla="*/ 76 h 244"/>
                  <a:gd name="T4" fmla="*/ 0 w 517"/>
                  <a:gd name="T5" fmla="*/ 244 h 244"/>
                  <a:gd name="T6" fmla="*/ 517 w 517"/>
                  <a:gd name="T7" fmla="*/ 168 h 244"/>
                  <a:gd name="T8" fmla="*/ 517 w 517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7"/>
                  <a:gd name="T16" fmla="*/ 0 h 244"/>
                  <a:gd name="T17" fmla="*/ 517 w 517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7" h="244">
                    <a:moveTo>
                      <a:pt x="517" y="0"/>
                    </a:moveTo>
                    <a:lnTo>
                      <a:pt x="0" y="76"/>
                    </a:lnTo>
                    <a:lnTo>
                      <a:pt x="0" y="244"/>
                    </a:lnTo>
                    <a:lnTo>
                      <a:pt x="517" y="168"/>
                    </a:lnTo>
                    <a:lnTo>
                      <a:pt x="517" y="0"/>
                    </a:lnTo>
                    <a:close/>
                  </a:path>
                </a:pathLst>
              </a:custGeom>
              <a:solidFill>
                <a:srgbClr val="1A1A4D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379" name="Freeform 30"/>
              <p:cNvSpPr>
                <a:spLocks/>
              </p:cNvSpPr>
              <p:nvPr/>
            </p:nvSpPr>
            <p:spPr bwMode="auto">
              <a:xfrm>
                <a:off x="1192" y="1355"/>
                <a:ext cx="80" cy="244"/>
              </a:xfrm>
              <a:custGeom>
                <a:avLst/>
                <a:gdLst>
                  <a:gd name="T0" fmla="*/ 80 w 80"/>
                  <a:gd name="T1" fmla="*/ 76 h 244"/>
                  <a:gd name="T2" fmla="*/ 68 w 80"/>
                  <a:gd name="T3" fmla="*/ 72 h 244"/>
                  <a:gd name="T4" fmla="*/ 64 w 80"/>
                  <a:gd name="T5" fmla="*/ 68 h 244"/>
                  <a:gd name="T6" fmla="*/ 56 w 80"/>
                  <a:gd name="T7" fmla="*/ 64 h 244"/>
                  <a:gd name="T8" fmla="*/ 48 w 80"/>
                  <a:gd name="T9" fmla="*/ 60 h 244"/>
                  <a:gd name="T10" fmla="*/ 44 w 80"/>
                  <a:gd name="T11" fmla="*/ 56 h 244"/>
                  <a:gd name="T12" fmla="*/ 36 w 80"/>
                  <a:gd name="T13" fmla="*/ 52 h 244"/>
                  <a:gd name="T14" fmla="*/ 28 w 80"/>
                  <a:gd name="T15" fmla="*/ 48 h 244"/>
                  <a:gd name="T16" fmla="*/ 24 w 80"/>
                  <a:gd name="T17" fmla="*/ 44 h 244"/>
                  <a:gd name="T18" fmla="*/ 20 w 80"/>
                  <a:gd name="T19" fmla="*/ 40 h 244"/>
                  <a:gd name="T20" fmla="*/ 16 w 80"/>
                  <a:gd name="T21" fmla="*/ 36 h 244"/>
                  <a:gd name="T22" fmla="*/ 12 w 80"/>
                  <a:gd name="T23" fmla="*/ 32 h 244"/>
                  <a:gd name="T24" fmla="*/ 8 w 80"/>
                  <a:gd name="T25" fmla="*/ 28 h 244"/>
                  <a:gd name="T26" fmla="*/ 4 w 80"/>
                  <a:gd name="T27" fmla="*/ 20 h 244"/>
                  <a:gd name="T28" fmla="*/ 4 w 80"/>
                  <a:gd name="T29" fmla="*/ 20 h 244"/>
                  <a:gd name="T30" fmla="*/ 0 w 80"/>
                  <a:gd name="T31" fmla="*/ 12 h 244"/>
                  <a:gd name="T32" fmla="*/ 0 w 80"/>
                  <a:gd name="T33" fmla="*/ 8 h 244"/>
                  <a:gd name="T34" fmla="*/ 0 w 80"/>
                  <a:gd name="T35" fmla="*/ 4 h 244"/>
                  <a:gd name="T36" fmla="*/ 0 w 80"/>
                  <a:gd name="T37" fmla="*/ 0 h 244"/>
                  <a:gd name="T38" fmla="*/ 0 w 80"/>
                  <a:gd name="T39" fmla="*/ 168 h 244"/>
                  <a:gd name="T40" fmla="*/ 0 w 80"/>
                  <a:gd name="T41" fmla="*/ 172 h 244"/>
                  <a:gd name="T42" fmla="*/ 0 w 80"/>
                  <a:gd name="T43" fmla="*/ 176 h 244"/>
                  <a:gd name="T44" fmla="*/ 0 w 80"/>
                  <a:gd name="T45" fmla="*/ 180 h 244"/>
                  <a:gd name="T46" fmla="*/ 4 w 80"/>
                  <a:gd name="T47" fmla="*/ 188 h 244"/>
                  <a:gd name="T48" fmla="*/ 4 w 80"/>
                  <a:gd name="T49" fmla="*/ 188 h 244"/>
                  <a:gd name="T50" fmla="*/ 8 w 80"/>
                  <a:gd name="T51" fmla="*/ 196 h 244"/>
                  <a:gd name="T52" fmla="*/ 12 w 80"/>
                  <a:gd name="T53" fmla="*/ 200 h 244"/>
                  <a:gd name="T54" fmla="*/ 16 w 80"/>
                  <a:gd name="T55" fmla="*/ 204 h 244"/>
                  <a:gd name="T56" fmla="*/ 20 w 80"/>
                  <a:gd name="T57" fmla="*/ 208 h 244"/>
                  <a:gd name="T58" fmla="*/ 24 w 80"/>
                  <a:gd name="T59" fmla="*/ 212 h 244"/>
                  <a:gd name="T60" fmla="*/ 28 w 80"/>
                  <a:gd name="T61" fmla="*/ 216 h 244"/>
                  <a:gd name="T62" fmla="*/ 36 w 80"/>
                  <a:gd name="T63" fmla="*/ 220 h 244"/>
                  <a:gd name="T64" fmla="*/ 44 w 80"/>
                  <a:gd name="T65" fmla="*/ 224 h 244"/>
                  <a:gd name="T66" fmla="*/ 48 w 80"/>
                  <a:gd name="T67" fmla="*/ 228 h 244"/>
                  <a:gd name="T68" fmla="*/ 56 w 80"/>
                  <a:gd name="T69" fmla="*/ 232 h 244"/>
                  <a:gd name="T70" fmla="*/ 64 w 80"/>
                  <a:gd name="T71" fmla="*/ 236 h 244"/>
                  <a:gd name="T72" fmla="*/ 68 w 80"/>
                  <a:gd name="T73" fmla="*/ 240 h 244"/>
                  <a:gd name="T74" fmla="*/ 80 w 80"/>
                  <a:gd name="T75" fmla="*/ 244 h 244"/>
                  <a:gd name="T76" fmla="*/ 80 w 80"/>
                  <a:gd name="T77" fmla="*/ 76 h 2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0"/>
                  <a:gd name="T118" fmla="*/ 0 h 244"/>
                  <a:gd name="T119" fmla="*/ 80 w 80"/>
                  <a:gd name="T120" fmla="*/ 244 h 2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0" h="244">
                    <a:moveTo>
                      <a:pt x="80" y="76"/>
                    </a:moveTo>
                    <a:lnTo>
                      <a:pt x="68" y="72"/>
                    </a:lnTo>
                    <a:lnTo>
                      <a:pt x="64" y="68"/>
                    </a:lnTo>
                    <a:lnTo>
                      <a:pt x="56" y="64"/>
                    </a:lnTo>
                    <a:lnTo>
                      <a:pt x="48" y="60"/>
                    </a:lnTo>
                    <a:lnTo>
                      <a:pt x="44" y="56"/>
                    </a:lnTo>
                    <a:lnTo>
                      <a:pt x="36" y="52"/>
                    </a:lnTo>
                    <a:lnTo>
                      <a:pt x="28" y="48"/>
                    </a:lnTo>
                    <a:lnTo>
                      <a:pt x="24" y="44"/>
                    </a:lnTo>
                    <a:lnTo>
                      <a:pt x="20" y="40"/>
                    </a:lnTo>
                    <a:lnTo>
                      <a:pt x="16" y="36"/>
                    </a:lnTo>
                    <a:lnTo>
                      <a:pt x="12" y="32"/>
                    </a:lnTo>
                    <a:lnTo>
                      <a:pt x="8" y="28"/>
                    </a:lnTo>
                    <a:lnTo>
                      <a:pt x="4" y="20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4" y="188"/>
                    </a:lnTo>
                    <a:lnTo>
                      <a:pt x="8" y="196"/>
                    </a:lnTo>
                    <a:lnTo>
                      <a:pt x="12" y="200"/>
                    </a:lnTo>
                    <a:lnTo>
                      <a:pt x="16" y="204"/>
                    </a:lnTo>
                    <a:lnTo>
                      <a:pt x="20" y="208"/>
                    </a:lnTo>
                    <a:lnTo>
                      <a:pt x="24" y="212"/>
                    </a:lnTo>
                    <a:lnTo>
                      <a:pt x="28" y="216"/>
                    </a:lnTo>
                    <a:lnTo>
                      <a:pt x="36" y="220"/>
                    </a:lnTo>
                    <a:lnTo>
                      <a:pt x="44" y="224"/>
                    </a:lnTo>
                    <a:lnTo>
                      <a:pt x="48" y="228"/>
                    </a:lnTo>
                    <a:lnTo>
                      <a:pt x="56" y="232"/>
                    </a:lnTo>
                    <a:lnTo>
                      <a:pt x="64" y="236"/>
                    </a:lnTo>
                    <a:lnTo>
                      <a:pt x="68" y="240"/>
                    </a:lnTo>
                    <a:lnTo>
                      <a:pt x="80" y="244"/>
                    </a:lnTo>
                    <a:lnTo>
                      <a:pt x="80" y="76"/>
                    </a:lnTo>
                    <a:close/>
                  </a:path>
                </a:pathLst>
              </a:custGeom>
              <a:solidFill>
                <a:srgbClr val="1A1A4D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380" name="Freeform 32"/>
              <p:cNvSpPr>
                <a:spLocks/>
              </p:cNvSpPr>
              <p:nvPr/>
            </p:nvSpPr>
            <p:spPr bwMode="auto">
              <a:xfrm>
                <a:off x="1192" y="1200"/>
                <a:ext cx="597" cy="231"/>
              </a:xfrm>
              <a:custGeom>
                <a:avLst/>
                <a:gdLst>
                  <a:gd name="T0" fmla="*/ 68 w 597"/>
                  <a:gd name="T1" fmla="*/ 227 h 231"/>
                  <a:gd name="T2" fmla="*/ 56 w 597"/>
                  <a:gd name="T3" fmla="*/ 219 h 231"/>
                  <a:gd name="T4" fmla="*/ 44 w 597"/>
                  <a:gd name="T5" fmla="*/ 211 h 231"/>
                  <a:gd name="T6" fmla="*/ 28 w 597"/>
                  <a:gd name="T7" fmla="*/ 203 h 231"/>
                  <a:gd name="T8" fmla="*/ 20 w 597"/>
                  <a:gd name="T9" fmla="*/ 195 h 231"/>
                  <a:gd name="T10" fmla="*/ 12 w 597"/>
                  <a:gd name="T11" fmla="*/ 187 h 231"/>
                  <a:gd name="T12" fmla="*/ 4 w 597"/>
                  <a:gd name="T13" fmla="*/ 175 h 231"/>
                  <a:gd name="T14" fmla="*/ 0 w 597"/>
                  <a:gd name="T15" fmla="*/ 167 h 231"/>
                  <a:gd name="T16" fmla="*/ 0 w 597"/>
                  <a:gd name="T17" fmla="*/ 159 h 231"/>
                  <a:gd name="T18" fmla="*/ 0 w 597"/>
                  <a:gd name="T19" fmla="*/ 147 h 231"/>
                  <a:gd name="T20" fmla="*/ 0 w 597"/>
                  <a:gd name="T21" fmla="*/ 139 h 231"/>
                  <a:gd name="T22" fmla="*/ 4 w 597"/>
                  <a:gd name="T23" fmla="*/ 131 h 231"/>
                  <a:gd name="T24" fmla="*/ 12 w 597"/>
                  <a:gd name="T25" fmla="*/ 123 h 231"/>
                  <a:gd name="T26" fmla="*/ 20 w 597"/>
                  <a:gd name="T27" fmla="*/ 115 h 231"/>
                  <a:gd name="T28" fmla="*/ 28 w 597"/>
                  <a:gd name="T29" fmla="*/ 107 h 231"/>
                  <a:gd name="T30" fmla="*/ 44 w 597"/>
                  <a:gd name="T31" fmla="*/ 95 h 231"/>
                  <a:gd name="T32" fmla="*/ 56 w 597"/>
                  <a:gd name="T33" fmla="*/ 87 h 231"/>
                  <a:gd name="T34" fmla="*/ 68 w 597"/>
                  <a:gd name="T35" fmla="*/ 79 h 231"/>
                  <a:gd name="T36" fmla="*/ 88 w 597"/>
                  <a:gd name="T37" fmla="*/ 71 h 231"/>
                  <a:gd name="T38" fmla="*/ 108 w 597"/>
                  <a:gd name="T39" fmla="*/ 63 h 231"/>
                  <a:gd name="T40" fmla="*/ 124 w 597"/>
                  <a:gd name="T41" fmla="*/ 59 h 231"/>
                  <a:gd name="T42" fmla="*/ 152 w 597"/>
                  <a:gd name="T43" fmla="*/ 51 h 231"/>
                  <a:gd name="T44" fmla="*/ 176 w 597"/>
                  <a:gd name="T45" fmla="*/ 44 h 231"/>
                  <a:gd name="T46" fmla="*/ 196 w 597"/>
                  <a:gd name="T47" fmla="*/ 40 h 231"/>
                  <a:gd name="T48" fmla="*/ 228 w 597"/>
                  <a:gd name="T49" fmla="*/ 32 h 231"/>
                  <a:gd name="T50" fmla="*/ 257 w 597"/>
                  <a:gd name="T51" fmla="*/ 28 h 231"/>
                  <a:gd name="T52" fmla="*/ 281 w 597"/>
                  <a:gd name="T53" fmla="*/ 24 h 231"/>
                  <a:gd name="T54" fmla="*/ 317 w 597"/>
                  <a:gd name="T55" fmla="*/ 16 h 231"/>
                  <a:gd name="T56" fmla="*/ 345 w 597"/>
                  <a:gd name="T57" fmla="*/ 12 h 231"/>
                  <a:gd name="T58" fmla="*/ 373 w 597"/>
                  <a:gd name="T59" fmla="*/ 12 h 231"/>
                  <a:gd name="T60" fmla="*/ 413 w 597"/>
                  <a:gd name="T61" fmla="*/ 8 h 231"/>
                  <a:gd name="T62" fmla="*/ 445 w 597"/>
                  <a:gd name="T63" fmla="*/ 4 h 231"/>
                  <a:gd name="T64" fmla="*/ 473 w 597"/>
                  <a:gd name="T65" fmla="*/ 4 h 231"/>
                  <a:gd name="T66" fmla="*/ 513 w 597"/>
                  <a:gd name="T67" fmla="*/ 0 h 231"/>
                  <a:gd name="T68" fmla="*/ 545 w 597"/>
                  <a:gd name="T69" fmla="*/ 0 h 231"/>
                  <a:gd name="T70" fmla="*/ 577 w 597"/>
                  <a:gd name="T71" fmla="*/ 0 h 231"/>
                  <a:gd name="T72" fmla="*/ 597 w 597"/>
                  <a:gd name="T73" fmla="*/ 155 h 2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97"/>
                  <a:gd name="T112" fmla="*/ 0 h 231"/>
                  <a:gd name="T113" fmla="*/ 597 w 597"/>
                  <a:gd name="T114" fmla="*/ 231 h 2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97" h="231">
                    <a:moveTo>
                      <a:pt x="80" y="231"/>
                    </a:moveTo>
                    <a:lnTo>
                      <a:pt x="68" y="227"/>
                    </a:lnTo>
                    <a:lnTo>
                      <a:pt x="64" y="223"/>
                    </a:lnTo>
                    <a:lnTo>
                      <a:pt x="56" y="219"/>
                    </a:lnTo>
                    <a:lnTo>
                      <a:pt x="48" y="215"/>
                    </a:lnTo>
                    <a:lnTo>
                      <a:pt x="44" y="211"/>
                    </a:lnTo>
                    <a:lnTo>
                      <a:pt x="36" y="207"/>
                    </a:lnTo>
                    <a:lnTo>
                      <a:pt x="28" y="203"/>
                    </a:lnTo>
                    <a:lnTo>
                      <a:pt x="24" y="199"/>
                    </a:lnTo>
                    <a:lnTo>
                      <a:pt x="20" y="195"/>
                    </a:lnTo>
                    <a:lnTo>
                      <a:pt x="16" y="191"/>
                    </a:lnTo>
                    <a:lnTo>
                      <a:pt x="12" y="187"/>
                    </a:lnTo>
                    <a:lnTo>
                      <a:pt x="8" y="183"/>
                    </a:lnTo>
                    <a:lnTo>
                      <a:pt x="4" y="175"/>
                    </a:lnTo>
                    <a:lnTo>
                      <a:pt x="0" y="167"/>
                    </a:lnTo>
                    <a:lnTo>
                      <a:pt x="0" y="163"/>
                    </a:lnTo>
                    <a:lnTo>
                      <a:pt x="0" y="159"/>
                    </a:lnTo>
                    <a:lnTo>
                      <a:pt x="0" y="155"/>
                    </a:lnTo>
                    <a:lnTo>
                      <a:pt x="0" y="147"/>
                    </a:lnTo>
                    <a:lnTo>
                      <a:pt x="0" y="139"/>
                    </a:lnTo>
                    <a:lnTo>
                      <a:pt x="4" y="135"/>
                    </a:lnTo>
                    <a:lnTo>
                      <a:pt x="4" y="131"/>
                    </a:lnTo>
                    <a:lnTo>
                      <a:pt x="8" y="127"/>
                    </a:lnTo>
                    <a:lnTo>
                      <a:pt x="12" y="123"/>
                    </a:lnTo>
                    <a:lnTo>
                      <a:pt x="16" y="119"/>
                    </a:lnTo>
                    <a:lnTo>
                      <a:pt x="20" y="115"/>
                    </a:lnTo>
                    <a:lnTo>
                      <a:pt x="24" y="107"/>
                    </a:lnTo>
                    <a:lnTo>
                      <a:pt x="28" y="107"/>
                    </a:lnTo>
                    <a:lnTo>
                      <a:pt x="36" y="99"/>
                    </a:lnTo>
                    <a:lnTo>
                      <a:pt x="44" y="95"/>
                    </a:lnTo>
                    <a:lnTo>
                      <a:pt x="48" y="95"/>
                    </a:lnTo>
                    <a:lnTo>
                      <a:pt x="56" y="87"/>
                    </a:lnTo>
                    <a:lnTo>
                      <a:pt x="64" y="83"/>
                    </a:lnTo>
                    <a:lnTo>
                      <a:pt x="68" y="79"/>
                    </a:lnTo>
                    <a:lnTo>
                      <a:pt x="80" y="75"/>
                    </a:lnTo>
                    <a:lnTo>
                      <a:pt x="88" y="71"/>
                    </a:lnTo>
                    <a:lnTo>
                      <a:pt x="96" y="71"/>
                    </a:lnTo>
                    <a:lnTo>
                      <a:pt x="108" y="63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40" y="55"/>
                    </a:lnTo>
                    <a:lnTo>
                      <a:pt x="152" y="51"/>
                    </a:lnTo>
                    <a:lnTo>
                      <a:pt x="160" y="48"/>
                    </a:lnTo>
                    <a:lnTo>
                      <a:pt x="176" y="44"/>
                    </a:lnTo>
                    <a:lnTo>
                      <a:pt x="188" y="40"/>
                    </a:lnTo>
                    <a:lnTo>
                      <a:pt x="196" y="40"/>
                    </a:lnTo>
                    <a:lnTo>
                      <a:pt x="212" y="36"/>
                    </a:lnTo>
                    <a:lnTo>
                      <a:pt x="228" y="32"/>
                    </a:lnTo>
                    <a:lnTo>
                      <a:pt x="236" y="32"/>
                    </a:lnTo>
                    <a:lnTo>
                      <a:pt x="257" y="28"/>
                    </a:lnTo>
                    <a:lnTo>
                      <a:pt x="273" y="24"/>
                    </a:lnTo>
                    <a:lnTo>
                      <a:pt x="281" y="24"/>
                    </a:lnTo>
                    <a:lnTo>
                      <a:pt x="297" y="20"/>
                    </a:lnTo>
                    <a:lnTo>
                      <a:pt x="317" y="16"/>
                    </a:lnTo>
                    <a:lnTo>
                      <a:pt x="325" y="16"/>
                    </a:lnTo>
                    <a:lnTo>
                      <a:pt x="345" y="12"/>
                    </a:lnTo>
                    <a:lnTo>
                      <a:pt x="365" y="12"/>
                    </a:lnTo>
                    <a:lnTo>
                      <a:pt x="373" y="12"/>
                    </a:lnTo>
                    <a:lnTo>
                      <a:pt x="393" y="8"/>
                    </a:lnTo>
                    <a:lnTo>
                      <a:pt x="413" y="8"/>
                    </a:lnTo>
                    <a:lnTo>
                      <a:pt x="425" y="4"/>
                    </a:lnTo>
                    <a:lnTo>
                      <a:pt x="445" y="4"/>
                    </a:lnTo>
                    <a:lnTo>
                      <a:pt x="465" y="4"/>
                    </a:lnTo>
                    <a:lnTo>
                      <a:pt x="473" y="4"/>
                    </a:lnTo>
                    <a:lnTo>
                      <a:pt x="493" y="0"/>
                    </a:lnTo>
                    <a:lnTo>
                      <a:pt x="513" y="0"/>
                    </a:lnTo>
                    <a:lnTo>
                      <a:pt x="525" y="0"/>
                    </a:lnTo>
                    <a:lnTo>
                      <a:pt x="545" y="0"/>
                    </a:lnTo>
                    <a:lnTo>
                      <a:pt x="565" y="0"/>
                    </a:lnTo>
                    <a:lnTo>
                      <a:pt x="577" y="0"/>
                    </a:lnTo>
                    <a:lnTo>
                      <a:pt x="597" y="0"/>
                    </a:lnTo>
                    <a:lnTo>
                      <a:pt x="597" y="155"/>
                    </a:lnTo>
                    <a:lnTo>
                      <a:pt x="80" y="231"/>
                    </a:lnTo>
                    <a:close/>
                  </a:path>
                </a:pathLst>
              </a:custGeom>
              <a:solidFill>
                <a:srgbClr val="333399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13375" name="Group 46"/>
            <p:cNvGrpSpPr>
              <a:grpSpLocks/>
            </p:cNvGrpSpPr>
            <p:nvPr/>
          </p:nvGrpSpPr>
          <p:grpSpPr bwMode="auto">
            <a:xfrm>
              <a:off x="1440" y="768"/>
              <a:ext cx="1920" cy="1008"/>
              <a:chOff x="1529" y="1240"/>
              <a:chExt cx="1117" cy="478"/>
            </a:xfrm>
          </p:grpSpPr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1529" y="1395"/>
                <a:ext cx="1117" cy="323"/>
              </a:xfrm>
              <a:custGeom>
                <a:avLst/>
                <a:gdLst>
                  <a:gd name="T0" fmla="*/ 1117 w 1117"/>
                  <a:gd name="T1" fmla="*/ 8 h 323"/>
                  <a:gd name="T2" fmla="*/ 1109 w 1117"/>
                  <a:gd name="T3" fmla="*/ 20 h 323"/>
                  <a:gd name="T4" fmla="*/ 1101 w 1117"/>
                  <a:gd name="T5" fmla="*/ 36 h 323"/>
                  <a:gd name="T6" fmla="*/ 1085 w 1117"/>
                  <a:gd name="T7" fmla="*/ 48 h 323"/>
                  <a:gd name="T8" fmla="*/ 1069 w 1117"/>
                  <a:gd name="T9" fmla="*/ 60 h 323"/>
                  <a:gd name="T10" fmla="*/ 1045 w 1117"/>
                  <a:gd name="T11" fmla="*/ 72 h 323"/>
                  <a:gd name="T12" fmla="*/ 1021 w 1117"/>
                  <a:gd name="T13" fmla="*/ 84 h 323"/>
                  <a:gd name="T14" fmla="*/ 989 w 1117"/>
                  <a:gd name="T15" fmla="*/ 96 h 323"/>
                  <a:gd name="T16" fmla="*/ 957 w 1117"/>
                  <a:gd name="T17" fmla="*/ 104 h 323"/>
                  <a:gd name="T18" fmla="*/ 917 w 1117"/>
                  <a:gd name="T19" fmla="*/ 116 h 323"/>
                  <a:gd name="T20" fmla="*/ 877 w 1117"/>
                  <a:gd name="T21" fmla="*/ 124 h 323"/>
                  <a:gd name="T22" fmla="*/ 833 w 1117"/>
                  <a:gd name="T23" fmla="*/ 132 h 323"/>
                  <a:gd name="T24" fmla="*/ 789 w 1117"/>
                  <a:gd name="T25" fmla="*/ 136 h 323"/>
                  <a:gd name="T26" fmla="*/ 740 w 1117"/>
                  <a:gd name="T27" fmla="*/ 144 h 323"/>
                  <a:gd name="T28" fmla="*/ 692 w 1117"/>
                  <a:gd name="T29" fmla="*/ 148 h 323"/>
                  <a:gd name="T30" fmla="*/ 640 w 1117"/>
                  <a:gd name="T31" fmla="*/ 152 h 323"/>
                  <a:gd name="T32" fmla="*/ 588 w 1117"/>
                  <a:gd name="T33" fmla="*/ 152 h 323"/>
                  <a:gd name="T34" fmla="*/ 536 w 1117"/>
                  <a:gd name="T35" fmla="*/ 156 h 323"/>
                  <a:gd name="T36" fmla="*/ 484 w 1117"/>
                  <a:gd name="T37" fmla="*/ 156 h 323"/>
                  <a:gd name="T38" fmla="*/ 432 w 1117"/>
                  <a:gd name="T39" fmla="*/ 152 h 323"/>
                  <a:gd name="T40" fmla="*/ 384 w 1117"/>
                  <a:gd name="T41" fmla="*/ 152 h 323"/>
                  <a:gd name="T42" fmla="*/ 332 w 1117"/>
                  <a:gd name="T43" fmla="*/ 148 h 323"/>
                  <a:gd name="T44" fmla="*/ 284 w 1117"/>
                  <a:gd name="T45" fmla="*/ 144 h 323"/>
                  <a:gd name="T46" fmla="*/ 236 w 1117"/>
                  <a:gd name="T47" fmla="*/ 136 h 323"/>
                  <a:gd name="T48" fmla="*/ 192 w 1117"/>
                  <a:gd name="T49" fmla="*/ 128 h 323"/>
                  <a:gd name="T50" fmla="*/ 148 w 1117"/>
                  <a:gd name="T51" fmla="*/ 120 h 323"/>
                  <a:gd name="T52" fmla="*/ 108 w 1117"/>
                  <a:gd name="T53" fmla="*/ 112 h 323"/>
                  <a:gd name="T54" fmla="*/ 72 w 1117"/>
                  <a:gd name="T55" fmla="*/ 104 h 323"/>
                  <a:gd name="T56" fmla="*/ 40 w 1117"/>
                  <a:gd name="T57" fmla="*/ 92 h 323"/>
                  <a:gd name="T58" fmla="*/ 8 w 1117"/>
                  <a:gd name="T59" fmla="*/ 80 h 323"/>
                  <a:gd name="T60" fmla="*/ 8 w 1117"/>
                  <a:gd name="T61" fmla="*/ 248 h 323"/>
                  <a:gd name="T62" fmla="*/ 40 w 1117"/>
                  <a:gd name="T63" fmla="*/ 260 h 323"/>
                  <a:gd name="T64" fmla="*/ 72 w 1117"/>
                  <a:gd name="T65" fmla="*/ 272 h 323"/>
                  <a:gd name="T66" fmla="*/ 108 w 1117"/>
                  <a:gd name="T67" fmla="*/ 279 h 323"/>
                  <a:gd name="T68" fmla="*/ 148 w 1117"/>
                  <a:gd name="T69" fmla="*/ 287 h 323"/>
                  <a:gd name="T70" fmla="*/ 192 w 1117"/>
                  <a:gd name="T71" fmla="*/ 295 h 323"/>
                  <a:gd name="T72" fmla="*/ 236 w 1117"/>
                  <a:gd name="T73" fmla="*/ 303 h 323"/>
                  <a:gd name="T74" fmla="*/ 284 w 1117"/>
                  <a:gd name="T75" fmla="*/ 311 h 323"/>
                  <a:gd name="T76" fmla="*/ 332 w 1117"/>
                  <a:gd name="T77" fmla="*/ 315 h 323"/>
                  <a:gd name="T78" fmla="*/ 384 w 1117"/>
                  <a:gd name="T79" fmla="*/ 319 h 323"/>
                  <a:gd name="T80" fmla="*/ 432 w 1117"/>
                  <a:gd name="T81" fmla="*/ 319 h 323"/>
                  <a:gd name="T82" fmla="*/ 484 w 1117"/>
                  <a:gd name="T83" fmla="*/ 323 h 323"/>
                  <a:gd name="T84" fmla="*/ 536 w 1117"/>
                  <a:gd name="T85" fmla="*/ 323 h 323"/>
                  <a:gd name="T86" fmla="*/ 588 w 1117"/>
                  <a:gd name="T87" fmla="*/ 319 h 323"/>
                  <a:gd name="T88" fmla="*/ 640 w 1117"/>
                  <a:gd name="T89" fmla="*/ 319 h 323"/>
                  <a:gd name="T90" fmla="*/ 692 w 1117"/>
                  <a:gd name="T91" fmla="*/ 315 h 323"/>
                  <a:gd name="T92" fmla="*/ 740 w 1117"/>
                  <a:gd name="T93" fmla="*/ 311 h 323"/>
                  <a:gd name="T94" fmla="*/ 789 w 1117"/>
                  <a:gd name="T95" fmla="*/ 303 h 323"/>
                  <a:gd name="T96" fmla="*/ 833 w 1117"/>
                  <a:gd name="T97" fmla="*/ 299 h 323"/>
                  <a:gd name="T98" fmla="*/ 877 w 1117"/>
                  <a:gd name="T99" fmla="*/ 291 h 323"/>
                  <a:gd name="T100" fmla="*/ 917 w 1117"/>
                  <a:gd name="T101" fmla="*/ 283 h 323"/>
                  <a:gd name="T102" fmla="*/ 957 w 1117"/>
                  <a:gd name="T103" fmla="*/ 272 h 323"/>
                  <a:gd name="T104" fmla="*/ 989 w 1117"/>
                  <a:gd name="T105" fmla="*/ 264 h 323"/>
                  <a:gd name="T106" fmla="*/ 1021 w 1117"/>
                  <a:gd name="T107" fmla="*/ 252 h 323"/>
                  <a:gd name="T108" fmla="*/ 1045 w 1117"/>
                  <a:gd name="T109" fmla="*/ 240 h 323"/>
                  <a:gd name="T110" fmla="*/ 1069 w 1117"/>
                  <a:gd name="T111" fmla="*/ 228 h 323"/>
                  <a:gd name="T112" fmla="*/ 1085 w 1117"/>
                  <a:gd name="T113" fmla="*/ 216 h 323"/>
                  <a:gd name="T114" fmla="*/ 1101 w 1117"/>
                  <a:gd name="T115" fmla="*/ 204 h 323"/>
                  <a:gd name="T116" fmla="*/ 1109 w 1117"/>
                  <a:gd name="T117" fmla="*/ 188 h 323"/>
                  <a:gd name="T118" fmla="*/ 1117 w 1117"/>
                  <a:gd name="T119" fmla="*/ 176 h 323"/>
                  <a:gd name="T120" fmla="*/ 1117 w 1117"/>
                  <a:gd name="T121" fmla="*/ 0 h 3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17"/>
                  <a:gd name="T184" fmla="*/ 0 h 323"/>
                  <a:gd name="T185" fmla="*/ 1117 w 1117"/>
                  <a:gd name="T186" fmla="*/ 323 h 3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17" h="323">
                    <a:moveTo>
                      <a:pt x="1117" y="0"/>
                    </a:moveTo>
                    <a:lnTo>
                      <a:pt x="1117" y="4"/>
                    </a:lnTo>
                    <a:lnTo>
                      <a:pt x="1117" y="8"/>
                    </a:lnTo>
                    <a:lnTo>
                      <a:pt x="1113" y="12"/>
                    </a:lnTo>
                    <a:lnTo>
                      <a:pt x="1113" y="20"/>
                    </a:lnTo>
                    <a:lnTo>
                      <a:pt x="1109" y="20"/>
                    </a:lnTo>
                    <a:lnTo>
                      <a:pt x="1105" y="28"/>
                    </a:lnTo>
                    <a:lnTo>
                      <a:pt x="1101" y="32"/>
                    </a:lnTo>
                    <a:lnTo>
                      <a:pt x="1101" y="36"/>
                    </a:lnTo>
                    <a:lnTo>
                      <a:pt x="1097" y="40"/>
                    </a:lnTo>
                    <a:lnTo>
                      <a:pt x="1089" y="44"/>
                    </a:lnTo>
                    <a:lnTo>
                      <a:pt x="1085" y="48"/>
                    </a:lnTo>
                    <a:lnTo>
                      <a:pt x="1081" y="52"/>
                    </a:lnTo>
                    <a:lnTo>
                      <a:pt x="1073" y="56"/>
                    </a:lnTo>
                    <a:lnTo>
                      <a:pt x="1069" y="60"/>
                    </a:lnTo>
                    <a:lnTo>
                      <a:pt x="1061" y="64"/>
                    </a:lnTo>
                    <a:lnTo>
                      <a:pt x="1049" y="68"/>
                    </a:lnTo>
                    <a:lnTo>
                      <a:pt x="1045" y="72"/>
                    </a:lnTo>
                    <a:lnTo>
                      <a:pt x="1037" y="76"/>
                    </a:lnTo>
                    <a:lnTo>
                      <a:pt x="1025" y="80"/>
                    </a:lnTo>
                    <a:lnTo>
                      <a:pt x="1021" y="84"/>
                    </a:lnTo>
                    <a:lnTo>
                      <a:pt x="1009" y="88"/>
                    </a:lnTo>
                    <a:lnTo>
                      <a:pt x="997" y="92"/>
                    </a:lnTo>
                    <a:lnTo>
                      <a:pt x="989" y="96"/>
                    </a:lnTo>
                    <a:lnTo>
                      <a:pt x="977" y="100"/>
                    </a:lnTo>
                    <a:lnTo>
                      <a:pt x="961" y="104"/>
                    </a:lnTo>
                    <a:lnTo>
                      <a:pt x="957" y="104"/>
                    </a:lnTo>
                    <a:lnTo>
                      <a:pt x="941" y="108"/>
                    </a:lnTo>
                    <a:lnTo>
                      <a:pt x="925" y="112"/>
                    </a:lnTo>
                    <a:lnTo>
                      <a:pt x="917" y="116"/>
                    </a:lnTo>
                    <a:lnTo>
                      <a:pt x="901" y="120"/>
                    </a:lnTo>
                    <a:lnTo>
                      <a:pt x="885" y="120"/>
                    </a:lnTo>
                    <a:lnTo>
                      <a:pt x="877" y="124"/>
                    </a:lnTo>
                    <a:lnTo>
                      <a:pt x="861" y="128"/>
                    </a:lnTo>
                    <a:lnTo>
                      <a:pt x="845" y="128"/>
                    </a:lnTo>
                    <a:lnTo>
                      <a:pt x="833" y="132"/>
                    </a:lnTo>
                    <a:lnTo>
                      <a:pt x="817" y="136"/>
                    </a:lnTo>
                    <a:lnTo>
                      <a:pt x="797" y="136"/>
                    </a:lnTo>
                    <a:lnTo>
                      <a:pt x="789" y="136"/>
                    </a:lnTo>
                    <a:lnTo>
                      <a:pt x="769" y="140"/>
                    </a:lnTo>
                    <a:lnTo>
                      <a:pt x="752" y="144"/>
                    </a:lnTo>
                    <a:lnTo>
                      <a:pt x="740" y="144"/>
                    </a:lnTo>
                    <a:lnTo>
                      <a:pt x="720" y="144"/>
                    </a:lnTo>
                    <a:lnTo>
                      <a:pt x="700" y="148"/>
                    </a:lnTo>
                    <a:lnTo>
                      <a:pt x="692" y="148"/>
                    </a:lnTo>
                    <a:lnTo>
                      <a:pt x="672" y="148"/>
                    </a:lnTo>
                    <a:lnTo>
                      <a:pt x="652" y="152"/>
                    </a:lnTo>
                    <a:lnTo>
                      <a:pt x="640" y="152"/>
                    </a:lnTo>
                    <a:lnTo>
                      <a:pt x="620" y="152"/>
                    </a:lnTo>
                    <a:lnTo>
                      <a:pt x="600" y="152"/>
                    </a:lnTo>
                    <a:lnTo>
                      <a:pt x="588" y="152"/>
                    </a:lnTo>
                    <a:lnTo>
                      <a:pt x="568" y="156"/>
                    </a:lnTo>
                    <a:lnTo>
                      <a:pt x="548" y="156"/>
                    </a:lnTo>
                    <a:lnTo>
                      <a:pt x="536" y="156"/>
                    </a:lnTo>
                    <a:lnTo>
                      <a:pt x="516" y="156"/>
                    </a:lnTo>
                    <a:lnTo>
                      <a:pt x="496" y="156"/>
                    </a:lnTo>
                    <a:lnTo>
                      <a:pt x="484" y="156"/>
                    </a:lnTo>
                    <a:lnTo>
                      <a:pt x="464" y="156"/>
                    </a:lnTo>
                    <a:lnTo>
                      <a:pt x="444" y="152"/>
                    </a:lnTo>
                    <a:lnTo>
                      <a:pt x="432" y="152"/>
                    </a:lnTo>
                    <a:lnTo>
                      <a:pt x="412" y="152"/>
                    </a:lnTo>
                    <a:lnTo>
                      <a:pt x="392" y="152"/>
                    </a:lnTo>
                    <a:lnTo>
                      <a:pt x="384" y="152"/>
                    </a:lnTo>
                    <a:lnTo>
                      <a:pt x="364" y="148"/>
                    </a:lnTo>
                    <a:lnTo>
                      <a:pt x="344" y="148"/>
                    </a:lnTo>
                    <a:lnTo>
                      <a:pt x="332" y="148"/>
                    </a:lnTo>
                    <a:lnTo>
                      <a:pt x="312" y="144"/>
                    </a:lnTo>
                    <a:lnTo>
                      <a:pt x="292" y="144"/>
                    </a:lnTo>
                    <a:lnTo>
                      <a:pt x="284" y="144"/>
                    </a:lnTo>
                    <a:lnTo>
                      <a:pt x="264" y="140"/>
                    </a:lnTo>
                    <a:lnTo>
                      <a:pt x="244" y="136"/>
                    </a:lnTo>
                    <a:lnTo>
                      <a:pt x="236" y="136"/>
                    </a:lnTo>
                    <a:lnTo>
                      <a:pt x="216" y="136"/>
                    </a:lnTo>
                    <a:lnTo>
                      <a:pt x="200" y="132"/>
                    </a:lnTo>
                    <a:lnTo>
                      <a:pt x="192" y="128"/>
                    </a:lnTo>
                    <a:lnTo>
                      <a:pt x="176" y="128"/>
                    </a:lnTo>
                    <a:lnTo>
                      <a:pt x="156" y="124"/>
                    </a:lnTo>
                    <a:lnTo>
                      <a:pt x="148" y="120"/>
                    </a:lnTo>
                    <a:lnTo>
                      <a:pt x="132" y="120"/>
                    </a:lnTo>
                    <a:lnTo>
                      <a:pt x="116" y="116"/>
                    </a:lnTo>
                    <a:lnTo>
                      <a:pt x="108" y="112"/>
                    </a:lnTo>
                    <a:lnTo>
                      <a:pt x="96" y="108"/>
                    </a:lnTo>
                    <a:lnTo>
                      <a:pt x="80" y="104"/>
                    </a:lnTo>
                    <a:lnTo>
                      <a:pt x="72" y="104"/>
                    </a:lnTo>
                    <a:lnTo>
                      <a:pt x="60" y="100"/>
                    </a:lnTo>
                    <a:lnTo>
                      <a:pt x="44" y="96"/>
                    </a:lnTo>
                    <a:lnTo>
                      <a:pt x="40" y="92"/>
                    </a:lnTo>
                    <a:lnTo>
                      <a:pt x="28" y="88"/>
                    </a:lnTo>
                    <a:lnTo>
                      <a:pt x="16" y="84"/>
                    </a:lnTo>
                    <a:lnTo>
                      <a:pt x="8" y="80"/>
                    </a:lnTo>
                    <a:lnTo>
                      <a:pt x="0" y="76"/>
                    </a:lnTo>
                    <a:lnTo>
                      <a:pt x="0" y="244"/>
                    </a:lnTo>
                    <a:lnTo>
                      <a:pt x="8" y="248"/>
                    </a:lnTo>
                    <a:lnTo>
                      <a:pt x="16" y="252"/>
                    </a:lnTo>
                    <a:lnTo>
                      <a:pt x="28" y="256"/>
                    </a:lnTo>
                    <a:lnTo>
                      <a:pt x="40" y="260"/>
                    </a:lnTo>
                    <a:lnTo>
                      <a:pt x="44" y="264"/>
                    </a:lnTo>
                    <a:lnTo>
                      <a:pt x="60" y="268"/>
                    </a:lnTo>
                    <a:lnTo>
                      <a:pt x="72" y="272"/>
                    </a:lnTo>
                    <a:lnTo>
                      <a:pt x="80" y="272"/>
                    </a:lnTo>
                    <a:lnTo>
                      <a:pt x="96" y="276"/>
                    </a:lnTo>
                    <a:lnTo>
                      <a:pt x="108" y="279"/>
                    </a:lnTo>
                    <a:lnTo>
                      <a:pt x="116" y="283"/>
                    </a:lnTo>
                    <a:lnTo>
                      <a:pt x="132" y="287"/>
                    </a:lnTo>
                    <a:lnTo>
                      <a:pt x="148" y="287"/>
                    </a:lnTo>
                    <a:lnTo>
                      <a:pt x="156" y="291"/>
                    </a:lnTo>
                    <a:lnTo>
                      <a:pt x="176" y="295"/>
                    </a:lnTo>
                    <a:lnTo>
                      <a:pt x="192" y="295"/>
                    </a:lnTo>
                    <a:lnTo>
                      <a:pt x="200" y="299"/>
                    </a:lnTo>
                    <a:lnTo>
                      <a:pt x="216" y="303"/>
                    </a:lnTo>
                    <a:lnTo>
                      <a:pt x="236" y="303"/>
                    </a:lnTo>
                    <a:lnTo>
                      <a:pt x="244" y="303"/>
                    </a:lnTo>
                    <a:lnTo>
                      <a:pt x="264" y="307"/>
                    </a:lnTo>
                    <a:lnTo>
                      <a:pt x="284" y="311"/>
                    </a:lnTo>
                    <a:lnTo>
                      <a:pt x="292" y="311"/>
                    </a:lnTo>
                    <a:lnTo>
                      <a:pt x="312" y="311"/>
                    </a:lnTo>
                    <a:lnTo>
                      <a:pt x="332" y="315"/>
                    </a:lnTo>
                    <a:lnTo>
                      <a:pt x="344" y="315"/>
                    </a:lnTo>
                    <a:lnTo>
                      <a:pt x="364" y="315"/>
                    </a:lnTo>
                    <a:lnTo>
                      <a:pt x="384" y="319"/>
                    </a:lnTo>
                    <a:lnTo>
                      <a:pt x="392" y="319"/>
                    </a:lnTo>
                    <a:lnTo>
                      <a:pt x="412" y="319"/>
                    </a:lnTo>
                    <a:lnTo>
                      <a:pt x="432" y="319"/>
                    </a:lnTo>
                    <a:lnTo>
                      <a:pt x="444" y="319"/>
                    </a:lnTo>
                    <a:lnTo>
                      <a:pt x="464" y="323"/>
                    </a:lnTo>
                    <a:lnTo>
                      <a:pt x="484" y="323"/>
                    </a:lnTo>
                    <a:lnTo>
                      <a:pt x="496" y="323"/>
                    </a:lnTo>
                    <a:lnTo>
                      <a:pt x="516" y="323"/>
                    </a:lnTo>
                    <a:lnTo>
                      <a:pt x="536" y="323"/>
                    </a:lnTo>
                    <a:lnTo>
                      <a:pt x="548" y="323"/>
                    </a:lnTo>
                    <a:lnTo>
                      <a:pt x="568" y="323"/>
                    </a:lnTo>
                    <a:lnTo>
                      <a:pt x="588" y="319"/>
                    </a:lnTo>
                    <a:lnTo>
                      <a:pt x="600" y="319"/>
                    </a:lnTo>
                    <a:lnTo>
                      <a:pt x="620" y="319"/>
                    </a:lnTo>
                    <a:lnTo>
                      <a:pt x="640" y="319"/>
                    </a:lnTo>
                    <a:lnTo>
                      <a:pt x="652" y="319"/>
                    </a:lnTo>
                    <a:lnTo>
                      <a:pt x="672" y="315"/>
                    </a:lnTo>
                    <a:lnTo>
                      <a:pt x="692" y="315"/>
                    </a:lnTo>
                    <a:lnTo>
                      <a:pt x="700" y="315"/>
                    </a:lnTo>
                    <a:lnTo>
                      <a:pt x="720" y="311"/>
                    </a:lnTo>
                    <a:lnTo>
                      <a:pt x="740" y="311"/>
                    </a:lnTo>
                    <a:lnTo>
                      <a:pt x="752" y="311"/>
                    </a:lnTo>
                    <a:lnTo>
                      <a:pt x="769" y="307"/>
                    </a:lnTo>
                    <a:lnTo>
                      <a:pt x="789" y="303"/>
                    </a:lnTo>
                    <a:lnTo>
                      <a:pt x="797" y="303"/>
                    </a:lnTo>
                    <a:lnTo>
                      <a:pt x="817" y="303"/>
                    </a:lnTo>
                    <a:lnTo>
                      <a:pt x="833" y="299"/>
                    </a:lnTo>
                    <a:lnTo>
                      <a:pt x="845" y="295"/>
                    </a:lnTo>
                    <a:lnTo>
                      <a:pt x="861" y="295"/>
                    </a:lnTo>
                    <a:lnTo>
                      <a:pt x="877" y="291"/>
                    </a:lnTo>
                    <a:lnTo>
                      <a:pt x="885" y="287"/>
                    </a:lnTo>
                    <a:lnTo>
                      <a:pt x="901" y="287"/>
                    </a:lnTo>
                    <a:lnTo>
                      <a:pt x="917" y="283"/>
                    </a:lnTo>
                    <a:lnTo>
                      <a:pt x="925" y="279"/>
                    </a:lnTo>
                    <a:lnTo>
                      <a:pt x="941" y="276"/>
                    </a:lnTo>
                    <a:lnTo>
                      <a:pt x="957" y="272"/>
                    </a:lnTo>
                    <a:lnTo>
                      <a:pt x="961" y="272"/>
                    </a:lnTo>
                    <a:lnTo>
                      <a:pt x="977" y="268"/>
                    </a:lnTo>
                    <a:lnTo>
                      <a:pt x="989" y="264"/>
                    </a:lnTo>
                    <a:lnTo>
                      <a:pt x="997" y="260"/>
                    </a:lnTo>
                    <a:lnTo>
                      <a:pt x="1009" y="256"/>
                    </a:lnTo>
                    <a:lnTo>
                      <a:pt x="1021" y="252"/>
                    </a:lnTo>
                    <a:lnTo>
                      <a:pt x="1025" y="248"/>
                    </a:lnTo>
                    <a:lnTo>
                      <a:pt x="1037" y="244"/>
                    </a:lnTo>
                    <a:lnTo>
                      <a:pt x="1045" y="240"/>
                    </a:lnTo>
                    <a:lnTo>
                      <a:pt x="1049" y="236"/>
                    </a:lnTo>
                    <a:lnTo>
                      <a:pt x="1061" y="232"/>
                    </a:lnTo>
                    <a:lnTo>
                      <a:pt x="1069" y="228"/>
                    </a:lnTo>
                    <a:lnTo>
                      <a:pt x="1073" y="224"/>
                    </a:lnTo>
                    <a:lnTo>
                      <a:pt x="1081" y="220"/>
                    </a:lnTo>
                    <a:lnTo>
                      <a:pt x="1085" y="216"/>
                    </a:lnTo>
                    <a:lnTo>
                      <a:pt x="1089" y="212"/>
                    </a:lnTo>
                    <a:lnTo>
                      <a:pt x="1097" y="208"/>
                    </a:lnTo>
                    <a:lnTo>
                      <a:pt x="1101" y="204"/>
                    </a:lnTo>
                    <a:lnTo>
                      <a:pt x="1101" y="200"/>
                    </a:lnTo>
                    <a:lnTo>
                      <a:pt x="1105" y="196"/>
                    </a:lnTo>
                    <a:lnTo>
                      <a:pt x="1109" y="188"/>
                    </a:lnTo>
                    <a:lnTo>
                      <a:pt x="1113" y="188"/>
                    </a:lnTo>
                    <a:lnTo>
                      <a:pt x="1113" y="180"/>
                    </a:lnTo>
                    <a:lnTo>
                      <a:pt x="1117" y="176"/>
                    </a:lnTo>
                    <a:lnTo>
                      <a:pt x="1117" y="172"/>
                    </a:lnTo>
                    <a:lnTo>
                      <a:pt x="1117" y="168"/>
                    </a:lnTo>
                    <a:lnTo>
                      <a:pt x="1117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1529" y="1240"/>
                <a:ext cx="1117" cy="311"/>
              </a:xfrm>
              <a:custGeom>
                <a:avLst/>
                <a:gdLst>
                  <a:gd name="T0" fmla="*/ 548 w 1117"/>
                  <a:gd name="T1" fmla="*/ 0 h 311"/>
                  <a:gd name="T2" fmla="*/ 600 w 1117"/>
                  <a:gd name="T3" fmla="*/ 0 h 311"/>
                  <a:gd name="T4" fmla="*/ 652 w 1117"/>
                  <a:gd name="T5" fmla="*/ 4 h 311"/>
                  <a:gd name="T6" fmla="*/ 700 w 1117"/>
                  <a:gd name="T7" fmla="*/ 8 h 311"/>
                  <a:gd name="T8" fmla="*/ 752 w 1117"/>
                  <a:gd name="T9" fmla="*/ 11 h 311"/>
                  <a:gd name="T10" fmla="*/ 797 w 1117"/>
                  <a:gd name="T11" fmla="*/ 15 h 311"/>
                  <a:gd name="T12" fmla="*/ 845 w 1117"/>
                  <a:gd name="T13" fmla="*/ 23 h 311"/>
                  <a:gd name="T14" fmla="*/ 885 w 1117"/>
                  <a:gd name="T15" fmla="*/ 31 h 311"/>
                  <a:gd name="T16" fmla="*/ 925 w 1117"/>
                  <a:gd name="T17" fmla="*/ 39 h 311"/>
                  <a:gd name="T18" fmla="*/ 961 w 1117"/>
                  <a:gd name="T19" fmla="*/ 51 h 311"/>
                  <a:gd name="T20" fmla="*/ 997 w 1117"/>
                  <a:gd name="T21" fmla="*/ 59 h 311"/>
                  <a:gd name="T22" fmla="*/ 1025 w 1117"/>
                  <a:gd name="T23" fmla="*/ 71 h 311"/>
                  <a:gd name="T24" fmla="*/ 1049 w 1117"/>
                  <a:gd name="T25" fmla="*/ 83 h 311"/>
                  <a:gd name="T26" fmla="*/ 1073 w 1117"/>
                  <a:gd name="T27" fmla="*/ 95 h 311"/>
                  <a:gd name="T28" fmla="*/ 1089 w 1117"/>
                  <a:gd name="T29" fmla="*/ 107 h 311"/>
                  <a:gd name="T30" fmla="*/ 1101 w 1117"/>
                  <a:gd name="T31" fmla="*/ 123 h 311"/>
                  <a:gd name="T32" fmla="*/ 1113 w 1117"/>
                  <a:gd name="T33" fmla="*/ 135 h 311"/>
                  <a:gd name="T34" fmla="*/ 1117 w 1117"/>
                  <a:gd name="T35" fmla="*/ 147 h 311"/>
                  <a:gd name="T36" fmla="*/ 1117 w 1117"/>
                  <a:gd name="T37" fmla="*/ 163 h 311"/>
                  <a:gd name="T38" fmla="*/ 1109 w 1117"/>
                  <a:gd name="T39" fmla="*/ 175 h 311"/>
                  <a:gd name="T40" fmla="*/ 1101 w 1117"/>
                  <a:gd name="T41" fmla="*/ 191 h 311"/>
                  <a:gd name="T42" fmla="*/ 1085 w 1117"/>
                  <a:gd name="T43" fmla="*/ 203 h 311"/>
                  <a:gd name="T44" fmla="*/ 1069 w 1117"/>
                  <a:gd name="T45" fmla="*/ 215 h 311"/>
                  <a:gd name="T46" fmla="*/ 1045 w 1117"/>
                  <a:gd name="T47" fmla="*/ 227 h 311"/>
                  <a:gd name="T48" fmla="*/ 1021 w 1117"/>
                  <a:gd name="T49" fmla="*/ 239 h 311"/>
                  <a:gd name="T50" fmla="*/ 989 w 1117"/>
                  <a:gd name="T51" fmla="*/ 251 h 311"/>
                  <a:gd name="T52" fmla="*/ 957 w 1117"/>
                  <a:gd name="T53" fmla="*/ 259 h 311"/>
                  <a:gd name="T54" fmla="*/ 917 w 1117"/>
                  <a:gd name="T55" fmla="*/ 271 h 311"/>
                  <a:gd name="T56" fmla="*/ 877 w 1117"/>
                  <a:gd name="T57" fmla="*/ 279 h 311"/>
                  <a:gd name="T58" fmla="*/ 833 w 1117"/>
                  <a:gd name="T59" fmla="*/ 287 h 311"/>
                  <a:gd name="T60" fmla="*/ 789 w 1117"/>
                  <a:gd name="T61" fmla="*/ 291 h 311"/>
                  <a:gd name="T62" fmla="*/ 740 w 1117"/>
                  <a:gd name="T63" fmla="*/ 299 h 311"/>
                  <a:gd name="T64" fmla="*/ 692 w 1117"/>
                  <a:gd name="T65" fmla="*/ 303 h 311"/>
                  <a:gd name="T66" fmla="*/ 640 w 1117"/>
                  <a:gd name="T67" fmla="*/ 307 h 311"/>
                  <a:gd name="T68" fmla="*/ 588 w 1117"/>
                  <a:gd name="T69" fmla="*/ 307 h 311"/>
                  <a:gd name="T70" fmla="*/ 536 w 1117"/>
                  <a:gd name="T71" fmla="*/ 311 h 311"/>
                  <a:gd name="T72" fmla="*/ 484 w 1117"/>
                  <a:gd name="T73" fmla="*/ 311 h 311"/>
                  <a:gd name="T74" fmla="*/ 432 w 1117"/>
                  <a:gd name="T75" fmla="*/ 307 h 311"/>
                  <a:gd name="T76" fmla="*/ 384 w 1117"/>
                  <a:gd name="T77" fmla="*/ 307 h 311"/>
                  <a:gd name="T78" fmla="*/ 332 w 1117"/>
                  <a:gd name="T79" fmla="*/ 303 h 311"/>
                  <a:gd name="T80" fmla="*/ 284 w 1117"/>
                  <a:gd name="T81" fmla="*/ 299 h 311"/>
                  <a:gd name="T82" fmla="*/ 236 w 1117"/>
                  <a:gd name="T83" fmla="*/ 291 h 311"/>
                  <a:gd name="T84" fmla="*/ 192 w 1117"/>
                  <a:gd name="T85" fmla="*/ 283 h 311"/>
                  <a:gd name="T86" fmla="*/ 148 w 1117"/>
                  <a:gd name="T87" fmla="*/ 275 h 311"/>
                  <a:gd name="T88" fmla="*/ 108 w 1117"/>
                  <a:gd name="T89" fmla="*/ 267 h 311"/>
                  <a:gd name="T90" fmla="*/ 72 w 1117"/>
                  <a:gd name="T91" fmla="*/ 259 h 311"/>
                  <a:gd name="T92" fmla="*/ 40 w 1117"/>
                  <a:gd name="T93" fmla="*/ 247 h 311"/>
                  <a:gd name="T94" fmla="*/ 8 w 1117"/>
                  <a:gd name="T95" fmla="*/ 235 h 311"/>
                  <a:gd name="T96" fmla="*/ 516 w 1117"/>
                  <a:gd name="T97" fmla="*/ 0 h 3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17"/>
                  <a:gd name="T148" fmla="*/ 0 h 311"/>
                  <a:gd name="T149" fmla="*/ 1117 w 1117"/>
                  <a:gd name="T150" fmla="*/ 311 h 31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17" h="311">
                    <a:moveTo>
                      <a:pt x="516" y="0"/>
                    </a:moveTo>
                    <a:lnTo>
                      <a:pt x="536" y="0"/>
                    </a:lnTo>
                    <a:lnTo>
                      <a:pt x="548" y="0"/>
                    </a:lnTo>
                    <a:lnTo>
                      <a:pt x="568" y="0"/>
                    </a:lnTo>
                    <a:lnTo>
                      <a:pt x="588" y="0"/>
                    </a:lnTo>
                    <a:lnTo>
                      <a:pt x="600" y="0"/>
                    </a:lnTo>
                    <a:lnTo>
                      <a:pt x="620" y="0"/>
                    </a:lnTo>
                    <a:lnTo>
                      <a:pt x="640" y="4"/>
                    </a:lnTo>
                    <a:lnTo>
                      <a:pt x="652" y="4"/>
                    </a:lnTo>
                    <a:lnTo>
                      <a:pt x="672" y="4"/>
                    </a:lnTo>
                    <a:lnTo>
                      <a:pt x="692" y="4"/>
                    </a:lnTo>
                    <a:lnTo>
                      <a:pt x="700" y="8"/>
                    </a:lnTo>
                    <a:lnTo>
                      <a:pt x="720" y="8"/>
                    </a:lnTo>
                    <a:lnTo>
                      <a:pt x="740" y="11"/>
                    </a:lnTo>
                    <a:lnTo>
                      <a:pt x="752" y="11"/>
                    </a:lnTo>
                    <a:lnTo>
                      <a:pt x="769" y="11"/>
                    </a:lnTo>
                    <a:lnTo>
                      <a:pt x="789" y="15"/>
                    </a:lnTo>
                    <a:lnTo>
                      <a:pt x="797" y="15"/>
                    </a:lnTo>
                    <a:lnTo>
                      <a:pt x="817" y="19"/>
                    </a:lnTo>
                    <a:lnTo>
                      <a:pt x="833" y="23"/>
                    </a:lnTo>
                    <a:lnTo>
                      <a:pt x="845" y="23"/>
                    </a:lnTo>
                    <a:lnTo>
                      <a:pt x="861" y="27"/>
                    </a:lnTo>
                    <a:lnTo>
                      <a:pt x="877" y="31"/>
                    </a:lnTo>
                    <a:lnTo>
                      <a:pt x="885" y="31"/>
                    </a:lnTo>
                    <a:lnTo>
                      <a:pt x="901" y="35"/>
                    </a:lnTo>
                    <a:lnTo>
                      <a:pt x="917" y="39"/>
                    </a:lnTo>
                    <a:lnTo>
                      <a:pt x="925" y="39"/>
                    </a:lnTo>
                    <a:lnTo>
                      <a:pt x="941" y="43"/>
                    </a:lnTo>
                    <a:lnTo>
                      <a:pt x="957" y="47"/>
                    </a:lnTo>
                    <a:lnTo>
                      <a:pt x="961" y="51"/>
                    </a:lnTo>
                    <a:lnTo>
                      <a:pt x="977" y="55"/>
                    </a:lnTo>
                    <a:lnTo>
                      <a:pt x="989" y="59"/>
                    </a:lnTo>
                    <a:lnTo>
                      <a:pt x="997" y="59"/>
                    </a:lnTo>
                    <a:lnTo>
                      <a:pt x="1009" y="63"/>
                    </a:lnTo>
                    <a:lnTo>
                      <a:pt x="1021" y="71"/>
                    </a:lnTo>
                    <a:lnTo>
                      <a:pt x="1025" y="71"/>
                    </a:lnTo>
                    <a:lnTo>
                      <a:pt x="1037" y="75"/>
                    </a:lnTo>
                    <a:lnTo>
                      <a:pt x="1045" y="79"/>
                    </a:lnTo>
                    <a:lnTo>
                      <a:pt x="1049" y="83"/>
                    </a:lnTo>
                    <a:lnTo>
                      <a:pt x="1061" y="87"/>
                    </a:lnTo>
                    <a:lnTo>
                      <a:pt x="1069" y="95"/>
                    </a:lnTo>
                    <a:lnTo>
                      <a:pt x="1073" y="95"/>
                    </a:lnTo>
                    <a:lnTo>
                      <a:pt x="1081" y="99"/>
                    </a:lnTo>
                    <a:lnTo>
                      <a:pt x="1085" y="107"/>
                    </a:lnTo>
                    <a:lnTo>
                      <a:pt x="1089" y="107"/>
                    </a:lnTo>
                    <a:lnTo>
                      <a:pt x="1097" y="115"/>
                    </a:lnTo>
                    <a:lnTo>
                      <a:pt x="1101" y="119"/>
                    </a:lnTo>
                    <a:lnTo>
                      <a:pt x="1101" y="123"/>
                    </a:lnTo>
                    <a:lnTo>
                      <a:pt x="1105" y="127"/>
                    </a:lnTo>
                    <a:lnTo>
                      <a:pt x="1109" y="131"/>
                    </a:lnTo>
                    <a:lnTo>
                      <a:pt x="1113" y="135"/>
                    </a:lnTo>
                    <a:lnTo>
                      <a:pt x="1113" y="139"/>
                    </a:lnTo>
                    <a:lnTo>
                      <a:pt x="1117" y="147"/>
                    </a:lnTo>
                    <a:lnTo>
                      <a:pt x="1117" y="155"/>
                    </a:lnTo>
                    <a:lnTo>
                      <a:pt x="1117" y="159"/>
                    </a:lnTo>
                    <a:lnTo>
                      <a:pt x="1117" y="163"/>
                    </a:lnTo>
                    <a:lnTo>
                      <a:pt x="1113" y="167"/>
                    </a:lnTo>
                    <a:lnTo>
                      <a:pt x="1113" y="175"/>
                    </a:lnTo>
                    <a:lnTo>
                      <a:pt x="1109" y="175"/>
                    </a:lnTo>
                    <a:lnTo>
                      <a:pt x="1105" y="183"/>
                    </a:lnTo>
                    <a:lnTo>
                      <a:pt x="1101" y="187"/>
                    </a:lnTo>
                    <a:lnTo>
                      <a:pt x="1101" y="191"/>
                    </a:lnTo>
                    <a:lnTo>
                      <a:pt x="1097" y="195"/>
                    </a:lnTo>
                    <a:lnTo>
                      <a:pt x="1089" y="199"/>
                    </a:lnTo>
                    <a:lnTo>
                      <a:pt x="1085" y="203"/>
                    </a:lnTo>
                    <a:lnTo>
                      <a:pt x="1081" y="207"/>
                    </a:lnTo>
                    <a:lnTo>
                      <a:pt x="1073" y="211"/>
                    </a:lnTo>
                    <a:lnTo>
                      <a:pt x="1069" y="215"/>
                    </a:lnTo>
                    <a:lnTo>
                      <a:pt x="1061" y="219"/>
                    </a:lnTo>
                    <a:lnTo>
                      <a:pt x="1049" y="223"/>
                    </a:lnTo>
                    <a:lnTo>
                      <a:pt x="1045" y="227"/>
                    </a:lnTo>
                    <a:lnTo>
                      <a:pt x="1037" y="231"/>
                    </a:lnTo>
                    <a:lnTo>
                      <a:pt x="1025" y="235"/>
                    </a:lnTo>
                    <a:lnTo>
                      <a:pt x="1021" y="239"/>
                    </a:lnTo>
                    <a:lnTo>
                      <a:pt x="1009" y="243"/>
                    </a:lnTo>
                    <a:lnTo>
                      <a:pt x="997" y="247"/>
                    </a:lnTo>
                    <a:lnTo>
                      <a:pt x="989" y="251"/>
                    </a:lnTo>
                    <a:lnTo>
                      <a:pt x="977" y="255"/>
                    </a:lnTo>
                    <a:lnTo>
                      <a:pt x="961" y="259"/>
                    </a:lnTo>
                    <a:lnTo>
                      <a:pt x="957" y="259"/>
                    </a:lnTo>
                    <a:lnTo>
                      <a:pt x="941" y="263"/>
                    </a:lnTo>
                    <a:lnTo>
                      <a:pt x="925" y="267"/>
                    </a:lnTo>
                    <a:lnTo>
                      <a:pt x="917" y="271"/>
                    </a:lnTo>
                    <a:lnTo>
                      <a:pt x="901" y="275"/>
                    </a:lnTo>
                    <a:lnTo>
                      <a:pt x="885" y="275"/>
                    </a:lnTo>
                    <a:lnTo>
                      <a:pt x="877" y="279"/>
                    </a:lnTo>
                    <a:lnTo>
                      <a:pt x="861" y="283"/>
                    </a:lnTo>
                    <a:lnTo>
                      <a:pt x="845" y="283"/>
                    </a:lnTo>
                    <a:lnTo>
                      <a:pt x="833" y="287"/>
                    </a:lnTo>
                    <a:lnTo>
                      <a:pt x="817" y="291"/>
                    </a:lnTo>
                    <a:lnTo>
                      <a:pt x="797" y="291"/>
                    </a:lnTo>
                    <a:lnTo>
                      <a:pt x="789" y="291"/>
                    </a:lnTo>
                    <a:lnTo>
                      <a:pt x="769" y="295"/>
                    </a:lnTo>
                    <a:lnTo>
                      <a:pt x="752" y="299"/>
                    </a:lnTo>
                    <a:lnTo>
                      <a:pt x="740" y="299"/>
                    </a:lnTo>
                    <a:lnTo>
                      <a:pt x="720" y="299"/>
                    </a:lnTo>
                    <a:lnTo>
                      <a:pt x="700" y="303"/>
                    </a:lnTo>
                    <a:lnTo>
                      <a:pt x="692" y="303"/>
                    </a:lnTo>
                    <a:lnTo>
                      <a:pt x="672" y="303"/>
                    </a:lnTo>
                    <a:lnTo>
                      <a:pt x="652" y="307"/>
                    </a:lnTo>
                    <a:lnTo>
                      <a:pt x="640" y="307"/>
                    </a:lnTo>
                    <a:lnTo>
                      <a:pt x="620" y="307"/>
                    </a:lnTo>
                    <a:lnTo>
                      <a:pt x="600" y="307"/>
                    </a:lnTo>
                    <a:lnTo>
                      <a:pt x="588" y="307"/>
                    </a:lnTo>
                    <a:lnTo>
                      <a:pt x="568" y="311"/>
                    </a:lnTo>
                    <a:lnTo>
                      <a:pt x="548" y="311"/>
                    </a:lnTo>
                    <a:lnTo>
                      <a:pt x="536" y="311"/>
                    </a:lnTo>
                    <a:lnTo>
                      <a:pt x="516" y="311"/>
                    </a:lnTo>
                    <a:lnTo>
                      <a:pt x="496" y="311"/>
                    </a:lnTo>
                    <a:lnTo>
                      <a:pt x="484" y="311"/>
                    </a:lnTo>
                    <a:lnTo>
                      <a:pt x="464" y="311"/>
                    </a:lnTo>
                    <a:lnTo>
                      <a:pt x="444" y="307"/>
                    </a:lnTo>
                    <a:lnTo>
                      <a:pt x="432" y="307"/>
                    </a:lnTo>
                    <a:lnTo>
                      <a:pt x="412" y="307"/>
                    </a:lnTo>
                    <a:lnTo>
                      <a:pt x="392" y="307"/>
                    </a:lnTo>
                    <a:lnTo>
                      <a:pt x="384" y="307"/>
                    </a:lnTo>
                    <a:lnTo>
                      <a:pt x="364" y="303"/>
                    </a:lnTo>
                    <a:lnTo>
                      <a:pt x="344" y="303"/>
                    </a:lnTo>
                    <a:lnTo>
                      <a:pt x="332" y="303"/>
                    </a:lnTo>
                    <a:lnTo>
                      <a:pt x="312" y="299"/>
                    </a:lnTo>
                    <a:lnTo>
                      <a:pt x="292" y="299"/>
                    </a:lnTo>
                    <a:lnTo>
                      <a:pt x="284" y="299"/>
                    </a:lnTo>
                    <a:lnTo>
                      <a:pt x="264" y="295"/>
                    </a:lnTo>
                    <a:lnTo>
                      <a:pt x="244" y="291"/>
                    </a:lnTo>
                    <a:lnTo>
                      <a:pt x="236" y="291"/>
                    </a:lnTo>
                    <a:lnTo>
                      <a:pt x="216" y="291"/>
                    </a:lnTo>
                    <a:lnTo>
                      <a:pt x="200" y="287"/>
                    </a:lnTo>
                    <a:lnTo>
                      <a:pt x="192" y="283"/>
                    </a:lnTo>
                    <a:lnTo>
                      <a:pt x="176" y="283"/>
                    </a:lnTo>
                    <a:lnTo>
                      <a:pt x="156" y="279"/>
                    </a:lnTo>
                    <a:lnTo>
                      <a:pt x="148" y="275"/>
                    </a:lnTo>
                    <a:lnTo>
                      <a:pt x="132" y="275"/>
                    </a:lnTo>
                    <a:lnTo>
                      <a:pt x="116" y="271"/>
                    </a:lnTo>
                    <a:lnTo>
                      <a:pt x="108" y="267"/>
                    </a:lnTo>
                    <a:lnTo>
                      <a:pt x="96" y="263"/>
                    </a:lnTo>
                    <a:lnTo>
                      <a:pt x="80" y="259"/>
                    </a:lnTo>
                    <a:lnTo>
                      <a:pt x="72" y="259"/>
                    </a:lnTo>
                    <a:lnTo>
                      <a:pt x="60" y="255"/>
                    </a:lnTo>
                    <a:lnTo>
                      <a:pt x="44" y="251"/>
                    </a:lnTo>
                    <a:lnTo>
                      <a:pt x="40" y="247"/>
                    </a:lnTo>
                    <a:lnTo>
                      <a:pt x="28" y="243"/>
                    </a:lnTo>
                    <a:lnTo>
                      <a:pt x="16" y="239"/>
                    </a:lnTo>
                    <a:lnTo>
                      <a:pt x="8" y="235"/>
                    </a:lnTo>
                    <a:lnTo>
                      <a:pt x="0" y="231"/>
                    </a:lnTo>
                    <a:lnTo>
                      <a:pt x="516" y="155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FFFF00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48163" name="Rectangle 35"/>
          <p:cNvSpPr>
            <a:spLocks noChangeArrowheads="1"/>
          </p:cNvSpPr>
          <p:nvPr/>
        </p:nvSpPr>
        <p:spPr bwMode="auto">
          <a:xfrm>
            <a:off x="6130035" y="2184400"/>
            <a:ext cx="3065859" cy="1447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75" name="Rectangle 47"/>
          <p:cNvSpPr>
            <a:spLocks noChangeArrowheads="1"/>
          </p:cNvSpPr>
          <p:nvPr/>
        </p:nvSpPr>
        <p:spPr bwMode="auto">
          <a:xfrm>
            <a:off x="6960614" y="2241818"/>
            <a:ext cx="410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MĨ</a:t>
            </a:r>
          </a:p>
        </p:txBody>
      </p:sp>
      <p:sp>
        <p:nvSpPr>
          <p:cNvPr id="48176" name="Text Box 48"/>
          <p:cNvSpPr txBox="1">
            <a:spLocks noChangeArrowheads="1"/>
          </p:cNvSpPr>
          <p:nvPr/>
        </p:nvSpPr>
        <p:spPr bwMode="auto">
          <a:xfrm>
            <a:off x="6657747" y="2798419"/>
            <a:ext cx="2752342" cy="8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VNI-Times" pitchFamily="2" charset="0"/>
              </a:rPr>
              <a:t>Anh</a:t>
            </a:r>
            <a:r>
              <a:rPr lang="en-US" altLang="en-US" sz="2400" b="1" dirty="0">
                <a:latin typeface="VNI-Times" pitchFamily="2" charset="0"/>
              </a:rPr>
              <a:t>, </a:t>
            </a:r>
            <a:r>
              <a:rPr lang="en-US" altLang="en-US" sz="2400" b="1" dirty="0" err="1">
                <a:latin typeface="VNI-Times" pitchFamily="2" charset="0"/>
              </a:rPr>
              <a:t>Phaùp</a:t>
            </a:r>
            <a:r>
              <a:rPr lang="en-US" altLang="en-US" sz="2400" b="1" dirty="0">
                <a:latin typeface="VNI-Times" pitchFamily="2" charset="0"/>
              </a:rPr>
              <a:t>, </a:t>
            </a:r>
            <a:r>
              <a:rPr lang="en-US" altLang="en-US" sz="2400" b="1" dirty="0" err="1">
                <a:latin typeface="VNI-Times" pitchFamily="2" charset="0"/>
              </a:rPr>
              <a:t>T.Ñöùc</a:t>
            </a:r>
            <a:r>
              <a:rPr lang="en-US" altLang="en-US" sz="2400" b="1" dirty="0">
                <a:latin typeface="VNI-Times" pitchFamily="2" charset="0"/>
              </a:rPr>
              <a:t>, Italia, </a:t>
            </a:r>
            <a:r>
              <a:rPr lang="en-US" altLang="en-US" sz="2400" b="1" dirty="0" err="1">
                <a:latin typeface="VNI-Times" pitchFamily="2" charset="0"/>
              </a:rPr>
              <a:t>Nhật</a:t>
            </a:r>
            <a:r>
              <a:rPr lang="en-US" altLang="en-US" sz="2400" b="1" dirty="0">
                <a:latin typeface="VNI-Times" pitchFamily="2" charset="0"/>
              </a:rPr>
              <a:t> </a:t>
            </a:r>
            <a:r>
              <a:rPr lang="en-US" altLang="en-US" sz="2400" b="1" dirty="0" err="1">
                <a:latin typeface="VNI-Times" pitchFamily="2" charset="0"/>
              </a:rPr>
              <a:t>Bản</a:t>
            </a:r>
            <a:endParaRPr lang="en-US" altLang="en-US" sz="2400" b="1" dirty="0">
              <a:latin typeface="VNI-Times" pitchFamily="2" charset="0"/>
            </a:endParaRPr>
          </a:p>
        </p:txBody>
      </p:sp>
      <p:graphicFrame>
        <p:nvGraphicFramePr>
          <p:cNvPr id="4830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715530"/>
              </p:ext>
            </p:extLst>
          </p:nvPr>
        </p:nvGraphicFramePr>
        <p:xfrm>
          <a:off x="0" y="0"/>
          <a:ext cx="5486400" cy="6812083"/>
        </p:xfrm>
        <a:graphic>
          <a:graphicData uri="http://schemas.openxmlformats.org/drawingml/2006/table">
            <a:tbl>
              <a:tblPr/>
              <a:tblGrid>
                <a:gridCol w="1448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4115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443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375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704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825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5621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68531" marR="68531" marT="45688" marB="45688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45" name="Text Box 75"/>
          <p:cNvSpPr txBox="1">
            <a:spLocks noChangeArrowheads="1"/>
          </p:cNvSpPr>
          <p:nvPr/>
        </p:nvSpPr>
        <p:spPr bwMode="auto">
          <a:xfrm>
            <a:off x="0" y="88176"/>
            <a:ext cx="1447800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nghiệp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204" name="Text Box 76"/>
          <p:cNvSpPr txBox="1">
            <a:spLocks noChangeArrowheads="1"/>
          </p:cNvSpPr>
          <p:nvPr/>
        </p:nvSpPr>
        <p:spPr bwMode="auto">
          <a:xfrm>
            <a:off x="1447800" y="59970"/>
            <a:ext cx="3962399" cy="156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Chiếm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56,47% (1948)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347" name="Text Box 77"/>
          <p:cNvSpPr txBox="1">
            <a:spLocks noChangeArrowheads="1"/>
          </p:cNvSpPr>
          <p:nvPr/>
        </p:nvSpPr>
        <p:spPr bwMode="auto">
          <a:xfrm>
            <a:off x="-1" y="1371772"/>
            <a:ext cx="1257301" cy="127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nghiệp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206" name="Text Box 78"/>
          <p:cNvSpPr txBox="1">
            <a:spLocks noChangeArrowheads="1"/>
          </p:cNvSpPr>
          <p:nvPr/>
        </p:nvSpPr>
        <p:spPr bwMode="auto">
          <a:xfrm>
            <a:off x="1450075" y="1344254"/>
            <a:ext cx="3960125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SL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Anh+Pháp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+ Ý.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349" name="Text Box 79"/>
          <p:cNvSpPr txBox="1">
            <a:spLocks noChangeArrowheads="1"/>
          </p:cNvSpPr>
          <p:nvPr/>
        </p:nvSpPr>
        <p:spPr bwMode="auto">
          <a:xfrm>
            <a:off x="55868" y="2611150"/>
            <a:ext cx="1418089" cy="127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Trữ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lượng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vàng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208" name="Text Box 80"/>
          <p:cNvSpPr txBox="1">
            <a:spLocks noChangeArrowheads="1"/>
          </p:cNvSpPr>
          <p:nvPr/>
        </p:nvSpPr>
        <p:spPr bwMode="auto">
          <a:xfrm>
            <a:off x="1473958" y="2591359"/>
            <a:ext cx="3936242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3/4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trữ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( 24,6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tỉ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USD)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351" name="Text Box 81"/>
          <p:cNvSpPr txBox="1">
            <a:spLocks noChangeArrowheads="1"/>
          </p:cNvSpPr>
          <p:nvPr/>
        </p:nvSpPr>
        <p:spPr bwMode="auto">
          <a:xfrm>
            <a:off x="0" y="4093800"/>
            <a:ext cx="1301828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sự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210" name="Text Box 82"/>
          <p:cNvSpPr txBox="1">
            <a:spLocks noChangeArrowheads="1"/>
          </p:cNvSpPr>
          <p:nvPr/>
        </p:nvSpPr>
        <p:spPr bwMode="auto">
          <a:xfrm>
            <a:off x="1470546" y="3826024"/>
            <a:ext cx="3939654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quyền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vũ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tử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353" name="Text Box 83"/>
          <p:cNvSpPr txBox="1">
            <a:spLocks noChangeArrowheads="1"/>
          </p:cNvSpPr>
          <p:nvPr/>
        </p:nvSpPr>
        <p:spPr bwMode="auto">
          <a:xfrm>
            <a:off x="55868" y="4967406"/>
            <a:ext cx="1418090" cy="8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biển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212" name="Text Box 84"/>
          <p:cNvSpPr txBox="1">
            <a:spLocks noChangeArrowheads="1"/>
          </p:cNvSpPr>
          <p:nvPr/>
        </p:nvSpPr>
        <p:spPr bwMode="auto">
          <a:xfrm>
            <a:off x="1473958" y="5007053"/>
            <a:ext cx="2569803" cy="46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50%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biển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55" name="Text Box 85"/>
          <p:cNvSpPr txBox="1">
            <a:spLocks noChangeArrowheads="1"/>
          </p:cNvSpPr>
          <p:nvPr/>
        </p:nvSpPr>
        <p:spPr bwMode="auto">
          <a:xfrm>
            <a:off x="-38740" y="5623514"/>
            <a:ext cx="1512698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Ngân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hàng</a:t>
            </a: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214" name="Text Box 86"/>
          <p:cNvSpPr txBox="1">
            <a:spLocks noChangeArrowheads="1"/>
          </p:cNvSpPr>
          <p:nvPr/>
        </p:nvSpPr>
        <p:spPr bwMode="auto">
          <a:xfrm>
            <a:off x="1473958" y="5623514"/>
            <a:ext cx="3936242" cy="12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5" tIns="45688" rIns="91375" bIns="45688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ngân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Mĩ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8271" name="Rectangle 143"/>
          <p:cNvSpPr>
            <a:spLocks noChangeArrowheads="1"/>
          </p:cNvSpPr>
          <p:nvPr/>
        </p:nvSpPr>
        <p:spPr bwMode="auto">
          <a:xfrm>
            <a:off x="6191393" y="3140903"/>
            <a:ext cx="383381" cy="32702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272" name="Rectangle 144"/>
          <p:cNvSpPr>
            <a:spLocks noChangeArrowheads="1"/>
          </p:cNvSpPr>
          <p:nvPr/>
        </p:nvSpPr>
        <p:spPr bwMode="auto">
          <a:xfrm>
            <a:off x="6174874" y="2274878"/>
            <a:ext cx="400050" cy="3032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279" name="Rectangle 151"/>
          <p:cNvSpPr>
            <a:spLocks noChangeArrowheads="1"/>
          </p:cNvSpPr>
          <p:nvPr/>
        </p:nvSpPr>
        <p:spPr bwMode="auto">
          <a:xfrm>
            <a:off x="7292169" y="5594471"/>
            <a:ext cx="1771650" cy="1217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5" name="Group 154"/>
          <p:cNvGrpSpPr>
            <a:grpSpLocks/>
          </p:cNvGrpSpPr>
          <p:nvPr/>
        </p:nvGrpSpPr>
        <p:grpSpPr bwMode="auto">
          <a:xfrm>
            <a:off x="6191393" y="3854269"/>
            <a:ext cx="2743200" cy="1674812"/>
            <a:chOff x="1405" y="384"/>
            <a:chExt cx="2482" cy="984"/>
          </a:xfrm>
        </p:grpSpPr>
        <p:sp>
          <p:nvSpPr>
            <p:cNvPr id="13369" name="Freeform 155"/>
            <p:cNvSpPr>
              <a:spLocks/>
            </p:cNvSpPr>
            <p:nvPr/>
          </p:nvSpPr>
          <p:spPr bwMode="auto">
            <a:xfrm>
              <a:off x="1405" y="702"/>
              <a:ext cx="755" cy="636"/>
            </a:xfrm>
            <a:custGeom>
              <a:avLst/>
              <a:gdLst>
                <a:gd name="T0" fmla="*/ 737 w 755"/>
                <a:gd name="T1" fmla="*/ 294 h 636"/>
                <a:gd name="T2" fmla="*/ 677 w 755"/>
                <a:gd name="T3" fmla="*/ 288 h 636"/>
                <a:gd name="T4" fmla="*/ 617 w 755"/>
                <a:gd name="T5" fmla="*/ 282 h 636"/>
                <a:gd name="T6" fmla="*/ 581 w 755"/>
                <a:gd name="T7" fmla="*/ 276 h 636"/>
                <a:gd name="T8" fmla="*/ 527 w 755"/>
                <a:gd name="T9" fmla="*/ 264 h 636"/>
                <a:gd name="T10" fmla="*/ 491 w 755"/>
                <a:gd name="T11" fmla="*/ 258 h 636"/>
                <a:gd name="T12" fmla="*/ 443 w 755"/>
                <a:gd name="T13" fmla="*/ 246 h 636"/>
                <a:gd name="T14" fmla="*/ 395 w 755"/>
                <a:gd name="T15" fmla="*/ 234 h 636"/>
                <a:gd name="T16" fmla="*/ 360 w 755"/>
                <a:gd name="T17" fmla="*/ 228 h 636"/>
                <a:gd name="T18" fmla="*/ 318 w 755"/>
                <a:gd name="T19" fmla="*/ 216 h 636"/>
                <a:gd name="T20" fmla="*/ 276 w 755"/>
                <a:gd name="T21" fmla="*/ 204 h 636"/>
                <a:gd name="T22" fmla="*/ 246 w 755"/>
                <a:gd name="T23" fmla="*/ 192 h 636"/>
                <a:gd name="T24" fmla="*/ 210 w 755"/>
                <a:gd name="T25" fmla="*/ 180 h 636"/>
                <a:gd name="T26" fmla="*/ 186 w 755"/>
                <a:gd name="T27" fmla="*/ 174 h 636"/>
                <a:gd name="T28" fmla="*/ 156 w 755"/>
                <a:gd name="T29" fmla="*/ 156 h 636"/>
                <a:gd name="T30" fmla="*/ 126 w 755"/>
                <a:gd name="T31" fmla="*/ 144 h 636"/>
                <a:gd name="T32" fmla="*/ 108 w 755"/>
                <a:gd name="T33" fmla="*/ 132 h 636"/>
                <a:gd name="T34" fmla="*/ 78 w 755"/>
                <a:gd name="T35" fmla="*/ 114 h 636"/>
                <a:gd name="T36" fmla="*/ 60 w 755"/>
                <a:gd name="T37" fmla="*/ 102 h 636"/>
                <a:gd name="T38" fmla="*/ 48 w 755"/>
                <a:gd name="T39" fmla="*/ 90 h 636"/>
                <a:gd name="T40" fmla="*/ 30 w 755"/>
                <a:gd name="T41" fmla="*/ 72 h 636"/>
                <a:gd name="T42" fmla="*/ 24 w 755"/>
                <a:gd name="T43" fmla="*/ 60 h 636"/>
                <a:gd name="T44" fmla="*/ 12 w 755"/>
                <a:gd name="T45" fmla="*/ 48 h 636"/>
                <a:gd name="T46" fmla="*/ 6 w 755"/>
                <a:gd name="T47" fmla="*/ 30 h 636"/>
                <a:gd name="T48" fmla="*/ 0 w 755"/>
                <a:gd name="T49" fmla="*/ 18 h 636"/>
                <a:gd name="T50" fmla="*/ 0 w 755"/>
                <a:gd name="T51" fmla="*/ 0 h 636"/>
                <a:gd name="T52" fmla="*/ 0 w 755"/>
                <a:gd name="T53" fmla="*/ 348 h 636"/>
                <a:gd name="T54" fmla="*/ 0 w 755"/>
                <a:gd name="T55" fmla="*/ 366 h 636"/>
                <a:gd name="T56" fmla="*/ 6 w 755"/>
                <a:gd name="T57" fmla="*/ 384 h 636"/>
                <a:gd name="T58" fmla="*/ 12 w 755"/>
                <a:gd name="T59" fmla="*/ 396 h 636"/>
                <a:gd name="T60" fmla="*/ 24 w 755"/>
                <a:gd name="T61" fmla="*/ 408 h 636"/>
                <a:gd name="T62" fmla="*/ 36 w 755"/>
                <a:gd name="T63" fmla="*/ 420 h 636"/>
                <a:gd name="T64" fmla="*/ 54 w 755"/>
                <a:gd name="T65" fmla="*/ 438 h 636"/>
                <a:gd name="T66" fmla="*/ 72 w 755"/>
                <a:gd name="T67" fmla="*/ 456 h 636"/>
                <a:gd name="T68" fmla="*/ 90 w 755"/>
                <a:gd name="T69" fmla="*/ 462 h 636"/>
                <a:gd name="T70" fmla="*/ 114 w 755"/>
                <a:gd name="T71" fmla="*/ 480 h 636"/>
                <a:gd name="T72" fmla="*/ 144 w 755"/>
                <a:gd name="T73" fmla="*/ 492 h 636"/>
                <a:gd name="T74" fmla="*/ 162 w 755"/>
                <a:gd name="T75" fmla="*/ 504 h 636"/>
                <a:gd name="T76" fmla="*/ 198 w 755"/>
                <a:gd name="T77" fmla="*/ 516 h 636"/>
                <a:gd name="T78" fmla="*/ 222 w 755"/>
                <a:gd name="T79" fmla="*/ 528 h 636"/>
                <a:gd name="T80" fmla="*/ 264 w 755"/>
                <a:gd name="T81" fmla="*/ 540 h 636"/>
                <a:gd name="T82" fmla="*/ 306 w 755"/>
                <a:gd name="T83" fmla="*/ 552 h 636"/>
                <a:gd name="T84" fmla="*/ 330 w 755"/>
                <a:gd name="T85" fmla="*/ 564 h 636"/>
                <a:gd name="T86" fmla="*/ 377 w 755"/>
                <a:gd name="T87" fmla="*/ 576 h 636"/>
                <a:gd name="T88" fmla="*/ 425 w 755"/>
                <a:gd name="T89" fmla="*/ 588 h 636"/>
                <a:gd name="T90" fmla="*/ 455 w 755"/>
                <a:gd name="T91" fmla="*/ 594 h 636"/>
                <a:gd name="T92" fmla="*/ 509 w 755"/>
                <a:gd name="T93" fmla="*/ 606 h 636"/>
                <a:gd name="T94" fmla="*/ 545 w 755"/>
                <a:gd name="T95" fmla="*/ 612 h 636"/>
                <a:gd name="T96" fmla="*/ 599 w 755"/>
                <a:gd name="T97" fmla="*/ 618 h 636"/>
                <a:gd name="T98" fmla="*/ 659 w 755"/>
                <a:gd name="T99" fmla="*/ 624 h 636"/>
                <a:gd name="T100" fmla="*/ 695 w 755"/>
                <a:gd name="T101" fmla="*/ 630 h 636"/>
                <a:gd name="T102" fmla="*/ 755 w 755"/>
                <a:gd name="T103" fmla="*/ 636 h 6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55"/>
                <a:gd name="T157" fmla="*/ 0 h 636"/>
                <a:gd name="T158" fmla="*/ 755 w 755"/>
                <a:gd name="T159" fmla="*/ 636 h 6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55" h="636">
                  <a:moveTo>
                    <a:pt x="755" y="294"/>
                  </a:moveTo>
                  <a:lnTo>
                    <a:pt x="737" y="294"/>
                  </a:lnTo>
                  <a:lnTo>
                    <a:pt x="695" y="288"/>
                  </a:lnTo>
                  <a:lnTo>
                    <a:pt x="677" y="288"/>
                  </a:lnTo>
                  <a:lnTo>
                    <a:pt x="659" y="282"/>
                  </a:lnTo>
                  <a:lnTo>
                    <a:pt x="617" y="282"/>
                  </a:lnTo>
                  <a:lnTo>
                    <a:pt x="599" y="276"/>
                  </a:lnTo>
                  <a:lnTo>
                    <a:pt x="581" y="276"/>
                  </a:lnTo>
                  <a:lnTo>
                    <a:pt x="545" y="270"/>
                  </a:lnTo>
                  <a:lnTo>
                    <a:pt x="527" y="264"/>
                  </a:lnTo>
                  <a:lnTo>
                    <a:pt x="509" y="264"/>
                  </a:lnTo>
                  <a:lnTo>
                    <a:pt x="491" y="258"/>
                  </a:lnTo>
                  <a:lnTo>
                    <a:pt x="455" y="252"/>
                  </a:lnTo>
                  <a:lnTo>
                    <a:pt x="443" y="246"/>
                  </a:lnTo>
                  <a:lnTo>
                    <a:pt x="425" y="246"/>
                  </a:lnTo>
                  <a:lnTo>
                    <a:pt x="395" y="234"/>
                  </a:lnTo>
                  <a:lnTo>
                    <a:pt x="377" y="234"/>
                  </a:lnTo>
                  <a:lnTo>
                    <a:pt x="360" y="228"/>
                  </a:lnTo>
                  <a:lnTo>
                    <a:pt x="330" y="222"/>
                  </a:lnTo>
                  <a:lnTo>
                    <a:pt x="318" y="216"/>
                  </a:lnTo>
                  <a:lnTo>
                    <a:pt x="306" y="210"/>
                  </a:lnTo>
                  <a:lnTo>
                    <a:pt x="276" y="204"/>
                  </a:lnTo>
                  <a:lnTo>
                    <a:pt x="264" y="198"/>
                  </a:lnTo>
                  <a:lnTo>
                    <a:pt x="246" y="192"/>
                  </a:lnTo>
                  <a:lnTo>
                    <a:pt x="222" y="186"/>
                  </a:lnTo>
                  <a:lnTo>
                    <a:pt x="210" y="180"/>
                  </a:lnTo>
                  <a:lnTo>
                    <a:pt x="198" y="174"/>
                  </a:lnTo>
                  <a:lnTo>
                    <a:pt x="186" y="174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44" y="150"/>
                  </a:lnTo>
                  <a:lnTo>
                    <a:pt x="126" y="144"/>
                  </a:lnTo>
                  <a:lnTo>
                    <a:pt x="114" y="138"/>
                  </a:lnTo>
                  <a:lnTo>
                    <a:pt x="108" y="132"/>
                  </a:lnTo>
                  <a:lnTo>
                    <a:pt x="90" y="120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48" y="90"/>
                  </a:lnTo>
                  <a:lnTo>
                    <a:pt x="36" y="78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0" y="348"/>
                  </a:lnTo>
                  <a:lnTo>
                    <a:pt x="0" y="360"/>
                  </a:lnTo>
                  <a:lnTo>
                    <a:pt x="0" y="366"/>
                  </a:lnTo>
                  <a:lnTo>
                    <a:pt x="6" y="372"/>
                  </a:lnTo>
                  <a:lnTo>
                    <a:pt x="6" y="384"/>
                  </a:lnTo>
                  <a:lnTo>
                    <a:pt x="12" y="390"/>
                  </a:lnTo>
                  <a:lnTo>
                    <a:pt x="12" y="396"/>
                  </a:lnTo>
                  <a:lnTo>
                    <a:pt x="24" y="402"/>
                  </a:lnTo>
                  <a:lnTo>
                    <a:pt x="24" y="408"/>
                  </a:lnTo>
                  <a:lnTo>
                    <a:pt x="30" y="414"/>
                  </a:lnTo>
                  <a:lnTo>
                    <a:pt x="36" y="420"/>
                  </a:lnTo>
                  <a:lnTo>
                    <a:pt x="48" y="432"/>
                  </a:lnTo>
                  <a:lnTo>
                    <a:pt x="54" y="438"/>
                  </a:lnTo>
                  <a:lnTo>
                    <a:pt x="60" y="444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8" y="474"/>
                  </a:lnTo>
                  <a:lnTo>
                    <a:pt x="114" y="480"/>
                  </a:lnTo>
                  <a:lnTo>
                    <a:pt x="126" y="486"/>
                  </a:lnTo>
                  <a:lnTo>
                    <a:pt x="144" y="492"/>
                  </a:lnTo>
                  <a:lnTo>
                    <a:pt x="156" y="498"/>
                  </a:lnTo>
                  <a:lnTo>
                    <a:pt x="162" y="504"/>
                  </a:lnTo>
                  <a:lnTo>
                    <a:pt x="186" y="516"/>
                  </a:lnTo>
                  <a:lnTo>
                    <a:pt x="198" y="516"/>
                  </a:lnTo>
                  <a:lnTo>
                    <a:pt x="210" y="522"/>
                  </a:lnTo>
                  <a:lnTo>
                    <a:pt x="222" y="528"/>
                  </a:lnTo>
                  <a:lnTo>
                    <a:pt x="246" y="534"/>
                  </a:lnTo>
                  <a:lnTo>
                    <a:pt x="264" y="540"/>
                  </a:lnTo>
                  <a:lnTo>
                    <a:pt x="276" y="546"/>
                  </a:lnTo>
                  <a:lnTo>
                    <a:pt x="306" y="552"/>
                  </a:lnTo>
                  <a:lnTo>
                    <a:pt x="318" y="558"/>
                  </a:lnTo>
                  <a:lnTo>
                    <a:pt x="330" y="564"/>
                  </a:lnTo>
                  <a:lnTo>
                    <a:pt x="360" y="570"/>
                  </a:lnTo>
                  <a:lnTo>
                    <a:pt x="377" y="576"/>
                  </a:lnTo>
                  <a:lnTo>
                    <a:pt x="395" y="576"/>
                  </a:lnTo>
                  <a:lnTo>
                    <a:pt x="425" y="588"/>
                  </a:lnTo>
                  <a:lnTo>
                    <a:pt x="443" y="588"/>
                  </a:lnTo>
                  <a:lnTo>
                    <a:pt x="455" y="594"/>
                  </a:lnTo>
                  <a:lnTo>
                    <a:pt x="491" y="600"/>
                  </a:lnTo>
                  <a:lnTo>
                    <a:pt x="509" y="606"/>
                  </a:lnTo>
                  <a:lnTo>
                    <a:pt x="527" y="606"/>
                  </a:lnTo>
                  <a:lnTo>
                    <a:pt x="545" y="612"/>
                  </a:lnTo>
                  <a:lnTo>
                    <a:pt x="581" y="618"/>
                  </a:lnTo>
                  <a:lnTo>
                    <a:pt x="599" y="618"/>
                  </a:lnTo>
                  <a:lnTo>
                    <a:pt x="617" y="624"/>
                  </a:lnTo>
                  <a:lnTo>
                    <a:pt x="659" y="624"/>
                  </a:lnTo>
                  <a:lnTo>
                    <a:pt x="677" y="630"/>
                  </a:lnTo>
                  <a:lnTo>
                    <a:pt x="695" y="630"/>
                  </a:lnTo>
                  <a:lnTo>
                    <a:pt x="737" y="636"/>
                  </a:lnTo>
                  <a:lnTo>
                    <a:pt x="755" y="636"/>
                  </a:lnTo>
                  <a:lnTo>
                    <a:pt x="755" y="294"/>
                  </a:lnTo>
                  <a:close/>
                </a:path>
              </a:pathLst>
            </a:custGeom>
            <a:solidFill>
              <a:srgbClr val="1A1A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370" name="Freeform 156"/>
            <p:cNvSpPr>
              <a:spLocks/>
            </p:cNvSpPr>
            <p:nvPr/>
          </p:nvSpPr>
          <p:spPr bwMode="auto">
            <a:xfrm>
              <a:off x="2160" y="720"/>
              <a:ext cx="486" cy="636"/>
            </a:xfrm>
            <a:custGeom>
              <a:avLst/>
              <a:gdLst>
                <a:gd name="T0" fmla="*/ 486 w 486"/>
                <a:gd name="T1" fmla="*/ 0 h 636"/>
                <a:gd name="T2" fmla="*/ 0 w 486"/>
                <a:gd name="T3" fmla="*/ 294 h 636"/>
                <a:gd name="T4" fmla="*/ 0 w 486"/>
                <a:gd name="T5" fmla="*/ 636 h 636"/>
                <a:gd name="T6" fmla="*/ 486 w 486"/>
                <a:gd name="T7" fmla="*/ 342 h 636"/>
                <a:gd name="T8" fmla="*/ 486 w 486"/>
                <a:gd name="T9" fmla="*/ 0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6"/>
                <a:gd name="T16" fmla="*/ 0 h 636"/>
                <a:gd name="T17" fmla="*/ 486 w 486"/>
                <a:gd name="T18" fmla="*/ 636 h 6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6" h="636">
                  <a:moveTo>
                    <a:pt x="486" y="0"/>
                  </a:moveTo>
                  <a:lnTo>
                    <a:pt x="0" y="294"/>
                  </a:lnTo>
                  <a:lnTo>
                    <a:pt x="0" y="636"/>
                  </a:lnTo>
                  <a:lnTo>
                    <a:pt x="486" y="342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1A1A4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371" name="Freeform 157"/>
            <p:cNvSpPr>
              <a:spLocks/>
            </p:cNvSpPr>
            <p:nvPr/>
          </p:nvSpPr>
          <p:spPr bwMode="auto">
            <a:xfrm>
              <a:off x="1405" y="384"/>
              <a:ext cx="1241" cy="612"/>
            </a:xfrm>
            <a:custGeom>
              <a:avLst/>
              <a:gdLst>
                <a:gd name="T0" fmla="*/ 737 w 1241"/>
                <a:gd name="T1" fmla="*/ 612 h 612"/>
                <a:gd name="T2" fmla="*/ 677 w 1241"/>
                <a:gd name="T3" fmla="*/ 606 h 612"/>
                <a:gd name="T4" fmla="*/ 617 w 1241"/>
                <a:gd name="T5" fmla="*/ 600 h 612"/>
                <a:gd name="T6" fmla="*/ 581 w 1241"/>
                <a:gd name="T7" fmla="*/ 594 h 612"/>
                <a:gd name="T8" fmla="*/ 527 w 1241"/>
                <a:gd name="T9" fmla="*/ 582 h 612"/>
                <a:gd name="T10" fmla="*/ 491 w 1241"/>
                <a:gd name="T11" fmla="*/ 576 h 612"/>
                <a:gd name="T12" fmla="*/ 443 w 1241"/>
                <a:gd name="T13" fmla="*/ 564 h 612"/>
                <a:gd name="T14" fmla="*/ 395 w 1241"/>
                <a:gd name="T15" fmla="*/ 552 h 612"/>
                <a:gd name="T16" fmla="*/ 360 w 1241"/>
                <a:gd name="T17" fmla="*/ 546 h 612"/>
                <a:gd name="T18" fmla="*/ 318 w 1241"/>
                <a:gd name="T19" fmla="*/ 534 h 612"/>
                <a:gd name="T20" fmla="*/ 288 w 1241"/>
                <a:gd name="T21" fmla="*/ 528 h 612"/>
                <a:gd name="T22" fmla="*/ 246 w 1241"/>
                <a:gd name="T23" fmla="*/ 510 h 612"/>
                <a:gd name="T24" fmla="*/ 210 w 1241"/>
                <a:gd name="T25" fmla="*/ 498 h 612"/>
                <a:gd name="T26" fmla="*/ 186 w 1241"/>
                <a:gd name="T27" fmla="*/ 492 h 612"/>
                <a:gd name="T28" fmla="*/ 156 w 1241"/>
                <a:gd name="T29" fmla="*/ 474 h 612"/>
                <a:gd name="T30" fmla="*/ 126 w 1241"/>
                <a:gd name="T31" fmla="*/ 462 h 612"/>
                <a:gd name="T32" fmla="*/ 108 w 1241"/>
                <a:gd name="T33" fmla="*/ 450 h 612"/>
                <a:gd name="T34" fmla="*/ 78 w 1241"/>
                <a:gd name="T35" fmla="*/ 432 h 612"/>
                <a:gd name="T36" fmla="*/ 66 w 1241"/>
                <a:gd name="T37" fmla="*/ 426 h 612"/>
                <a:gd name="T38" fmla="*/ 48 w 1241"/>
                <a:gd name="T39" fmla="*/ 408 h 612"/>
                <a:gd name="T40" fmla="*/ 30 w 1241"/>
                <a:gd name="T41" fmla="*/ 390 h 612"/>
                <a:gd name="T42" fmla="*/ 24 w 1241"/>
                <a:gd name="T43" fmla="*/ 378 h 612"/>
                <a:gd name="T44" fmla="*/ 12 w 1241"/>
                <a:gd name="T45" fmla="*/ 366 h 612"/>
                <a:gd name="T46" fmla="*/ 6 w 1241"/>
                <a:gd name="T47" fmla="*/ 354 h 612"/>
                <a:gd name="T48" fmla="*/ 0 w 1241"/>
                <a:gd name="T49" fmla="*/ 336 h 612"/>
                <a:gd name="T50" fmla="*/ 0 w 1241"/>
                <a:gd name="T51" fmla="*/ 318 h 612"/>
                <a:gd name="T52" fmla="*/ 0 w 1241"/>
                <a:gd name="T53" fmla="*/ 306 h 612"/>
                <a:gd name="T54" fmla="*/ 6 w 1241"/>
                <a:gd name="T55" fmla="*/ 294 h 612"/>
                <a:gd name="T56" fmla="*/ 12 w 1241"/>
                <a:gd name="T57" fmla="*/ 276 h 612"/>
                <a:gd name="T58" fmla="*/ 18 w 1241"/>
                <a:gd name="T59" fmla="*/ 264 h 612"/>
                <a:gd name="T60" fmla="*/ 30 w 1241"/>
                <a:gd name="T61" fmla="*/ 246 h 612"/>
                <a:gd name="T62" fmla="*/ 42 w 1241"/>
                <a:gd name="T63" fmla="*/ 234 h 612"/>
                <a:gd name="T64" fmla="*/ 60 w 1241"/>
                <a:gd name="T65" fmla="*/ 222 h 612"/>
                <a:gd name="T66" fmla="*/ 78 w 1241"/>
                <a:gd name="T67" fmla="*/ 204 h 612"/>
                <a:gd name="T68" fmla="*/ 96 w 1241"/>
                <a:gd name="T69" fmla="*/ 192 h 612"/>
                <a:gd name="T70" fmla="*/ 126 w 1241"/>
                <a:gd name="T71" fmla="*/ 180 h 612"/>
                <a:gd name="T72" fmla="*/ 156 w 1241"/>
                <a:gd name="T73" fmla="*/ 162 h 612"/>
                <a:gd name="T74" fmla="*/ 174 w 1241"/>
                <a:gd name="T75" fmla="*/ 156 h 612"/>
                <a:gd name="T76" fmla="*/ 210 w 1241"/>
                <a:gd name="T77" fmla="*/ 138 h 612"/>
                <a:gd name="T78" fmla="*/ 234 w 1241"/>
                <a:gd name="T79" fmla="*/ 132 h 612"/>
                <a:gd name="T80" fmla="*/ 276 w 1241"/>
                <a:gd name="T81" fmla="*/ 120 h 612"/>
                <a:gd name="T82" fmla="*/ 318 w 1241"/>
                <a:gd name="T83" fmla="*/ 102 h 612"/>
                <a:gd name="T84" fmla="*/ 348 w 1241"/>
                <a:gd name="T85" fmla="*/ 96 h 612"/>
                <a:gd name="T86" fmla="*/ 395 w 1241"/>
                <a:gd name="T87" fmla="*/ 84 h 612"/>
                <a:gd name="T88" fmla="*/ 425 w 1241"/>
                <a:gd name="T89" fmla="*/ 78 h 612"/>
                <a:gd name="T90" fmla="*/ 473 w 1241"/>
                <a:gd name="T91" fmla="*/ 66 h 612"/>
                <a:gd name="T92" fmla="*/ 527 w 1241"/>
                <a:gd name="T93" fmla="*/ 54 h 612"/>
                <a:gd name="T94" fmla="*/ 563 w 1241"/>
                <a:gd name="T95" fmla="*/ 48 h 612"/>
                <a:gd name="T96" fmla="*/ 617 w 1241"/>
                <a:gd name="T97" fmla="*/ 42 h 612"/>
                <a:gd name="T98" fmla="*/ 677 w 1241"/>
                <a:gd name="T99" fmla="*/ 36 h 612"/>
                <a:gd name="T100" fmla="*/ 713 w 1241"/>
                <a:gd name="T101" fmla="*/ 30 h 612"/>
                <a:gd name="T102" fmla="*/ 773 w 1241"/>
                <a:gd name="T103" fmla="*/ 24 h 612"/>
                <a:gd name="T104" fmla="*/ 815 w 1241"/>
                <a:gd name="T105" fmla="*/ 18 h 612"/>
                <a:gd name="T106" fmla="*/ 875 w 1241"/>
                <a:gd name="T107" fmla="*/ 12 h 612"/>
                <a:gd name="T108" fmla="*/ 941 w 1241"/>
                <a:gd name="T109" fmla="*/ 6 h 612"/>
                <a:gd name="T110" fmla="*/ 983 w 1241"/>
                <a:gd name="T111" fmla="*/ 6 h 612"/>
                <a:gd name="T112" fmla="*/ 1043 w 1241"/>
                <a:gd name="T113" fmla="*/ 0 h 612"/>
                <a:gd name="T114" fmla="*/ 1091 w 1241"/>
                <a:gd name="T115" fmla="*/ 0 h 612"/>
                <a:gd name="T116" fmla="*/ 1151 w 1241"/>
                <a:gd name="T117" fmla="*/ 0 h 612"/>
                <a:gd name="T118" fmla="*/ 1217 w 1241"/>
                <a:gd name="T119" fmla="*/ 0 h 612"/>
                <a:gd name="T120" fmla="*/ 1241 w 1241"/>
                <a:gd name="T121" fmla="*/ 318 h 6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41"/>
                <a:gd name="T184" fmla="*/ 0 h 612"/>
                <a:gd name="T185" fmla="*/ 1241 w 1241"/>
                <a:gd name="T186" fmla="*/ 612 h 6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41" h="612">
                  <a:moveTo>
                    <a:pt x="755" y="612"/>
                  </a:moveTo>
                  <a:lnTo>
                    <a:pt x="737" y="612"/>
                  </a:lnTo>
                  <a:lnTo>
                    <a:pt x="695" y="606"/>
                  </a:lnTo>
                  <a:lnTo>
                    <a:pt x="677" y="606"/>
                  </a:lnTo>
                  <a:lnTo>
                    <a:pt x="659" y="600"/>
                  </a:lnTo>
                  <a:lnTo>
                    <a:pt x="617" y="600"/>
                  </a:lnTo>
                  <a:lnTo>
                    <a:pt x="599" y="594"/>
                  </a:lnTo>
                  <a:lnTo>
                    <a:pt x="581" y="594"/>
                  </a:lnTo>
                  <a:lnTo>
                    <a:pt x="563" y="588"/>
                  </a:lnTo>
                  <a:lnTo>
                    <a:pt x="527" y="582"/>
                  </a:lnTo>
                  <a:lnTo>
                    <a:pt x="509" y="582"/>
                  </a:lnTo>
                  <a:lnTo>
                    <a:pt x="491" y="576"/>
                  </a:lnTo>
                  <a:lnTo>
                    <a:pt x="455" y="570"/>
                  </a:lnTo>
                  <a:lnTo>
                    <a:pt x="443" y="564"/>
                  </a:lnTo>
                  <a:lnTo>
                    <a:pt x="425" y="564"/>
                  </a:lnTo>
                  <a:lnTo>
                    <a:pt x="395" y="552"/>
                  </a:lnTo>
                  <a:lnTo>
                    <a:pt x="377" y="552"/>
                  </a:lnTo>
                  <a:lnTo>
                    <a:pt x="360" y="546"/>
                  </a:lnTo>
                  <a:lnTo>
                    <a:pt x="330" y="540"/>
                  </a:lnTo>
                  <a:lnTo>
                    <a:pt x="318" y="534"/>
                  </a:lnTo>
                  <a:lnTo>
                    <a:pt x="306" y="528"/>
                  </a:lnTo>
                  <a:lnTo>
                    <a:pt x="288" y="528"/>
                  </a:lnTo>
                  <a:lnTo>
                    <a:pt x="264" y="516"/>
                  </a:lnTo>
                  <a:lnTo>
                    <a:pt x="246" y="510"/>
                  </a:lnTo>
                  <a:lnTo>
                    <a:pt x="234" y="510"/>
                  </a:lnTo>
                  <a:lnTo>
                    <a:pt x="210" y="498"/>
                  </a:lnTo>
                  <a:lnTo>
                    <a:pt x="198" y="492"/>
                  </a:lnTo>
                  <a:lnTo>
                    <a:pt x="186" y="492"/>
                  </a:lnTo>
                  <a:lnTo>
                    <a:pt x="162" y="480"/>
                  </a:lnTo>
                  <a:lnTo>
                    <a:pt x="156" y="474"/>
                  </a:lnTo>
                  <a:lnTo>
                    <a:pt x="144" y="468"/>
                  </a:lnTo>
                  <a:lnTo>
                    <a:pt x="126" y="462"/>
                  </a:lnTo>
                  <a:lnTo>
                    <a:pt x="114" y="456"/>
                  </a:lnTo>
                  <a:lnTo>
                    <a:pt x="108" y="450"/>
                  </a:lnTo>
                  <a:lnTo>
                    <a:pt x="96" y="444"/>
                  </a:lnTo>
                  <a:lnTo>
                    <a:pt x="78" y="432"/>
                  </a:lnTo>
                  <a:lnTo>
                    <a:pt x="72" y="432"/>
                  </a:lnTo>
                  <a:lnTo>
                    <a:pt x="66" y="426"/>
                  </a:lnTo>
                  <a:lnTo>
                    <a:pt x="54" y="414"/>
                  </a:lnTo>
                  <a:lnTo>
                    <a:pt x="48" y="408"/>
                  </a:lnTo>
                  <a:lnTo>
                    <a:pt x="42" y="402"/>
                  </a:lnTo>
                  <a:lnTo>
                    <a:pt x="30" y="390"/>
                  </a:lnTo>
                  <a:lnTo>
                    <a:pt x="24" y="384"/>
                  </a:lnTo>
                  <a:lnTo>
                    <a:pt x="24" y="378"/>
                  </a:lnTo>
                  <a:lnTo>
                    <a:pt x="12" y="372"/>
                  </a:lnTo>
                  <a:lnTo>
                    <a:pt x="12" y="366"/>
                  </a:lnTo>
                  <a:lnTo>
                    <a:pt x="6" y="360"/>
                  </a:lnTo>
                  <a:lnTo>
                    <a:pt x="6" y="354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6" y="294"/>
                  </a:lnTo>
                  <a:lnTo>
                    <a:pt x="6" y="288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18" y="264"/>
                  </a:lnTo>
                  <a:lnTo>
                    <a:pt x="24" y="252"/>
                  </a:lnTo>
                  <a:lnTo>
                    <a:pt x="30" y="246"/>
                  </a:lnTo>
                  <a:lnTo>
                    <a:pt x="36" y="240"/>
                  </a:lnTo>
                  <a:lnTo>
                    <a:pt x="42" y="234"/>
                  </a:lnTo>
                  <a:lnTo>
                    <a:pt x="54" y="228"/>
                  </a:lnTo>
                  <a:lnTo>
                    <a:pt x="60" y="222"/>
                  </a:lnTo>
                  <a:lnTo>
                    <a:pt x="66" y="216"/>
                  </a:lnTo>
                  <a:lnTo>
                    <a:pt x="78" y="204"/>
                  </a:lnTo>
                  <a:lnTo>
                    <a:pt x="90" y="198"/>
                  </a:lnTo>
                  <a:lnTo>
                    <a:pt x="96" y="192"/>
                  </a:lnTo>
                  <a:lnTo>
                    <a:pt x="114" y="186"/>
                  </a:lnTo>
                  <a:lnTo>
                    <a:pt x="126" y="180"/>
                  </a:lnTo>
                  <a:lnTo>
                    <a:pt x="132" y="174"/>
                  </a:lnTo>
                  <a:lnTo>
                    <a:pt x="156" y="162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6" y="150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34" y="132"/>
                  </a:lnTo>
                  <a:lnTo>
                    <a:pt x="264" y="120"/>
                  </a:lnTo>
                  <a:lnTo>
                    <a:pt x="276" y="120"/>
                  </a:lnTo>
                  <a:lnTo>
                    <a:pt x="288" y="114"/>
                  </a:lnTo>
                  <a:lnTo>
                    <a:pt x="318" y="102"/>
                  </a:lnTo>
                  <a:lnTo>
                    <a:pt x="330" y="102"/>
                  </a:lnTo>
                  <a:lnTo>
                    <a:pt x="348" y="96"/>
                  </a:lnTo>
                  <a:lnTo>
                    <a:pt x="377" y="90"/>
                  </a:lnTo>
                  <a:lnTo>
                    <a:pt x="395" y="84"/>
                  </a:lnTo>
                  <a:lnTo>
                    <a:pt x="407" y="78"/>
                  </a:lnTo>
                  <a:lnTo>
                    <a:pt x="425" y="78"/>
                  </a:lnTo>
                  <a:lnTo>
                    <a:pt x="455" y="72"/>
                  </a:lnTo>
                  <a:lnTo>
                    <a:pt x="473" y="66"/>
                  </a:lnTo>
                  <a:lnTo>
                    <a:pt x="491" y="66"/>
                  </a:lnTo>
                  <a:lnTo>
                    <a:pt x="527" y="54"/>
                  </a:lnTo>
                  <a:lnTo>
                    <a:pt x="545" y="54"/>
                  </a:lnTo>
                  <a:lnTo>
                    <a:pt x="563" y="48"/>
                  </a:lnTo>
                  <a:lnTo>
                    <a:pt x="599" y="42"/>
                  </a:lnTo>
                  <a:lnTo>
                    <a:pt x="617" y="42"/>
                  </a:lnTo>
                  <a:lnTo>
                    <a:pt x="635" y="36"/>
                  </a:lnTo>
                  <a:lnTo>
                    <a:pt x="677" y="36"/>
                  </a:lnTo>
                  <a:lnTo>
                    <a:pt x="695" y="30"/>
                  </a:lnTo>
                  <a:lnTo>
                    <a:pt x="713" y="30"/>
                  </a:lnTo>
                  <a:lnTo>
                    <a:pt x="737" y="24"/>
                  </a:lnTo>
                  <a:lnTo>
                    <a:pt x="773" y="24"/>
                  </a:lnTo>
                  <a:lnTo>
                    <a:pt x="797" y="18"/>
                  </a:lnTo>
                  <a:lnTo>
                    <a:pt x="815" y="18"/>
                  </a:lnTo>
                  <a:lnTo>
                    <a:pt x="857" y="12"/>
                  </a:lnTo>
                  <a:lnTo>
                    <a:pt x="875" y="12"/>
                  </a:lnTo>
                  <a:lnTo>
                    <a:pt x="899" y="12"/>
                  </a:lnTo>
                  <a:lnTo>
                    <a:pt x="941" y="6"/>
                  </a:lnTo>
                  <a:lnTo>
                    <a:pt x="959" y="6"/>
                  </a:lnTo>
                  <a:lnTo>
                    <a:pt x="983" y="6"/>
                  </a:lnTo>
                  <a:lnTo>
                    <a:pt x="1025" y="6"/>
                  </a:lnTo>
                  <a:lnTo>
                    <a:pt x="1043" y="0"/>
                  </a:lnTo>
                  <a:lnTo>
                    <a:pt x="1067" y="0"/>
                  </a:lnTo>
                  <a:lnTo>
                    <a:pt x="1091" y="0"/>
                  </a:lnTo>
                  <a:lnTo>
                    <a:pt x="1133" y="0"/>
                  </a:lnTo>
                  <a:lnTo>
                    <a:pt x="1151" y="0"/>
                  </a:lnTo>
                  <a:lnTo>
                    <a:pt x="1175" y="0"/>
                  </a:lnTo>
                  <a:lnTo>
                    <a:pt x="1217" y="0"/>
                  </a:lnTo>
                  <a:lnTo>
                    <a:pt x="1241" y="0"/>
                  </a:lnTo>
                  <a:lnTo>
                    <a:pt x="1241" y="318"/>
                  </a:lnTo>
                  <a:lnTo>
                    <a:pt x="755" y="612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372" name="Freeform 158"/>
            <p:cNvSpPr>
              <a:spLocks/>
            </p:cNvSpPr>
            <p:nvPr/>
          </p:nvSpPr>
          <p:spPr bwMode="auto">
            <a:xfrm>
              <a:off x="2160" y="702"/>
              <a:ext cx="1727" cy="666"/>
            </a:xfrm>
            <a:custGeom>
              <a:avLst/>
              <a:gdLst>
                <a:gd name="T0" fmla="*/ 1721 w 1727"/>
                <a:gd name="T1" fmla="*/ 18 h 666"/>
                <a:gd name="T2" fmla="*/ 1721 w 1727"/>
                <a:gd name="T3" fmla="*/ 36 h 666"/>
                <a:gd name="T4" fmla="*/ 1709 w 1727"/>
                <a:gd name="T5" fmla="*/ 60 h 666"/>
                <a:gd name="T6" fmla="*/ 1691 w 1727"/>
                <a:gd name="T7" fmla="*/ 78 h 666"/>
                <a:gd name="T8" fmla="*/ 1667 w 1727"/>
                <a:gd name="T9" fmla="*/ 102 h 666"/>
                <a:gd name="T10" fmla="*/ 1637 w 1727"/>
                <a:gd name="T11" fmla="*/ 120 h 666"/>
                <a:gd name="T12" fmla="*/ 1601 w 1727"/>
                <a:gd name="T13" fmla="*/ 144 h 666"/>
                <a:gd name="T14" fmla="*/ 1559 w 1727"/>
                <a:gd name="T15" fmla="*/ 162 h 666"/>
                <a:gd name="T16" fmla="*/ 1511 w 1727"/>
                <a:gd name="T17" fmla="*/ 180 h 666"/>
                <a:gd name="T18" fmla="*/ 1463 w 1727"/>
                <a:gd name="T19" fmla="*/ 198 h 666"/>
                <a:gd name="T20" fmla="*/ 1409 w 1727"/>
                <a:gd name="T21" fmla="*/ 216 h 666"/>
                <a:gd name="T22" fmla="*/ 1361 w 1727"/>
                <a:gd name="T23" fmla="*/ 228 h 666"/>
                <a:gd name="T24" fmla="*/ 1301 w 1727"/>
                <a:gd name="T25" fmla="*/ 246 h 666"/>
                <a:gd name="T26" fmla="*/ 1229 w 1727"/>
                <a:gd name="T27" fmla="*/ 258 h 666"/>
                <a:gd name="T28" fmla="*/ 1157 w 1727"/>
                <a:gd name="T29" fmla="*/ 270 h 666"/>
                <a:gd name="T30" fmla="*/ 1085 w 1727"/>
                <a:gd name="T31" fmla="*/ 282 h 666"/>
                <a:gd name="T32" fmla="*/ 1007 w 1727"/>
                <a:gd name="T33" fmla="*/ 294 h 666"/>
                <a:gd name="T34" fmla="*/ 929 w 1727"/>
                <a:gd name="T35" fmla="*/ 300 h 666"/>
                <a:gd name="T36" fmla="*/ 846 w 1727"/>
                <a:gd name="T37" fmla="*/ 306 h 666"/>
                <a:gd name="T38" fmla="*/ 762 w 1727"/>
                <a:gd name="T39" fmla="*/ 312 h 666"/>
                <a:gd name="T40" fmla="*/ 678 w 1727"/>
                <a:gd name="T41" fmla="*/ 318 h 666"/>
                <a:gd name="T42" fmla="*/ 612 w 1727"/>
                <a:gd name="T43" fmla="*/ 318 h 666"/>
                <a:gd name="T44" fmla="*/ 528 w 1727"/>
                <a:gd name="T45" fmla="*/ 324 h 666"/>
                <a:gd name="T46" fmla="*/ 444 w 1727"/>
                <a:gd name="T47" fmla="*/ 324 h 666"/>
                <a:gd name="T48" fmla="*/ 354 w 1727"/>
                <a:gd name="T49" fmla="*/ 318 h 666"/>
                <a:gd name="T50" fmla="*/ 270 w 1727"/>
                <a:gd name="T51" fmla="*/ 318 h 666"/>
                <a:gd name="T52" fmla="*/ 186 w 1727"/>
                <a:gd name="T53" fmla="*/ 312 h 666"/>
                <a:gd name="T54" fmla="*/ 102 w 1727"/>
                <a:gd name="T55" fmla="*/ 306 h 666"/>
                <a:gd name="T56" fmla="*/ 18 w 1727"/>
                <a:gd name="T57" fmla="*/ 300 h 666"/>
                <a:gd name="T58" fmla="*/ 18 w 1727"/>
                <a:gd name="T59" fmla="*/ 642 h 666"/>
                <a:gd name="T60" fmla="*/ 102 w 1727"/>
                <a:gd name="T61" fmla="*/ 648 h 666"/>
                <a:gd name="T62" fmla="*/ 186 w 1727"/>
                <a:gd name="T63" fmla="*/ 654 h 666"/>
                <a:gd name="T64" fmla="*/ 270 w 1727"/>
                <a:gd name="T65" fmla="*/ 660 h 666"/>
                <a:gd name="T66" fmla="*/ 354 w 1727"/>
                <a:gd name="T67" fmla="*/ 660 h 666"/>
                <a:gd name="T68" fmla="*/ 444 w 1727"/>
                <a:gd name="T69" fmla="*/ 666 h 666"/>
                <a:gd name="T70" fmla="*/ 528 w 1727"/>
                <a:gd name="T71" fmla="*/ 666 h 666"/>
                <a:gd name="T72" fmla="*/ 612 w 1727"/>
                <a:gd name="T73" fmla="*/ 660 h 666"/>
                <a:gd name="T74" fmla="*/ 678 w 1727"/>
                <a:gd name="T75" fmla="*/ 660 h 666"/>
                <a:gd name="T76" fmla="*/ 762 w 1727"/>
                <a:gd name="T77" fmla="*/ 654 h 666"/>
                <a:gd name="T78" fmla="*/ 846 w 1727"/>
                <a:gd name="T79" fmla="*/ 648 h 666"/>
                <a:gd name="T80" fmla="*/ 929 w 1727"/>
                <a:gd name="T81" fmla="*/ 642 h 666"/>
                <a:gd name="T82" fmla="*/ 1007 w 1727"/>
                <a:gd name="T83" fmla="*/ 636 h 666"/>
                <a:gd name="T84" fmla="*/ 1085 w 1727"/>
                <a:gd name="T85" fmla="*/ 624 h 666"/>
                <a:gd name="T86" fmla="*/ 1157 w 1727"/>
                <a:gd name="T87" fmla="*/ 612 h 666"/>
                <a:gd name="T88" fmla="*/ 1229 w 1727"/>
                <a:gd name="T89" fmla="*/ 600 h 666"/>
                <a:gd name="T90" fmla="*/ 1301 w 1727"/>
                <a:gd name="T91" fmla="*/ 588 h 666"/>
                <a:gd name="T92" fmla="*/ 1361 w 1727"/>
                <a:gd name="T93" fmla="*/ 570 h 666"/>
                <a:gd name="T94" fmla="*/ 1409 w 1727"/>
                <a:gd name="T95" fmla="*/ 558 h 666"/>
                <a:gd name="T96" fmla="*/ 1463 w 1727"/>
                <a:gd name="T97" fmla="*/ 540 h 666"/>
                <a:gd name="T98" fmla="*/ 1511 w 1727"/>
                <a:gd name="T99" fmla="*/ 522 h 666"/>
                <a:gd name="T100" fmla="*/ 1559 w 1727"/>
                <a:gd name="T101" fmla="*/ 504 h 666"/>
                <a:gd name="T102" fmla="*/ 1601 w 1727"/>
                <a:gd name="T103" fmla="*/ 486 h 666"/>
                <a:gd name="T104" fmla="*/ 1637 w 1727"/>
                <a:gd name="T105" fmla="*/ 462 h 666"/>
                <a:gd name="T106" fmla="*/ 1667 w 1727"/>
                <a:gd name="T107" fmla="*/ 444 h 666"/>
                <a:gd name="T108" fmla="*/ 1691 w 1727"/>
                <a:gd name="T109" fmla="*/ 420 h 666"/>
                <a:gd name="T110" fmla="*/ 1709 w 1727"/>
                <a:gd name="T111" fmla="*/ 402 h 666"/>
                <a:gd name="T112" fmla="*/ 1721 w 1727"/>
                <a:gd name="T113" fmla="*/ 378 h 666"/>
                <a:gd name="T114" fmla="*/ 1721 w 1727"/>
                <a:gd name="T115" fmla="*/ 360 h 666"/>
                <a:gd name="T116" fmla="*/ 1727 w 1727"/>
                <a:gd name="T117" fmla="*/ 0 h 66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27"/>
                <a:gd name="T178" fmla="*/ 0 h 666"/>
                <a:gd name="T179" fmla="*/ 1727 w 1727"/>
                <a:gd name="T180" fmla="*/ 666 h 66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27" h="666">
                  <a:moveTo>
                    <a:pt x="1727" y="0"/>
                  </a:moveTo>
                  <a:lnTo>
                    <a:pt x="1727" y="6"/>
                  </a:lnTo>
                  <a:lnTo>
                    <a:pt x="1721" y="18"/>
                  </a:lnTo>
                  <a:lnTo>
                    <a:pt x="1721" y="24"/>
                  </a:lnTo>
                  <a:lnTo>
                    <a:pt x="1721" y="30"/>
                  </a:lnTo>
                  <a:lnTo>
                    <a:pt x="1721" y="36"/>
                  </a:lnTo>
                  <a:lnTo>
                    <a:pt x="1715" y="48"/>
                  </a:lnTo>
                  <a:lnTo>
                    <a:pt x="1709" y="54"/>
                  </a:lnTo>
                  <a:lnTo>
                    <a:pt x="1709" y="60"/>
                  </a:lnTo>
                  <a:lnTo>
                    <a:pt x="1697" y="66"/>
                  </a:lnTo>
                  <a:lnTo>
                    <a:pt x="1691" y="72"/>
                  </a:lnTo>
                  <a:lnTo>
                    <a:pt x="1691" y="78"/>
                  </a:lnTo>
                  <a:lnTo>
                    <a:pt x="1679" y="90"/>
                  </a:lnTo>
                  <a:lnTo>
                    <a:pt x="1673" y="96"/>
                  </a:lnTo>
                  <a:lnTo>
                    <a:pt x="1667" y="102"/>
                  </a:lnTo>
                  <a:lnTo>
                    <a:pt x="1655" y="108"/>
                  </a:lnTo>
                  <a:lnTo>
                    <a:pt x="1643" y="114"/>
                  </a:lnTo>
                  <a:lnTo>
                    <a:pt x="1637" y="120"/>
                  </a:lnTo>
                  <a:lnTo>
                    <a:pt x="1625" y="126"/>
                  </a:lnTo>
                  <a:lnTo>
                    <a:pt x="1607" y="138"/>
                  </a:lnTo>
                  <a:lnTo>
                    <a:pt x="1601" y="144"/>
                  </a:lnTo>
                  <a:lnTo>
                    <a:pt x="1589" y="150"/>
                  </a:lnTo>
                  <a:lnTo>
                    <a:pt x="1571" y="156"/>
                  </a:lnTo>
                  <a:lnTo>
                    <a:pt x="1559" y="162"/>
                  </a:lnTo>
                  <a:lnTo>
                    <a:pt x="1547" y="168"/>
                  </a:lnTo>
                  <a:lnTo>
                    <a:pt x="1535" y="174"/>
                  </a:lnTo>
                  <a:lnTo>
                    <a:pt x="1511" y="180"/>
                  </a:lnTo>
                  <a:lnTo>
                    <a:pt x="1499" y="186"/>
                  </a:lnTo>
                  <a:lnTo>
                    <a:pt x="1487" y="192"/>
                  </a:lnTo>
                  <a:lnTo>
                    <a:pt x="1463" y="198"/>
                  </a:lnTo>
                  <a:lnTo>
                    <a:pt x="1451" y="204"/>
                  </a:lnTo>
                  <a:lnTo>
                    <a:pt x="1433" y="210"/>
                  </a:lnTo>
                  <a:lnTo>
                    <a:pt x="1409" y="216"/>
                  </a:lnTo>
                  <a:lnTo>
                    <a:pt x="1391" y="222"/>
                  </a:lnTo>
                  <a:lnTo>
                    <a:pt x="1379" y="222"/>
                  </a:lnTo>
                  <a:lnTo>
                    <a:pt x="1361" y="228"/>
                  </a:lnTo>
                  <a:lnTo>
                    <a:pt x="1331" y="234"/>
                  </a:lnTo>
                  <a:lnTo>
                    <a:pt x="1313" y="240"/>
                  </a:lnTo>
                  <a:lnTo>
                    <a:pt x="1301" y="246"/>
                  </a:lnTo>
                  <a:lnTo>
                    <a:pt x="1265" y="252"/>
                  </a:lnTo>
                  <a:lnTo>
                    <a:pt x="1247" y="252"/>
                  </a:lnTo>
                  <a:lnTo>
                    <a:pt x="1229" y="258"/>
                  </a:lnTo>
                  <a:lnTo>
                    <a:pt x="1193" y="264"/>
                  </a:lnTo>
                  <a:lnTo>
                    <a:pt x="1181" y="270"/>
                  </a:lnTo>
                  <a:lnTo>
                    <a:pt x="1157" y="270"/>
                  </a:lnTo>
                  <a:lnTo>
                    <a:pt x="1139" y="276"/>
                  </a:lnTo>
                  <a:lnTo>
                    <a:pt x="1103" y="282"/>
                  </a:lnTo>
                  <a:lnTo>
                    <a:pt x="1085" y="282"/>
                  </a:lnTo>
                  <a:lnTo>
                    <a:pt x="1067" y="282"/>
                  </a:lnTo>
                  <a:lnTo>
                    <a:pt x="1025" y="288"/>
                  </a:lnTo>
                  <a:lnTo>
                    <a:pt x="1007" y="294"/>
                  </a:lnTo>
                  <a:lnTo>
                    <a:pt x="989" y="294"/>
                  </a:lnTo>
                  <a:lnTo>
                    <a:pt x="947" y="300"/>
                  </a:lnTo>
                  <a:lnTo>
                    <a:pt x="929" y="300"/>
                  </a:lnTo>
                  <a:lnTo>
                    <a:pt x="911" y="306"/>
                  </a:lnTo>
                  <a:lnTo>
                    <a:pt x="888" y="306"/>
                  </a:lnTo>
                  <a:lnTo>
                    <a:pt x="846" y="306"/>
                  </a:lnTo>
                  <a:lnTo>
                    <a:pt x="828" y="312"/>
                  </a:lnTo>
                  <a:lnTo>
                    <a:pt x="804" y="312"/>
                  </a:lnTo>
                  <a:lnTo>
                    <a:pt x="762" y="312"/>
                  </a:lnTo>
                  <a:lnTo>
                    <a:pt x="744" y="318"/>
                  </a:lnTo>
                  <a:lnTo>
                    <a:pt x="720" y="318"/>
                  </a:lnTo>
                  <a:lnTo>
                    <a:pt x="678" y="318"/>
                  </a:lnTo>
                  <a:lnTo>
                    <a:pt x="660" y="318"/>
                  </a:lnTo>
                  <a:lnTo>
                    <a:pt x="636" y="318"/>
                  </a:lnTo>
                  <a:lnTo>
                    <a:pt x="612" y="318"/>
                  </a:lnTo>
                  <a:lnTo>
                    <a:pt x="570" y="324"/>
                  </a:lnTo>
                  <a:lnTo>
                    <a:pt x="552" y="324"/>
                  </a:lnTo>
                  <a:lnTo>
                    <a:pt x="528" y="324"/>
                  </a:lnTo>
                  <a:lnTo>
                    <a:pt x="486" y="324"/>
                  </a:lnTo>
                  <a:lnTo>
                    <a:pt x="462" y="324"/>
                  </a:lnTo>
                  <a:lnTo>
                    <a:pt x="444" y="324"/>
                  </a:lnTo>
                  <a:lnTo>
                    <a:pt x="396" y="324"/>
                  </a:lnTo>
                  <a:lnTo>
                    <a:pt x="378" y="324"/>
                  </a:lnTo>
                  <a:lnTo>
                    <a:pt x="354" y="318"/>
                  </a:lnTo>
                  <a:lnTo>
                    <a:pt x="336" y="318"/>
                  </a:lnTo>
                  <a:lnTo>
                    <a:pt x="288" y="318"/>
                  </a:lnTo>
                  <a:lnTo>
                    <a:pt x="270" y="318"/>
                  </a:lnTo>
                  <a:lnTo>
                    <a:pt x="246" y="318"/>
                  </a:lnTo>
                  <a:lnTo>
                    <a:pt x="204" y="312"/>
                  </a:lnTo>
                  <a:lnTo>
                    <a:pt x="186" y="312"/>
                  </a:lnTo>
                  <a:lnTo>
                    <a:pt x="162" y="312"/>
                  </a:lnTo>
                  <a:lnTo>
                    <a:pt x="120" y="306"/>
                  </a:lnTo>
                  <a:lnTo>
                    <a:pt x="102" y="306"/>
                  </a:lnTo>
                  <a:lnTo>
                    <a:pt x="78" y="306"/>
                  </a:lnTo>
                  <a:lnTo>
                    <a:pt x="60" y="306"/>
                  </a:lnTo>
                  <a:lnTo>
                    <a:pt x="18" y="300"/>
                  </a:lnTo>
                  <a:lnTo>
                    <a:pt x="0" y="294"/>
                  </a:lnTo>
                  <a:lnTo>
                    <a:pt x="0" y="636"/>
                  </a:lnTo>
                  <a:lnTo>
                    <a:pt x="18" y="642"/>
                  </a:lnTo>
                  <a:lnTo>
                    <a:pt x="60" y="648"/>
                  </a:lnTo>
                  <a:lnTo>
                    <a:pt x="78" y="648"/>
                  </a:lnTo>
                  <a:lnTo>
                    <a:pt x="102" y="648"/>
                  </a:lnTo>
                  <a:lnTo>
                    <a:pt x="120" y="648"/>
                  </a:lnTo>
                  <a:lnTo>
                    <a:pt x="162" y="654"/>
                  </a:lnTo>
                  <a:lnTo>
                    <a:pt x="186" y="654"/>
                  </a:lnTo>
                  <a:lnTo>
                    <a:pt x="204" y="654"/>
                  </a:lnTo>
                  <a:lnTo>
                    <a:pt x="246" y="660"/>
                  </a:lnTo>
                  <a:lnTo>
                    <a:pt x="270" y="660"/>
                  </a:lnTo>
                  <a:lnTo>
                    <a:pt x="288" y="660"/>
                  </a:lnTo>
                  <a:lnTo>
                    <a:pt x="336" y="660"/>
                  </a:lnTo>
                  <a:lnTo>
                    <a:pt x="354" y="660"/>
                  </a:lnTo>
                  <a:lnTo>
                    <a:pt x="378" y="666"/>
                  </a:lnTo>
                  <a:lnTo>
                    <a:pt x="396" y="666"/>
                  </a:lnTo>
                  <a:lnTo>
                    <a:pt x="444" y="666"/>
                  </a:lnTo>
                  <a:lnTo>
                    <a:pt x="462" y="666"/>
                  </a:lnTo>
                  <a:lnTo>
                    <a:pt x="486" y="666"/>
                  </a:lnTo>
                  <a:lnTo>
                    <a:pt x="528" y="666"/>
                  </a:lnTo>
                  <a:lnTo>
                    <a:pt x="552" y="666"/>
                  </a:lnTo>
                  <a:lnTo>
                    <a:pt x="570" y="666"/>
                  </a:lnTo>
                  <a:lnTo>
                    <a:pt x="612" y="660"/>
                  </a:lnTo>
                  <a:lnTo>
                    <a:pt x="636" y="660"/>
                  </a:lnTo>
                  <a:lnTo>
                    <a:pt x="660" y="660"/>
                  </a:lnTo>
                  <a:lnTo>
                    <a:pt x="678" y="660"/>
                  </a:lnTo>
                  <a:lnTo>
                    <a:pt x="720" y="660"/>
                  </a:lnTo>
                  <a:lnTo>
                    <a:pt x="744" y="660"/>
                  </a:lnTo>
                  <a:lnTo>
                    <a:pt x="762" y="654"/>
                  </a:lnTo>
                  <a:lnTo>
                    <a:pt x="804" y="654"/>
                  </a:lnTo>
                  <a:lnTo>
                    <a:pt x="828" y="654"/>
                  </a:lnTo>
                  <a:lnTo>
                    <a:pt x="846" y="648"/>
                  </a:lnTo>
                  <a:lnTo>
                    <a:pt x="888" y="648"/>
                  </a:lnTo>
                  <a:lnTo>
                    <a:pt x="911" y="648"/>
                  </a:lnTo>
                  <a:lnTo>
                    <a:pt x="929" y="642"/>
                  </a:lnTo>
                  <a:lnTo>
                    <a:pt x="947" y="642"/>
                  </a:lnTo>
                  <a:lnTo>
                    <a:pt x="989" y="636"/>
                  </a:lnTo>
                  <a:lnTo>
                    <a:pt x="1007" y="636"/>
                  </a:lnTo>
                  <a:lnTo>
                    <a:pt x="1025" y="630"/>
                  </a:lnTo>
                  <a:lnTo>
                    <a:pt x="1067" y="624"/>
                  </a:lnTo>
                  <a:lnTo>
                    <a:pt x="1085" y="624"/>
                  </a:lnTo>
                  <a:lnTo>
                    <a:pt x="1103" y="624"/>
                  </a:lnTo>
                  <a:lnTo>
                    <a:pt x="1139" y="618"/>
                  </a:lnTo>
                  <a:lnTo>
                    <a:pt x="1157" y="612"/>
                  </a:lnTo>
                  <a:lnTo>
                    <a:pt x="1181" y="612"/>
                  </a:lnTo>
                  <a:lnTo>
                    <a:pt x="1193" y="606"/>
                  </a:lnTo>
                  <a:lnTo>
                    <a:pt x="1229" y="600"/>
                  </a:lnTo>
                  <a:lnTo>
                    <a:pt x="1247" y="594"/>
                  </a:lnTo>
                  <a:lnTo>
                    <a:pt x="1265" y="594"/>
                  </a:lnTo>
                  <a:lnTo>
                    <a:pt x="1301" y="588"/>
                  </a:lnTo>
                  <a:lnTo>
                    <a:pt x="1313" y="582"/>
                  </a:lnTo>
                  <a:lnTo>
                    <a:pt x="1331" y="576"/>
                  </a:lnTo>
                  <a:lnTo>
                    <a:pt x="1361" y="570"/>
                  </a:lnTo>
                  <a:lnTo>
                    <a:pt x="1379" y="564"/>
                  </a:lnTo>
                  <a:lnTo>
                    <a:pt x="1391" y="564"/>
                  </a:lnTo>
                  <a:lnTo>
                    <a:pt x="1409" y="558"/>
                  </a:lnTo>
                  <a:lnTo>
                    <a:pt x="1433" y="552"/>
                  </a:lnTo>
                  <a:lnTo>
                    <a:pt x="1451" y="546"/>
                  </a:lnTo>
                  <a:lnTo>
                    <a:pt x="1463" y="540"/>
                  </a:lnTo>
                  <a:lnTo>
                    <a:pt x="1487" y="534"/>
                  </a:lnTo>
                  <a:lnTo>
                    <a:pt x="1499" y="528"/>
                  </a:lnTo>
                  <a:lnTo>
                    <a:pt x="1511" y="522"/>
                  </a:lnTo>
                  <a:lnTo>
                    <a:pt x="1535" y="516"/>
                  </a:lnTo>
                  <a:lnTo>
                    <a:pt x="1547" y="510"/>
                  </a:lnTo>
                  <a:lnTo>
                    <a:pt x="1559" y="504"/>
                  </a:lnTo>
                  <a:lnTo>
                    <a:pt x="1571" y="498"/>
                  </a:lnTo>
                  <a:lnTo>
                    <a:pt x="1589" y="492"/>
                  </a:lnTo>
                  <a:lnTo>
                    <a:pt x="1601" y="486"/>
                  </a:lnTo>
                  <a:lnTo>
                    <a:pt x="1607" y="480"/>
                  </a:lnTo>
                  <a:lnTo>
                    <a:pt x="1625" y="468"/>
                  </a:lnTo>
                  <a:lnTo>
                    <a:pt x="1637" y="462"/>
                  </a:lnTo>
                  <a:lnTo>
                    <a:pt x="1643" y="456"/>
                  </a:lnTo>
                  <a:lnTo>
                    <a:pt x="1655" y="450"/>
                  </a:lnTo>
                  <a:lnTo>
                    <a:pt x="1667" y="444"/>
                  </a:lnTo>
                  <a:lnTo>
                    <a:pt x="1673" y="438"/>
                  </a:lnTo>
                  <a:lnTo>
                    <a:pt x="1679" y="432"/>
                  </a:lnTo>
                  <a:lnTo>
                    <a:pt x="1691" y="420"/>
                  </a:lnTo>
                  <a:lnTo>
                    <a:pt x="1691" y="414"/>
                  </a:lnTo>
                  <a:lnTo>
                    <a:pt x="1697" y="408"/>
                  </a:lnTo>
                  <a:lnTo>
                    <a:pt x="1709" y="402"/>
                  </a:lnTo>
                  <a:lnTo>
                    <a:pt x="1709" y="396"/>
                  </a:lnTo>
                  <a:lnTo>
                    <a:pt x="1715" y="390"/>
                  </a:lnTo>
                  <a:lnTo>
                    <a:pt x="1721" y="378"/>
                  </a:lnTo>
                  <a:lnTo>
                    <a:pt x="1721" y="372"/>
                  </a:lnTo>
                  <a:lnTo>
                    <a:pt x="1721" y="366"/>
                  </a:lnTo>
                  <a:lnTo>
                    <a:pt x="1721" y="360"/>
                  </a:lnTo>
                  <a:lnTo>
                    <a:pt x="1727" y="348"/>
                  </a:lnTo>
                  <a:lnTo>
                    <a:pt x="1727" y="342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3373" name="Freeform 159"/>
            <p:cNvSpPr>
              <a:spLocks/>
            </p:cNvSpPr>
            <p:nvPr/>
          </p:nvSpPr>
          <p:spPr bwMode="auto">
            <a:xfrm>
              <a:off x="2160" y="384"/>
              <a:ext cx="1727" cy="642"/>
            </a:xfrm>
            <a:custGeom>
              <a:avLst/>
              <a:gdLst>
                <a:gd name="T0" fmla="*/ 552 w 1727"/>
                <a:gd name="T1" fmla="*/ 0 h 642"/>
                <a:gd name="T2" fmla="*/ 636 w 1727"/>
                <a:gd name="T3" fmla="*/ 0 h 642"/>
                <a:gd name="T4" fmla="*/ 720 w 1727"/>
                <a:gd name="T5" fmla="*/ 6 h 642"/>
                <a:gd name="T6" fmla="*/ 804 w 1727"/>
                <a:gd name="T7" fmla="*/ 12 h 642"/>
                <a:gd name="T8" fmla="*/ 888 w 1727"/>
                <a:gd name="T9" fmla="*/ 18 h 642"/>
                <a:gd name="T10" fmla="*/ 971 w 1727"/>
                <a:gd name="T11" fmla="*/ 24 h 642"/>
                <a:gd name="T12" fmla="*/ 1049 w 1727"/>
                <a:gd name="T13" fmla="*/ 36 h 642"/>
                <a:gd name="T14" fmla="*/ 1121 w 1727"/>
                <a:gd name="T15" fmla="*/ 42 h 642"/>
                <a:gd name="T16" fmla="*/ 1181 w 1727"/>
                <a:gd name="T17" fmla="*/ 54 h 642"/>
                <a:gd name="T18" fmla="*/ 1247 w 1727"/>
                <a:gd name="T19" fmla="*/ 66 h 642"/>
                <a:gd name="T20" fmla="*/ 1313 w 1727"/>
                <a:gd name="T21" fmla="*/ 78 h 642"/>
                <a:gd name="T22" fmla="*/ 1379 w 1727"/>
                <a:gd name="T23" fmla="*/ 96 h 642"/>
                <a:gd name="T24" fmla="*/ 1433 w 1727"/>
                <a:gd name="T25" fmla="*/ 114 h 642"/>
                <a:gd name="T26" fmla="*/ 1487 w 1727"/>
                <a:gd name="T27" fmla="*/ 132 h 642"/>
                <a:gd name="T28" fmla="*/ 1535 w 1727"/>
                <a:gd name="T29" fmla="*/ 150 h 642"/>
                <a:gd name="T30" fmla="*/ 1583 w 1727"/>
                <a:gd name="T31" fmla="*/ 168 h 642"/>
                <a:gd name="T32" fmla="*/ 1619 w 1727"/>
                <a:gd name="T33" fmla="*/ 186 h 642"/>
                <a:gd name="T34" fmla="*/ 1649 w 1727"/>
                <a:gd name="T35" fmla="*/ 210 h 642"/>
                <a:gd name="T36" fmla="*/ 1679 w 1727"/>
                <a:gd name="T37" fmla="*/ 234 h 642"/>
                <a:gd name="T38" fmla="*/ 1697 w 1727"/>
                <a:gd name="T39" fmla="*/ 252 h 642"/>
                <a:gd name="T40" fmla="*/ 1715 w 1727"/>
                <a:gd name="T41" fmla="*/ 276 h 642"/>
                <a:gd name="T42" fmla="*/ 1721 w 1727"/>
                <a:gd name="T43" fmla="*/ 300 h 642"/>
                <a:gd name="T44" fmla="*/ 1727 w 1727"/>
                <a:gd name="T45" fmla="*/ 318 h 642"/>
                <a:gd name="T46" fmla="*/ 1721 w 1727"/>
                <a:gd name="T47" fmla="*/ 342 h 642"/>
                <a:gd name="T48" fmla="*/ 1715 w 1727"/>
                <a:gd name="T49" fmla="*/ 366 h 642"/>
                <a:gd name="T50" fmla="*/ 1697 w 1727"/>
                <a:gd name="T51" fmla="*/ 384 h 642"/>
                <a:gd name="T52" fmla="*/ 1679 w 1727"/>
                <a:gd name="T53" fmla="*/ 408 h 642"/>
                <a:gd name="T54" fmla="*/ 1649 w 1727"/>
                <a:gd name="T55" fmla="*/ 432 h 642"/>
                <a:gd name="T56" fmla="*/ 1619 w 1727"/>
                <a:gd name="T57" fmla="*/ 450 h 642"/>
                <a:gd name="T58" fmla="*/ 1583 w 1727"/>
                <a:gd name="T59" fmla="*/ 468 h 642"/>
                <a:gd name="T60" fmla="*/ 1535 w 1727"/>
                <a:gd name="T61" fmla="*/ 492 h 642"/>
                <a:gd name="T62" fmla="*/ 1487 w 1727"/>
                <a:gd name="T63" fmla="*/ 510 h 642"/>
                <a:gd name="T64" fmla="*/ 1433 w 1727"/>
                <a:gd name="T65" fmla="*/ 528 h 642"/>
                <a:gd name="T66" fmla="*/ 1379 w 1727"/>
                <a:gd name="T67" fmla="*/ 540 h 642"/>
                <a:gd name="T68" fmla="*/ 1313 w 1727"/>
                <a:gd name="T69" fmla="*/ 558 h 642"/>
                <a:gd name="T70" fmla="*/ 1247 w 1727"/>
                <a:gd name="T71" fmla="*/ 570 h 642"/>
                <a:gd name="T72" fmla="*/ 1181 w 1727"/>
                <a:gd name="T73" fmla="*/ 588 h 642"/>
                <a:gd name="T74" fmla="*/ 1103 w 1727"/>
                <a:gd name="T75" fmla="*/ 600 h 642"/>
                <a:gd name="T76" fmla="*/ 1025 w 1727"/>
                <a:gd name="T77" fmla="*/ 606 h 642"/>
                <a:gd name="T78" fmla="*/ 947 w 1727"/>
                <a:gd name="T79" fmla="*/ 618 h 642"/>
                <a:gd name="T80" fmla="*/ 870 w 1727"/>
                <a:gd name="T81" fmla="*/ 624 h 642"/>
                <a:gd name="T82" fmla="*/ 786 w 1727"/>
                <a:gd name="T83" fmla="*/ 630 h 642"/>
                <a:gd name="T84" fmla="*/ 702 w 1727"/>
                <a:gd name="T85" fmla="*/ 636 h 642"/>
                <a:gd name="T86" fmla="*/ 612 w 1727"/>
                <a:gd name="T87" fmla="*/ 636 h 642"/>
                <a:gd name="T88" fmla="*/ 528 w 1727"/>
                <a:gd name="T89" fmla="*/ 642 h 642"/>
                <a:gd name="T90" fmla="*/ 444 w 1727"/>
                <a:gd name="T91" fmla="*/ 642 h 642"/>
                <a:gd name="T92" fmla="*/ 354 w 1727"/>
                <a:gd name="T93" fmla="*/ 636 h 642"/>
                <a:gd name="T94" fmla="*/ 270 w 1727"/>
                <a:gd name="T95" fmla="*/ 636 h 642"/>
                <a:gd name="T96" fmla="*/ 186 w 1727"/>
                <a:gd name="T97" fmla="*/ 630 h 642"/>
                <a:gd name="T98" fmla="*/ 102 w 1727"/>
                <a:gd name="T99" fmla="*/ 624 h 642"/>
                <a:gd name="T100" fmla="*/ 18 w 1727"/>
                <a:gd name="T101" fmla="*/ 618 h 642"/>
                <a:gd name="T102" fmla="*/ 486 w 1727"/>
                <a:gd name="T103" fmla="*/ 0 h 6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27"/>
                <a:gd name="T157" fmla="*/ 0 h 642"/>
                <a:gd name="T158" fmla="*/ 1727 w 1727"/>
                <a:gd name="T159" fmla="*/ 642 h 64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27" h="642">
                  <a:moveTo>
                    <a:pt x="486" y="0"/>
                  </a:moveTo>
                  <a:lnTo>
                    <a:pt x="504" y="0"/>
                  </a:lnTo>
                  <a:lnTo>
                    <a:pt x="552" y="0"/>
                  </a:lnTo>
                  <a:lnTo>
                    <a:pt x="570" y="0"/>
                  </a:lnTo>
                  <a:lnTo>
                    <a:pt x="594" y="0"/>
                  </a:lnTo>
                  <a:lnTo>
                    <a:pt x="636" y="0"/>
                  </a:lnTo>
                  <a:lnTo>
                    <a:pt x="660" y="0"/>
                  </a:lnTo>
                  <a:lnTo>
                    <a:pt x="678" y="0"/>
                  </a:lnTo>
                  <a:lnTo>
                    <a:pt x="720" y="6"/>
                  </a:lnTo>
                  <a:lnTo>
                    <a:pt x="744" y="6"/>
                  </a:lnTo>
                  <a:lnTo>
                    <a:pt x="762" y="6"/>
                  </a:lnTo>
                  <a:lnTo>
                    <a:pt x="804" y="12"/>
                  </a:lnTo>
                  <a:lnTo>
                    <a:pt x="828" y="12"/>
                  </a:lnTo>
                  <a:lnTo>
                    <a:pt x="846" y="12"/>
                  </a:lnTo>
                  <a:lnTo>
                    <a:pt x="888" y="18"/>
                  </a:lnTo>
                  <a:lnTo>
                    <a:pt x="911" y="18"/>
                  </a:lnTo>
                  <a:lnTo>
                    <a:pt x="929" y="18"/>
                  </a:lnTo>
                  <a:lnTo>
                    <a:pt x="971" y="24"/>
                  </a:lnTo>
                  <a:lnTo>
                    <a:pt x="989" y="24"/>
                  </a:lnTo>
                  <a:lnTo>
                    <a:pt x="1007" y="30"/>
                  </a:lnTo>
                  <a:lnTo>
                    <a:pt x="1049" y="36"/>
                  </a:lnTo>
                  <a:lnTo>
                    <a:pt x="1067" y="36"/>
                  </a:lnTo>
                  <a:lnTo>
                    <a:pt x="1085" y="36"/>
                  </a:lnTo>
                  <a:lnTo>
                    <a:pt x="1121" y="42"/>
                  </a:lnTo>
                  <a:lnTo>
                    <a:pt x="1139" y="48"/>
                  </a:lnTo>
                  <a:lnTo>
                    <a:pt x="1157" y="48"/>
                  </a:lnTo>
                  <a:lnTo>
                    <a:pt x="1181" y="54"/>
                  </a:lnTo>
                  <a:lnTo>
                    <a:pt x="1211" y="60"/>
                  </a:lnTo>
                  <a:lnTo>
                    <a:pt x="1229" y="66"/>
                  </a:lnTo>
                  <a:lnTo>
                    <a:pt x="1247" y="66"/>
                  </a:lnTo>
                  <a:lnTo>
                    <a:pt x="1283" y="72"/>
                  </a:lnTo>
                  <a:lnTo>
                    <a:pt x="1301" y="78"/>
                  </a:lnTo>
                  <a:lnTo>
                    <a:pt x="1313" y="78"/>
                  </a:lnTo>
                  <a:lnTo>
                    <a:pt x="1349" y="90"/>
                  </a:lnTo>
                  <a:lnTo>
                    <a:pt x="1361" y="90"/>
                  </a:lnTo>
                  <a:lnTo>
                    <a:pt x="1379" y="96"/>
                  </a:lnTo>
                  <a:lnTo>
                    <a:pt x="1409" y="102"/>
                  </a:lnTo>
                  <a:lnTo>
                    <a:pt x="1421" y="108"/>
                  </a:lnTo>
                  <a:lnTo>
                    <a:pt x="1433" y="114"/>
                  </a:lnTo>
                  <a:lnTo>
                    <a:pt x="1463" y="120"/>
                  </a:lnTo>
                  <a:lnTo>
                    <a:pt x="1475" y="126"/>
                  </a:lnTo>
                  <a:lnTo>
                    <a:pt x="1487" y="132"/>
                  </a:lnTo>
                  <a:lnTo>
                    <a:pt x="1511" y="138"/>
                  </a:lnTo>
                  <a:lnTo>
                    <a:pt x="1523" y="144"/>
                  </a:lnTo>
                  <a:lnTo>
                    <a:pt x="1535" y="150"/>
                  </a:lnTo>
                  <a:lnTo>
                    <a:pt x="1559" y="156"/>
                  </a:lnTo>
                  <a:lnTo>
                    <a:pt x="1571" y="162"/>
                  </a:lnTo>
                  <a:lnTo>
                    <a:pt x="1583" y="168"/>
                  </a:lnTo>
                  <a:lnTo>
                    <a:pt x="1601" y="180"/>
                  </a:lnTo>
                  <a:lnTo>
                    <a:pt x="1607" y="186"/>
                  </a:lnTo>
                  <a:lnTo>
                    <a:pt x="1619" y="186"/>
                  </a:lnTo>
                  <a:lnTo>
                    <a:pt x="1637" y="198"/>
                  </a:lnTo>
                  <a:lnTo>
                    <a:pt x="1643" y="204"/>
                  </a:lnTo>
                  <a:lnTo>
                    <a:pt x="1649" y="210"/>
                  </a:lnTo>
                  <a:lnTo>
                    <a:pt x="1667" y="222"/>
                  </a:lnTo>
                  <a:lnTo>
                    <a:pt x="1673" y="228"/>
                  </a:lnTo>
                  <a:lnTo>
                    <a:pt x="1679" y="234"/>
                  </a:lnTo>
                  <a:lnTo>
                    <a:pt x="1691" y="240"/>
                  </a:lnTo>
                  <a:lnTo>
                    <a:pt x="1691" y="246"/>
                  </a:lnTo>
                  <a:lnTo>
                    <a:pt x="1697" y="252"/>
                  </a:lnTo>
                  <a:lnTo>
                    <a:pt x="1709" y="264"/>
                  </a:lnTo>
                  <a:lnTo>
                    <a:pt x="1709" y="270"/>
                  </a:lnTo>
                  <a:lnTo>
                    <a:pt x="1715" y="276"/>
                  </a:lnTo>
                  <a:lnTo>
                    <a:pt x="1721" y="288"/>
                  </a:lnTo>
                  <a:lnTo>
                    <a:pt x="1721" y="294"/>
                  </a:lnTo>
                  <a:lnTo>
                    <a:pt x="1721" y="300"/>
                  </a:lnTo>
                  <a:lnTo>
                    <a:pt x="1727" y="306"/>
                  </a:lnTo>
                  <a:lnTo>
                    <a:pt x="1727" y="312"/>
                  </a:lnTo>
                  <a:lnTo>
                    <a:pt x="1727" y="318"/>
                  </a:lnTo>
                  <a:lnTo>
                    <a:pt x="1727" y="330"/>
                  </a:lnTo>
                  <a:lnTo>
                    <a:pt x="1721" y="336"/>
                  </a:lnTo>
                  <a:lnTo>
                    <a:pt x="1721" y="342"/>
                  </a:lnTo>
                  <a:lnTo>
                    <a:pt x="1721" y="354"/>
                  </a:lnTo>
                  <a:lnTo>
                    <a:pt x="1715" y="360"/>
                  </a:lnTo>
                  <a:lnTo>
                    <a:pt x="1715" y="366"/>
                  </a:lnTo>
                  <a:lnTo>
                    <a:pt x="1709" y="378"/>
                  </a:lnTo>
                  <a:lnTo>
                    <a:pt x="1703" y="378"/>
                  </a:lnTo>
                  <a:lnTo>
                    <a:pt x="1697" y="384"/>
                  </a:lnTo>
                  <a:lnTo>
                    <a:pt x="1691" y="390"/>
                  </a:lnTo>
                  <a:lnTo>
                    <a:pt x="1685" y="402"/>
                  </a:lnTo>
                  <a:lnTo>
                    <a:pt x="1679" y="408"/>
                  </a:lnTo>
                  <a:lnTo>
                    <a:pt x="1673" y="414"/>
                  </a:lnTo>
                  <a:lnTo>
                    <a:pt x="1655" y="426"/>
                  </a:lnTo>
                  <a:lnTo>
                    <a:pt x="1649" y="432"/>
                  </a:lnTo>
                  <a:lnTo>
                    <a:pt x="1643" y="432"/>
                  </a:lnTo>
                  <a:lnTo>
                    <a:pt x="1625" y="444"/>
                  </a:lnTo>
                  <a:lnTo>
                    <a:pt x="1619" y="450"/>
                  </a:lnTo>
                  <a:lnTo>
                    <a:pt x="1607" y="456"/>
                  </a:lnTo>
                  <a:lnTo>
                    <a:pt x="1589" y="468"/>
                  </a:lnTo>
                  <a:lnTo>
                    <a:pt x="1583" y="468"/>
                  </a:lnTo>
                  <a:lnTo>
                    <a:pt x="1571" y="474"/>
                  </a:lnTo>
                  <a:lnTo>
                    <a:pt x="1547" y="486"/>
                  </a:lnTo>
                  <a:lnTo>
                    <a:pt x="1535" y="492"/>
                  </a:lnTo>
                  <a:lnTo>
                    <a:pt x="1523" y="492"/>
                  </a:lnTo>
                  <a:lnTo>
                    <a:pt x="1499" y="504"/>
                  </a:lnTo>
                  <a:lnTo>
                    <a:pt x="1487" y="510"/>
                  </a:lnTo>
                  <a:lnTo>
                    <a:pt x="1475" y="510"/>
                  </a:lnTo>
                  <a:lnTo>
                    <a:pt x="1451" y="522"/>
                  </a:lnTo>
                  <a:lnTo>
                    <a:pt x="1433" y="528"/>
                  </a:lnTo>
                  <a:lnTo>
                    <a:pt x="1421" y="528"/>
                  </a:lnTo>
                  <a:lnTo>
                    <a:pt x="1391" y="540"/>
                  </a:lnTo>
                  <a:lnTo>
                    <a:pt x="1379" y="540"/>
                  </a:lnTo>
                  <a:lnTo>
                    <a:pt x="1361" y="546"/>
                  </a:lnTo>
                  <a:lnTo>
                    <a:pt x="1331" y="552"/>
                  </a:lnTo>
                  <a:lnTo>
                    <a:pt x="1313" y="558"/>
                  </a:lnTo>
                  <a:lnTo>
                    <a:pt x="1301" y="564"/>
                  </a:lnTo>
                  <a:lnTo>
                    <a:pt x="1265" y="570"/>
                  </a:lnTo>
                  <a:lnTo>
                    <a:pt x="1247" y="570"/>
                  </a:lnTo>
                  <a:lnTo>
                    <a:pt x="1229" y="576"/>
                  </a:lnTo>
                  <a:lnTo>
                    <a:pt x="1193" y="582"/>
                  </a:lnTo>
                  <a:lnTo>
                    <a:pt x="1181" y="588"/>
                  </a:lnTo>
                  <a:lnTo>
                    <a:pt x="1157" y="588"/>
                  </a:lnTo>
                  <a:lnTo>
                    <a:pt x="1121" y="594"/>
                  </a:lnTo>
                  <a:lnTo>
                    <a:pt x="1103" y="600"/>
                  </a:lnTo>
                  <a:lnTo>
                    <a:pt x="1085" y="600"/>
                  </a:lnTo>
                  <a:lnTo>
                    <a:pt x="1049" y="606"/>
                  </a:lnTo>
                  <a:lnTo>
                    <a:pt x="1025" y="606"/>
                  </a:lnTo>
                  <a:lnTo>
                    <a:pt x="1007" y="612"/>
                  </a:lnTo>
                  <a:lnTo>
                    <a:pt x="971" y="612"/>
                  </a:lnTo>
                  <a:lnTo>
                    <a:pt x="947" y="618"/>
                  </a:lnTo>
                  <a:lnTo>
                    <a:pt x="929" y="618"/>
                  </a:lnTo>
                  <a:lnTo>
                    <a:pt x="888" y="624"/>
                  </a:lnTo>
                  <a:lnTo>
                    <a:pt x="870" y="624"/>
                  </a:lnTo>
                  <a:lnTo>
                    <a:pt x="846" y="624"/>
                  </a:lnTo>
                  <a:lnTo>
                    <a:pt x="804" y="630"/>
                  </a:lnTo>
                  <a:lnTo>
                    <a:pt x="786" y="630"/>
                  </a:lnTo>
                  <a:lnTo>
                    <a:pt x="762" y="630"/>
                  </a:lnTo>
                  <a:lnTo>
                    <a:pt x="720" y="636"/>
                  </a:lnTo>
                  <a:lnTo>
                    <a:pt x="702" y="636"/>
                  </a:lnTo>
                  <a:lnTo>
                    <a:pt x="678" y="636"/>
                  </a:lnTo>
                  <a:lnTo>
                    <a:pt x="660" y="636"/>
                  </a:lnTo>
                  <a:lnTo>
                    <a:pt x="612" y="636"/>
                  </a:lnTo>
                  <a:lnTo>
                    <a:pt x="594" y="642"/>
                  </a:lnTo>
                  <a:lnTo>
                    <a:pt x="570" y="642"/>
                  </a:lnTo>
                  <a:lnTo>
                    <a:pt x="528" y="642"/>
                  </a:lnTo>
                  <a:lnTo>
                    <a:pt x="504" y="642"/>
                  </a:lnTo>
                  <a:lnTo>
                    <a:pt x="486" y="642"/>
                  </a:lnTo>
                  <a:lnTo>
                    <a:pt x="444" y="642"/>
                  </a:lnTo>
                  <a:lnTo>
                    <a:pt x="420" y="642"/>
                  </a:lnTo>
                  <a:lnTo>
                    <a:pt x="396" y="642"/>
                  </a:lnTo>
                  <a:lnTo>
                    <a:pt x="354" y="636"/>
                  </a:lnTo>
                  <a:lnTo>
                    <a:pt x="336" y="636"/>
                  </a:lnTo>
                  <a:lnTo>
                    <a:pt x="312" y="636"/>
                  </a:lnTo>
                  <a:lnTo>
                    <a:pt x="270" y="636"/>
                  </a:lnTo>
                  <a:lnTo>
                    <a:pt x="246" y="636"/>
                  </a:lnTo>
                  <a:lnTo>
                    <a:pt x="228" y="636"/>
                  </a:lnTo>
                  <a:lnTo>
                    <a:pt x="186" y="630"/>
                  </a:lnTo>
                  <a:lnTo>
                    <a:pt x="162" y="630"/>
                  </a:lnTo>
                  <a:lnTo>
                    <a:pt x="144" y="630"/>
                  </a:lnTo>
                  <a:lnTo>
                    <a:pt x="102" y="624"/>
                  </a:lnTo>
                  <a:lnTo>
                    <a:pt x="78" y="624"/>
                  </a:lnTo>
                  <a:lnTo>
                    <a:pt x="60" y="624"/>
                  </a:lnTo>
                  <a:lnTo>
                    <a:pt x="18" y="618"/>
                  </a:lnTo>
                  <a:lnTo>
                    <a:pt x="0" y="612"/>
                  </a:lnTo>
                  <a:lnTo>
                    <a:pt x="486" y="318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48290" name="Rectangle 162"/>
          <p:cNvSpPr>
            <a:spLocks noChangeArrowheads="1"/>
          </p:cNvSpPr>
          <p:nvPr/>
        </p:nvSpPr>
        <p:spPr bwMode="auto">
          <a:xfrm>
            <a:off x="7313729" y="6360673"/>
            <a:ext cx="342900" cy="381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292" name="Rectangle 164"/>
          <p:cNvSpPr>
            <a:spLocks noChangeArrowheads="1"/>
          </p:cNvSpPr>
          <p:nvPr/>
        </p:nvSpPr>
        <p:spPr bwMode="auto">
          <a:xfrm>
            <a:off x="7370983" y="5749567"/>
            <a:ext cx="342900" cy="381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293" name="Text Box 165"/>
          <p:cNvSpPr txBox="1">
            <a:spLocks noChangeArrowheads="1"/>
          </p:cNvSpPr>
          <p:nvPr/>
        </p:nvSpPr>
        <p:spPr bwMode="auto">
          <a:xfrm>
            <a:off x="5905201" y="32200"/>
            <a:ext cx="1257300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43.53%</a:t>
            </a:r>
          </a:p>
        </p:txBody>
      </p:sp>
      <p:sp>
        <p:nvSpPr>
          <p:cNvPr id="48294" name="Text Box 166"/>
          <p:cNvSpPr txBox="1">
            <a:spLocks noChangeArrowheads="1"/>
          </p:cNvSpPr>
          <p:nvPr/>
        </p:nvSpPr>
        <p:spPr bwMode="auto">
          <a:xfrm>
            <a:off x="7713883" y="688308"/>
            <a:ext cx="1314450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56.47%</a:t>
            </a:r>
          </a:p>
        </p:txBody>
      </p:sp>
      <p:sp>
        <p:nvSpPr>
          <p:cNvPr id="48295" name="Rectangle 167"/>
          <p:cNvSpPr>
            <a:spLocks noChangeArrowheads="1"/>
          </p:cNvSpPr>
          <p:nvPr/>
        </p:nvSpPr>
        <p:spPr bwMode="auto">
          <a:xfrm>
            <a:off x="8229600" y="5749567"/>
            <a:ext cx="4103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MĨ</a:t>
            </a:r>
          </a:p>
        </p:txBody>
      </p:sp>
      <p:sp>
        <p:nvSpPr>
          <p:cNvPr id="48296" name="Rectangle 168"/>
          <p:cNvSpPr>
            <a:spLocks noChangeArrowheads="1"/>
          </p:cNvSpPr>
          <p:nvPr/>
        </p:nvSpPr>
        <p:spPr bwMode="auto">
          <a:xfrm>
            <a:off x="7799352" y="6353421"/>
            <a:ext cx="1083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giới</a:t>
            </a: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83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2441E-6 L 0.20833 -0.4937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8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24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8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8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8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8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48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8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8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8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8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8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8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8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8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8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8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8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4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3" grpId="0" animBg="1"/>
      <p:bldP spid="48163" grpId="1" animBg="1"/>
      <p:bldP spid="48175" grpId="0"/>
      <p:bldP spid="48175" grpId="1"/>
      <p:bldP spid="48176" grpId="0"/>
      <p:bldP spid="48176" grpId="1"/>
      <p:bldP spid="48204" grpId="0"/>
      <p:bldP spid="48206" grpId="0"/>
      <p:bldP spid="48208" grpId="0"/>
      <p:bldP spid="48210" grpId="0"/>
      <p:bldP spid="48212" grpId="0"/>
      <p:bldP spid="48214" grpId="0"/>
      <p:bldP spid="48271" grpId="0" animBg="1"/>
      <p:bldP spid="48271" grpId="1" animBg="1"/>
      <p:bldP spid="48272" grpId="0" animBg="1"/>
      <p:bldP spid="48272" grpId="1" animBg="1"/>
      <p:bldP spid="48279" grpId="0" animBg="1"/>
      <p:bldP spid="48279" grpId="1" animBg="1"/>
      <p:bldP spid="48290" grpId="0" animBg="1"/>
      <p:bldP spid="48290" grpId="1" animBg="1"/>
      <p:bldP spid="48292" grpId="0" animBg="1"/>
      <p:bldP spid="48292" grpId="1" animBg="1"/>
      <p:bldP spid="48292" grpId="2" animBg="1"/>
      <p:bldP spid="48293" grpId="0"/>
      <p:bldP spid="48293" grpId="1"/>
      <p:bldP spid="48294" grpId="0"/>
      <p:bldP spid="48294" grpId="1"/>
      <p:bldP spid="48295" grpId="0"/>
      <p:bldP spid="48295" grpId="1"/>
      <p:bldP spid="48296" grpId="0"/>
      <p:bldP spid="482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53" descr="D:\PHAM GIANG NAM\GIAO TRINH BAI GIANG\GIAO AN LSu NGA\HINH - ANH\Du lieu moi\Boeing 747S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3771968"/>
            <a:ext cx="3406772" cy="30860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7" name="Picture 6" descr="24_oilship_50p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88964"/>
            <a:ext cx="4608368" cy="3183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4" name="Rectangle 11"/>
          <p:cNvSpPr>
            <a:spLocks noChangeArrowheads="1"/>
          </p:cNvSpPr>
          <p:nvPr/>
        </p:nvSpPr>
        <p:spPr bwMode="auto">
          <a:xfrm>
            <a:off x="1638301" y="42863"/>
            <a:ext cx="5822156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72" tIns="56336" rIns="112672" bIns="56336">
            <a:spAutoFit/>
          </a:bodyPr>
          <a:lstStyle>
            <a:lvl1pPr defTabSz="1127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27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27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27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27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60000"/>
              <a:buFontTx/>
              <a:buNone/>
            </a:pPr>
            <a:r>
              <a:rPr lang="en-US" altLang="en-US" sz="35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tựu công nghiệp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368" y="609600"/>
            <a:ext cx="4535632" cy="3162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5664" y="3771968"/>
            <a:ext cx="4508335" cy="3157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04418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ChangeArrowheads="1"/>
          </p:cNvSpPr>
          <p:nvPr/>
        </p:nvSpPr>
        <p:spPr bwMode="auto">
          <a:xfrm>
            <a:off x="1622824" y="2"/>
            <a:ext cx="5822156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72" tIns="56336" rIns="112672" bIns="56336">
            <a:spAutoFit/>
          </a:bodyPr>
          <a:lstStyle>
            <a:lvl1pPr defTabSz="11271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271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271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271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271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271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chemeClr val="hlink"/>
              </a:buClr>
              <a:buSzPct val="60000"/>
              <a:buFontTx/>
              <a:buNone/>
            </a:pPr>
            <a:r>
              <a:rPr lang="en-US" alt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altLang="en-US" sz="3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7" y="422275"/>
            <a:ext cx="4597643" cy="315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57202"/>
            <a:ext cx="4572000" cy="3159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611291" cy="324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1291" y="3616327"/>
            <a:ext cx="4532709" cy="3241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394651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5630467" y="5775325"/>
            <a:ext cx="227383" cy="3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2560" tIns="56280" rIns="112560" bIns="5628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7" name="Text Box 16"/>
          <p:cNvSpPr txBox="1">
            <a:spLocks noChangeArrowheads="1"/>
          </p:cNvSpPr>
          <p:nvPr/>
        </p:nvSpPr>
        <p:spPr bwMode="auto">
          <a:xfrm>
            <a:off x="2844405" y="2714625"/>
            <a:ext cx="597694" cy="4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00" tIns="56300" rIns="112600" bIns="5630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2200" b="1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6388" name="Object 19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76667710"/>
              </p:ext>
            </p:extLst>
          </p:nvPr>
        </p:nvGraphicFramePr>
        <p:xfrm>
          <a:off x="0" y="76200"/>
          <a:ext cx="371475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4200550" imgH="5153032" progId="MSGraph.Chart.8">
                  <p:embed followColorScheme="full"/>
                </p:oleObj>
              </mc:Choice>
              <mc:Fallback>
                <p:oleObj name="Chart" r:id="rId3" imgW="4200550" imgH="5153032" progId="MSGraph.Chart.8">
                  <p:embed followColorScheme="full"/>
                  <p:pic>
                    <p:nvPicPr>
                      <p:cNvPr id="1638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"/>
                        <a:ext cx="371475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22"/>
          <p:cNvSpPr txBox="1">
            <a:spLocks noChangeArrowheads="1"/>
          </p:cNvSpPr>
          <p:nvPr/>
        </p:nvSpPr>
        <p:spPr bwMode="auto">
          <a:xfrm>
            <a:off x="0" y="5562600"/>
            <a:ext cx="3657600" cy="49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584" tIns="56292" rIns="112584" bIns="56292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Nắm</a:t>
            </a:r>
            <a:r>
              <a:rPr lang="en-US" alt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¾ </a:t>
            </a:r>
            <a:r>
              <a:rPr lang="en-US" alt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trữ</a:t>
            </a:r>
            <a:r>
              <a:rPr lang="en-US" alt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alt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vàng</a:t>
            </a:r>
            <a:endParaRPr lang="en-US" alt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2" descr="http://www.dongcong.net/photogallery/vang-USA/vusa_clip_image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0"/>
            <a:ext cx="5486400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http://www.dongcong.net/photogallery/vang-USA/vusa_clip_image0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3352800"/>
            <a:ext cx="54864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9357" name="Rectangle 3"/>
          <p:cNvSpPr>
            <a:spLocks noChangeArrowheads="1"/>
          </p:cNvSpPr>
          <p:nvPr/>
        </p:nvSpPr>
        <p:spPr bwMode="auto">
          <a:xfrm>
            <a:off x="0" y="6415088"/>
            <a:ext cx="9144000" cy="446230"/>
          </a:xfrm>
          <a:prstGeom prst="rect">
            <a:avLst/>
          </a:prstGeom>
          <a:noFill/>
          <a:ln>
            <a:noFill/>
          </a:ln>
        </p:spPr>
        <p:txBody>
          <a:bodyPr wrap="square" lIns="91397" tIns="45697" rIns="91397" bIns="45697">
            <a:spAutoFit/>
          </a:bodyPr>
          <a:lstStyle/>
          <a:p>
            <a:pPr algn="ctr" defTabSz="912813">
              <a:defRPr/>
            </a:pPr>
            <a:r>
              <a:rPr lang="vi-VN" sz="23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Bức tường vàng cao 3 m, Kho chứa vàng rộng bằng sân bóng đá. </a:t>
            </a:r>
            <a:endParaRPr lang="en-US" sz="23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586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177" y="4102254"/>
            <a:ext cx="4587718" cy="2890107"/>
            <a:chOff x="3096" y="2592"/>
            <a:chExt cx="2321" cy="1648"/>
          </a:xfrm>
        </p:grpSpPr>
        <p:pic>
          <p:nvPicPr>
            <p:cNvPr id="231437" name="Picture 3" descr="f15-23sq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2592"/>
              <a:ext cx="2316" cy="1648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438" name="Text Box 4"/>
            <p:cNvSpPr txBox="1">
              <a:spLocks noChangeArrowheads="1"/>
            </p:cNvSpPr>
            <p:nvPr/>
          </p:nvSpPr>
          <p:spPr bwMode="auto">
            <a:xfrm>
              <a:off x="3401" y="4019"/>
              <a:ext cx="201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defTabSz="111537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cs typeface="Times New Roman" pitchFamily="18" charset="0"/>
                </a:rPr>
                <a:t>M</a:t>
              </a:r>
              <a:r>
                <a:rPr lang="vi-VN" altLang="en-US" dirty="0">
                  <a:solidFill>
                    <a:srgbClr val="000000"/>
                  </a:solidFill>
                  <a:cs typeface="Times New Roman" pitchFamily="18" charset="0"/>
                </a:rPr>
                <a:t>áy bay siêu</a:t>
              </a:r>
              <a:r>
                <a:rPr lang="en-US" altLang="en-US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altLang="en-US" dirty="0" err="1">
                  <a:solidFill>
                    <a:srgbClr val="000000"/>
                  </a:solidFill>
                  <a:cs typeface="Times New Roman" pitchFamily="18" charset="0"/>
                </a:rPr>
                <a:t>thanh</a:t>
              </a:r>
              <a:endParaRPr lang="en-US" altLang="en-US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914117"/>
            <a:ext cx="4577836" cy="3113598"/>
            <a:chOff x="432" y="748"/>
            <a:chExt cx="2064" cy="1566"/>
          </a:xfrm>
        </p:grpSpPr>
        <p:pic>
          <p:nvPicPr>
            <p:cNvPr id="231435" name="Picture 6" descr="nuclear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52"/>
              <a:ext cx="2064" cy="1562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436" name="Text Box 7"/>
            <p:cNvSpPr txBox="1">
              <a:spLocks noChangeArrowheads="1"/>
            </p:cNvSpPr>
            <p:nvPr/>
          </p:nvSpPr>
          <p:spPr bwMode="auto">
            <a:xfrm>
              <a:off x="432" y="748"/>
              <a:ext cx="2016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defTabSz="111537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dirty="0" err="1">
                  <a:solidFill>
                    <a:srgbClr val="FFFF00"/>
                  </a:solidFill>
                  <a:cs typeface="Times New Roman" pitchFamily="18" charset="0"/>
                </a:rPr>
                <a:t>Bom</a:t>
              </a:r>
              <a:r>
                <a:rPr lang="en-US" altLang="en-US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vi-VN" altLang="en-US" dirty="0">
                  <a:solidFill>
                    <a:srgbClr val="FFFF00"/>
                  </a:solidFill>
                  <a:cs typeface="Times New Roman" pitchFamily="18" charset="0"/>
                </a:rPr>
                <a:t>nguyên tử </a:t>
              </a:r>
              <a:endParaRPr lang="en-US" altLang="en-US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" y="229658"/>
            <a:ext cx="9144000" cy="4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0" tIns="44760" rIns="89580" bIns="44760">
            <a:spAutoFit/>
          </a:bodyPr>
          <a:lstStyle/>
          <a:p>
            <a:pPr algn="ctr" defTabSz="111537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</a:pPr>
            <a:r>
              <a:rPr lang="vi-VN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Vũ khí hiện đại</a:t>
            </a:r>
            <a:endParaRPr lang="en-US" alt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0" y="910233"/>
            <a:ext cx="4571999" cy="3189148"/>
            <a:chOff x="3050" y="950"/>
            <a:chExt cx="2544" cy="1490"/>
          </a:xfrm>
        </p:grpSpPr>
        <p:pic>
          <p:nvPicPr>
            <p:cNvPr id="231433" name="Picture 13" descr="ten lu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" y="952"/>
              <a:ext cx="2544" cy="1488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1434" name="Rectangle 14"/>
            <p:cNvSpPr>
              <a:spLocks noChangeArrowheads="1"/>
            </p:cNvSpPr>
            <p:nvPr/>
          </p:nvSpPr>
          <p:spPr bwMode="auto">
            <a:xfrm>
              <a:off x="4176" y="950"/>
              <a:ext cx="1409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1115378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vi-VN" altLang="en-US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Tên lửa chiến lược</a:t>
              </a:r>
              <a:endParaRPr lang="en-US" alt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9648" name="Picture 16" descr="CAK34LM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4039119"/>
            <a:ext cx="4657602" cy="297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-14781" y="4083873"/>
            <a:ext cx="2970827" cy="36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80" tIns="44760" rIns="89580" bIns="44760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5378" fontAlgn="base">
              <a:spcBef>
                <a:spcPct val="50000"/>
              </a:spcBef>
              <a:spcAft>
                <a:spcPct val="0"/>
              </a:spcAft>
            </a:pPr>
            <a:r>
              <a:rPr lang="vi-VN" dirty="0">
                <a:solidFill>
                  <a:srgbClr val="000000"/>
                </a:solidFill>
                <a:cs typeface="Times New Roman" pitchFamily="18" charset="0"/>
              </a:rPr>
              <a:t>Máy bay tàng hình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31432" name="Text Box 19"/>
          <p:cNvSpPr txBox="1">
            <a:spLocks noChangeArrowheads="1"/>
          </p:cNvSpPr>
          <p:nvPr/>
        </p:nvSpPr>
        <p:spPr bwMode="auto">
          <a:xfrm>
            <a:off x="132916" y="799398"/>
            <a:ext cx="190754" cy="38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80" tIns="44760" rIns="89580" bIns="44760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5378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00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696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http://t3.gstatic.com/images?q=tbn:ANd9GcQThlrkiqD9dyLMpwph-gFV2DCyuP8viDZvHQWIln87WoqNdfeW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3" y="265732"/>
            <a:ext cx="8682555" cy="622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7012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HIMARS_1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4572001" cy="35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5" name="Picture 3" descr="250px-USAF_B-2_Spiri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77" y="2"/>
            <a:ext cx="4571999" cy="35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t2.gstatic.com/images?q=tbn:ANd9GcSo7JsQUbgDCA_GgXzY1dUfcAr2_J-7Ko1F9QzDA4rrSy6aqq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34370"/>
            <a:ext cx="9144175" cy="331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224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9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9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327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4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0"/>
            <a:ext cx="5029200" cy="327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9612"/>
            <a:ext cx="4114800" cy="36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199612"/>
            <a:ext cx="5029201" cy="3658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43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"/>
          <p:cNvSpPr txBox="1">
            <a:spLocks noChangeArrowheads="1"/>
          </p:cNvSpPr>
          <p:nvPr/>
        </p:nvSpPr>
        <p:spPr bwMode="auto">
          <a:xfrm>
            <a:off x="5513861" y="5775325"/>
            <a:ext cx="462560" cy="39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560" tIns="56280" rIns="112560" bIns="5628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507" name="Text Box 16"/>
          <p:cNvSpPr txBox="1">
            <a:spLocks noChangeArrowheads="1"/>
          </p:cNvSpPr>
          <p:nvPr/>
        </p:nvSpPr>
        <p:spPr bwMode="auto">
          <a:xfrm>
            <a:off x="2537894" y="2714625"/>
            <a:ext cx="1215875" cy="45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600" tIns="56300" rIns="112600" bIns="56300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vi-VN" altLang="en-US" sz="2200" b="1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269" name="Picture 28" descr="My_tha_bom_nguyen_tu_xuong_Hiroshi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990" y="42863"/>
            <a:ext cx="4459010" cy="624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317" name="Text Box 29"/>
          <p:cNvSpPr txBox="1">
            <a:spLocks noChangeArrowheads="1"/>
          </p:cNvSpPr>
          <p:nvPr/>
        </p:nvSpPr>
        <p:spPr bwMode="auto">
          <a:xfrm>
            <a:off x="-2241672" y="6248402"/>
            <a:ext cx="13653153" cy="606425"/>
          </a:xfrm>
          <a:prstGeom prst="rect">
            <a:avLst/>
          </a:prstGeom>
          <a:noFill/>
          <a:ln>
            <a:noFill/>
          </a:ln>
        </p:spPr>
        <p:txBody>
          <a:bodyPr wrap="square" lIns="112600" tIns="56300" rIns="112600" bIns="56300">
            <a:spAutoFit/>
          </a:bodyPr>
          <a:lstStyle>
            <a:lvl1pPr defTabSz="1125538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defTabSz="1125538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defTabSz="1125538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defTabSz="1125538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defTabSz="1125538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defTabSz="1125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chemeClr val="accent6"/>
                </a:solidFill>
                <a:latin typeface="Times New Roman" pitchFamily="18" charset="0"/>
              </a:rPr>
              <a:t>Độc quyền về vũ khí nguyên tử</a:t>
            </a:r>
          </a:p>
        </p:txBody>
      </p:sp>
      <p:grpSp>
        <p:nvGrpSpPr>
          <p:cNvPr id="21510" name="Group 2"/>
          <p:cNvGrpSpPr>
            <a:grpSpLocks/>
          </p:cNvGrpSpPr>
          <p:nvPr/>
        </p:nvGrpSpPr>
        <p:grpSpPr bwMode="auto">
          <a:xfrm>
            <a:off x="0" y="77788"/>
            <a:ext cx="4534096" cy="6170612"/>
            <a:chOff x="432" y="748"/>
            <a:chExt cx="2064" cy="1566"/>
          </a:xfrm>
        </p:grpSpPr>
        <p:pic>
          <p:nvPicPr>
            <p:cNvPr id="11273" name="Picture 3" descr="nuclear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" y="752"/>
              <a:ext cx="2064" cy="156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513" name="Text Box 4"/>
            <p:cNvSpPr txBox="1">
              <a:spLocks noChangeArrowheads="1"/>
            </p:cNvSpPr>
            <p:nvPr/>
          </p:nvSpPr>
          <p:spPr bwMode="auto">
            <a:xfrm>
              <a:off x="432" y="748"/>
              <a:ext cx="201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6" tIns="45665" rIns="91336" bIns="45665">
              <a:spAutoFit/>
            </a:bodyPr>
            <a:lstStyle>
              <a:lvl1pPr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vi-VN" altLang="en-US" sz="1800">
                <a:solidFill>
                  <a:srgbClr val="FFFF00"/>
                </a:solidFill>
                <a:latin typeface=".VnArial Narrow" panose="020B72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2861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73" name="Picture 9">
            <a:extLst>
              <a:ext uri="{FF2B5EF4-FFF2-40B4-BE49-F238E27FC236}">
                <a16:creationId xmlns:a16="http://schemas.microsoft.com/office/drawing/2014/main" id="{69632E94-C11B-4395-AFDC-5CDDC0353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969" y="29764"/>
            <a:ext cx="3134977" cy="3735123"/>
          </a:xfrm>
          <a:prstGeom prst="rect">
            <a:avLst/>
          </a:prstGeom>
          <a:noFill/>
          <a:ln w="63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7" name="Picture 13">
            <a:extLst>
              <a:ext uri="{FF2B5EF4-FFF2-40B4-BE49-F238E27FC236}">
                <a16:creationId xmlns:a16="http://schemas.microsoft.com/office/drawing/2014/main" id="{A7DD52B1-71AC-463A-84AF-9E728C739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47" y="0"/>
            <a:ext cx="2828053" cy="3735123"/>
          </a:xfrm>
          <a:prstGeom prst="rect">
            <a:avLst/>
          </a:prstGeom>
          <a:noFill/>
          <a:ln w="31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8" name="Picture 14">
            <a:extLst>
              <a:ext uri="{FF2B5EF4-FFF2-40B4-BE49-F238E27FC236}">
                <a16:creationId xmlns:a16="http://schemas.microsoft.com/office/drawing/2014/main" id="{A73AA185-FEB4-4116-9928-554D1EE9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64"/>
            <a:ext cx="3280012" cy="3735123"/>
          </a:xfrm>
          <a:prstGeom prst="rect">
            <a:avLst/>
          </a:prstGeom>
          <a:noFill/>
          <a:ln w="317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9" name="Text Box 15">
            <a:extLst>
              <a:ext uri="{FF2B5EF4-FFF2-40B4-BE49-F238E27FC236}">
                <a16:creationId xmlns:a16="http://schemas.microsoft.com/office/drawing/2014/main" id="{EDA28F2F-AD6C-42B2-9CA4-DFA5AAD6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8" y="3905193"/>
            <a:ext cx="3185140" cy="49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4880" name="Text Box 16">
            <a:extLst>
              <a:ext uri="{FF2B5EF4-FFF2-40B4-BE49-F238E27FC236}">
                <a16:creationId xmlns:a16="http://schemas.microsoft.com/office/drawing/2014/main" id="{95141C2E-D6A3-43AA-8FBA-6E2F220A8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0012" y="3891149"/>
            <a:ext cx="2936889" cy="49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T.P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-ô (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4881" name="Text Box 17">
            <a:extLst>
              <a:ext uri="{FF2B5EF4-FFF2-40B4-BE49-F238E27FC236}">
                <a16:creationId xmlns:a16="http://schemas.microsoft.com/office/drawing/2014/main" id="{6E3C9636-224E-4CC6-BD2B-3B50915B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947" y="3662846"/>
            <a:ext cx="2828053" cy="86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164883" name="Group 19">
            <a:extLst>
              <a:ext uri="{FF2B5EF4-FFF2-40B4-BE49-F238E27FC236}">
                <a16:creationId xmlns:a16="http://schemas.microsoft.com/office/drawing/2014/main" id="{6F31581A-E4FA-4ED6-9C83-0F099BB56F24}"/>
              </a:ext>
            </a:extLst>
          </p:cNvPr>
          <p:cNvGrpSpPr>
            <a:grpSpLocks/>
          </p:cNvGrpSpPr>
          <p:nvPr/>
        </p:nvGrpSpPr>
        <p:grpSpPr bwMode="auto">
          <a:xfrm>
            <a:off x="37858" y="5684532"/>
            <a:ext cx="9106142" cy="1279868"/>
            <a:chOff x="0" y="3313"/>
            <a:chExt cx="5616" cy="661"/>
          </a:xfrm>
        </p:grpSpPr>
        <p:grpSp>
          <p:nvGrpSpPr>
            <p:cNvPr id="164884" name="Group 20">
              <a:extLst>
                <a:ext uri="{FF2B5EF4-FFF2-40B4-BE49-F238E27FC236}">
                  <a16:creationId xmlns:a16="http://schemas.microsoft.com/office/drawing/2014/main" id="{299DFA8F-B18B-41B4-9C7D-DDE0B40FCF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13"/>
              <a:ext cx="5616" cy="527"/>
              <a:chOff x="48" y="3168"/>
              <a:chExt cx="5616" cy="480"/>
            </a:xfrm>
          </p:grpSpPr>
          <p:sp>
            <p:nvSpPr>
              <p:cNvPr id="164885" name="Rectangle 21">
                <a:extLst>
                  <a:ext uri="{FF2B5EF4-FFF2-40B4-BE49-F238E27FC236}">
                    <a16:creationId xmlns:a16="http://schemas.microsoft.com/office/drawing/2014/main" id="{EE5D4E61-277E-4310-A2C2-6086EBDB3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68"/>
                <a:ext cx="5616" cy="480"/>
              </a:xfrm>
              <a:prstGeom prst="rect">
                <a:avLst/>
              </a:prstGeom>
              <a:gradFill rotWithShape="1">
                <a:gsLst>
                  <a:gs pos="0">
                    <a:srgbClr val="5F85FF"/>
                  </a:gs>
                  <a:gs pos="50000">
                    <a:srgbClr val="FFFFFF"/>
                  </a:gs>
                  <a:gs pos="100000">
                    <a:srgbClr val="5F85FF"/>
                  </a:gs>
                </a:gsLst>
                <a:lin ang="540000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2397" tIns="61198" rIns="122397" bIns="61198" anchor="ctr"/>
              <a:lstStyle/>
              <a:p>
                <a:pPr algn="l"/>
                <a:r>
                  <a:rPr lang="en-US" alt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</p:txBody>
          </p:sp>
          <p:sp>
            <p:nvSpPr>
              <p:cNvPr id="164886" name="Rectangle 22">
                <a:extLst>
                  <a:ext uri="{FF2B5EF4-FFF2-40B4-BE49-F238E27FC236}">
                    <a16:creationId xmlns:a16="http://schemas.microsoft.com/office/drawing/2014/main" id="{1845E80B-2978-4EEC-92FC-1C6AA8983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" y="3295"/>
                <a:ext cx="267" cy="18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22397" tIns="61198" rIns="122397" bIns="61198" anchor="ctr"/>
              <a:lstStyle/>
              <a:p>
                <a:r>
                  <a:rPr lang="en-US" altLang="en-US" sz="24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sp>
          <p:nvSpPr>
            <p:cNvPr id="164887" name="Text Box 23">
              <a:extLst>
                <a:ext uri="{FF2B5EF4-FFF2-40B4-BE49-F238E27FC236}">
                  <a16:creationId xmlns:a16="http://schemas.microsoft.com/office/drawing/2014/main" id="{96F480BA-7FAD-48FE-B959-7E66E33CC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" y="3336"/>
              <a:ext cx="5223" cy="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3F5A9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22405" tIns="61203" rIns="122405" bIns="61203">
              <a:spAutoFit/>
            </a:bodyPr>
            <a:lstStyle>
              <a:lvl1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kênh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phản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ánh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mối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4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altLang="en-US" sz="24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(1945 – 2000)</a:t>
              </a:r>
            </a:p>
          </p:txBody>
        </p:sp>
      </p:grpSp>
      <p:sp>
        <p:nvSpPr>
          <p:cNvPr id="164888" name="Text Box 24">
            <a:extLst>
              <a:ext uri="{FF2B5EF4-FFF2-40B4-BE49-F238E27FC236}">
                <a16:creationId xmlns:a16="http://schemas.microsoft.com/office/drawing/2014/main" id="{A3BBB26F-5B09-4764-A716-0D45BD20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59" y="4755533"/>
            <a:ext cx="1777574" cy="86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889" name="Text Box 25">
            <a:extLst>
              <a:ext uri="{FF2B5EF4-FFF2-40B4-BE49-F238E27FC236}">
                <a16:creationId xmlns:a16="http://schemas.microsoft.com/office/drawing/2014/main" id="{5C2E56A3-576D-44E8-9AA7-1B4E9C5DC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428" y="4755534"/>
            <a:ext cx="7215922" cy="49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FF"/>
                </a:solidFill>
                <a:latin typeface="Times New Roman" pitchFamily="18" charset="0"/>
                <a:cs typeface="Times New Roman" panose="02020603050405020304" pitchFamily="18" charset="0"/>
              </a:rPr>
              <a:t>MĨ, NHẬT BẢN, TÂY ÂU TỪ NĂM 1945 ĐẾN NAY</a:t>
            </a:r>
          </a:p>
        </p:txBody>
      </p:sp>
      <p:sp>
        <p:nvSpPr>
          <p:cNvPr id="164890" name="Rectangle 26">
            <a:extLst>
              <a:ext uri="{FF2B5EF4-FFF2-40B4-BE49-F238E27FC236}">
                <a16:creationId xmlns:a16="http://schemas.microsoft.com/office/drawing/2014/main" id="{8323B54C-C906-49E2-B5A3-1473703C0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798" y="4519744"/>
            <a:ext cx="6678903" cy="1020409"/>
          </a:xfrm>
          <a:prstGeom prst="rect">
            <a:avLst/>
          </a:prstGeom>
          <a:gradFill rotWithShape="1">
            <a:gsLst>
              <a:gs pos="0">
                <a:srgbClr val="484600"/>
              </a:gs>
              <a:gs pos="50000">
                <a:srgbClr val="FFFF99"/>
              </a:gs>
              <a:gs pos="100000">
                <a:srgbClr val="484600"/>
              </a:gs>
            </a:gsLst>
            <a:lin ang="5400000" scaled="1"/>
          </a:gradFill>
          <a:ln w="9525" algn="ctr">
            <a:solidFill>
              <a:srgbClr val="827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2440" tIns="61221" rIns="122440" bIns="61221" anchor="ctr"/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1945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4142249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4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6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9" grpId="0"/>
      <p:bldP spid="164880" grpId="0"/>
      <p:bldP spid="164881" grpId="0"/>
      <p:bldP spid="164888" grpId="0"/>
      <p:bldP spid="164889" grpId="0"/>
      <p:bldP spid="164890" grpId="0" animBg="1"/>
      <p:bldP spid="16489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42976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just" defTabSz="892314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just" defTabSz="89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174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30" y="272312"/>
            <a:ext cx="8228493" cy="114583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755" y="1600971"/>
            <a:ext cx="4025649" cy="4525939"/>
          </a:xfrm>
        </p:spPr>
        <p:txBody>
          <a:bodyPr/>
          <a:lstStyle/>
          <a:p>
            <a:pPr eaLnBrk="1" hangingPunct="1"/>
            <a:endParaRPr lang="en-US" altLang="en-US" sz="2700"/>
          </a:p>
        </p:txBody>
      </p:sp>
      <p:grpSp>
        <p:nvGrpSpPr>
          <p:cNvPr id="236548" name="Group 4"/>
          <p:cNvGrpSpPr>
            <a:grpSpLocks/>
          </p:cNvGrpSpPr>
          <p:nvPr/>
        </p:nvGrpSpPr>
        <p:grpSpPr bwMode="auto">
          <a:xfrm>
            <a:off x="4" y="2"/>
            <a:ext cx="9144000" cy="6858000"/>
            <a:chOff x="0" y="0"/>
            <a:chExt cx="5760" cy="4320"/>
          </a:xfrm>
        </p:grpSpPr>
        <p:sp>
          <p:nvSpPr>
            <p:cNvPr id="23655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5000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52" tIns="37077" rIns="74152" bIns="37077" anchor="ctr"/>
            <a:lstStyle/>
            <a:p>
              <a:pPr algn="ctr" defTabSz="89231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700" b="1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36559" name="Rectangle 6"/>
            <p:cNvSpPr>
              <a:spLocks noChangeArrowheads="1"/>
            </p:cNvSpPr>
            <p:nvPr/>
          </p:nvSpPr>
          <p:spPr bwMode="auto">
            <a:xfrm>
              <a:off x="0" y="624"/>
              <a:ext cx="2496" cy="3696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52" tIns="37077" rIns="74152" bIns="37077" anchor="ctr"/>
            <a:lstStyle/>
            <a:p>
              <a:pPr algn="ctr" defTabSz="89231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6560" name="Rectangle 7"/>
            <p:cNvSpPr>
              <a:spLocks noChangeArrowheads="1"/>
            </p:cNvSpPr>
            <p:nvPr/>
          </p:nvSpPr>
          <p:spPr bwMode="auto">
            <a:xfrm>
              <a:off x="2400" y="624"/>
              <a:ext cx="3360" cy="36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52" tIns="37077" rIns="74152" bIns="37077" anchor="ctr"/>
            <a:lstStyle/>
            <a:p>
              <a:pPr algn="ctr" defTabSz="89231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3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36552" name="Picture 13" descr="RandWorldOPT%5B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47435" cy="685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5816919" y="76200"/>
            <a:ext cx="3331634" cy="599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74" tIns="44757" rIns="89574" bIns="44757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</a:rPr>
              <a:t>Xa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chiến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trường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Thái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Bình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Dương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</a:rPr>
              <a:t>Đại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Tây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Dương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che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chở</a:t>
            </a:r>
            <a:r>
              <a:rPr lang="en-US" altLang="en-US" sz="24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chiến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tranh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tàn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phá</a:t>
            </a:r>
            <a:r>
              <a:rPr lang="en-US" altLang="en-US" sz="2400" dirty="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</a:rPr>
              <a:t>Điều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kiện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tự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nhiên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thuận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lợi</a:t>
            </a:r>
            <a:r>
              <a:rPr lang="en-US" altLang="en-US" sz="2400" dirty="0">
                <a:solidFill>
                  <a:srgbClr val="000000"/>
                </a:solidFill>
              </a:rPr>
              <a:t> : </a:t>
            </a:r>
            <a:r>
              <a:rPr lang="en-US" altLang="en-US" sz="2400" dirty="0" err="1">
                <a:solidFill>
                  <a:srgbClr val="000000"/>
                </a:solidFill>
              </a:rPr>
              <a:t>Giàu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tài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nguyên</a:t>
            </a:r>
            <a:r>
              <a:rPr lang="en-US" altLang="en-US" sz="2400" dirty="0">
                <a:solidFill>
                  <a:srgbClr val="000000"/>
                </a:solidFill>
              </a:rPr>
              <a:t> , </a:t>
            </a:r>
            <a:r>
              <a:rPr lang="en-US" altLang="en-US" sz="2400" dirty="0" err="1">
                <a:solidFill>
                  <a:srgbClr val="000000"/>
                </a:solidFill>
              </a:rPr>
              <a:t>khoáng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sản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 err="1">
                <a:solidFill>
                  <a:srgbClr val="000000"/>
                </a:solidFill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yên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ổn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phát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triển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xuất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</a:rPr>
              <a:t>bán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vũ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khí</a:t>
            </a:r>
            <a:r>
              <a:rPr lang="en-US" altLang="en-US" sz="2400" dirty="0">
                <a:solidFill>
                  <a:srgbClr val="000000"/>
                </a:solidFill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</a:rPr>
              <a:t>hàng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hóa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tham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chiến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thu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</a:rPr>
              <a:t> 114 </a:t>
            </a:r>
            <a:r>
              <a:rPr lang="en-US" altLang="en-US" sz="2400" dirty="0" err="1">
                <a:solidFill>
                  <a:srgbClr val="000000"/>
                </a:solidFill>
              </a:rPr>
              <a:t>tỉ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đô</a:t>
            </a:r>
            <a:r>
              <a:rPr lang="en-US" altLang="en-US" sz="2400" dirty="0">
                <a:solidFill>
                  <a:srgbClr val="000000"/>
                </a:solidFill>
              </a:rPr>
              <a:t> 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Thừa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hưởng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quả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khoa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kỹ</a:t>
            </a:r>
            <a:r>
              <a:rPr lang="en-US" altLang="en-US" sz="2400" dirty="0">
                <a:solidFill>
                  <a:srgbClr val="000000"/>
                </a:solidFill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</a:rPr>
              <a:t>thuật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Thế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giới</a:t>
            </a:r>
            <a:r>
              <a:rPr lang="en-US" altLang="en-US" sz="2400" dirty="0">
                <a:solidFill>
                  <a:srgbClr val="000000"/>
                </a:solidFill>
              </a:rPr>
              <a:t> .</a:t>
            </a:r>
          </a:p>
        </p:txBody>
      </p:sp>
      <p:sp>
        <p:nvSpPr>
          <p:cNvPr id="236554" name="Text Box 16"/>
          <p:cNvSpPr txBox="1">
            <a:spLocks noChangeArrowheads="1"/>
          </p:cNvSpPr>
          <p:nvPr/>
        </p:nvSpPr>
        <p:spPr bwMode="auto">
          <a:xfrm rot="17197128">
            <a:off x="969898" y="1670905"/>
            <a:ext cx="2651717" cy="34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76" tIns="55150" rIns="110276" bIns="5515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500" dirty="0" err="1"/>
              <a:t>Đại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Tây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Dương</a:t>
            </a:r>
            <a:endParaRPr lang="en-US" altLang="en-US" sz="1500" dirty="0"/>
          </a:p>
        </p:txBody>
      </p:sp>
      <p:sp>
        <p:nvSpPr>
          <p:cNvPr id="236556" name="Text Box 18"/>
          <p:cNvSpPr txBox="1">
            <a:spLocks noChangeArrowheads="1"/>
          </p:cNvSpPr>
          <p:nvPr/>
        </p:nvSpPr>
        <p:spPr bwMode="auto">
          <a:xfrm rot="16969508">
            <a:off x="-579883" y="3592104"/>
            <a:ext cx="2270173" cy="34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276" tIns="55150" rIns="110276" bIns="5515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500" dirty="0" err="1"/>
              <a:t>Thái</a:t>
            </a:r>
            <a:r>
              <a:rPr lang="en-US" altLang="en-US" sz="1500" dirty="0"/>
              <a:t> </a:t>
            </a:r>
            <a:r>
              <a:rPr lang="en-US" altLang="en-US" sz="1500" dirty="0" err="1"/>
              <a:t>Bình</a:t>
            </a:r>
            <a:r>
              <a:rPr lang="en-US" altLang="en-US" sz="1500" dirty="0"/>
              <a:t> </a:t>
            </a:r>
            <a:r>
              <a:rPr lang="en-US" altLang="en-US" sz="1500" dirty="0" err="1"/>
              <a:t>Dương</a:t>
            </a:r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4325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42976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just" defTabSz="892314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just" defTabSz="89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1740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4" y="0"/>
            <a:ext cx="9144000" cy="5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0" tIns="44760" rIns="89580" bIns="4476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CC"/>
                </a:solidFill>
              </a:rPr>
              <a:t>TIẾT 10 - BÀI 8: NƯỚC MĨ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4" y="508281"/>
            <a:ext cx="8991596" cy="82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80" tIns="44760" rIns="89580" bIns="4476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u="sng" dirty="0"/>
              <a:t>I. TÌNH HÌNH KINH TẾ NƯỚC MĨ SAU CHIẾN TRANH THẾ GIỚI THỨ HAI.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4" y="1283267"/>
            <a:ext cx="5258631" cy="45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0" tIns="44760" rIns="89580" bIns="4476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</a:rPr>
              <a:t>* </a:t>
            </a:r>
            <a:r>
              <a:rPr lang="en-US" altLang="en-US" sz="2400" dirty="0" err="1">
                <a:solidFill>
                  <a:srgbClr val="0000FF"/>
                </a:solidFill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năm</a:t>
            </a:r>
            <a:r>
              <a:rPr lang="en-US" altLang="en-US" sz="2400" dirty="0">
                <a:solidFill>
                  <a:srgbClr val="0000FF"/>
                </a:solidFill>
              </a:rPr>
              <a:t> 1945-1950</a:t>
            </a:r>
            <a:r>
              <a:rPr lang="en-US" altLang="en-US" sz="2400" b="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29381" name="Text Box 6"/>
          <p:cNvSpPr txBox="1">
            <a:spLocks noChangeArrowheads="1"/>
          </p:cNvSpPr>
          <p:nvPr/>
        </p:nvSpPr>
        <p:spPr bwMode="auto">
          <a:xfrm>
            <a:off x="4549229" y="2255595"/>
            <a:ext cx="222844" cy="4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313" tIns="55168" rIns="110313" bIns="55168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/>
          </a:p>
        </p:txBody>
      </p:sp>
      <p:sp>
        <p:nvSpPr>
          <p:cNvPr id="229382" name="Text Box 10"/>
          <p:cNvSpPr txBox="1">
            <a:spLocks noChangeArrowheads="1"/>
          </p:cNvSpPr>
          <p:nvPr/>
        </p:nvSpPr>
        <p:spPr bwMode="auto">
          <a:xfrm>
            <a:off x="2279" y="3104407"/>
            <a:ext cx="3965793" cy="4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313" tIns="55168" rIns="110313" bIns="55168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  <a:cs typeface="Times New Roman" pitchFamily="18" charset="0"/>
              </a:rPr>
              <a:t>* </a:t>
            </a:r>
            <a:r>
              <a:rPr lang="en-US" altLang="en-US" sz="2400" dirty="0" err="1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itchFamily="18" charset="0"/>
              </a:rPr>
              <a:t>thập</a:t>
            </a:r>
            <a:r>
              <a:rPr lang="en-US" alt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itchFamily="18" charset="0"/>
              </a:rPr>
              <a:t>niên</a:t>
            </a:r>
            <a:r>
              <a:rPr lang="en-US" alt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itchFamily="18" charset="0"/>
              </a:rPr>
              <a:t>tiếp</a:t>
            </a:r>
            <a:r>
              <a:rPr lang="en-US" alt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Times New Roman" pitchFamily="18" charset="0"/>
              </a:rPr>
              <a:t>theo</a:t>
            </a:r>
            <a:r>
              <a:rPr lang="en-US" alt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229384" name="Picture 12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34360" y="-76328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5" name="Picture 14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688984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8804" y="1719412"/>
            <a:ext cx="91292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2,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SGK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279" y="3612331"/>
            <a:ext cx="9141721" cy="8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thập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1970 -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nay,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5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320180"/>
              </p:ext>
            </p:extLst>
          </p:nvPr>
        </p:nvGraphicFramePr>
        <p:xfrm>
          <a:off x="0" y="838202"/>
          <a:ext cx="9144000" cy="5637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7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6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9602">
                <a:tc>
                  <a:txBody>
                    <a:bodyPr/>
                    <a:lstStyle/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kern="1200" baseline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baseline="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lang="vi-VN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3" marR="5143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3" marR="514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2205">
                <a:tc>
                  <a:txBody>
                    <a:bodyPr/>
                    <a:lstStyle/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trữ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vi-VN" sz="2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3" marR="5143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3" marR="514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5406">
                <a:tc>
                  <a:txBody>
                    <a:bodyPr/>
                    <a:lstStyle/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trị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USD</a:t>
                      </a:r>
                    </a:p>
                    <a:p>
                      <a:pPr fontAlgn="base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3" marR="51433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3" marR="51433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64" name="Text Box 40"/>
          <p:cNvSpPr txBox="1">
            <a:spLocks noChangeArrowheads="1"/>
          </p:cNvSpPr>
          <p:nvPr/>
        </p:nvSpPr>
        <p:spPr bwMode="auto">
          <a:xfrm>
            <a:off x="3352800" y="1236663"/>
            <a:ext cx="5791200" cy="109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2632" tIns="56316" rIns="112632" bIns="56316">
            <a:spAutoFit/>
          </a:bodyPr>
          <a:lstStyle>
            <a:lvl1pPr defTabSz="741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13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13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13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13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363"/>
              </a:spcBef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39,8%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vi-V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5" name="Text Box 40"/>
          <p:cNvSpPr txBox="1">
            <a:spLocks noChangeArrowheads="1"/>
          </p:cNvSpPr>
          <p:nvPr/>
        </p:nvSpPr>
        <p:spPr bwMode="auto">
          <a:xfrm>
            <a:off x="3968353" y="3276600"/>
            <a:ext cx="363259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32" tIns="56316" rIns="112632" bIns="56316">
            <a:spAutoFit/>
          </a:bodyPr>
          <a:lstStyle>
            <a:lvl1pPr defTabSz="741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13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13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13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13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en-US" alt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11,9 tỉ USD</a:t>
            </a:r>
            <a:endParaRPr lang="en-US" alt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6" name="Rectangle 5"/>
          <p:cNvSpPr>
            <a:spLocks noChangeArrowheads="1"/>
          </p:cNvSpPr>
          <p:nvPr/>
        </p:nvSpPr>
        <p:spPr bwMode="auto">
          <a:xfrm>
            <a:off x="3783806" y="4648200"/>
            <a:ext cx="528399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14 tháng bị phá giá 2 lần ( 12/1973 và 2/1974 )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7" name="Rectangle 6"/>
          <p:cNvSpPr>
            <a:spLocks noChangeArrowheads="1"/>
          </p:cNvSpPr>
          <p:nvPr/>
        </p:nvSpPr>
        <p:spPr bwMode="auto">
          <a:xfrm>
            <a:off x="1963342" y="2"/>
            <a:ext cx="5637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vi-VN" alt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8" name="Text Box 44"/>
          <p:cNvSpPr txBox="1">
            <a:spLocks noChangeArrowheads="1"/>
          </p:cNvSpPr>
          <p:nvPr/>
        </p:nvSpPr>
        <p:spPr bwMode="auto">
          <a:xfrm>
            <a:off x="9453563" y="6113463"/>
            <a:ext cx="96441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2632" tIns="56316" rIns="112632" bIns="56316">
            <a:spAutoFit/>
          </a:bodyPr>
          <a:lstStyle>
            <a:lvl1pPr defTabSz="7413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413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413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413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413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41363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47512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22053"/>
              </p:ext>
            </p:extLst>
          </p:nvPr>
        </p:nvGraphicFramePr>
        <p:xfrm>
          <a:off x="0" y="761057"/>
          <a:ext cx="4418803" cy="2971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609919" imgH="3933742" progId="MSGraph.Chart.8">
                  <p:embed followColorScheme="full"/>
                </p:oleObj>
              </mc:Choice>
              <mc:Fallback>
                <p:oleObj name="Chart" r:id="rId2" imgW="3609919" imgH="3933742" progId="MSGraph.Chart.8">
                  <p:embed followColorScheme="full"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1057"/>
                        <a:ext cx="4418803" cy="2971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85112" y="1286194"/>
            <a:ext cx="1220062" cy="64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latin typeface="Arial" charset="0"/>
              </a:rPr>
              <a:t>Các nước khác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418735" y="1216621"/>
            <a:ext cx="686631" cy="36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MĨ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6631" y="3048563"/>
            <a:ext cx="2818508" cy="367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Arial" charset="0"/>
              </a:rPr>
              <a:t>Sản lượng công nghiệp</a:t>
            </a: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705049"/>
              </p:ext>
            </p:extLst>
          </p:nvPr>
        </p:nvGraphicFramePr>
        <p:xfrm>
          <a:off x="4533409" y="761057"/>
          <a:ext cx="4610591" cy="2971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609919" imgH="3933742" progId="MSGraph.Chart.8">
                  <p:embed followColorScheme="full"/>
                </p:oleObj>
              </mc:Choice>
              <mc:Fallback>
                <p:oleObj name="Chart" r:id="rId4" imgW="3609919" imgH="3933742" progId="MSGraph.Chart.8">
                  <p:embed followColorScheme="full"/>
                  <p:pic>
                    <p:nvPicPr>
                      <p:cNvPr id="40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409" y="761057"/>
                        <a:ext cx="4610591" cy="29719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192182" y="1286194"/>
            <a:ext cx="1218216" cy="64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latin typeface="Arial" charset="0"/>
              </a:rPr>
              <a:t>Các nước khác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891562" y="1111404"/>
            <a:ext cx="684785" cy="36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0000"/>
                </a:solidFill>
                <a:latin typeface="Arial" charset="0"/>
              </a:rPr>
              <a:t>MĨ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5596746" y="3048563"/>
            <a:ext cx="2589632" cy="367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333399"/>
                </a:solidFill>
                <a:latin typeface="Arial" charset="0"/>
              </a:rPr>
              <a:t>Trữ lượng vàng</a:t>
            </a:r>
          </a:p>
        </p:txBody>
      </p:sp>
      <p:sp>
        <p:nvSpPr>
          <p:cNvPr id="4106" name="AutoShape 12" descr="Kết quả hình ảnh cho đồng đô la bị phá giá"/>
          <p:cNvSpPr>
            <a:spLocks noChangeAspect="1" noChangeArrowheads="1"/>
          </p:cNvSpPr>
          <p:nvPr/>
        </p:nvSpPr>
        <p:spPr bwMode="auto">
          <a:xfrm>
            <a:off x="4418804" y="3275939"/>
            <a:ext cx="306400" cy="3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/>
          <a:lstStyle/>
          <a:p>
            <a:pPr algn="ctr" defTabSz="1115843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07" name="AutoShape 14" descr="Kết quả hình ảnh cho đồng đô la bị phá giá"/>
          <p:cNvSpPr>
            <a:spLocks noChangeAspect="1" noChangeArrowheads="1"/>
          </p:cNvSpPr>
          <p:nvPr/>
        </p:nvSpPr>
        <p:spPr bwMode="auto">
          <a:xfrm>
            <a:off x="4418804" y="3275939"/>
            <a:ext cx="306400" cy="3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/>
          <a:lstStyle/>
          <a:p>
            <a:pPr algn="ctr" defTabSz="1115843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4108" name="AutoShape 16" descr="Kết quả hình ảnh cho đồng đô la bị phá giá"/>
          <p:cNvSpPr>
            <a:spLocks noChangeAspect="1" noChangeArrowheads="1"/>
          </p:cNvSpPr>
          <p:nvPr/>
        </p:nvSpPr>
        <p:spPr bwMode="auto">
          <a:xfrm>
            <a:off x="4418804" y="3275939"/>
            <a:ext cx="306400" cy="3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/>
          <a:lstStyle/>
          <a:p>
            <a:pPr algn="ctr" defTabSz="1115843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pic>
        <p:nvPicPr>
          <p:cNvPr id="4109" name="Picture 18" descr="Kết quả hình ảnh cho đồng đô la bị phá gi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526" y="3582062"/>
            <a:ext cx="4954077" cy="2608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Text Box 19"/>
          <p:cNvSpPr txBox="1">
            <a:spLocks noChangeArrowheads="1"/>
          </p:cNvSpPr>
          <p:nvPr/>
        </p:nvSpPr>
        <p:spPr bwMode="auto">
          <a:xfrm>
            <a:off x="2227768" y="6330081"/>
            <a:ext cx="4647677" cy="367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333399"/>
                </a:solidFill>
                <a:latin typeface="Arial" charset="0"/>
              </a:rPr>
              <a:t>Đồng</a:t>
            </a:r>
            <a:r>
              <a:rPr lang="en-US" altLang="en-US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Arial" charset="0"/>
              </a:rPr>
              <a:t>Đôla</a:t>
            </a:r>
            <a:r>
              <a:rPr lang="en-US" altLang="en-US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Arial" charset="0"/>
              </a:rPr>
              <a:t>bị</a:t>
            </a:r>
            <a:r>
              <a:rPr lang="en-US" altLang="en-US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Arial" charset="0"/>
              </a:rPr>
              <a:t>phá</a:t>
            </a:r>
            <a:r>
              <a:rPr lang="en-US" altLang="en-US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altLang="en-US" dirty="0" err="1">
                <a:solidFill>
                  <a:srgbClr val="333399"/>
                </a:solidFill>
                <a:latin typeface="Arial" charset="0"/>
              </a:rPr>
              <a:t>giá</a:t>
            </a:r>
            <a:r>
              <a:rPr lang="en-US" altLang="en-US" dirty="0">
                <a:solidFill>
                  <a:srgbClr val="333399"/>
                </a:solidFill>
                <a:latin typeface="Arial" charset="0"/>
              </a:rPr>
              <a:t> (12/1973; 2/1974)</a:t>
            </a:r>
          </a:p>
        </p:txBody>
      </p:sp>
      <p:sp>
        <p:nvSpPr>
          <p:cNvPr id="4111" name="Text Box 20"/>
          <p:cNvSpPr txBox="1">
            <a:spLocks noChangeArrowheads="1"/>
          </p:cNvSpPr>
          <p:nvPr/>
        </p:nvSpPr>
        <p:spPr bwMode="auto">
          <a:xfrm>
            <a:off x="1675971" y="229654"/>
            <a:ext cx="5638862" cy="398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charset="0"/>
              </a:rPr>
              <a:t>Trong những thập niên tiếp theo (1973 -1974)</a:t>
            </a:r>
          </a:p>
        </p:txBody>
      </p:sp>
      <p:sp>
        <p:nvSpPr>
          <p:cNvPr id="4112" name="Text Box 21"/>
          <p:cNvSpPr txBox="1">
            <a:spLocks noChangeArrowheads="1"/>
          </p:cNvSpPr>
          <p:nvPr/>
        </p:nvSpPr>
        <p:spPr bwMode="auto">
          <a:xfrm>
            <a:off x="2438400" y="1608441"/>
            <a:ext cx="913662" cy="39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39,8%</a:t>
            </a:r>
          </a:p>
        </p:txBody>
      </p:sp>
      <p:sp>
        <p:nvSpPr>
          <p:cNvPr id="4113" name="Text Box 22"/>
          <p:cNvSpPr txBox="1">
            <a:spLocks noChangeArrowheads="1"/>
          </p:cNvSpPr>
          <p:nvPr/>
        </p:nvSpPr>
        <p:spPr bwMode="auto">
          <a:xfrm>
            <a:off x="6934603" y="1526198"/>
            <a:ext cx="1218216" cy="7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78" tIns="44811" rIns="89678" bIns="4481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584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Arial" charset="0"/>
              </a:rPr>
              <a:t>11,9 tỉ USD</a:t>
            </a:r>
          </a:p>
        </p:txBody>
      </p:sp>
    </p:spTree>
    <p:extLst>
      <p:ext uri="{BB962C8B-B14F-4D97-AF65-F5344CB8AC3E}">
        <p14:creationId xmlns:p14="http://schemas.microsoft.com/office/powerpoint/2010/main" val="1163657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742976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just" defTabSz="892314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just" defTabSz="89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1517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>
            <a:extLst>
              <a:ext uri="{FF2B5EF4-FFF2-40B4-BE49-F238E27FC236}">
                <a16:creationId xmlns:a16="http://schemas.microsoft.com/office/drawing/2014/main" id="{981E6A8D-F777-4728-A14C-ADAE4FE2D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9143999" cy="68580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10"/>
          </a:p>
        </p:txBody>
      </p:sp>
      <p:pic>
        <p:nvPicPr>
          <p:cNvPr id="187399" name="Picture 7">
            <a:extLst>
              <a:ext uri="{FF2B5EF4-FFF2-40B4-BE49-F238E27FC236}">
                <a16:creationId xmlns:a16="http://schemas.microsoft.com/office/drawing/2014/main" id="{6EF65878-61EA-4486-A239-9E5D76E09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0949" cy="601979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400" name="Text Box 8">
            <a:extLst>
              <a:ext uri="{FF2B5EF4-FFF2-40B4-BE49-F238E27FC236}">
                <a16:creationId xmlns:a16="http://schemas.microsoft.com/office/drawing/2014/main" id="{0DF773C3-5CEC-45F0-9E58-D32181711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98" y="6230875"/>
            <a:ext cx="8521302" cy="49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38100" cmpd="dbl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i="1" dirty="0" err="1">
                <a:solidFill>
                  <a:srgbClr val="0000FF"/>
                </a:solidFill>
              </a:rPr>
              <a:t>Trung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tâm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kinh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tế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thế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giới</a:t>
            </a:r>
            <a:r>
              <a:rPr lang="en-US" altLang="en-US" sz="2400" b="1" i="1" dirty="0">
                <a:solidFill>
                  <a:srgbClr val="0000FF"/>
                </a:solidFill>
              </a:rPr>
              <a:t>: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Nhật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Bản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và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Tây</a:t>
            </a:r>
            <a:r>
              <a:rPr lang="en-US" altLang="en-US" sz="2400" b="1" i="1" dirty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</a:rPr>
              <a:t>Âu</a:t>
            </a:r>
            <a:endParaRPr lang="en-US" altLang="en-US" sz="2400" b="1" i="1" dirty="0">
              <a:solidFill>
                <a:srgbClr val="0000FF"/>
              </a:solidFill>
            </a:endParaRPr>
          </a:p>
        </p:txBody>
      </p:sp>
      <p:pic>
        <p:nvPicPr>
          <p:cNvPr id="187402" name="Picture 10">
            <a:extLst>
              <a:ext uri="{FF2B5EF4-FFF2-40B4-BE49-F238E27FC236}">
                <a16:creationId xmlns:a16="http://schemas.microsoft.com/office/drawing/2014/main" id="{67532E4F-BB53-411F-8270-7B13AAA4E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49" y="1"/>
            <a:ext cx="4413051" cy="601979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9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153200" y="1143709"/>
            <a:ext cx="2665308" cy="3886058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63" name="TextBox 5"/>
          <p:cNvSpPr txBox="1">
            <a:spLocks noChangeArrowheads="1"/>
          </p:cNvSpPr>
          <p:nvPr/>
        </p:nvSpPr>
        <p:spPr bwMode="auto">
          <a:xfrm>
            <a:off x="3" y="5029824"/>
            <a:ext cx="913662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33CC"/>
                </a:solidFill>
                <a:latin typeface="Arial" charset="0"/>
              </a:rPr>
              <a:t>1945</a:t>
            </a:r>
          </a:p>
        </p:txBody>
      </p:sp>
      <p:sp>
        <p:nvSpPr>
          <p:cNvPr id="245764" name="TextBox 6"/>
          <p:cNvSpPr txBox="1">
            <a:spLocks noChangeArrowheads="1"/>
          </p:cNvSpPr>
          <p:nvPr/>
        </p:nvSpPr>
        <p:spPr bwMode="auto">
          <a:xfrm>
            <a:off x="2362604" y="642070"/>
            <a:ext cx="913662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33CC"/>
                </a:solidFill>
                <a:latin typeface="Arial" charset="0"/>
              </a:rPr>
              <a:t>1973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818509" y="1169222"/>
            <a:ext cx="1753492" cy="279337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66" name="TextBox 8"/>
          <p:cNvSpPr txBox="1">
            <a:spLocks noChangeArrowheads="1"/>
          </p:cNvSpPr>
          <p:nvPr/>
        </p:nvSpPr>
        <p:spPr bwMode="auto">
          <a:xfrm>
            <a:off x="4418800" y="3962650"/>
            <a:ext cx="915507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33CC"/>
                </a:solidFill>
                <a:latin typeface="Arial" charset="0"/>
              </a:rPr>
              <a:t>1982</a:t>
            </a:r>
          </a:p>
        </p:txBody>
      </p:sp>
      <p:sp>
        <p:nvSpPr>
          <p:cNvPr id="245767" name="TextBox 13"/>
          <p:cNvSpPr txBox="1">
            <a:spLocks noChangeArrowheads="1"/>
          </p:cNvSpPr>
          <p:nvPr/>
        </p:nvSpPr>
        <p:spPr bwMode="auto">
          <a:xfrm>
            <a:off x="5984024" y="72335"/>
            <a:ext cx="915507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33CC"/>
                </a:solidFill>
                <a:latin typeface="Arial" charset="0"/>
              </a:rPr>
              <a:t>1991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572003" y="533746"/>
            <a:ext cx="1675969" cy="3428999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248105" y="153062"/>
            <a:ext cx="1220061" cy="380528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68166" y="153218"/>
            <a:ext cx="684785" cy="1016157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71" name="TextBox 23"/>
          <p:cNvSpPr txBox="1">
            <a:spLocks noChangeArrowheads="1"/>
          </p:cNvSpPr>
          <p:nvPr/>
        </p:nvSpPr>
        <p:spPr bwMode="auto">
          <a:xfrm>
            <a:off x="1066801" y="5065701"/>
            <a:ext cx="8077200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>
                <a:solidFill>
                  <a:srgbClr val="FF0000"/>
                </a:solidFill>
                <a:latin typeface="Arial" charset="0"/>
              </a:rPr>
              <a:t>SƠ ĐỒ PHÁT TRIỂN CỦA NƯỚC MỸ TỪ 1945 ĐẾN 2000</a:t>
            </a:r>
          </a:p>
        </p:txBody>
      </p:sp>
      <p:sp>
        <p:nvSpPr>
          <p:cNvPr id="245772" name="TextBox 24"/>
          <p:cNvSpPr txBox="1">
            <a:spLocks noChangeArrowheads="1"/>
          </p:cNvSpPr>
          <p:nvPr/>
        </p:nvSpPr>
        <p:spPr bwMode="auto">
          <a:xfrm rot="17741586">
            <a:off x="3444863" y="1710067"/>
            <a:ext cx="3505240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Phục</a:t>
            </a:r>
            <a:r>
              <a:rPr lang="en-US" altLang="en-US" sz="23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hồi</a:t>
            </a:r>
            <a:r>
              <a:rPr lang="en-US" altLang="en-US" sz="23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và</a:t>
            </a:r>
            <a:r>
              <a:rPr lang="en-US" altLang="en-US" sz="23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phát</a:t>
            </a:r>
            <a:r>
              <a:rPr lang="en-US" altLang="en-US" sz="23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triển</a:t>
            </a:r>
            <a:endParaRPr lang="en-US" altLang="en-US" sz="23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5773" name="TextBox 26"/>
          <p:cNvSpPr txBox="1">
            <a:spLocks noChangeArrowheads="1"/>
          </p:cNvSpPr>
          <p:nvPr/>
        </p:nvSpPr>
        <p:spPr bwMode="auto">
          <a:xfrm rot="3495578">
            <a:off x="2545028" y="2329983"/>
            <a:ext cx="3125003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Khủng</a:t>
            </a:r>
            <a:r>
              <a:rPr lang="en-US" altLang="en-US" sz="2300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altLang="en-US" sz="2300" dirty="0" err="1">
                <a:solidFill>
                  <a:srgbClr val="0033CC"/>
                </a:solidFill>
                <a:latin typeface="Arial" charset="0"/>
              </a:rPr>
              <a:t>hoảng</a:t>
            </a:r>
            <a:endParaRPr lang="en-US" altLang="en-US" sz="23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5774" name="TextBox 28"/>
          <p:cNvSpPr txBox="1">
            <a:spLocks noChangeArrowheads="1"/>
          </p:cNvSpPr>
          <p:nvPr/>
        </p:nvSpPr>
        <p:spPr bwMode="auto">
          <a:xfrm rot="-3223175">
            <a:off x="-69912" y="2344638"/>
            <a:ext cx="3122877" cy="44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36" tIns="44997" rIns="90036" bIns="4499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849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33CC"/>
                </a:solidFill>
                <a:latin typeface="Arial" charset="0"/>
              </a:rPr>
              <a:t>Phát triển mạnh mẽ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8152819" y="153218"/>
            <a:ext cx="533430" cy="990647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2601" y="5638800"/>
            <a:ext cx="9141399" cy="107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Khủng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thoái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xảy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xuyên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tàn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nặng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nền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6" name="Rectangle 16"/>
          <p:cNvSpPr>
            <a:spLocks noChangeArrowheads="1"/>
          </p:cNvSpPr>
          <p:nvPr/>
        </p:nvSpPr>
        <p:spPr bwMode="auto">
          <a:xfrm>
            <a:off x="685800" y="609600"/>
            <a:ext cx="7973775" cy="3163268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lIns="89611" tIns="44776" rIns="89611" bIns="44776"/>
          <a:lstStyle/>
          <a:p>
            <a:pPr marL="331120" indent="-331120" algn="ctr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alt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120" indent="-331120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Chi 50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USD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Chi 676 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USD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Chi 163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USD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-ma.</a:t>
            </a: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Chi 1,52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USD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-ma-li.</a:t>
            </a: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4.4O0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USD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altLang="en-US" sz="25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endParaRPr lang="en-US" altLang="en-US" sz="25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120" indent="-331120" algn="just" defTabSz="892625" fontAlgn="base">
              <a:spcBef>
                <a:spcPct val="0"/>
              </a:spcBef>
              <a:spcAft>
                <a:spcPct val="0"/>
              </a:spcAft>
            </a:pPr>
            <a:endParaRPr lang="en-US" altLang="en-US" sz="25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1120" indent="-331120" defTabSz="892625" fontAlgn="base">
              <a:spcBef>
                <a:spcPct val="20000"/>
              </a:spcBef>
              <a:spcAft>
                <a:spcPct val="0"/>
              </a:spcAft>
            </a:pPr>
            <a:endParaRPr lang="en-US" altLang="en-US" sz="25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9626" name="Picture 17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688977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0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6" grpId="0" animBg="1"/>
      <p:bldP spid="27649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259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5877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3200" y="133929"/>
            <a:ext cx="4494477" cy="2957060"/>
            <a:chOff x="432" y="748"/>
            <a:chExt cx="2064" cy="1566"/>
          </a:xfrm>
        </p:grpSpPr>
        <p:pic>
          <p:nvPicPr>
            <p:cNvPr id="240650" name="Picture 6" descr="nuclear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52"/>
              <a:ext cx="2064" cy="1562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0651" name="Text Box 7"/>
            <p:cNvSpPr txBox="1">
              <a:spLocks noChangeArrowheads="1"/>
            </p:cNvSpPr>
            <p:nvPr/>
          </p:nvSpPr>
          <p:spPr bwMode="auto">
            <a:xfrm>
              <a:off x="432" y="748"/>
              <a:ext cx="201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36" tIns="45665" rIns="91336" bIns="45665">
              <a:spAutoFit/>
            </a:bodyPr>
            <a:lstStyle>
              <a:lvl1pPr defTabSz="91281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91281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91281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91281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91281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300" b="0" dirty="0">
                  <a:solidFill>
                    <a:srgbClr val="FFFFFF"/>
                  </a:solidFill>
                  <a:latin typeface=".VnArial Narrow" pitchFamily="34" charset="0"/>
                </a:rPr>
                <a:t>Bom nguyên tử </a:t>
              </a:r>
            </a:p>
          </p:txBody>
        </p:sp>
      </p:grp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4" y="6324477"/>
            <a:ext cx="9144000" cy="4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41" tIns="44792" rIns="89641" bIns="44792">
            <a:spAutoFit/>
          </a:bodyPr>
          <a:lstStyle/>
          <a:p>
            <a:pPr algn="ctr" defTabSz="894943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60000"/>
            </a:pPr>
            <a:r>
              <a:rPr lang="en-US" altLang="en-US" sz="3200" b="1">
                <a:solidFill>
                  <a:srgbClr val="000000"/>
                </a:solidFill>
                <a:latin typeface="Times New Roman" pitchFamily="18" charset="0"/>
              </a:rPr>
              <a:t>Chi phí quân sự quá lớn</a:t>
            </a:r>
          </a:p>
        </p:txBody>
      </p:sp>
      <p:sp>
        <p:nvSpPr>
          <p:cNvPr id="240644" name="Text Box 14"/>
          <p:cNvSpPr txBox="1">
            <a:spLocks noChangeArrowheads="1"/>
          </p:cNvSpPr>
          <p:nvPr/>
        </p:nvSpPr>
        <p:spPr bwMode="auto">
          <a:xfrm>
            <a:off x="649862" y="112736"/>
            <a:ext cx="223140" cy="38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0459" tIns="55241" rIns="110459" bIns="55241">
            <a:spAutoFit/>
          </a:bodyPr>
          <a:lstStyle>
            <a:lvl1pPr defTabSz="91281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91281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91281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91281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91281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/>
          </a:p>
        </p:txBody>
      </p:sp>
      <p:pic>
        <p:nvPicPr>
          <p:cNvPr id="15" name="Content Placeholder 3" descr="14181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22" y="85222"/>
            <a:ext cx="4289595" cy="30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6" name="Rectangle 4"/>
          <p:cNvSpPr>
            <a:spLocks noChangeArrowheads="1"/>
          </p:cNvSpPr>
          <p:nvPr/>
        </p:nvSpPr>
        <p:spPr bwMode="auto">
          <a:xfrm>
            <a:off x="5105401" y="2591416"/>
            <a:ext cx="3477646" cy="4995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746" tIns="44847" rIns="89746" bIns="44847"/>
          <a:lstStyle/>
          <a:p>
            <a:pPr algn="ctr" defTabSz="111638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A-10</a:t>
            </a:r>
          </a:p>
        </p:txBody>
      </p:sp>
      <p:pic>
        <p:nvPicPr>
          <p:cNvPr id="17" name="Content Placeholder 3" descr="141812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4" y="3284444"/>
            <a:ext cx="4555388" cy="285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8" name="Rectangle 5"/>
          <p:cNvSpPr>
            <a:spLocks noChangeArrowheads="1"/>
          </p:cNvSpPr>
          <p:nvPr/>
        </p:nvSpPr>
        <p:spPr bwMode="auto">
          <a:xfrm>
            <a:off x="875064" y="5714291"/>
            <a:ext cx="3163669" cy="30612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746" tIns="44847" rIns="89746" bIns="44847"/>
          <a:lstStyle/>
          <a:p>
            <a:pPr algn="ctr" defTabSz="111638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TÀU SÂN BAY</a:t>
            </a:r>
          </a:p>
        </p:txBody>
      </p:sp>
      <p:pic>
        <p:nvPicPr>
          <p:cNvPr id="19" name="Content Placeholder 3" descr="vtcnews-nu-sub-4-9-700-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78" y="3193218"/>
            <a:ext cx="4247143" cy="294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855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4166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909" y="274236"/>
            <a:ext cx="4189923" cy="5440056"/>
          </a:xfrm>
        </p:spPr>
      </p:pic>
      <p:pic>
        <p:nvPicPr>
          <p:cNvPr id="2416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77" y="274236"/>
            <a:ext cx="4496323" cy="544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2286927" y="6061917"/>
            <a:ext cx="4799031" cy="41879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9832" tIns="44892" rIns="89832" bIns="44892"/>
          <a:lstStyle/>
          <a:p>
            <a:pPr algn="ctr" defTabSz="111701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</a:rPr>
              <a:t>Máy</a:t>
            </a:r>
            <a:r>
              <a:rPr lang="en-US" altLang="en-US" sz="2000" dirty="0">
                <a:solidFill>
                  <a:srgbClr val="000000"/>
                </a:solidFill>
              </a:rPr>
              <a:t> bay B52- </a:t>
            </a:r>
            <a:r>
              <a:rPr lang="en-US" altLang="en-US" sz="2000" dirty="0" err="1">
                <a:solidFill>
                  <a:srgbClr val="000000"/>
                </a:solidFill>
              </a:rPr>
              <a:t>Pháo</a:t>
            </a: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</a:rPr>
              <a:t>đài</a:t>
            </a:r>
            <a:r>
              <a:rPr lang="en-US" altLang="en-US" sz="2000" dirty="0">
                <a:solidFill>
                  <a:srgbClr val="000000"/>
                </a:solidFill>
              </a:rPr>
              <a:t> bay</a:t>
            </a:r>
          </a:p>
        </p:txBody>
      </p:sp>
    </p:spTree>
    <p:extLst>
      <p:ext uri="{BB962C8B-B14F-4D97-AF65-F5344CB8AC3E}">
        <p14:creationId xmlns:p14="http://schemas.microsoft.com/office/powerpoint/2010/main" val="3373475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7" descr="Image result for thành phố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990815"/>
            <a:ext cx="4496323" cy="502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1" name="Picture 9" descr="Hình ảnh dân nghèo tại M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76" y="990815"/>
            <a:ext cx="4496323" cy="502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2" name="Text Box 10"/>
          <p:cNvSpPr txBox="1">
            <a:spLocks noChangeArrowheads="1"/>
          </p:cNvSpPr>
          <p:nvPr/>
        </p:nvSpPr>
        <p:spPr bwMode="auto">
          <a:xfrm>
            <a:off x="1371420" y="5178844"/>
            <a:ext cx="3124907" cy="39854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1" tIns="44943" rIns="89931" bIns="44943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defTabSz="111771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phố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New York</a:t>
            </a:r>
          </a:p>
        </p:txBody>
      </p:sp>
      <p:sp>
        <p:nvSpPr>
          <p:cNvPr id="242693" name="Text Box 11"/>
          <p:cNvSpPr txBox="1">
            <a:spLocks noChangeArrowheads="1"/>
          </p:cNvSpPr>
          <p:nvPr/>
        </p:nvSpPr>
        <p:spPr bwMode="auto">
          <a:xfrm>
            <a:off x="6096000" y="5143587"/>
            <a:ext cx="2742831" cy="398540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1" tIns="44943" rIns="89931" bIns="44943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771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Khu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 ổ </a:t>
            </a:r>
            <a:r>
              <a:rPr lang="en-US" altLang="en-US" sz="2000" dirty="0" err="1">
                <a:solidFill>
                  <a:srgbClr val="000000"/>
                </a:solidFill>
                <a:cs typeface="Times New Roman" pitchFamily="18" charset="0"/>
              </a:rPr>
              <a:t>chuột</a:t>
            </a:r>
            <a:endParaRPr lang="en-US" alt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42694" name="Rectangle 12"/>
          <p:cNvSpPr>
            <a:spLocks noChangeArrowheads="1"/>
          </p:cNvSpPr>
          <p:nvPr/>
        </p:nvSpPr>
        <p:spPr bwMode="auto">
          <a:xfrm>
            <a:off x="4" y="-3286"/>
            <a:ext cx="9144000" cy="8294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31" tIns="44943" rIns="89931" bIns="44943" anchor="ctr">
            <a:spAutoFit/>
          </a:bodyPr>
          <a:lstStyle/>
          <a:p>
            <a:pPr algn="ctr" defTabSz="111771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17,4%; </a:t>
            </a:r>
          </a:p>
          <a:p>
            <a:pPr algn="ctr" defTabSz="111771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giàu-nghèo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(2011)</a:t>
            </a:r>
            <a:endParaRPr lang="en-US" altLang="en-US" sz="2400" b="1" dirty="0">
              <a:solidFill>
                <a:srgbClr val="FF7C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5566908"/>
            <a:ext cx="9144004" cy="12910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31" tIns="44943" rIns="89931" bIns="44943">
            <a:spAutoFit/>
          </a:bodyPr>
          <a:lstStyle/>
          <a:p>
            <a:pPr algn="ctr" defTabSz="111771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185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đôla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túng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alt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4402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4" y="2"/>
            <a:ext cx="9144000" cy="68580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10512" tIns="55268" rIns="110512" bIns="55268" anchor="ctr"/>
          <a:lstStyle/>
          <a:p>
            <a:pPr algn="ctr" defTabSz="1117711" fontAlgn="base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4195" name="Picture 3" descr="20_My_XH_Cao_O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" y="3429001"/>
            <a:ext cx="3734016" cy="342899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3658342" y="1524288"/>
            <a:ext cx="1066862" cy="39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86" tIns="44763" rIns="89586" bIns="44763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HÌNH</a:t>
            </a:r>
          </a:p>
          <a:p>
            <a:pPr algn="ctr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 ẢNH TƯƠNG</a:t>
            </a:r>
          </a:p>
          <a:p>
            <a:pPr algn="ctr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 PHẢN </a:t>
            </a:r>
          </a:p>
          <a:p>
            <a:pPr algn="ctr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CỦA </a:t>
            </a:r>
          </a:p>
          <a:p>
            <a:pPr algn="ctr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NƯỚC</a:t>
            </a:r>
          </a:p>
          <a:p>
            <a:pPr algn="ctr" fontAlgn="base">
              <a:lnSpc>
                <a:spcPct val="16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  <a:cs typeface="Times New Roman" pitchFamily="18" charset="0"/>
              </a:rPr>
              <a:t> MĨ</a:t>
            </a:r>
          </a:p>
        </p:txBody>
      </p:sp>
      <p:pic>
        <p:nvPicPr>
          <p:cNvPr id="264197" name="Picture 5" descr="người già ngheo m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77" y="0"/>
            <a:ext cx="4496323" cy="348639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43547" y="3582071"/>
            <a:ext cx="4800599" cy="3318728"/>
            <a:chOff x="2736" y="2256"/>
            <a:chExt cx="3024" cy="2091"/>
          </a:xfrm>
        </p:grpSpPr>
        <p:pic>
          <p:nvPicPr>
            <p:cNvPr id="243723" name="Picture 7" descr="tre em ngheo mĩ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256"/>
              <a:ext cx="2832" cy="2021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3724" name="Text Box 8"/>
            <p:cNvSpPr txBox="1">
              <a:spLocks noChangeArrowheads="1"/>
            </p:cNvSpPr>
            <p:nvPr/>
          </p:nvSpPr>
          <p:spPr bwMode="auto">
            <a:xfrm>
              <a:off x="2736" y="3834"/>
              <a:ext cx="3024" cy="513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lIns="74078" tIns="37036" rIns="74078" bIns="37036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25%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dân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số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Mĩ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sống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trong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những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căn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nhà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ổ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chuột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kiểu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như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thế</a:t>
              </a:r>
              <a:r>
                <a:rPr lang="en-US" altLang="en-US" sz="2000" dirty="0">
                  <a:solidFill>
                    <a:srgbClr val="FFFFFF"/>
                  </a:solidFill>
                  <a:cs typeface="Times New Roman" pitchFamily="18" charset="0"/>
                </a:rPr>
                <a:t> </a:t>
              </a:r>
              <a:r>
                <a:rPr lang="en-US" altLang="en-US" sz="2000" dirty="0" err="1">
                  <a:solidFill>
                    <a:srgbClr val="FFFFFF"/>
                  </a:solidFill>
                  <a:cs typeface="Times New Roman" pitchFamily="18" charset="0"/>
                </a:rPr>
                <a:t>này</a:t>
              </a:r>
              <a:endParaRPr lang="en-US" altLang="en-US" sz="2000" dirty="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</p:grpSp>
      <p:pic>
        <p:nvPicPr>
          <p:cNvPr id="264201" name="Picture 9" descr="thanh phố M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"/>
            <a:ext cx="3734016" cy="3199409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742833" y="2193427"/>
            <a:ext cx="3049231" cy="2076193"/>
            <a:chOff x="1728" y="1381"/>
            <a:chExt cx="1920" cy="1308"/>
          </a:xfrm>
        </p:grpSpPr>
        <p:sp>
          <p:nvSpPr>
            <p:cNvPr id="243721" name="Text Box 11"/>
            <p:cNvSpPr txBox="1">
              <a:spLocks noChangeArrowheads="1"/>
            </p:cNvSpPr>
            <p:nvPr/>
          </p:nvSpPr>
          <p:spPr bwMode="auto">
            <a:xfrm rot="10800000">
              <a:off x="2254" y="1381"/>
              <a:ext cx="1394" cy="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078" tIns="37036" rIns="74078" bIns="37036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900" b="0">
                  <a:solidFill>
                    <a:srgbClr val="FF0000"/>
                  </a:solidFill>
                  <a:cs typeface="Times New Roman" pitchFamily="18" charset="0"/>
                  <a:sym typeface="Webdings" pitchFamily="18" charset="2"/>
                </a:rPr>
                <a:t>&gt;</a:t>
              </a:r>
            </a:p>
          </p:txBody>
        </p:sp>
        <p:sp>
          <p:nvSpPr>
            <p:cNvPr id="243722" name="Text Box 12"/>
            <p:cNvSpPr txBox="1">
              <a:spLocks noChangeArrowheads="1"/>
            </p:cNvSpPr>
            <p:nvPr/>
          </p:nvSpPr>
          <p:spPr bwMode="auto">
            <a:xfrm>
              <a:off x="1728" y="1391"/>
              <a:ext cx="1392" cy="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078" tIns="37036" rIns="74078" bIns="37036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900" b="0">
                  <a:solidFill>
                    <a:srgbClr val="FF0000"/>
                  </a:solidFill>
                  <a:cs typeface="Times New Roman" pitchFamily="18" charset="0"/>
                  <a:sym typeface="Webdings" pitchFamily="18" charset="2"/>
                </a:rPr>
                <a:t>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13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/>
      <p:bldP spid="26419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89709" tIns="44829" rIns="89709" bIns="44829"/>
          <a:lstStyle/>
          <a:p>
            <a:pPr eaLnBrk="1" hangingPunct="1"/>
            <a:endParaRPr lang="en-US" altLang="en-US"/>
          </a:p>
        </p:txBody>
      </p:sp>
      <p:grpSp>
        <p:nvGrpSpPr>
          <p:cNvPr id="244739" name="Group 3"/>
          <p:cNvGrpSpPr>
            <a:grpSpLocks/>
          </p:cNvGrpSpPr>
          <p:nvPr/>
        </p:nvGrpSpPr>
        <p:grpSpPr bwMode="auto">
          <a:xfrm>
            <a:off x="4" y="2"/>
            <a:ext cx="9144000" cy="6858000"/>
            <a:chOff x="0" y="0"/>
            <a:chExt cx="5760" cy="4320"/>
          </a:xfrm>
        </p:grpSpPr>
        <p:sp>
          <p:nvSpPr>
            <p:cNvPr id="24474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5000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58" tIns="37079" rIns="74158" bIns="37079" anchor="ctr"/>
            <a:lstStyle/>
            <a:p>
              <a:pPr algn="ctr" defTabSz="893936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700" b="1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44745" name="Rectangle 5"/>
            <p:cNvSpPr>
              <a:spLocks noChangeArrowheads="1"/>
            </p:cNvSpPr>
            <p:nvPr/>
          </p:nvSpPr>
          <p:spPr bwMode="auto">
            <a:xfrm>
              <a:off x="0" y="624"/>
              <a:ext cx="2496" cy="3696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58" tIns="37079" rIns="74158" bIns="37079" anchor="ctr"/>
            <a:lstStyle/>
            <a:p>
              <a:pPr algn="ctr" defTabSz="893936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44746" name="Rectangle 6"/>
            <p:cNvSpPr>
              <a:spLocks noChangeArrowheads="1"/>
            </p:cNvSpPr>
            <p:nvPr/>
          </p:nvSpPr>
          <p:spPr bwMode="auto">
            <a:xfrm>
              <a:off x="2400" y="624"/>
              <a:ext cx="3360" cy="36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58" tIns="37079" rIns="74158" bIns="37079" anchor="ctr"/>
            <a:lstStyle/>
            <a:p>
              <a:pPr algn="ctr" defTabSz="893936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3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44741" name="Picture 35" descr="las%20vegas%20city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4961460" cy="536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2" name="Picture 36" descr="Nha_cua_nguoi_lao_dong_Mi_trong_nhung_nam_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92" y="3"/>
            <a:ext cx="4129012" cy="536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3" name="Text Box 37"/>
          <p:cNvSpPr txBox="1">
            <a:spLocks noChangeArrowheads="1"/>
          </p:cNvSpPr>
          <p:nvPr/>
        </p:nvSpPr>
        <p:spPr bwMode="auto">
          <a:xfrm>
            <a:off x="673712" y="5878036"/>
            <a:ext cx="7530787" cy="5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512" tIns="55268" rIns="110512" bIns="55268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CC"/>
                </a:solidFill>
              </a:rPr>
              <a:t>Chênh lệch giàu-nghèo trong xã hội Mĩ</a:t>
            </a:r>
          </a:p>
        </p:txBody>
      </p:sp>
    </p:spTree>
    <p:extLst>
      <p:ext uri="{BB962C8B-B14F-4D97-AF65-F5344CB8AC3E}">
        <p14:creationId xmlns:p14="http://schemas.microsoft.com/office/powerpoint/2010/main" val="3595198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6787" name="Picture 3" descr="spi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127969" y="3749318"/>
            <a:ext cx="5040395" cy="1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8" name="Picture 4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52397" y="3352402"/>
            <a:ext cx="6858000" cy="1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9" name="Picture 5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79011" y="3389317"/>
            <a:ext cx="6858000" cy="7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790" name="Group 6"/>
          <p:cNvGrpSpPr>
            <a:grpSpLocks/>
          </p:cNvGrpSpPr>
          <p:nvPr/>
        </p:nvGrpSpPr>
        <p:grpSpPr bwMode="auto">
          <a:xfrm>
            <a:off x="153324" y="6704940"/>
            <a:ext cx="8915123" cy="153061"/>
            <a:chOff x="48" y="4224"/>
            <a:chExt cx="5616" cy="50"/>
          </a:xfrm>
        </p:grpSpPr>
        <p:pic>
          <p:nvPicPr>
            <p:cNvPr id="246799" name="Picture 7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4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00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6791" name="Group 9"/>
          <p:cNvGrpSpPr>
            <a:grpSpLocks/>
          </p:cNvGrpSpPr>
          <p:nvPr/>
        </p:nvGrpSpPr>
        <p:grpSpPr bwMode="auto">
          <a:xfrm>
            <a:off x="153324" y="0"/>
            <a:ext cx="8915123" cy="78657"/>
            <a:chOff x="48" y="4224"/>
            <a:chExt cx="5616" cy="50"/>
          </a:xfrm>
        </p:grpSpPr>
        <p:pic>
          <p:nvPicPr>
            <p:cNvPr id="246797" name="Picture 1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44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798" name="Picture 1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" y="4224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6792" name="Content Placeholder 9" descr="Misc-02-jun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629172" y="3343314"/>
            <a:ext cx="6858000" cy="17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3" name="Content Placeholder 9" descr="Misc-02-jun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3343171" y="3343172"/>
            <a:ext cx="6858000" cy="17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4" name="Content Placeholder 9" descr="Misc-02-jun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6628408"/>
            <a:ext cx="9144000" cy="229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5" name="Picture 15" descr="Buomba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610119"/>
            <a:ext cx="9144000" cy="106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6" name="Rectangle 16"/>
          <p:cNvSpPr>
            <a:spLocks noChangeArrowheads="1"/>
          </p:cNvSpPr>
          <p:nvPr/>
        </p:nvSpPr>
        <p:spPr bwMode="auto">
          <a:xfrm>
            <a:off x="686631" y="2452524"/>
            <a:ext cx="8152816" cy="189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16" tIns="45039" rIns="90116" bIns="45039" anchor="ctr">
            <a:spAutoFit/>
          </a:bodyPr>
          <a:lstStyle/>
          <a:p>
            <a:pPr indent="450443" algn="ctr" defTabSz="899018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S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ự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tri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khoa h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ọ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 – k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thu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c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ủ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M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sau chi</a:t>
            </a:r>
            <a:r>
              <a:rPr lang="vi-VN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ế</a:t>
            </a:r>
            <a:r>
              <a:rPr lang="en-US" altLang="en-US" sz="39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 tranh </a:t>
            </a:r>
            <a:endParaRPr lang="en-US" altLang="en-US" sz="39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443" algn="ctr" defTabSz="899018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vi-VN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sgk, l</a:t>
            </a:r>
            <a:r>
              <a:rPr lang="vi-VN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ồng</a:t>
            </a:r>
            <a:r>
              <a:rPr lang="en-US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gh</a:t>
            </a:r>
            <a:r>
              <a:rPr lang="vi-VN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 v</a:t>
            </a:r>
            <a:r>
              <a:rPr lang="vi-VN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ào</a:t>
            </a:r>
            <a:r>
              <a:rPr lang="en-US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9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12.</a:t>
            </a:r>
          </a:p>
        </p:txBody>
      </p:sp>
    </p:spTree>
    <p:extLst>
      <p:ext uri="{BB962C8B-B14F-4D97-AF65-F5344CB8AC3E}">
        <p14:creationId xmlns:p14="http://schemas.microsoft.com/office/powerpoint/2010/main" val="42813641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661195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just" defTabSz="892314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just" defTabSz="89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979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1311428" y="84341"/>
            <a:ext cx="749572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FF"/>
                </a:solidFill>
                <a:cs typeface="Times New Roman" pitchFamily="18" charset="0"/>
              </a:rPr>
              <a:t>              </a:t>
            </a:r>
            <a:r>
              <a:rPr lang="en-US" altLang="en-US" sz="2400" i="1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altLang="en-US" sz="2400" i="1" dirty="0">
                <a:solidFill>
                  <a:srgbClr val="0000FF"/>
                </a:solidFill>
                <a:cs typeface="Times New Roman" pitchFamily="18" charset="0"/>
              </a:rPr>
              <a:t> 8 - </a:t>
            </a:r>
            <a:r>
              <a:rPr lang="en-US" altLang="en-US" sz="2400" i="1" dirty="0" err="1">
                <a:solidFill>
                  <a:srgbClr val="0000FF"/>
                </a:solidFill>
                <a:cs typeface="Times New Roman" pitchFamily="18" charset="0"/>
              </a:rPr>
              <a:t>Tiết</a:t>
            </a:r>
            <a:r>
              <a:rPr lang="en-US" altLang="en-US" sz="2400" i="1" dirty="0">
                <a:solidFill>
                  <a:srgbClr val="0000FF"/>
                </a:solidFill>
                <a:cs typeface="Times New Roman" pitchFamily="18" charset="0"/>
              </a:rPr>
              <a:t> 10:</a:t>
            </a:r>
            <a:r>
              <a:rPr lang="en-US" altLang="en-US" sz="2400" b="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dirty="0">
                <a:solidFill>
                  <a:srgbClr val="CC3300"/>
                </a:solidFill>
                <a:cs typeface="Times New Roman" pitchFamily="18" charset="0"/>
              </a:rPr>
              <a:t>NƯỚC MĨ</a:t>
            </a:r>
          </a:p>
        </p:txBody>
      </p:sp>
      <p:sp>
        <p:nvSpPr>
          <p:cNvPr id="247811" name="Line 3"/>
          <p:cNvSpPr>
            <a:spLocks noChangeShapeType="1"/>
          </p:cNvSpPr>
          <p:nvPr/>
        </p:nvSpPr>
        <p:spPr bwMode="auto">
          <a:xfrm>
            <a:off x="228877" y="990647"/>
            <a:ext cx="8610570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0658" tIns="55341" rIns="110658" bIns="55341"/>
          <a:lstStyle/>
          <a:p>
            <a:pPr defTabSz="111935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47813" name="Text Box 6"/>
          <p:cNvSpPr txBox="1">
            <a:spLocks noChangeArrowheads="1"/>
          </p:cNvSpPr>
          <p:nvPr/>
        </p:nvSpPr>
        <p:spPr bwMode="auto">
          <a:xfrm>
            <a:off x="0" y="980165"/>
            <a:ext cx="85625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12725" indent="-212725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CC"/>
                </a:solidFill>
                <a:cs typeface="Times New Roman" pitchFamily="18" charset="0"/>
              </a:rPr>
              <a:t>II. CHÍNH SÁCH ĐỐI NỘI VÀ ĐỐI NGOẠI CỦA MỸ SAU CHIẾN TRANH </a:t>
            </a:r>
          </a:p>
        </p:txBody>
      </p:sp>
      <p:sp>
        <p:nvSpPr>
          <p:cNvPr id="247814" name="Text Box 7"/>
          <p:cNvSpPr txBox="1">
            <a:spLocks noChangeArrowheads="1"/>
          </p:cNvSpPr>
          <p:nvPr/>
        </p:nvSpPr>
        <p:spPr bwMode="auto">
          <a:xfrm>
            <a:off x="585117" y="1490226"/>
            <a:ext cx="7696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8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38277" y="1728589"/>
            <a:ext cx="2622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CC"/>
                </a:solidFill>
                <a:cs typeface="Times New Roman" pitchFamily="18" charset="0"/>
              </a:rPr>
              <a:t>* </a:t>
            </a:r>
            <a:r>
              <a:rPr lang="en-US" altLang="en-US" sz="3000" dirty="0" err="1">
                <a:solidFill>
                  <a:srgbClr val="0000CC"/>
                </a:solidFill>
                <a:cs typeface="Times New Roman" pitchFamily="18" charset="0"/>
              </a:rPr>
              <a:t>Đối</a:t>
            </a:r>
            <a:r>
              <a:rPr lang="en-US" altLang="en-US" sz="3000" dirty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altLang="en-US" sz="3000" dirty="0" err="1">
                <a:solidFill>
                  <a:srgbClr val="0000CC"/>
                </a:solidFill>
                <a:cs typeface="Times New Roman" pitchFamily="18" charset="0"/>
              </a:rPr>
              <a:t>nội</a:t>
            </a:r>
            <a:endParaRPr lang="en-US" altLang="en-US" sz="3000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247816" name="Picture 9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1163" y="143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7" name="Picture 10" descr="trang tr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45" y="5499583"/>
            <a:ext cx="1528307" cy="132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8" name="Picture 11" descr="d8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2" y="6362677"/>
            <a:ext cx="380231" cy="32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9" name="Picture 12" descr="d8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6" y="5994905"/>
            <a:ext cx="304554" cy="25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46145" y="2242801"/>
            <a:ext cx="909786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Ban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đạo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luật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phản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động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nhằm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chống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Đảng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cộng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sản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phong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trào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công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nhân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dân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chủ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phân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biệt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chủng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tộc</a:t>
            </a:r>
            <a:endParaRPr lang="en-US" altLang="en-US" sz="2400" dirty="0">
              <a:solidFill>
                <a:srgbClr val="000000"/>
              </a:solidFill>
              <a:cs typeface="Times New Roman" pitchFamily="18" charset="0"/>
              <a:sym typeface="Wingdings 3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  <a:sym typeface="Wingdings 3" pitchFamily="18" charset="2"/>
              </a:rPr>
              <a:t> </a:t>
            </a:r>
          </a:p>
        </p:txBody>
      </p:sp>
      <p:pic>
        <p:nvPicPr>
          <p:cNvPr id="247823" name="iWKCODdtbotTvM:b" descr="ANd9GcRYERqUe4JuaTPEiH5mcFwQYIL29qD6mgCKwTUW_zyvDG23DCo&amp;t=1&amp;h=140&amp;w=266&amp;usg=__7VPZFHUWy9S-qinvLIro8HOLfkc=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" y="0"/>
            <a:ext cx="1533845" cy="8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57131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Rectangle 4">
            <a:extLst>
              <a:ext uri="{FF2B5EF4-FFF2-40B4-BE49-F238E27FC236}">
                <a16:creationId xmlns:a16="http://schemas.microsoft.com/office/drawing/2014/main" id="{1668F5FE-3680-415D-BF2C-94AEEFCFE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91" y="0"/>
            <a:ext cx="894698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10"/>
          </a:p>
        </p:txBody>
      </p:sp>
      <p:grpSp>
        <p:nvGrpSpPr>
          <p:cNvPr id="189449" name="Group 9">
            <a:extLst>
              <a:ext uri="{FF2B5EF4-FFF2-40B4-BE49-F238E27FC236}">
                <a16:creationId xmlns:a16="http://schemas.microsoft.com/office/drawing/2014/main" id="{6A58AD92-850A-48E4-B3C1-C49DB5E63F9A}"/>
              </a:ext>
            </a:extLst>
          </p:cNvPr>
          <p:cNvGrpSpPr>
            <a:grpSpLocks/>
          </p:cNvGrpSpPr>
          <p:nvPr/>
        </p:nvGrpSpPr>
        <p:grpSpPr bwMode="auto">
          <a:xfrm>
            <a:off x="66933" y="37237"/>
            <a:ext cx="9103916" cy="6820975"/>
            <a:chOff x="-174" y="-10"/>
            <a:chExt cx="6145" cy="4290"/>
          </a:xfrm>
        </p:grpSpPr>
        <p:pic>
          <p:nvPicPr>
            <p:cNvPr id="189445" name="Picture 5">
              <a:extLst>
                <a:ext uri="{FF2B5EF4-FFF2-40B4-BE49-F238E27FC236}">
                  <a16:creationId xmlns:a16="http://schemas.microsoft.com/office/drawing/2014/main" id="{AF1D1307-49EB-46E1-AA9D-461D5DFAE5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" y="-10"/>
              <a:ext cx="2938" cy="4290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9446" name="Rectangle 6">
              <a:extLst>
                <a:ext uri="{FF2B5EF4-FFF2-40B4-BE49-F238E27FC236}">
                  <a16:creationId xmlns:a16="http://schemas.microsoft.com/office/drawing/2014/main" id="{7592633B-6251-4BAC-BB7F-B285ECF6F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" y="3944"/>
              <a:ext cx="2700" cy="2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355" tIns="49676" rIns="99355" bIns="49676" anchor="ctr"/>
            <a:lstStyle>
              <a:lvl1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1475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41363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12838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4313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15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3987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59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31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143" b="1" i="1" dirty="0" err="1">
                  <a:solidFill>
                    <a:srgbClr val="0000FF"/>
                  </a:solidFill>
                </a:rPr>
                <a:t>Nạn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phân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biệt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chủng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tộc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(1963)</a:t>
              </a:r>
            </a:p>
          </p:txBody>
        </p:sp>
        <p:pic>
          <p:nvPicPr>
            <p:cNvPr id="189447" name="Picture 7">
              <a:extLst>
                <a:ext uri="{FF2B5EF4-FFF2-40B4-BE49-F238E27FC236}">
                  <a16:creationId xmlns:a16="http://schemas.microsoft.com/office/drawing/2014/main" id="{B0487975-22E5-41F3-8A06-DFA07A8BA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" y="-10"/>
              <a:ext cx="3154" cy="429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9448" name="Rectangle 8">
              <a:extLst>
                <a:ext uri="{FF2B5EF4-FFF2-40B4-BE49-F238E27FC236}">
                  <a16:creationId xmlns:a16="http://schemas.microsoft.com/office/drawing/2014/main" id="{DEEEB10A-4384-4033-85FA-8D6200F4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3866"/>
              <a:ext cx="3035" cy="4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355" tIns="49676" rIns="99355" bIns="49676" anchor="ctr"/>
            <a:lstStyle>
              <a:lvl1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1475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41363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12838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4313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15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3987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59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31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en-US" sz="2143" b="1" i="1" dirty="0" err="1">
                  <a:solidFill>
                    <a:srgbClr val="0000FF"/>
                  </a:solidFill>
                </a:rPr>
                <a:t>Cảnh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sát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Mĩ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đàn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áp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phong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trào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</a:p>
            <a:p>
              <a:pPr algn="just"/>
              <a:r>
                <a:rPr lang="en-US" altLang="en-US" sz="2143" b="1" i="1" dirty="0" err="1">
                  <a:solidFill>
                    <a:srgbClr val="0000FF"/>
                  </a:solidFill>
                </a:rPr>
                <a:t>dân</a:t>
              </a:r>
              <a:r>
                <a:rPr lang="en-US" altLang="en-US" sz="2143" b="1" i="1" dirty="0">
                  <a:solidFill>
                    <a:srgbClr val="0000FF"/>
                  </a:solidFill>
                </a:rPr>
                <a:t> </a:t>
              </a:r>
              <a:r>
                <a:rPr lang="en-US" altLang="en-US" sz="2143" b="1" i="1" dirty="0" err="1">
                  <a:solidFill>
                    <a:srgbClr val="0000FF"/>
                  </a:solidFill>
                </a:rPr>
                <a:t>chủ</a:t>
              </a:r>
              <a:endParaRPr lang="en-US" altLang="en-US" sz="2143" b="1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086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4" name="Text Box 7"/>
          <p:cNvSpPr txBox="1">
            <a:spLocks noChangeArrowheads="1"/>
          </p:cNvSpPr>
          <p:nvPr/>
        </p:nvSpPr>
        <p:spPr bwMode="auto">
          <a:xfrm>
            <a:off x="585117" y="1490226"/>
            <a:ext cx="76969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8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247816" name="Picture 9" descr="trang 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1163" y="143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7" name="Picture 10" descr="trang tr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145" y="5499583"/>
            <a:ext cx="1528307" cy="132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8" name="Picture 11" descr="d8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22" y="6362677"/>
            <a:ext cx="380231" cy="32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9" name="Picture 12" descr="d8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6" y="5994905"/>
            <a:ext cx="304554" cy="25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28433" y="1490226"/>
            <a:ext cx="8909585" cy="267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08" tIns="44879" rIns="89808" bIns="44879">
            <a:spAutoFit/>
          </a:bodyPr>
          <a:lstStyle>
            <a:lvl1pPr indent="212725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- 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Luật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Tap-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hac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lây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Chống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phong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trào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công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đoàn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phong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trào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đình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công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- 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Luật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Mac-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Caran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Chống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Đảng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cộng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sản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Luật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kiểm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tra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lòng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thành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bỏ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tư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tưởng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tiến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bộ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khỏi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bộ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máy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91324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9" name="Group 29">
            <a:extLst>
              <a:ext uri="{FF2B5EF4-FFF2-40B4-BE49-F238E27FC236}">
                <a16:creationId xmlns:a16="http://schemas.microsoft.com/office/drawing/2014/main" id="{8437C350-F9F0-4B6C-94D1-875AE395FF0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641374"/>
            <a:ext cx="8839199" cy="3530826"/>
            <a:chOff x="800" y="461"/>
            <a:chExt cx="3716" cy="1365"/>
          </a:xfrm>
        </p:grpSpPr>
        <p:sp>
          <p:nvSpPr>
            <p:cNvPr id="153613" name="AutoShape 13">
              <a:extLst>
                <a:ext uri="{FF2B5EF4-FFF2-40B4-BE49-F238E27FC236}">
                  <a16:creationId xmlns:a16="http://schemas.microsoft.com/office/drawing/2014/main" id="{5617D213-0C9A-4E70-9210-60356F356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" y="461"/>
              <a:ext cx="3716" cy="323"/>
            </a:xfrm>
            <a:prstGeom prst="ribbon2">
              <a:avLst>
                <a:gd name="adj1" fmla="val 12500"/>
                <a:gd name="adj2" fmla="val 50000"/>
              </a:avLst>
            </a:prstGeom>
            <a:gradFill rotWithShape="1">
              <a:gsLst>
                <a:gs pos="0">
                  <a:srgbClr val="6666FF"/>
                </a:gs>
                <a:gs pos="50000">
                  <a:schemeClr val="accent1"/>
                </a:gs>
                <a:gs pos="100000">
                  <a:srgbClr val="6666FF"/>
                </a:gs>
              </a:gsLst>
              <a:lin ang="5400000" scaled="1"/>
            </a:gradFill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9361" tIns="49680" rIns="99361" bIns="49680" anchor="ctr"/>
            <a:lstStyle>
              <a:lvl1pPr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1475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741363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112838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484313" algn="l" defTabSz="7413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9415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3987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28559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313113" defTabSz="7413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 i="1" dirty="0" err="1"/>
                <a:t>Nội</a:t>
              </a:r>
              <a:r>
                <a:rPr lang="en-US" altLang="en-US" sz="2800" b="1" i="1" dirty="0"/>
                <a:t> dung </a:t>
              </a:r>
              <a:r>
                <a:rPr lang="en-US" altLang="en-US" sz="2800" b="1" i="1" dirty="0" err="1"/>
                <a:t>chính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bài</a:t>
              </a:r>
              <a:r>
                <a:rPr lang="en-US" altLang="en-US" sz="2800" b="1" i="1" dirty="0"/>
                <a:t> </a:t>
              </a:r>
              <a:r>
                <a:rPr lang="en-US" altLang="en-US" sz="2800" b="1" i="1" dirty="0" err="1"/>
                <a:t>học</a:t>
              </a:r>
              <a:endParaRPr lang="en-US" altLang="en-US" sz="2800" b="1" i="1" dirty="0"/>
            </a:p>
          </p:txBody>
        </p:sp>
        <p:pic>
          <p:nvPicPr>
            <p:cNvPr id="153609" name="Picture 9">
              <a:extLst>
                <a:ext uri="{FF2B5EF4-FFF2-40B4-BE49-F238E27FC236}">
                  <a16:creationId xmlns:a16="http://schemas.microsoft.com/office/drawing/2014/main" id="{DC4AC78D-EEF1-471C-B362-CAA8FBEEBC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0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" y="1776"/>
              <a:ext cx="3640" cy="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10" name="Picture 10">
              <a:extLst>
                <a:ext uri="{FF2B5EF4-FFF2-40B4-BE49-F238E27FC236}">
                  <a16:creationId xmlns:a16="http://schemas.microsoft.com/office/drawing/2014/main" id="{44E8C58A-9C99-4453-9DE6-FDECEE200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" y="1077"/>
              <a:ext cx="3640" cy="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19" name="Picture 19">
              <a:extLst>
                <a:ext uri="{FF2B5EF4-FFF2-40B4-BE49-F238E27FC236}">
                  <a16:creationId xmlns:a16="http://schemas.microsoft.com/office/drawing/2014/main" id="{FE90494B-9793-495B-8F1A-1B6FC28281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130" y="1418"/>
              <a:ext cx="661" cy="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1" name="Picture 21">
              <a:extLst>
                <a:ext uri="{FF2B5EF4-FFF2-40B4-BE49-F238E27FC236}">
                  <a16:creationId xmlns:a16="http://schemas.microsoft.com/office/drawing/2014/main" id="{451A392C-3BAB-4D4E-AA1C-8ED1C561002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0229">
              <a:off x="1858" y="761"/>
              <a:ext cx="206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3" name="Picture 23">
              <a:extLst>
                <a:ext uri="{FF2B5EF4-FFF2-40B4-BE49-F238E27FC236}">
                  <a16:creationId xmlns:a16="http://schemas.microsoft.com/office/drawing/2014/main" id="{969FC42F-271F-4357-826B-1D50C87BF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47" y="1418"/>
              <a:ext cx="661" cy="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26" name="Picture 26">
              <a:extLst>
                <a:ext uri="{FF2B5EF4-FFF2-40B4-BE49-F238E27FC236}">
                  <a16:creationId xmlns:a16="http://schemas.microsoft.com/office/drawing/2014/main" id="{95745BE6-B610-4918-8F8C-A9290E46E3E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0229">
              <a:off x="3242" y="758"/>
              <a:ext cx="206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627" name="Text Box 27">
            <a:extLst>
              <a:ext uri="{FF2B5EF4-FFF2-40B4-BE49-F238E27FC236}">
                <a16:creationId xmlns:a16="http://schemas.microsoft.com/office/drawing/2014/main" id="{4CB7AB6A-F9B3-4059-B1C3-5C3DF3D9A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48" y="4384932"/>
            <a:ext cx="8367029" cy="98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FF3300"/>
                </a:solidFill>
              </a:rPr>
              <a:t>I.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Tình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hình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kinh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tế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nước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Mĩ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sau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chiến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tranh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thế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giới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thứ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hai</a:t>
            </a:r>
            <a:endParaRPr lang="en-US" altLang="en-US" sz="2800" b="1" i="1" dirty="0">
              <a:solidFill>
                <a:srgbClr val="FF3300"/>
              </a:solidFill>
            </a:endParaRPr>
          </a:p>
        </p:txBody>
      </p:sp>
      <p:sp>
        <p:nvSpPr>
          <p:cNvPr id="153628" name="Text Box 28">
            <a:extLst>
              <a:ext uri="{FF2B5EF4-FFF2-40B4-BE49-F238E27FC236}">
                <a16:creationId xmlns:a16="http://schemas.microsoft.com/office/drawing/2014/main" id="{C72B7F05-5D6D-4DB2-AA3E-296C023E4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58" y="5488341"/>
            <a:ext cx="6229912" cy="5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i="1" dirty="0">
                <a:solidFill>
                  <a:srgbClr val="FF3300"/>
                </a:solidFill>
              </a:rPr>
              <a:t>II.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Chính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sách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đối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nội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và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đối</a:t>
            </a:r>
            <a:r>
              <a:rPr lang="en-US" altLang="en-US" sz="2800" b="1" i="1" dirty="0">
                <a:solidFill>
                  <a:srgbClr val="FF3300"/>
                </a:solidFill>
              </a:rPr>
              <a:t> </a:t>
            </a:r>
            <a:r>
              <a:rPr lang="en-US" altLang="en-US" sz="2800" b="1" i="1" dirty="0" err="1">
                <a:solidFill>
                  <a:srgbClr val="FF3300"/>
                </a:solidFill>
              </a:rPr>
              <a:t>ngoại</a:t>
            </a:r>
            <a:endParaRPr lang="en-US" altLang="en-US" sz="2800" b="1" i="1" dirty="0">
              <a:solidFill>
                <a:srgbClr val="FF3300"/>
              </a:solidFill>
            </a:endParaRPr>
          </a:p>
        </p:txBody>
      </p:sp>
      <p:sp>
        <p:nvSpPr>
          <p:cNvPr id="153631" name="Text Box 31">
            <a:extLst>
              <a:ext uri="{FF2B5EF4-FFF2-40B4-BE49-F238E27FC236}">
                <a16:creationId xmlns:a16="http://schemas.microsoft.com/office/drawing/2014/main" id="{2DC7102F-317E-4681-9857-5024A358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795" y="1125719"/>
            <a:ext cx="3290819" cy="5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i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i="1" dirty="0">
                <a:solidFill>
                  <a:srgbClr val="0000FF"/>
                </a:solidFill>
              </a:rPr>
              <a:t> 8:</a:t>
            </a:r>
            <a:r>
              <a:rPr lang="en-US" altLang="en-US" sz="2800" b="1" dirty="0">
                <a:solidFill>
                  <a:srgbClr val="FF3300"/>
                </a:solidFill>
              </a:rPr>
              <a:t>  NƯỚC MĨ</a:t>
            </a:r>
          </a:p>
        </p:txBody>
      </p:sp>
      <p:sp>
        <p:nvSpPr>
          <p:cNvPr id="153632" name="Text Box 32">
            <a:extLst>
              <a:ext uri="{FF2B5EF4-FFF2-40B4-BE49-F238E27FC236}">
                <a16:creationId xmlns:a16="http://schemas.microsoft.com/office/drawing/2014/main" id="{94C1438C-0690-4F18-9F62-23B03CA9D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307"/>
            <a:ext cx="2209800" cy="5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2800" b="1" i="1" u="sng" dirty="0" err="1">
                <a:solidFill>
                  <a:srgbClr val="0000FF"/>
                </a:solidFill>
              </a:rPr>
              <a:t>Chương</a:t>
            </a:r>
            <a:r>
              <a:rPr lang="en-US" altLang="en-US" sz="2800" b="1" i="1" u="sng" dirty="0">
                <a:solidFill>
                  <a:srgbClr val="0000FF"/>
                </a:solidFill>
              </a:rPr>
              <a:t> II</a:t>
            </a:r>
            <a:r>
              <a:rPr lang="en-US" altLang="en-US" sz="2800" b="1" i="1" dirty="0">
                <a:solidFill>
                  <a:srgbClr val="0000FF"/>
                </a:solidFill>
              </a:rPr>
              <a:t>:</a:t>
            </a:r>
            <a:endParaRPr lang="en-US" altLang="en-US" sz="2800" b="1" dirty="0">
              <a:solidFill>
                <a:srgbClr val="FF3300"/>
              </a:solidFill>
            </a:endParaRPr>
          </a:p>
        </p:txBody>
      </p:sp>
      <p:sp>
        <p:nvSpPr>
          <p:cNvPr id="153635" name="Text Box 35">
            <a:extLst>
              <a:ext uri="{FF2B5EF4-FFF2-40B4-BE49-F238E27FC236}">
                <a16:creationId xmlns:a16="http://schemas.microsoft.com/office/drawing/2014/main" id="{11766E07-7F52-493D-A09D-2FD8C6BE6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0307"/>
            <a:ext cx="7315200" cy="98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2440" tIns="61221" rIns="122440" bIns="61221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i="1" dirty="0">
                <a:solidFill>
                  <a:srgbClr val="FF00FF"/>
                </a:solidFill>
              </a:rPr>
              <a:t>MĨ, NHẬT BẢN, TÂY ÂU TỪ NĂM 1945 ĐẾN NAY</a:t>
            </a:r>
            <a:endParaRPr lang="en-US" altLang="en-US" sz="28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34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ttp://t2.gstatic.com/images?q=tbn:ANd9GcS_CGhOWDpn9CnltGOVklgMmsnxSzryC0eXfmIoRU78jBhPlT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665809"/>
            <a:ext cx="9128078" cy="520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2" name="Picture 4" descr="http://t0.gstatic.com/images?q=tbn:ANd9GcRS5sKvLHCyp2nx8YOctPl0K6ZxjrLn43EATn41qpXeDTZ7Vg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735083"/>
            <a:ext cx="9128078" cy="520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6" descr="http://t0.gstatic.com/images?q=tbn:ANd9GcTZ69ChVFOho1RbqNu2pqWq6VbSXlVbHLd98AVHans9xVWoNVdB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" y="735082"/>
            <a:ext cx="9128078" cy="520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7" name="Rectangle 7"/>
          <p:cNvSpPr>
            <a:spLocks noChangeArrowheads="1"/>
          </p:cNvSpPr>
          <p:nvPr/>
        </p:nvSpPr>
        <p:spPr bwMode="auto">
          <a:xfrm>
            <a:off x="388961" y="31387"/>
            <a:ext cx="8366078" cy="850427"/>
          </a:xfrm>
          <a:prstGeom prst="rect">
            <a:avLst/>
          </a:prstGeom>
          <a:solidFill>
            <a:srgbClr val="F3F5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110658" tIns="55341" rIns="110658" bIns="55341">
            <a:spAutoFit/>
          </a:bodyPr>
          <a:lstStyle/>
          <a:p>
            <a:pPr algn="ctr" defTabSz="89512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NHÂN DÂN MỸ BIỂU TÌNH  CHỐNG CHIẾN TRANH Ở VIỆT NAM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0" y="5929837"/>
            <a:ext cx="9144000" cy="85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658" tIns="55341" rIns="110658" bIns="55341">
            <a:spAutoFit/>
          </a:bodyPr>
          <a:lstStyle/>
          <a:p>
            <a:pPr defTabSz="111935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-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phong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trào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đấu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tranh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nhân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dân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lên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mạnh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như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phong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trào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của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người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da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đen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1963,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chống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chiến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tranh</a:t>
            </a: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VN 1969 - 1972.</a:t>
            </a:r>
            <a:endParaRPr lang="en-US" altLang="en-US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93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858" name="Group 10"/>
          <p:cNvGrpSpPr>
            <a:grpSpLocks/>
          </p:cNvGrpSpPr>
          <p:nvPr/>
        </p:nvGrpSpPr>
        <p:grpSpPr bwMode="auto">
          <a:xfrm>
            <a:off x="142126" y="690903"/>
            <a:ext cx="9144000" cy="5870889"/>
            <a:chOff x="90" y="480"/>
            <a:chExt cx="5760" cy="3698"/>
          </a:xfrm>
        </p:grpSpPr>
        <p:pic>
          <p:nvPicPr>
            <p:cNvPr id="249859" name="Picture 27" descr="PBC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480"/>
              <a:ext cx="4800" cy="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860" name="Text Box 28"/>
            <p:cNvSpPr txBox="1">
              <a:spLocks noChangeArrowheads="1"/>
            </p:cNvSpPr>
            <p:nvPr/>
          </p:nvSpPr>
          <p:spPr bwMode="auto">
            <a:xfrm>
              <a:off x="90" y="3685"/>
              <a:ext cx="5760" cy="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204" tIns="37102" rIns="74204" bIns="37102">
              <a:spAutoFit/>
            </a:bodyPr>
            <a:lstStyle>
              <a:lvl1pPr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defTabSz="1119354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vi-VN" altLang="en-US" sz="2300" dirty="0">
                  <a:cs typeface="Times New Roman" pitchFamily="18" charset="0"/>
                </a:rPr>
                <a:t>Biểu tình chống ph</a:t>
              </a:r>
              <a:r>
                <a:rPr lang="en-US" altLang="en-US" sz="2300" dirty="0">
                  <a:cs typeface="Times New Roman" pitchFamily="18" charset="0"/>
                </a:rPr>
                <a:t>â</a:t>
              </a:r>
              <a:r>
                <a:rPr lang="vi-VN" altLang="en-US" sz="2300" dirty="0">
                  <a:cs typeface="Times New Roman" pitchFamily="18" charset="0"/>
                </a:rPr>
                <a:t>n biệt chủng tộc </a:t>
              </a:r>
              <a:r>
                <a:rPr lang="en-US" altLang="en-US" sz="2300" dirty="0">
                  <a:cs typeface="Times New Roman" pitchFamily="18" charset="0"/>
                </a:rPr>
                <a:t>“ M</a:t>
              </a:r>
              <a:r>
                <a:rPr lang="vi-VN" altLang="en-US" sz="2300" dirty="0">
                  <a:cs typeface="Times New Roman" pitchFamily="18" charset="0"/>
                </a:rPr>
                <a:t>ùa hè nóng bỏng ở Mĩ năm </a:t>
              </a:r>
              <a:r>
                <a:rPr lang="en-US" altLang="en-US" sz="2300" dirty="0">
                  <a:cs typeface="Times New Roman" pitchFamily="18" charset="0"/>
                </a:rPr>
                <a:t>  1963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939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DSC_4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1" y="153204"/>
            <a:ext cx="8763769" cy="655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80231" y="5854599"/>
            <a:ext cx="8763769" cy="8163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9604" tIns="44773" rIns="89604" bIns="44773" anchor="ctr"/>
          <a:lstStyle/>
          <a:p>
            <a:pPr algn="ctr" defTabSz="895124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 </a:t>
            </a:r>
            <a:r>
              <a:rPr lang="vi-VN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trào đấu tranh đòi  quyền tự do của thổ dân da đỏ</a:t>
            </a: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1969 - 1973</a:t>
            </a:r>
          </a:p>
        </p:txBody>
      </p:sp>
    </p:spTree>
    <p:extLst>
      <p:ext uri="{BB962C8B-B14F-4D97-AF65-F5344CB8AC3E}">
        <p14:creationId xmlns:p14="http://schemas.microsoft.com/office/powerpoint/2010/main" val="140442882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AutoShape 2" descr="9k="/>
          <p:cNvSpPr>
            <a:spLocks noChangeAspect="1" noChangeArrowheads="1"/>
          </p:cNvSpPr>
          <p:nvPr/>
        </p:nvSpPr>
        <p:spPr bwMode="auto">
          <a:xfrm>
            <a:off x="2670846" y="2000428"/>
            <a:ext cx="3802309" cy="285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89" tIns="45129" rIns="90289" bIns="45129"/>
          <a:lstStyle/>
          <a:p>
            <a:pPr algn="ctr" defTabSz="1120292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907" name="AutoShape 3" descr="9k="/>
          <p:cNvSpPr>
            <a:spLocks noChangeAspect="1" noChangeArrowheads="1"/>
          </p:cNvSpPr>
          <p:nvPr/>
        </p:nvSpPr>
        <p:spPr bwMode="auto">
          <a:xfrm>
            <a:off x="2667154" y="1981294"/>
            <a:ext cx="3800463" cy="285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89" tIns="45129" rIns="90289" bIns="45129"/>
          <a:lstStyle/>
          <a:p>
            <a:pPr algn="ctr" defTabSz="1120292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1908" name="AutoShape 4" descr="9k="/>
          <p:cNvSpPr>
            <a:spLocks noChangeAspect="1" noChangeArrowheads="1"/>
          </p:cNvSpPr>
          <p:nvPr/>
        </p:nvSpPr>
        <p:spPr bwMode="auto">
          <a:xfrm>
            <a:off x="4418804" y="3275939"/>
            <a:ext cx="306400" cy="3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89" tIns="45129" rIns="90289" bIns="45129"/>
          <a:lstStyle/>
          <a:p>
            <a:pPr algn="ctr" defTabSz="1120292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1909" name="Picture 5" descr="ungho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0" y="3505659"/>
            <a:ext cx="4265600" cy="2895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0" name="Picture 6" descr="891364student-war-protest-1381745147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05659"/>
            <a:ext cx="4418800" cy="28954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1" name="Picture 7" descr="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0" y="153063"/>
            <a:ext cx="4265600" cy="29719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12" name="Picture 8" descr="Untitled-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11" y="153063"/>
            <a:ext cx="4343123" cy="297194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3" name="Text Box 9"/>
          <p:cNvSpPr txBox="1">
            <a:spLocks noChangeArrowheads="1"/>
          </p:cNvSpPr>
          <p:nvPr/>
        </p:nvSpPr>
        <p:spPr bwMode="auto">
          <a:xfrm>
            <a:off x="153311" y="3052764"/>
            <a:ext cx="4343123" cy="368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289" tIns="45129" rIns="90289" bIns="4512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02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00"/>
                </a:solidFill>
                <a:cs typeface="Times New Roman" pitchFamily="18" charset="0"/>
              </a:rPr>
              <a:t>Phong trào chống phân biệt chủng tộc.</a:t>
            </a:r>
          </a:p>
        </p:txBody>
      </p:sp>
      <p:sp>
        <p:nvSpPr>
          <p:cNvPr id="251914" name="Text Box 10"/>
          <p:cNvSpPr txBox="1">
            <a:spLocks noChangeArrowheads="1"/>
          </p:cNvSpPr>
          <p:nvPr/>
        </p:nvSpPr>
        <p:spPr bwMode="auto">
          <a:xfrm>
            <a:off x="4647677" y="3048515"/>
            <a:ext cx="4343124" cy="368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289" tIns="45129" rIns="90289" bIns="4512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02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00"/>
                </a:solidFill>
                <a:cs typeface="Times New Roman" pitchFamily="18" charset="0"/>
              </a:rPr>
              <a:t>Phong trào đấu tranh của công nhân.</a:t>
            </a:r>
          </a:p>
        </p:txBody>
      </p:sp>
      <p:sp>
        <p:nvSpPr>
          <p:cNvPr id="251915" name="Text Box 11"/>
          <p:cNvSpPr txBox="1">
            <a:spLocks noChangeArrowheads="1"/>
          </p:cNvSpPr>
          <p:nvPr/>
        </p:nvSpPr>
        <p:spPr bwMode="auto">
          <a:xfrm>
            <a:off x="381264" y="6372855"/>
            <a:ext cx="8381693" cy="46047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0289" tIns="45129" rIns="90289" bIns="45129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0292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>
                <a:solidFill>
                  <a:srgbClr val="000000"/>
                </a:solidFill>
                <a:cs typeface="Times New Roman" pitchFamily="18" charset="0"/>
              </a:rPr>
              <a:t>Phong trào phản đối chiến tranh ở Việt Nam.(1969-1972)</a:t>
            </a:r>
          </a:p>
        </p:txBody>
      </p:sp>
    </p:spTree>
    <p:extLst>
      <p:ext uri="{BB962C8B-B14F-4D97-AF65-F5344CB8AC3E}">
        <p14:creationId xmlns:p14="http://schemas.microsoft.com/office/powerpoint/2010/main" val="2844992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35846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just" defTabSz="892314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just" defTabSz="89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4" y="34014"/>
            <a:ext cx="9144000" cy="822706"/>
          </a:xfrm>
          <a:prstGeom prst="rect">
            <a:avLst/>
          </a:prstGeom>
          <a:solidFill>
            <a:srgbClr val="00FFFF">
              <a:alpha val="96861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lIns="89857" tIns="44905" rIns="89857" bIns="44905"/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cs typeface="Times New Roman" pitchFamily="18" charset="0"/>
              </a:rPr>
              <a:t> B</a:t>
            </a:r>
            <a:r>
              <a:rPr lang="vi-VN" altLang="en-US" sz="2800" dirty="0">
                <a:cs typeface="Times New Roman" pitchFamily="18" charset="0"/>
              </a:rPr>
              <a:t>ài </a:t>
            </a:r>
            <a:r>
              <a:rPr lang="en-US" altLang="en-US" sz="2800" dirty="0">
                <a:cs typeface="Times New Roman" pitchFamily="18" charset="0"/>
              </a:rPr>
              <a:t> 8: N­</a:t>
            </a:r>
            <a:r>
              <a:rPr lang="vi-VN" altLang="en-US" sz="2800" dirty="0">
                <a:cs typeface="Times New Roman" pitchFamily="18" charset="0"/>
              </a:rPr>
              <a:t>ước Mĩ </a:t>
            </a:r>
            <a:endParaRPr lang="en-US" altLang="en-US" sz="2800" dirty="0">
              <a:cs typeface="Times New Roman" pitchFamily="18" charset="0"/>
            </a:endParaRPr>
          </a:p>
        </p:txBody>
      </p:sp>
      <p:pic>
        <p:nvPicPr>
          <p:cNvPr id="252931" name="iWKCODdtbotTvM:b" descr="ANd9GcRYERqUe4JuaTPEiH5mcFwQYIL29qD6mgCKwTUW_zyvDG23DCo&amp;t=1&amp;h=140&amp;w=266&amp;usg=__7VPZFHUWy9S-qinvLIro8HOLfkc=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" y="0"/>
            <a:ext cx="1533845" cy="8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78" name="Text Box 34"/>
          <p:cNvSpPr txBox="1">
            <a:spLocks noChangeArrowheads="1"/>
          </p:cNvSpPr>
          <p:nvPr/>
        </p:nvSpPr>
        <p:spPr bwMode="auto">
          <a:xfrm>
            <a:off x="-30247" y="2949914"/>
            <a:ext cx="5635171" cy="55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45" tIns="44898" rIns="89845" bIns="44898">
            <a:spAutoFit/>
          </a:bodyPr>
          <a:lstStyle>
            <a:lvl1pPr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Tiến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hành</a:t>
            </a:r>
            <a:r>
              <a:rPr lang="en-US" altLang="en-US" sz="3000" b="0" dirty="0">
                <a:solidFill>
                  <a:srgbClr val="000000"/>
                </a:solidFill>
              </a:rPr>
              <a:t> “</a:t>
            </a:r>
            <a:r>
              <a:rPr lang="en-US" altLang="en-US" sz="3000" b="0" dirty="0" err="1">
                <a:solidFill>
                  <a:srgbClr val="000000"/>
                </a:solidFill>
              </a:rPr>
              <a:t>Viện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trợ</a:t>
            </a:r>
            <a:r>
              <a:rPr lang="en-US" altLang="en-US" sz="3000" b="0" dirty="0">
                <a:solidFill>
                  <a:srgbClr val="000000"/>
                </a:solidFill>
              </a:rPr>
              <a:t>” </a:t>
            </a:r>
            <a:r>
              <a:rPr lang="en-US" altLang="en-US" sz="3000" b="0" dirty="0" err="1">
                <a:solidFill>
                  <a:srgbClr val="000000"/>
                </a:solidFill>
              </a:rPr>
              <a:t>các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nước</a:t>
            </a:r>
            <a:r>
              <a:rPr lang="en-US" altLang="en-US" sz="3000" b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10979" name="Text Box 35"/>
          <p:cNvSpPr txBox="1">
            <a:spLocks noChangeArrowheads="1"/>
          </p:cNvSpPr>
          <p:nvPr/>
        </p:nvSpPr>
        <p:spPr bwMode="auto">
          <a:xfrm>
            <a:off x="-6824" y="3657600"/>
            <a:ext cx="9143999" cy="101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5" tIns="44898" rIns="89845" bIns="44898">
            <a:spAutoFit/>
          </a:bodyPr>
          <a:lstStyle>
            <a:lvl1pPr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Chạy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đua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vũ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trang</a:t>
            </a:r>
            <a:r>
              <a:rPr lang="en-US" altLang="en-US" sz="3000" b="0" dirty="0">
                <a:solidFill>
                  <a:srgbClr val="000000"/>
                </a:solidFill>
              </a:rPr>
              <a:t>, </a:t>
            </a:r>
            <a:r>
              <a:rPr lang="en-US" altLang="en-US" sz="3000" b="0" dirty="0" err="1">
                <a:solidFill>
                  <a:srgbClr val="000000"/>
                </a:solidFill>
              </a:rPr>
              <a:t>lập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các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khối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quân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sự</a:t>
            </a:r>
            <a:r>
              <a:rPr lang="en-US" altLang="en-US" sz="3000" b="0" dirty="0">
                <a:solidFill>
                  <a:srgbClr val="000000"/>
                </a:solidFill>
              </a:rPr>
              <a:t>. </a:t>
            </a:r>
            <a:r>
              <a:rPr lang="en-US" altLang="en-US" sz="3000" b="0" dirty="0" err="1">
                <a:solidFill>
                  <a:srgbClr val="000000"/>
                </a:solidFill>
              </a:rPr>
              <a:t>Gây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chiến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tranh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xâm</a:t>
            </a:r>
            <a:r>
              <a:rPr lang="en-US" altLang="en-US" sz="3000" b="0" dirty="0">
                <a:solidFill>
                  <a:srgbClr val="000000"/>
                </a:solidFill>
              </a:rPr>
              <a:t> </a:t>
            </a:r>
            <a:r>
              <a:rPr lang="en-US" altLang="en-US" sz="3000" b="0" dirty="0" err="1">
                <a:solidFill>
                  <a:srgbClr val="000000"/>
                </a:solidFill>
              </a:rPr>
              <a:t>lược</a:t>
            </a:r>
            <a:endParaRPr lang="en-US" altLang="en-US" sz="3000" b="0" dirty="0">
              <a:solidFill>
                <a:srgbClr val="000000"/>
              </a:solidFill>
            </a:endParaRPr>
          </a:p>
        </p:txBody>
      </p:sp>
      <p:sp>
        <p:nvSpPr>
          <p:cNvPr id="210985" name="Text Box 41"/>
          <p:cNvSpPr txBox="1">
            <a:spLocks noChangeArrowheads="1"/>
          </p:cNvSpPr>
          <p:nvPr/>
        </p:nvSpPr>
        <p:spPr bwMode="auto">
          <a:xfrm>
            <a:off x="-34796" y="859140"/>
            <a:ext cx="3505197" cy="52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45" tIns="44898" rIns="89845" bIns="44898">
            <a:spAutoFit/>
          </a:bodyPr>
          <a:lstStyle>
            <a:lvl1pPr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6016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6016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33CC"/>
                </a:solidFill>
              </a:rPr>
              <a:t>* </a:t>
            </a:r>
            <a:r>
              <a:rPr lang="en-US" altLang="en-US" sz="2800" dirty="0" err="1">
                <a:solidFill>
                  <a:srgbClr val="0033CC"/>
                </a:solidFill>
              </a:rPr>
              <a:t>Đối</a:t>
            </a:r>
            <a:r>
              <a:rPr lang="en-US" altLang="en-US" sz="2800" dirty="0">
                <a:solidFill>
                  <a:srgbClr val="0033CC"/>
                </a:solidFill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</a:rPr>
              <a:t>ngoại</a:t>
            </a:r>
            <a:r>
              <a:rPr lang="en-US" altLang="en-US" sz="2800" dirty="0">
                <a:solidFill>
                  <a:srgbClr val="0033CC"/>
                </a:solidFill>
              </a:rPr>
              <a:t> :</a:t>
            </a:r>
          </a:p>
        </p:txBody>
      </p:sp>
      <p:pic>
        <p:nvPicPr>
          <p:cNvPr id="252938" name="Picture 53" descr="trang t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1163" y="126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59817" y="1435989"/>
            <a:ext cx="9203817" cy="1496848"/>
          </a:xfrm>
          <a:prstGeom prst="rect">
            <a:avLst/>
          </a:prstGeom>
        </p:spPr>
        <p:txBody>
          <a:bodyPr wrap="square" lIns="110754" tIns="55386" rIns="110754" bIns="55386">
            <a:spAutoFit/>
          </a:bodyPr>
          <a:lstStyle/>
          <a:p>
            <a:pPr defTabSz="7290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Đề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“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chiến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lược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toàn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cầu</a:t>
            </a:r>
            <a:r>
              <a:rPr lang="en-US" sz="3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 </a:t>
            </a:r>
            <a:r>
              <a:rPr lang="en-US" sz="3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hống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phá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XHCN,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đẩy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lùi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phong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trào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giải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phóng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dân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tộc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đàn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áp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phong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trào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công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nhân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dân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itchFamily="18" charset="0"/>
              </a:rPr>
              <a:t>chủ</a:t>
            </a:r>
            <a:r>
              <a:rPr lang="en-US" sz="30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en-US" sz="3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78" grpId="0" autoUpdateAnimBg="0"/>
      <p:bldP spid="210979" grpId="0" autoUpdateAnimBg="0"/>
      <p:bldP spid="210985" grpId="0" autoUpdateAnimBg="0"/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2"/>
            <a:ext cx="7543800" cy="1219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52" tIns="45213" rIns="90452" bIns="45213" anchor="ctr"/>
          <a:lstStyle/>
          <a:p>
            <a:pPr marL="339135" indent="-339135" algn="ctr" defTabSz="1121544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Mục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tiêu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chiến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lược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toàn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cầu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của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Mỹ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29219" y="1220239"/>
            <a:ext cx="0" cy="3911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2058046" y="1596516"/>
            <a:ext cx="54469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070969" y="1596516"/>
            <a:ext cx="9229" cy="11309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5678" y="2687077"/>
            <a:ext cx="2896030" cy="32568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52" tIns="45213" rIns="90452" bIns="45213" anchor="ctr"/>
          <a:lstStyle/>
          <a:p>
            <a:pPr algn="ctr" defTabSz="1121544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b="1" dirty="0">
                <a:solidFill>
                  <a:srgbClr val="0033CC"/>
                </a:solidFill>
              </a:rPr>
              <a:t>Ngăn chặn, đẩy lùi và tiến tới tiêu diệt CNXH trên thế giới. </a:t>
            </a:r>
            <a:endParaRPr lang="vi-VN" sz="2400" b="1" dirty="0">
              <a:ln w="1905"/>
              <a:solidFill>
                <a:srgbClr val="0033CC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29219" y="1524238"/>
            <a:ext cx="0" cy="11628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200679" y="2687077"/>
            <a:ext cx="2742831" cy="325680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52" tIns="45213" rIns="90452" bIns="45213" anchor="ctr"/>
          <a:lstStyle/>
          <a:p>
            <a:pPr algn="ctr" defTabSz="1121544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b="1" dirty="0">
                <a:solidFill>
                  <a:srgbClr val="0033CC"/>
                </a:solidFill>
              </a:rPr>
              <a:t>Đàn áp phong trào giải phóng dân tộc, phong trào công nhân và cộng sản thế giới </a:t>
            </a:r>
            <a:endParaRPr lang="vi-VN" sz="2400" b="1" dirty="0">
              <a:ln w="1905"/>
              <a:solidFill>
                <a:srgbClr val="0033C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72387" y="2742350"/>
            <a:ext cx="2742831" cy="32015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452" tIns="45213" rIns="90452" bIns="45213" anchor="ctr"/>
          <a:lstStyle/>
          <a:p>
            <a:pPr algn="ctr" defTabSz="1121544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nl-NL" sz="2400" b="1" dirty="0">
                <a:solidFill>
                  <a:srgbClr val="0033CC"/>
                </a:solidFill>
              </a:rPr>
              <a:t>Khống chế, chi phối các nước đồng minh.</a:t>
            </a:r>
            <a:endParaRPr lang="vi-VN" sz="2400" b="1" dirty="0">
              <a:ln w="1905"/>
              <a:solidFill>
                <a:srgbClr val="0033C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14176" y="1611398"/>
            <a:ext cx="0" cy="11628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736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179" name="Group 3">
            <a:extLst>
              <a:ext uri="{FF2B5EF4-FFF2-40B4-BE49-F238E27FC236}">
                <a16:creationId xmlns:a16="http://schemas.microsoft.com/office/drawing/2014/main" id="{6A9D4989-FEFF-4C1F-AAE3-EB779F7436D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4691468"/>
              </p:ext>
            </p:extLst>
          </p:nvPr>
        </p:nvGraphicFramePr>
        <p:xfrm>
          <a:off x="7961" y="1219200"/>
          <a:ext cx="9067800" cy="3690480"/>
        </p:xfrm>
        <a:graphic>
          <a:graphicData uri="http://schemas.openxmlformats.org/drawingml/2006/table">
            <a:tbl>
              <a:tblPr/>
              <a:tblGrid>
                <a:gridCol w="2978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0597"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37" marR="91837" marT="61235" marB="61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endParaRPr kumimoji="0" lang="en-US" sz="29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837" marR="91837" marT="61235" marB="61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Mục tiêu bao trùm</a:t>
                      </a:r>
                    </a:p>
                  </a:txBody>
                  <a:tcPr marL="91837" marR="91837" marT="61235" marB="61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0410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1946-1949</a:t>
                      </a: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837" marR="91837" marT="61235" marB="61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Triển khai “chiến lược toàn cầu”.</a:t>
                      </a:r>
                    </a:p>
                  </a:txBody>
                  <a:tcPr marL="91837" marR="91837" marT="61235" marB="61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 bá chủ thế giới</a:t>
                      </a:r>
                    </a:p>
                  </a:txBody>
                  <a:tcPr marL="91837" marR="91837" marT="61235" marB="61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473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1991-2000</a:t>
                      </a: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91837" marR="91837" marT="61235" marB="612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Tham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vọng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lập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Trật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cực</a:t>
                      </a:r>
                      <a:r>
                        <a:rPr kumimoji="0" 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</a:p>
                  </a:txBody>
                  <a:tcPr marL="91837" marR="91837" marT="61235" marB="612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499" name="Text Box 20">
            <a:extLst>
              <a:ext uri="{FF2B5EF4-FFF2-40B4-BE49-F238E27FC236}">
                <a16:creationId xmlns:a16="http://schemas.microsoft.com/office/drawing/2014/main" id="{057BDEF0-AC7C-4D83-8BD7-9DE6A72AC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4819"/>
            <a:ext cx="914400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1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10" dirty="0">
                <a:latin typeface="Times New Roman" panose="02020603050405020304" pitchFamily="18" charset="0"/>
              </a:rPr>
              <a:t>CHÍNH SÁCH ĐỐI NGOẠI CỦA MĨ SAU CHIẾN TRANH THẾ GIỚI THỨ HAI.</a:t>
            </a:r>
          </a:p>
        </p:txBody>
      </p:sp>
    </p:spTree>
    <p:extLst>
      <p:ext uri="{BB962C8B-B14F-4D97-AF65-F5344CB8AC3E}">
        <p14:creationId xmlns:p14="http://schemas.microsoft.com/office/powerpoint/2010/main" val="762328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8915" name="Picture 4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3213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5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41" y="3048000"/>
            <a:ext cx="370284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6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953000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43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7238"/>
              </p:ext>
            </p:extLst>
          </p:nvPr>
        </p:nvGraphicFramePr>
        <p:xfrm>
          <a:off x="1281" y="522288"/>
          <a:ext cx="6372223" cy="6205230"/>
        </p:xfrm>
        <a:graphic>
          <a:graphicData uri="http://schemas.openxmlformats.org/drawingml/2006/table">
            <a:tbl>
              <a:tblPr/>
              <a:tblGrid>
                <a:gridCol w="1730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30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1961-1973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571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Quốc</a:t>
                      </a: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1945- 1946</a:t>
                      </a: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1950-1953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1969-1970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080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1950 1953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 bi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647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Goa ta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1954,1960,</a:t>
                      </a:r>
                    </a:p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Grê na đa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1983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7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đô nê xi a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1958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xan va đo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1980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373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 Ba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1959-1961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 ca ra goa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079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gô 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 na ma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1989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975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Pê ru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Xu-đăng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1988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7667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1964 - 1973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Áp-ga-ni-xtan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1998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478"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 ma li</a:t>
                      </a:r>
                    </a:p>
                  </a:txBody>
                  <a:tcPr marL="68546" marR="68546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Tư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13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</a:p>
                  </a:txBody>
                  <a:tcPr marL="68546" marR="68546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977" name="Text Box 68"/>
          <p:cNvSpPr txBox="1">
            <a:spLocks noChangeArrowheads="1"/>
          </p:cNvSpPr>
          <p:nvPr/>
        </p:nvSpPr>
        <p:spPr bwMode="auto">
          <a:xfrm>
            <a:off x="0" y="0"/>
            <a:ext cx="9144000" cy="446230"/>
          </a:xfrm>
          <a:prstGeom prst="rect">
            <a:avLst/>
          </a:prstGeom>
          <a:noFill/>
          <a:ln w="57150" cmpd="thinThick">
            <a:solidFill>
              <a:srgbClr val="33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395" tIns="45697" rIns="91395" bIns="45697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 b="1" u="sng">
                <a:latin typeface="Times New Roman" panose="02020603050405020304" pitchFamily="18" charset="0"/>
              </a:rPr>
              <a:t>Sau chiến tranh thế giới 2 Mĩ đã gây chiến tranh với hơn 20 quốc gia </a:t>
            </a: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6372225" y="815933"/>
            <a:ext cx="2543815" cy="378560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395" tIns="45697" rIns="91395" bIns="45697">
            <a:spAutoFit/>
          </a:bodyPr>
          <a:lstStyle>
            <a:lvl1pPr defTabSz="741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La-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0412349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9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03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4" y="799411"/>
            <a:ext cx="8507206" cy="587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4" name="Line 4"/>
          <p:cNvSpPr>
            <a:spLocks noChangeShapeType="1"/>
          </p:cNvSpPr>
          <p:nvPr/>
        </p:nvSpPr>
        <p:spPr bwMode="auto">
          <a:xfrm flipH="1">
            <a:off x="4405959" y="3193032"/>
            <a:ext cx="2285077" cy="76318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25" name="Line 5"/>
          <p:cNvSpPr>
            <a:spLocks noChangeShapeType="1"/>
          </p:cNvSpPr>
          <p:nvPr/>
        </p:nvSpPr>
        <p:spPr bwMode="auto">
          <a:xfrm>
            <a:off x="6690957" y="3193030"/>
            <a:ext cx="382076" cy="459184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26" name="Line 6"/>
          <p:cNvSpPr>
            <a:spLocks noChangeShapeType="1"/>
          </p:cNvSpPr>
          <p:nvPr/>
        </p:nvSpPr>
        <p:spPr bwMode="auto">
          <a:xfrm flipH="1" flipV="1">
            <a:off x="5072210" y="2895411"/>
            <a:ext cx="1618751" cy="29761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27" name="Line 7"/>
          <p:cNvSpPr>
            <a:spLocks noChangeShapeType="1"/>
          </p:cNvSpPr>
          <p:nvPr/>
        </p:nvSpPr>
        <p:spPr bwMode="auto">
          <a:xfrm flipH="1" flipV="1">
            <a:off x="4710433" y="3042095"/>
            <a:ext cx="1980524" cy="15093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 flipH="1">
            <a:off x="2194634" y="3193032"/>
            <a:ext cx="4496323" cy="76318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6690957" y="3193121"/>
            <a:ext cx="382076" cy="99064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4907010" y="2972033"/>
            <a:ext cx="6598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50-53</a:t>
            </a:r>
          </a:p>
        </p:txBody>
      </p:sp>
      <p:sp>
        <p:nvSpPr>
          <p:cNvPr id="261131" name="Text Box 11"/>
          <p:cNvSpPr txBox="1">
            <a:spLocks noChangeArrowheads="1"/>
          </p:cNvSpPr>
          <p:nvPr/>
        </p:nvSpPr>
        <p:spPr bwMode="auto">
          <a:xfrm rot="2979826">
            <a:off x="6843106" y="3523772"/>
            <a:ext cx="7868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59-60</a:t>
            </a:r>
          </a:p>
        </p:txBody>
      </p:sp>
      <p:sp>
        <p:nvSpPr>
          <p:cNvPr id="261132" name="Text Box 12"/>
          <p:cNvSpPr txBox="1">
            <a:spLocks noChangeArrowheads="1"/>
          </p:cNvSpPr>
          <p:nvPr/>
        </p:nvSpPr>
        <p:spPr bwMode="auto">
          <a:xfrm>
            <a:off x="6934601" y="4039121"/>
            <a:ext cx="3488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89</a:t>
            </a:r>
          </a:p>
        </p:txBody>
      </p:sp>
      <p:sp>
        <p:nvSpPr>
          <p:cNvPr id="261133" name="Text Box 13"/>
          <p:cNvSpPr txBox="1">
            <a:spLocks noChangeArrowheads="1"/>
          </p:cNvSpPr>
          <p:nvPr/>
        </p:nvSpPr>
        <p:spPr bwMode="auto">
          <a:xfrm rot="-1073944">
            <a:off x="4846007" y="3550671"/>
            <a:ext cx="5988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 65-73</a:t>
            </a:r>
          </a:p>
        </p:txBody>
      </p:sp>
      <p:sp>
        <p:nvSpPr>
          <p:cNvPr id="261134" name="Text Box 14"/>
          <p:cNvSpPr txBox="1">
            <a:spLocks noChangeArrowheads="1"/>
          </p:cNvSpPr>
          <p:nvPr/>
        </p:nvSpPr>
        <p:spPr bwMode="auto">
          <a:xfrm rot="-717132">
            <a:off x="2381058" y="3798671"/>
            <a:ext cx="3045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98</a:t>
            </a:r>
          </a:p>
        </p:txBody>
      </p:sp>
      <p:sp>
        <p:nvSpPr>
          <p:cNvPr id="261135" name="Text Box 15"/>
          <p:cNvSpPr txBox="1">
            <a:spLocks noChangeArrowheads="1"/>
          </p:cNvSpPr>
          <p:nvPr/>
        </p:nvSpPr>
        <p:spPr bwMode="auto">
          <a:xfrm rot="-717132">
            <a:off x="3268958" y="3182085"/>
            <a:ext cx="3045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98</a:t>
            </a:r>
          </a:p>
        </p:txBody>
      </p:sp>
      <p:sp>
        <p:nvSpPr>
          <p:cNvPr id="261136" name="Text Box 16"/>
          <p:cNvSpPr txBox="1">
            <a:spLocks noChangeArrowheads="1"/>
          </p:cNvSpPr>
          <p:nvPr/>
        </p:nvSpPr>
        <p:spPr bwMode="auto">
          <a:xfrm rot="-717132">
            <a:off x="2017518" y="3328767"/>
            <a:ext cx="3045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86</a:t>
            </a:r>
          </a:p>
        </p:txBody>
      </p:sp>
      <p:sp>
        <p:nvSpPr>
          <p:cNvPr id="261137" name="Text Box 17"/>
          <p:cNvSpPr txBox="1">
            <a:spLocks noChangeArrowheads="1"/>
          </p:cNvSpPr>
          <p:nvPr/>
        </p:nvSpPr>
        <p:spPr bwMode="auto">
          <a:xfrm>
            <a:off x="2615473" y="3125005"/>
            <a:ext cx="5851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2003</a:t>
            </a:r>
          </a:p>
        </p:txBody>
      </p:sp>
      <p:sp>
        <p:nvSpPr>
          <p:cNvPr id="261138" name="Line 18"/>
          <p:cNvSpPr>
            <a:spLocks noChangeShapeType="1"/>
          </p:cNvSpPr>
          <p:nvPr/>
        </p:nvSpPr>
        <p:spPr bwMode="auto">
          <a:xfrm flipH="1">
            <a:off x="1992136" y="3199409"/>
            <a:ext cx="4713586" cy="28821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39" name="Line 19"/>
          <p:cNvSpPr>
            <a:spLocks noChangeShapeType="1"/>
          </p:cNvSpPr>
          <p:nvPr/>
        </p:nvSpPr>
        <p:spPr bwMode="auto">
          <a:xfrm flipH="1">
            <a:off x="2533333" y="3199408"/>
            <a:ext cx="4157701" cy="187333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61140" name="Line 20"/>
          <p:cNvSpPr>
            <a:spLocks noChangeShapeType="1"/>
          </p:cNvSpPr>
          <p:nvPr/>
        </p:nvSpPr>
        <p:spPr bwMode="auto">
          <a:xfrm flipH="1">
            <a:off x="3243576" y="3199408"/>
            <a:ext cx="3445534" cy="7331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10969" tIns="55488" rIns="110969" bIns="55488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56021" name="Text Box 21"/>
          <p:cNvSpPr txBox="1">
            <a:spLocks noChangeArrowheads="1"/>
          </p:cNvSpPr>
          <p:nvPr/>
        </p:nvSpPr>
        <p:spPr bwMode="auto">
          <a:xfrm>
            <a:off x="4" y="165848"/>
            <a:ext cx="9144000" cy="44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97" tIns="45030" rIns="90097" bIns="4503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en-US" sz="2300">
                <a:solidFill>
                  <a:srgbClr val="000000"/>
                </a:solidFill>
                <a:cs typeface="Times New Roman" pitchFamily="18" charset="0"/>
              </a:rPr>
              <a:t>Bản đồ thế giới</a:t>
            </a:r>
            <a:endParaRPr lang="en-US" altLang="en-US" sz="2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6022" name="Text Box 22"/>
          <p:cNvSpPr txBox="1">
            <a:spLocks noChangeArrowheads="1"/>
          </p:cNvSpPr>
          <p:nvPr/>
        </p:nvSpPr>
        <p:spPr bwMode="auto">
          <a:xfrm>
            <a:off x="5470931" y="2674351"/>
            <a:ext cx="643619" cy="36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97" tIns="45030" rIns="90097" bIns="45030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000000"/>
                </a:solidFill>
                <a:cs typeface="Times New Roman" pitchFamily="18" charset="0"/>
              </a:rPr>
              <a:t>1945</a:t>
            </a:r>
          </a:p>
        </p:txBody>
      </p:sp>
    </p:spTree>
    <p:extLst>
      <p:ext uri="{BB962C8B-B14F-4D97-AF65-F5344CB8AC3E}">
        <p14:creationId xmlns:p14="http://schemas.microsoft.com/office/powerpoint/2010/main" val="171980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6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6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6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6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6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6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6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 animBg="1"/>
      <p:bldP spid="261125" grpId="0" animBg="1"/>
      <p:bldP spid="261126" grpId="0" animBg="1"/>
      <p:bldP spid="261127" grpId="0" animBg="1"/>
      <p:bldP spid="261128" grpId="0" animBg="1"/>
      <p:bldP spid="261129" grpId="0" animBg="1"/>
      <p:bldP spid="261130" grpId="0"/>
      <p:bldP spid="261137" grpId="0"/>
      <p:bldP spid="261138" grpId="0" animBg="1"/>
      <p:bldP spid="261139" grpId="0" animBg="1"/>
      <p:bldP spid="2611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" y="0"/>
            <a:ext cx="9143999" cy="45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18" tIns="44728" rIns="89518" bIns="44728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Xác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định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vị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trí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Mĩ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trình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bày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hiểu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biết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của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em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về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đất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nước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2400" b="0" dirty="0" err="1">
                <a:solidFill>
                  <a:srgbClr val="000000"/>
                </a:solidFill>
                <a:cs typeface="Times New Roman" pitchFamily="18" charset="0"/>
              </a:rPr>
              <a:t>này</a:t>
            </a:r>
            <a:r>
              <a:rPr lang="en-US" altLang="en-US" sz="2400" b="0" dirty="0">
                <a:solidFill>
                  <a:srgbClr val="000000"/>
                </a:solidFill>
                <a:cs typeface="Times New Roman" pitchFamily="18" charset="0"/>
              </a:rPr>
              <a:t>?</a:t>
            </a:r>
          </a:p>
        </p:txBody>
      </p:sp>
      <p:pic>
        <p:nvPicPr>
          <p:cNvPr id="223235" name="Picture 2" descr="Hoak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1055"/>
            <a:ext cx="6096000" cy="60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6" name="Text Box 8"/>
          <p:cNvSpPr txBox="1">
            <a:spLocks noChangeArrowheads="1"/>
          </p:cNvSpPr>
          <p:nvPr/>
        </p:nvSpPr>
        <p:spPr bwMode="auto">
          <a:xfrm>
            <a:off x="1143000" y="2743200"/>
            <a:ext cx="913661" cy="3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18" tIns="44728" rIns="89518" bIns="44728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 dirty="0" err="1">
                <a:solidFill>
                  <a:srgbClr val="000000"/>
                </a:solidFill>
                <a:latin typeface="Arial" charset="0"/>
              </a:rPr>
              <a:t>Tây</a:t>
            </a:r>
            <a:endParaRPr lang="en-US" altLang="en-US" sz="20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3237" name="Text Box 9"/>
          <p:cNvSpPr txBox="1">
            <a:spLocks noChangeArrowheads="1"/>
          </p:cNvSpPr>
          <p:nvPr/>
        </p:nvSpPr>
        <p:spPr bwMode="auto">
          <a:xfrm>
            <a:off x="5105400" y="3416941"/>
            <a:ext cx="837985" cy="39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18" tIns="44728" rIns="89518" bIns="44728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 dirty="0" err="1">
                <a:solidFill>
                  <a:srgbClr val="000000"/>
                </a:solidFill>
                <a:latin typeface="Arial" charset="0"/>
              </a:rPr>
              <a:t>Đông</a:t>
            </a:r>
            <a:endParaRPr lang="en-US" altLang="en-US" sz="2000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605EFBAB-2810-4BAF-B208-31AEEF90C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990600"/>
            <a:ext cx="3047999" cy="5262979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-"/>
            </a:pP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Gồm</a:t>
            </a:r>
            <a:r>
              <a:rPr lang="en-US" altLang="en-US" sz="2400" b="1" i="1" dirty="0">
                <a:latin typeface="Arial" panose="020B0604020202020204" pitchFamily="34" charset="0"/>
              </a:rPr>
              <a:t> 3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bộ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phận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lãnh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thổ</a:t>
            </a:r>
            <a:r>
              <a:rPr lang="en-US" altLang="en-US" sz="2400" b="1" i="1" dirty="0">
                <a:latin typeface="Arial" panose="020B0604020202020204" pitchFamily="34" charset="0"/>
              </a:rPr>
              <a:t>: </a:t>
            </a:r>
          </a:p>
          <a:p>
            <a:pPr lvl="1" algn="l"/>
            <a:r>
              <a:rPr lang="en-US" altLang="en-US" sz="2400" b="1" i="1" dirty="0">
                <a:latin typeface="Arial" panose="020B0604020202020204" pitchFamily="34" charset="0"/>
              </a:rPr>
              <a:t>+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Lục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địa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bắc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Mĩ</a:t>
            </a:r>
            <a:endParaRPr lang="en-US" altLang="en-US" sz="2400" b="1" i="1" dirty="0">
              <a:latin typeface="Arial" panose="020B0604020202020204" pitchFamily="34" charset="0"/>
            </a:endParaRPr>
          </a:p>
          <a:p>
            <a:pPr lvl="1" algn="l"/>
            <a:r>
              <a:rPr lang="en-US" altLang="en-US" sz="2400" b="1" i="1" dirty="0">
                <a:latin typeface="Arial" panose="020B0604020202020204" pitchFamily="34" charset="0"/>
              </a:rPr>
              <a:t>+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Tiểu</a:t>
            </a:r>
            <a:r>
              <a:rPr lang="en-US" altLang="en-US" sz="2400" b="1" i="1" dirty="0">
                <a:latin typeface="Arial" panose="020B0604020202020204" pitchFamily="34" charset="0"/>
              </a:rPr>
              <a:t> bang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Alasca</a:t>
            </a:r>
            <a:endParaRPr lang="en-US" altLang="en-US" sz="2400" b="1" i="1" dirty="0">
              <a:latin typeface="Arial" panose="020B0604020202020204" pitchFamily="34" charset="0"/>
            </a:endParaRPr>
          </a:p>
          <a:p>
            <a:pPr lvl="1" algn="l"/>
            <a:r>
              <a:rPr lang="en-US" altLang="en-US" sz="2400" b="1" i="1" dirty="0">
                <a:latin typeface="Arial" panose="020B0604020202020204" pitchFamily="34" charset="0"/>
              </a:rPr>
              <a:t>+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Quần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đảo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Hawai</a:t>
            </a:r>
            <a:r>
              <a:rPr lang="en-US" altLang="en-US" sz="2400" b="1" i="1" dirty="0"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en-US" altLang="en-US" sz="2400" b="1" i="1" dirty="0">
                <a:latin typeface="Arial" panose="020B0604020202020204" pitchFamily="34" charset="0"/>
              </a:rPr>
              <a:t>-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Diện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tích</a:t>
            </a:r>
            <a:r>
              <a:rPr lang="en-US" altLang="en-US" sz="2400" b="1" i="1" dirty="0">
                <a:latin typeface="Arial" panose="020B0604020202020204" pitchFamily="34" charset="0"/>
              </a:rPr>
              <a:t>: 9.826.675 km</a:t>
            </a:r>
            <a:r>
              <a:rPr lang="en-US" altLang="en-US" sz="2400" b="1" i="1" baseline="30000" dirty="0">
                <a:latin typeface="Arial" panose="020B0604020202020204" pitchFamily="34" charset="0"/>
              </a:rPr>
              <a:t>2</a:t>
            </a:r>
          </a:p>
          <a:p>
            <a:pPr algn="l"/>
            <a:r>
              <a:rPr lang="en-US" altLang="en-US" sz="2400" b="1" i="1" dirty="0">
                <a:latin typeface="Arial" panose="020B0604020202020204" pitchFamily="34" charset="0"/>
              </a:rPr>
              <a:t>-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Dân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số</a:t>
            </a:r>
            <a:r>
              <a:rPr lang="en-US" altLang="en-US" sz="2400" b="1" i="1" dirty="0">
                <a:latin typeface="Arial" panose="020B0604020202020204" pitchFamily="34" charset="0"/>
              </a:rPr>
              <a:t>: 310.681.000 (2010)</a:t>
            </a:r>
          </a:p>
          <a:p>
            <a:pPr algn="l"/>
            <a:r>
              <a:rPr lang="en-US" altLang="en-US" sz="2400" b="1" i="1" dirty="0">
                <a:latin typeface="Arial" panose="020B0604020202020204" pitchFamily="34" charset="0"/>
              </a:rPr>
              <a:t>-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Năm</a:t>
            </a:r>
            <a:r>
              <a:rPr lang="en-US" altLang="en-US" sz="2400" b="1" i="1" dirty="0">
                <a:latin typeface="Arial" panose="020B0604020202020204" pitchFamily="34" charset="0"/>
              </a:rPr>
              <a:t> 1783,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Hợp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chủng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quốc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Hoa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Kì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được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thành</a:t>
            </a:r>
            <a:r>
              <a:rPr lang="en-US" altLang="en-US" sz="2400" b="1" i="1" dirty="0">
                <a:latin typeface="Arial" panose="020B0604020202020204" pitchFamily="34" charset="0"/>
              </a:rPr>
              <a:t> </a:t>
            </a:r>
            <a:r>
              <a:rPr lang="en-US" altLang="en-US" sz="2400" b="1" i="1" dirty="0" err="1">
                <a:latin typeface="Arial" panose="020B0604020202020204" pitchFamily="34" charset="0"/>
              </a:rPr>
              <a:t>lập</a:t>
            </a:r>
            <a:endParaRPr lang="en-US" altLang="en-US" sz="24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4" descr="Quan he quoc te trong Chien tranh l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3"/>
            <a:ext cx="9143999" cy="59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3869904" y="1397418"/>
            <a:ext cx="891528" cy="58391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615" tIns="45296" rIns="90615" bIns="45296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NATO</a:t>
            </a:r>
          </a:p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(4/1949)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7024161" y="2417907"/>
            <a:ext cx="891528" cy="58391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615" tIns="45296" rIns="90615" bIns="45296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SEATO</a:t>
            </a:r>
          </a:p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(9/1954)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029200" y="1907176"/>
            <a:ext cx="819328" cy="52236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615" tIns="45296" rIns="90615" bIns="45296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CENTO</a:t>
            </a:r>
          </a:p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(1959)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7725927" y="3762399"/>
            <a:ext cx="989311" cy="58391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615" tIns="45296" rIns="90615" bIns="45296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ANZUSS</a:t>
            </a:r>
          </a:p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  <a:cs typeface="Times New Roman" pitchFamily="18" charset="0"/>
              </a:rPr>
              <a:t>(9/1951)</a:t>
            </a:r>
          </a:p>
        </p:txBody>
      </p:sp>
      <p:pic>
        <p:nvPicPr>
          <p:cNvPr id="610309" name="Picture 5" descr="NAT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3733571" cy="5334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1" name="Line 11"/>
          <p:cNvSpPr>
            <a:spLocks noChangeShapeType="1"/>
          </p:cNvSpPr>
          <p:nvPr/>
        </p:nvSpPr>
        <p:spPr bwMode="auto">
          <a:xfrm flipH="1">
            <a:off x="3658341" y="1904764"/>
            <a:ext cx="227032" cy="22959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615" tIns="45296" rIns="90615" bIns="45296" anchor="ctr"/>
          <a:lstStyle/>
          <a:p>
            <a:pPr defTabSz="11227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387614" y="6171383"/>
            <a:ext cx="8306015" cy="83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5" tIns="45296" rIns="90615" bIns="45296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Mĩ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lập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khối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quân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sự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trên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khắp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toàn</a:t>
            </a:r>
            <a:r>
              <a:rPr lang="en-US" alt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cs typeface="Times New Roman" pitchFamily="18" charset="0"/>
              </a:rPr>
              <a:t>cầu</a:t>
            </a:r>
            <a:endParaRPr lang="en-US" altLang="en-US" sz="2400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defTabSz="1122717"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animBg="1"/>
      <p:bldP spid="122886" grpId="0" animBg="1"/>
      <p:bldP spid="122887" grpId="0" animBg="1"/>
      <p:bldP spid="122888" grpId="0" animBg="1"/>
      <p:bldP spid="12289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685800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-1" y="1143002"/>
            <a:ext cx="4414837" cy="38861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10" tIns="45704" rIns="91410" bIns="4570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5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5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15000"/>
              </a:lnSpc>
              <a:buClr>
                <a:srgbClr val="003366"/>
              </a:buClr>
              <a:buFont typeface="Wingdings" panose="05000000000000000000" pitchFamily="2" charset="2"/>
              <a:buChar char="ü"/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640681" y="215900"/>
            <a:ext cx="1943100" cy="5349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ĐỐI NỘI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2571750" y="762002"/>
            <a:ext cx="1191" cy="385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456510" y="1143002"/>
            <a:ext cx="4687489" cy="38861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10" tIns="45704" rIns="91410" bIns="45704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  <a:buClr>
                <a:srgbClr val="000099"/>
              </a:buClr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Thi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hành</a:t>
            </a: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“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chiến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lược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toàn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cầu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” +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Chống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XHCN,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đẩy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lùi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PTGPDT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thế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giới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thiết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lập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sự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thống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trị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trên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toàn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thế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giới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 </a:t>
            </a:r>
          </a:p>
          <a:p>
            <a:pPr algn="just" eaLnBrk="1" hangingPunct="1">
              <a:lnSpc>
                <a:spcPct val="110000"/>
              </a:lnSpc>
              <a:buClr>
                <a:srgbClr val="000099"/>
              </a:buClr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+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hống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chê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́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chính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trị,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lôi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kéo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các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nước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lập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các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khối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quân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sư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̣,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chạy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đua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vũ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trang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và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xâm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lược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các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nước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Triều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Tiên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, </a:t>
            </a:r>
            <a:r>
              <a:rPr lang="en-US" altLang="en-US" sz="2400" i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Việt</a:t>
            </a: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Nam, Cuba...)</a:t>
            </a:r>
          </a:p>
          <a:p>
            <a:pPr algn="just" eaLnBrk="1" hangingPunct="1">
              <a:lnSpc>
                <a:spcPct val="110000"/>
              </a:lnSpc>
              <a:buClr>
                <a:srgbClr val="000099"/>
              </a:buClr>
              <a:buFontTx/>
              <a:buNone/>
            </a:pPr>
            <a:r>
              <a:rPr lang="en-US" altLang="en-US" sz="2400" i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=&gt;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Kết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quả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: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thất</a:t>
            </a:r>
            <a:r>
              <a:rPr lang="en-US" alt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en-US" altLang="en-US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bại</a:t>
            </a:r>
            <a:endParaRPr lang="en-US" altLang="en-US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280422" y="236540"/>
            <a:ext cx="1885950" cy="53549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91410" tIns="45704" rIns="91410" bIns="45704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ĐỐI NGOẠI</a:t>
            </a:r>
            <a:endParaRPr lang="en-US" altLang="en-US" sz="2400" b="1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6172200" y="762002"/>
            <a:ext cx="1191" cy="385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7" name="Picture 11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33400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2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87388"/>
            <a:ext cx="3714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13" descr="sta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3810000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Rectangl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1" y="5867400"/>
            <a:ext cx="62746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901" name="Rectangle 1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43700" y="5562600"/>
            <a:ext cx="1028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8976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8" grpId="0" animBg="1"/>
      <p:bldP spid="25609" grpId="0" animBg="1"/>
      <p:bldP spid="256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3" name="Rectangle 5">
            <a:extLst>
              <a:ext uri="{FF2B5EF4-FFF2-40B4-BE49-F238E27FC236}">
                <a16:creationId xmlns:a16="http://schemas.microsoft.com/office/drawing/2014/main" id="{7674F386-D529-4BC7-BF1F-BF868C78F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27" y="1"/>
            <a:ext cx="7877877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10"/>
          </a:p>
        </p:txBody>
      </p:sp>
      <p:grpSp>
        <p:nvGrpSpPr>
          <p:cNvPr id="186385" name="Group 17">
            <a:extLst>
              <a:ext uri="{FF2B5EF4-FFF2-40B4-BE49-F238E27FC236}">
                <a16:creationId xmlns:a16="http://schemas.microsoft.com/office/drawing/2014/main" id="{A594CF61-20B4-4E5A-8EA1-1CE466B7AD0B}"/>
              </a:ext>
            </a:extLst>
          </p:cNvPr>
          <p:cNvGrpSpPr>
            <a:grpSpLocks/>
          </p:cNvGrpSpPr>
          <p:nvPr/>
        </p:nvGrpSpPr>
        <p:grpSpPr bwMode="auto">
          <a:xfrm>
            <a:off x="0" y="2"/>
            <a:ext cx="9143999" cy="5877983"/>
            <a:chOff x="20" y="0"/>
            <a:chExt cx="4934" cy="2765"/>
          </a:xfrm>
        </p:grpSpPr>
        <p:grpSp>
          <p:nvGrpSpPr>
            <p:cNvPr id="186378" name="Group 10">
              <a:extLst>
                <a:ext uri="{FF2B5EF4-FFF2-40B4-BE49-F238E27FC236}">
                  <a16:creationId xmlns:a16="http://schemas.microsoft.com/office/drawing/2014/main" id="{0FC4D021-801A-408B-85BB-DB88106C07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" y="0"/>
              <a:ext cx="4934" cy="2765"/>
              <a:chOff x="20" y="0"/>
              <a:chExt cx="4934" cy="2765"/>
            </a:xfrm>
          </p:grpSpPr>
          <p:pic>
            <p:nvPicPr>
              <p:cNvPr id="186374" name="Picture 6">
                <a:extLst>
                  <a:ext uri="{FF2B5EF4-FFF2-40B4-BE49-F238E27FC236}">
                    <a16:creationId xmlns:a16="http://schemas.microsoft.com/office/drawing/2014/main" id="{CDE0D080-2DBF-4886-B2B9-A57CE99321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" y="0"/>
                <a:ext cx="2477" cy="276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6375" name="Picture 7">
                <a:extLst>
                  <a:ext uri="{FF2B5EF4-FFF2-40B4-BE49-F238E27FC236}">
                    <a16:creationId xmlns:a16="http://schemas.microsoft.com/office/drawing/2014/main" id="{484D33A8-D36A-4C2B-B10B-C643593981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7" y="0"/>
                <a:ext cx="2477" cy="2765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6376" name="Text Box 8">
              <a:extLst>
                <a:ext uri="{FF2B5EF4-FFF2-40B4-BE49-F238E27FC236}">
                  <a16:creationId xmlns:a16="http://schemas.microsoft.com/office/drawing/2014/main" id="{F7C27EA7-0E5D-4072-980A-E20BFFEFC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2" y="7"/>
              <a:ext cx="1908" cy="2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678" b="1" i="1">
                  <a:solidFill>
                    <a:srgbClr val="0000FF"/>
                  </a:solidFill>
                  <a:latin typeface="Arial" panose="020B0604020202020204" pitchFamily="34" charset="0"/>
                </a:rPr>
                <a:t>Sự kiện 11/9/2000</a:t>
              </a:r>
            </a:p>
          </p:txBody>
        </p:sp>
      </p:grpSp>
      <p:sp>
        <p:nvSpPr>
          <p:cNvPr id="186384" name="Rectangle 16">
            <a:extLst>
              <a:ext uri="{FF2B5EF4-FFF2-40B4-BE49-F238E27FC236}">
                <a16:creationId xmlns:a16="http://schemas.microsoft.com/office/drawing/2014/main" id="{1095D7EA-8B35-4535-8A0B-9FE2881FB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810" y="5877985"/>
            <a:ext cx="7881494" cy="98001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827F00"/>
            </a:solidFill>
            <a:miter lim="800000"/>
            <a:headEnd/>
            <a:tailEnd/>
          </a:ln>
          <a:effectLst/>
        </p:spPr>
        <p:txBody>
          <a:bodyPr wrap="none" lIns="122440" tIns="61221" rIns="122440" bIns="61221" anchor="ctr"/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10" b="1" dirty="0" err="1">
                <a:solidFill>
                  <a:srgbClr val="0000FF"/>
                </a:solidFill>
              </a:rPr>
              <a:t>Quan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0000FF"/>
                </a:solidFill>
              </a:rPr>
              <a:t>sát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0000FF"/>
                </a:solidFill>
              </a:rPr>
              <a:t>hai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0000FF"/>
                </a:solidFill>
              </a:rPr>
              <a:t>bức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0000FF"/>
                </a:solidFill>
              </a:rPr>
              <a:t>ảnh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0000FF"/>
                </a:solidFill>
              </a:rPr>
              <a:t>trên</a:t>
            </a:r>
            <a:r>
              <a:rPr lang="en-US" altLang="en-US" sz="2410" b="1" dirty="0">
                <a:solidFill>
                  <a:srgbClr val="0000FF"/>
                </a:solidFill>
              </a:rPr>
              <a:t>, </a:t>
            </a:r>
            <a:r>
              <a:rPr lang="en-US" altLang="en-US" sz="2410" b="1" dirty="0" err="1">
                <a:solidFill>
                  <a:srgbClr val="0000FF"/>
                </a:solidFill>
              </a:rPr>
              <a:t>em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0000FF"/>
                </a:solidFill>
              </a:rPr>
              <a:t>có</a:t>
            </a:r>
            <a:r>
              <a:rPr lang="en-US" altLang="en-US" sz="2410" b="1" dirty="0">
                <a:solidFill>
                  <a:srgbClr val="0000FF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nhận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xét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gì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về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altLang="en-US" sz="2410" b="1" dirty="0" err="1">
                <a:solidFill>
                  <a:srgbClr val="FF0000"/>
                </a:solidFill>
              </a:rPr>
              <a:t>chính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sách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đối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ngoại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của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Mĩ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từ</a:t>
            </a:r>
            <a:r>
              <a:rPr lang="en-US" altLang="en-US" sz="2410" b="1" dirty="0">
                <a:solidFill>
                  <a:srgbClr val="FF0000"/>
                </a:solidFill>
              </a:rPr>
              <a:t> 1991 </a:t>
            </a:r>
            <a:r>
              <a:rPr lang="en-US" altLang="en-US" sz="2410" b="1" dirty="0" err="1">
                <a:solidFill>
                  <a:srgbClr val="FF0000"/>
                </a:solidFill>
              </a:rPr>
              <a:t>trở</a:t>
            </a:r>
            <a:r>
              <a:rPr lang="en-US" altLang="en-US" sz="2410" b="1" dirty="0">
                <a:solidFill>
                  <a:srgbClr val="FF0000"/>
                </a:solidFill>
              </a:rPr>
              <a:t> </a:t>
            </a:r>
            <a:r>
              <a:rPr lang="en-US" altLang="en-US" sz="2410" b="1" dirty="0" err="1">
                <a:solidFill>
                  <a:srgbClr val="FF0000"/>
                </a:solidFill>
              </a:rPr>
              <a:t>đi</a:t>
            </a:r>
            <a:r>
              <a:rPr lang="en-US" altLang="en-US" sz="241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3451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Káº¿t quáº£ hÃ¬nh áº£nh cho nhá»¯ng bá»©c áº£nh chiáº¿n tranh Ã¡m áº£nh nhÃ¢n loáº¡i">
            <a:extLst>
              <a:ext uri="{FF2B5EF4-FFF2-40B4-BE49-F238E27FC236}">
                <a16:creationId xmlns:a16="http://schemas.microsoft.com/office/drawing/2014/main" id="{38380CE2-C007-4A95-B6B2-99195115A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06" y="3513547"/>
            <a:ext cx="4578760" cy="291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9" descr="Káº¿t quáº£ hÃ¬nh áº£nh cho nhá»¯ng bá»©c áº£nh chiáº¿n tranh Ã¡m áº£nh nhÃ¢n loáº¡i">
            <a:extLst>
              <a:ext uri="{FF2B5EF4-FFF2-40B4-BE49-F238E27FC236}">
                <a16:creationId xmlns:a16="http://schemas.microsoft.com/office/drawing/2014/main" id="{51577E35-8420-4CC2-A13A-3CD693F9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822"/>
            <a:ext cx="4541706" cy="300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" descr="Nhá»¯ng bá»©c áº£nh lay Äá»ng lÃ²ng ngÆ°á»i vá» chiáº¿n tranh Viá»t Nam (P2)">
            <a:extLst>
              <a:ext uri="{FF2B5EF4-FFF2-40B4-BE49-F238E27FC236}">
                <a16:creationId xmlns:a16="http://schemas.microsoft.com/office/drawing/2014/main" id="{D893B4FC-ECFA-4765-9FC0-8CCD23F7F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18940" cy="291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12">
            <a:extLst>
              <a:ext uri="{FF2B5EF4-FFF2-40B4-BE49-F238E27FC236}">
                <a16:creationId xmlns:a16="http://schemas.microsoft.com/office/drawing/2014/main" id="{1C3079CF-085E-4481-866B-CC6C4798E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18798"/>
            <a:ext cx="4342409" cy="4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1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43" dirty="0">
                <a:solidFill>
                  <a:srgbClr val="FF3300"/>
                </a:solidFill>
                <a:latin typeface="Times New Roman" panose="02020603050405020304" pitchFamily="18" charset="0"/>
              </a:rPr>
              <a:t>THẢM SÁT MỸ LAI (VIỆT NAM)</a:t>
            </a:r>
          </a:p>
        </p:txBody>
      </p:sp>
      <p:sp>
        <p:nvSpPr>
          <p:cNvPr id="22534" name="Text Box 13">
            <a:extLst>
              <a:ext uri="{FF2B5EF4-FFF2-40B4-BE49-F238E27FC236}">
                <a16:creationId xmlns:a16="http://schemas.microsoft.com/office/drawing/2014/main" id="{23B4588C-99BB-4AC8-AC8F-6E687D90F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08030"/>
            <a:ext cx="4418940" cy="4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1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43" dirty="0">
                <a:solidFill>
                  <a:srgbClr val="FF3300"/>
                </a:solidFill>
                <a:latin typeface="Times New Roman" panose="02020603050405020304" pitchFamily="18" charset="0"/>
              </a:rPr>
              <a:t>CHIẾN TRANH VÀ ĐÓI NGHÈO</a:t>
            </a:r>
          </a:p>
        </p:txBody>
      </p:sp>
      <p:sp>
        <p:nvSpPr>
          <p:cNvPr id="22535" name="Text Box 14">
            <a:extLst>
              <a:ext uri="{FF2B5EF4-FFF2-40B4-BE49-F238E27FC236}">
                <a16:creationId xmlns:a16="http://schemas.microsoft.com/office/drawing/2014/main" id="{EB5A02C3-8A14-47B0-B491-AC6E35BB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410" y="6366929"/>
            <a:ext cx="4778056" cy="4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1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10" dirty="0">
                <a:solidFill>
                  <a:srgbClr val="FF3300"/>
                </a:solidFill>
                <a:latin typeface="Times New Roman" panose="02020603050405020304" pitchFamily="18" charset="0"/>
              </a:rPr>
              <a:t>CẬU BÉ SYRIA CHẾT KHI DI CƯ</a:t>
            </a:r>
          </a:p>
        </p:txBody>
      </p:sp>
      <p:sp>
        <p:nvSpPr>
          <p:cNvPr id="22536" name="Text Box 17">
            <a:extLst>
              <a:ext uri="{FF2B5EF4-FFF2-40B4-BE49-F238E27FC236}">
                <a16:creationId xmlns:a16="http://schemas.microsoft.com/office/drawing/2014/main" id="{D2309391-5297-40D4-8A16-10960C0DB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532" y="3020838"/>
            <a:ext cx="4495468" cy="4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41363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4136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41363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41363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41363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41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10" dirty="0">
                <a:solidFill>
                  <a:srgbClr val="FF3300"/>
                </a:solidFill>
                <a:latin typeface="Times New Roman" panose="02020603050405020304" pitchFamily="18" charset="0"/>
              </a:rPr>
              <a:t>DI CƯ DO CHIẾN TRANH</a:t>
            </a:r>
          </a:p>
        </p:txBody>
      </p:sp>
      <p:pic>
        <p:nvPicPr>
          <p:cNvPr id="22537" name="Picture 19" descr="Káº¿t quáº£ hÃ¬nh áº£nh cho lÃ n sÃ³ng nháº­p cÆ° vÃ o chÃ¢u Ã¢u">
            <a:extLst>
              <a:ext uri="{FF2B5EF4-FFF2-40B4-BE49-F238E27FC236}">
                <a16:creationId xmlns:a16="http://schemas.microsoft.com/office/drawing/2014/main" id="{DB27CEEC-F7CE-41F6-945C-944AA8CFD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06" y="1"/>
            <a:ext cx="4449893" cy="296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622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>
          <a:xfrm>
            <a:off x="628650" y="105814"/>
            <a:ext cx="7886700" cy="1325563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266243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590799"/>
            <a:ext cx="6596419" cy="4267201"/>
          </a:xfrm>
        </p:spPr>
      </p:pic>
      <p:sp>
        <p:nvSpPr>
          <p:cNvPr id="266244" name="Rectangle 5"/>
          <p:cNvSpPr>
            <a:spLocks noChangeArrowheads="1"/>
          </p:cNvSpPr>
          <p:nvPr/>
        </p:nvSpPr>
        <p:spPr bwMode="auto">
          <a:xfrm>
            <a:off x="141612" y="1306934"/>
            <a:ext cx="9002388" cy="1283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9131" tIns="49561" rIns="99131" bIns="49561"/>
          <a:lstStyle>
            <a:lvl1pPr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Nam-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1975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44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5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</p:spTree>
    <p:extLst>
      <p:ext uri="{BB962C8B-B14F-4D97-AF65-F5344CB8AC3E}">
        <p14:creationId xmlns:p14="http://schemas.microsoft.com/office/powerpoint/2010/main" val="4375473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067179"/>
            <a:ext cx="7864874" cy="4948985"/>
            <a:chOff x="0" y="672"/>
            <a:chExt cx="4954" cy="3118"/>
          </a:xfrm>
        </p:grpSpPr>
        <p:pic>
          <p:nvPicPr>
            <p:cNvPr id="258067" name="Picture 3" descr="1846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4954" cy="311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8068" name="Text Box 4"/>
            <p:cNvSpPr txBox="1">
              <a:spLocks noChangeArrowheads="1"/>
            </p:cNvSpPr>
            <p:nvPr/>
          </p:nvSpPr>
          <p:spPr bwMode="auto">
            <a:xfrm>
              <a:off x="1152" y="3408"/>
              <a:ext cx="2880" cy="241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74042" tIns="37018" rIns="74042" bIns="37018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0">
                  <a:solidFill>
                    <a:srgbClr val="FF0000"/>
                  </a:solidFill>
                  <a:cs typeface="Times New Roman" pitchFamily="18" charset="0"/>
                </a:rPr>
                <a:t>TT B.Clin tơn thăm VN - 2000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57756" y="1067178"/>
            <a:ext cx="8381693" cy="4875527"/>
            <a:chOff x="288" y="672"/>
            <a:chExt cx="5280" cy="3072"/>
          </a:xfrm>
        </p:grpSpPr>
        <p:pic>
          <p:nvPicPr>
            <p:cNvPr id="258065" name="Picture 6" descr="20061117-7_p111706pm-0442-515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72"/>
              <a:ext cx="5280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066" name="Text Box 7"/>
            <p:cNvSpPr txBox="1">
              <a:spLocks noChangeArrowheads="1"/>
            </p:cNvSpPr>
            <p:nvPr/>
          </p:nvSpPr>
          <p:spPr bwMode="auto">
            <a:xfrm>
              <a:off x="1584" y="3504"/>
              <a:ext cx="2736" cy="22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74042" tIns="37018" rIns="74042" bIns="37018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0">
                  <a:solidFill>
                    <a:srgbClr val="FF0000"/>
                  </a:solidFill>
                  <a:cs typeface="Times New Roman" pitchFamily="18" charset="0"/>
                </a:rPr>
                <a:t>CT Nguyễn Văn Triết và TT Bush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533431" y="1067178"/>
            <a:ext cx="8230338" cy="4827812"/>
            <a:chOff x="336" y="672"/>
            <a:chExt cx="5184" cy="3042"/>
          </a:xfrm>
        </p:grpSpPr>
        <p:pic>
          <p:nvPicPr>
            <p:cNvPr id="258063" name="Picture 9" descr="20050621_webf1g3800jpg-515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672"/>
              <a:ext cx="5184" cy="3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064" name="Text Box 10"/>
            <p:cNvSpPr txBox="1">
              <a:spLocks noChangeArrowheads="1"/>
            </p:cNvSpPr>
            <p:nvPr/>
          </p:nvSpPr>
          <p:spPr bwMode="auto">
            <a:xfrm>
              <a:off x="1200" y="3312"/>
              <a:ext cx="3073" cy="22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74042" tIns="37018" rIns="74042" bIns="37018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0">
                  <a:solidFill>
                    <a:srgbClr val="FF0000"/>
                  </a:solidFill>
                  <a:cs typeface="Times New Roman" pitchFamily="18" charset="0"/>
                </a:rPr>
                <a:t>Thủ tướng Phan Văn Khải và TT Bush</a:t>
              </a:r>
            </a:p>
          </p:txBody>
        </p:sp>
      </p:grpSp>
      <p:sp>
        <p:nvSpPr>
          <p:cNvPr id="258053" name="Line 11"/>
          <p:cNvSpPr>
            <a:spLocks noChangeShapeType="1"/>
          </p:cNvSpPr>
          <p:nvPr/>
        </p:nvSpPr>
        <p:spPr bwMode="auto">
          <a:xfrm>
            <a:off x="457755" y="990647"/>
            <a:ext cx="8306015" cy="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1088" tIns="55546" rIns="111088" bIns="55546"/>
          <a:lstStyle/>
          <a:p>
            <a:pPr defTabSz="11239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58054" name="Picture 12" descr="trang t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1163" y="70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56" name="Picture 14" descr="trang t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5688851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913723" y="1067181"/>
            <a:ext cx="7850107" cy="4878832"/>
            <a:chOff x="576" y="672"/>
            <a:chExt cx="4944" cy="3074"/>
          </a:xfrm>
        </p:grpSpPr>
        <p:pic>
          <p:nvPicPr>
            <p:cNvPr id="258061" name="Picture 16" descr="20061117-3_p111706pm-0316-515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672"/>
              <a:ext cx="4944" cy="3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8062" name="Text Box 17"/>
            <p:cNvSpPr txBox="1">
              <a:spLocks noChangeArrowheads="1"/>
            </p:cNvSpPr>
            <p:nvPr/>
          </p:nvSpPr>
          <p:spPr bwMode="auto">
            <a:xfrm>
              <a:off x="1632" y="3408"/>
              <a:ext cx="2688" cy="22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74042" tIns="37018" rIns="74042" bIns="37018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0">
                  <a:solidFill>
                    <a:srgbClr val="FF0000"/>
                  </a:solidFill>
                  <a:cs typeface="Times New Roman" pitchFamily="18" charset="0"/>
                </a:rPr>
                <a:t>TT Bush sang tham Việt Nam 2008</a:t>
              </a:r>
            </a:p>
          </p:txBody>
        </p:sp>
      </p:grpSp>
      <p:sp>
        <p:nvSpPr>
          <p:cNvPr id="258058" name="Text Box 18"/>
          <p:cNvSpPr txBox="1">
            <a:spLocks noChangeArrowheads="1"/>
          </p:cNvSpPr>
          <p:nvPr/>
        </p:nvSpPr>
        <p:spPr bwMode="auto">
          <a:xfrm>
            <a:off x="230723" y="29"/>
            <a:ext cx="8505360" cy="6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730" tIns="55374" rIns="110730" bIns="55374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u="sng">
                <a:cs typeface="Times New Roman" pitchFamily="18" charset="0"/>
              </a:rPr>
              <a:t>            </a:t>
            </a:r>
            <a:r>
              <a:rPr lang="en-US" altLang="en-US" sz="3500">
                <a:cs typeface="Times New Roman" pitchFamily="18" charset="0"/>
              </a:rPr>
              <a:t>        </a:t>
            </a:r>
            <a:r>
              <a:rPr lang="en-US" altLang="en-US" sz="3500" u="sng">
                <a:cs typeface="Times New Roman" pitchFamily="18" charset="0"/>
              </a:rPr>
              <a:t>BÀI 8</a:t>
            </a:r>
            <a:r>
              <a:rPr lang="en-US" altLang="en-US" sz="3500">
                <a:cs typeface="Times New Roman" pitchFamily="18" charset="0"/>
              </a:rPr>
              <a:t> :  NƯỚC MĨ                     </a:t>
            </a:r>
          </a:p>
        </p:txBody>
      </p:sp>
      <p:pic>
        <p:nvPicPr>
          <p:cNvPr id="258059" name="Picture 19" descr="BA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1" y="673896"/>
            <a:ext cx="8230338" cy="14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060" name="iWKCODdtbotTvM:b" descr="ANd9GcRYERqUe4JuaTPEiH5mcFwQYIL29qD6mgCKwTUW_zyvDG23DCo&amp;t=1&amp;h=140&amp;w=266&amp;usg=__7VPZFHUWy9S-qinvLIro8HOLfkc=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" y="0"/>
            <a:ext cx="1533845" cy="8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363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09108E-6 L -0.18003 -0.182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-9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1914E-6 L 0.24167 -0.188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13176E-7 L 0.24167 0.192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9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8128E-6 L -0.27917 0.188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9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815" y="272179"/>
            <a:ext cx="8228493" cy="114583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755" y="1600838"/>
            <a:ext cx="4025649" cy="4525939"/>
          </a:xfrm>
        </p:spPr>
        <p:txBody>
          <a:bodyPr/>
          <a:lstStyle/>
          <a:p>
            <a:pPr eaLnBrk="1" hangingPunct="1"/>
            <a:endParaRPr lang="en-US" altLang="en-US" sz="2700"/>
          </a:p>
        </p:txBody>
      </p:sp>
      <p:grpSp>
        <p:nvGrpSpPr>
          <p:cNvPr id="259076" name="Group 4"/>
          <p:cNvGrpSpPr>
            <a:grpSpLocks/>
          </p:cNvGrpSpPr>
          <p:nvPr/>
        </p:nvGrpSpPr>
        <p:grpSpPr bwMode="auto">
          <a:xfrm>
            <a:off x="4" y="2"/>
            <a:ext cx="9144000" cy="6858000"/>
            <a:chOff x="0" y="0"/>
            <a:chExt cx="5760" cy="4320"/>
          </a:xfrm>
        </p:grpSpPr>
        <p:sp>
          <p:nvSpPr>
            <p:cNvPr id="25908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5000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26" tIns="37064" rIns="74126" bIns="37064" anchor="ctr"/>
            <a:lstStyle/>
            <a:p>
              <a:pPr algn="ctr" defTabSz="89850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700" b="1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59088" name="Rectangle 6"/>
            <p:cNvSpPr>
              <a:spLocks noChangeArrowheads="1"/>
            </p:cNvSpPr>
            <p:nvPr/>
          </p:nvSpPr>
          <p:spPr bwMode="auto">
            <a:xfrm>
              <a:off x="0" y="624"/>
              <a:ext cx="2496" cy="3696"/>
            </a:xfrm>
            <a:prstGeom prst="rect">
              <a:avLst/>
            </a:prstGeom>
            <a:gradFill rotWithShape="1">
              <a:gsLst>
                <a:gs pos="0">
                  <a:srgbClr val="7DDD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26" tIns="37064" rIns="74126" bIns="37064" anchor="ctr"/>
            <a:lstStyle/>
            <a:p>
              <a:pPr algn="ctr" defTabSz="89850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9089" name="Rectangle 7"/>
            <p:cNvSpPr>
              <a:spLocks noChangeArrowheads="1"/>
            </p:cNvSpPr>
            <p:nvPr/>
          </p:nvSpPr>
          <p:spPr bwMode="auto">
            <a:xfrm>
              <a:off x="2400" y="624"/>
              <a:ext cx="3360" cy="36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DDD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126" tIns="37064" rIns="74126" bIns="37064" anchor="ctr"/>
            <a:lstStyle/>
            <a:p>
              <a:pPr algn="ctr" defTabSz="89850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3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59077" name="Text Box 8"/>
          <p:cNvSpPr txBox="1">
            <a:spLocks noChangeArrowheads="1"/>
          </p:cNvSpPr>
          <p:nvPr/>
        </p:nvSpPr>
        <p:spPr bwMode="auto">
          <a:xfrm>
            <a:off x="5989587" y="5775959"/>
            <a:ext cx="224233" cy="38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000" tIns="55504" rIns="111000" bIns="55504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b="0">
              <a:solidFill>
                <a:srgbClr val="000000"/>
              </a:solidFill>
            </a:endParaRPr>
          </a:p>
        </p:txBody>
      </p:sp>
      <p:pic>
        <p:nvPicPr>
          <p:cNvPr id="259080" name="Picture 11" descr="D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55" y="1764458"/>
            <a:ext cx="4554936" cy="274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1" name="Picture 12" descr="204_Nu-cu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8" y="1949344"/>
            <a:ext cx="4521624" cy="255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2" name="Picture 13" descr="kham r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391" y="4500367"/>
            <a:ext cx="4593609" cy="232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4" name="Picture 15" descr="184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" y="4511059"/>
            <a:ext cx="4474990" cy="234694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200" name="Text Box 16"/>
          <p:cNvSpPr txBox="1">
            <a:spLocks noChangeArrowheads="1"/>
          </p:cNvSpPr>
          <p:nvPr/>
        </p:nvSpPr>
        <p:spPr bwMode="auto">
          <a:xfrm>
            <a:off x="-21609" y="44821"/>
            <a:ext cx="9144000" cy="195879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40" tIns="55524" rIns="111040" bIns="55524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FF"/>
                </a:solidFill>
              </a:rPr>
              <a:t>Với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tinh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thần</a:t>
            </a:r>
            <a:r>
              <a:rPr lang="en-US" altLang="en-US" sz="2400" dirty="0">
                <a:solidFill>
                  <a:srgbClr val="0000FF"/>
                </a:solidFill>
              </a:rPr>
              <a:t> “</a:t>
            </a:r>
            <a:r>
              <a:rPr lang="en-US" altLang="en-US" sz="2400" dirty="0" err="1">
                <a:solidFill>
                  <a:srgbClr val="0000FF"/>
                </a:solidFill>
              </a:rPr>
              <a:t>Khép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lại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quá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khứ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hướng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đến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tương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lai</a:t>
            </a:r>
            <a:r>
              <a:rPr lang="en-US" altLang="en-US" sz="2400" dirty="0">
                <a:solidFill>
                  <a:srgbClr val="0000FF"/>
                </a:solidFill>
              </a:rPr>
              <a:t>”, “</a:t>
            </a:r>
            <a:r>
              <a:rPr lang="en-US" altLang="en-US" sz="2400" dirty="0" err="1">
                <a:solidFill>
                  <a:srgbClr val="0000FF"/>
                </a:solidFill>
              </a:rPr>
              <a:t>Hợp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tác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hai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bên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cùng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lợi</a:t>
            </a:r>
            <a:r>
              <a:rPr lang="en-US" altLang="en-US" sz="2400" dirty="0">
                <a:solidFill>
                  <a:srgbClr val="0000FF"/>
                </a:solidFill>
              </a:rPr>
              <a:t>”.</a:t>
            </a:r>
            <a:r>
              <a:rPr lang="en-US" altLang="en-US" sz="2400" dirty="0">
                <a:solidFill>
                  <a:srgbClr val="66FF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năm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gần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đây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mối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quan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hệ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Việt</a:t>
            </a:r>
            <a:r>
              <a:rPr lang="en-US" altLang="en-US" sz="2400" dirty="0">
                <a:solidFill>
                  <a:srgbClr val="0000FF"/>
                </a:solidFill>
              </a:rPr>
              <a:t> – </a:t>
            </a:r>
            <a:r>
              <a:rPr lang="en-US" altLang="en-US" sz="2400" dirty="0" err="1">
                <a:solidFill>
                  <a:srgbClr val="0000FF"/>
                </a:solidFill>
              </a:rPr>
              <a:t>Mỹ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đã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những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tiến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triển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tốt</a:t>
            </a:r>
            <a:r>
              <a:rPr lang="en-US" altLang="en-US" sz="2400" dirty="0">
                <a:solidFill>
                  <a:srgbClr val="0000FF"/>
                </a:solidFill>
              </a:rPr>
              <a:t>. </a:t>
            </a:r>
            <a:r>
              <a:rPr lang="en-US" altLang="en-US" sz="2400" dirty="0" err="1">
                <a:solidFill>
                  <a:srgbClr val="0000FF"/>
                </a:solidFill>
              </a:rPr>
              <a:t>Cụ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thể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như</a:t>
            </a:r>
            <a:r>
              <a:rPr lang="en-US" altLang="en-US" sz="2400" dirty="0">
                <a:solidFill>
                  <a:srgbClr val="0000FF"/>
                </a:solidFill>
              </a:rPr>
              <a:t>: </a:t>
            </a:r>
            <a:r>
              <a:rPr lang="en-US" altLang="en-US" sz="2400" dirty="0" err="1">
                <a:solidFill>
                  <a:srgbClr val="0000FF"/>
                </a:solidFill>
              </a:rPr>
              <a:t>Nhiều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hợp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đồng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kinh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tế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được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ký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kết</a:t>
            </a:r>
            <a:r>
              <a:rPr lang="en-US" altLang="en-US" sz="2400" dirty="0">
                <a:solidFill>
                  <a:srgbClr val="0000FF"/>
                </a:solidFill>
              </a:rPr>
              <a:t>; </a:t>
            </a:r>
            <a:r>
              <a:rPr lang="en-US" altLang="en-US" sz="2400" dirty="0" err="1">
                <a:solidFill>
                  <a:srgbClr val="0000FF"/>
                </a:solidFill>
              </a:rPr>
              <a:t>Giúp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đỡ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nạn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nhân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chất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độc</a:t>
            </a:r>
            <a:r>
              <a:rPr lang="en-US" altLang="en-US" sz="2400" dirty="0">
                <a:solidFill>
                  <a:srgbClr val="0000FF"/>
                </a:solidFill>
              </a:rPr>
              <a:t> da cam; </a:t>
            </a:r>
            <a:r>
              <a:rPr lang="en-US" altLang="en-US" sz="2400" dirty="0" err="1">
                <a:solidFill>
                  <a:srgbClr val="0000FF"/>
                </a:solidFill>
              </a:rPr>
              <a:t>Tìm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kiếm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người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Mĩ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mất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tích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chiến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tranh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Việt</a:t>
            </a:r>
            <a:r>
              <a:rPr lang="en-US" altLang="en-US" sz="2400" dirty="0">
                <a:solidFill>
                  <a:srgbClr val="0000FF"/>
                </a:solidFill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94974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20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7" descr="Người dân Việt Nam sẵn sàng nghỉ làm để xuống đường chào đón Tổng thống Obama. Obama chính là tấm gương, bài học sáng cho lãnh đạo Việt Nam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"/>
            <a:ext cx="4418800" cy="319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099" name="Picture 10" descr="Chuyen tham My cua TBT Nguyen Phu Trong co y nghia chien lu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4418800" cy="335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0" name="Text Box 11"/>
          <p:cNvSpPr txBox="1">
            <a:spLocks noChangeArrowheads="1"/>
          </p:cNvSpPr>
          <p:nvPr/>
        </p:nvSpPr>
        <p:spPr bwMode="auto">
          <a:xfrm>
            <a:off x="4" y="2704110"/>
            <a:ext cx="4418800" cy="645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41" rIns="90897" bIns="4544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530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>
                <a:solidFill>
                  <a:srgbClr val="000000"/>
                </a:solidFill>
                <a:cs typeface="Times New Roman" pitchFamily="18" charset="0"/>
              </a:rPr>
              <a:t>Tổng bí thư Nguyễn Phú Trọng thăm Hoa Kì (6-7/10/2015)</a:t>
            </a:r>
          </a:p>
        </p:txBody>
      </p:sp>
      <p:sp>
        <p:nvSpPr>
          <p:cNvPr id="260101" name="AutoShape 13" descr="Image result for obama đến việt nam nhân dân chào đón"/>
          <p:cNvSpPr>
            <a:spLocks noChangeAspect="1" noChangeArrowheads="1"/>
          </p:cNvSpPr>
          <p:nvPr/>
        </p:nvSpPr>
        <p:spPr bwMode="auto">
          <a:xfrm>
            <a:off x="4418804" y="3275939"/>
            <a:ext cx="306400" cy="3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41" rIns="90897" bIns="45441"/>
          <a:lstStyle/>
          <a:p>
            <a:pPr algn="ctr" defTabSz="1125309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102" name="AutoShape 15" descr="Image result for obama đến việt nam nhân dân chào đón"/>
          <p:cNvSpPr>
            <a:spLocks noChangeAspect="1" noChangeArrowheads="1"/>
          </p:cNvSpPr>
          <p:nvPr/>
        </p:nvSpPr>
        <p:spPr bwMode="auto">
          <a:xfrm>
            <a:off x="4418804" y="3275939"/>
            <a:ext cx="306400" cy="30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41" rIns="90897" bIns="45441"/>
          <a:lstStyle/>
          <a:p>
            <a:pPr algn="ctr" defTabSz="1125309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0103" name="Picture 17" descr="Tổng thống Donald Trump đến Việt Nam trong chuyến công du lịch sử | Báo Dân  tr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1"/>
            <a:ext cx="4496323" cy="321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104" name="Picture 20" descr="Tổng thống Trump thấy như được 'trở về nhà' khi tới Việt Nam - Báo  VietnamN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05" y="3352470"/>
            <a:ext cx="4418800" cy="3271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0105" name="Picture 21" descr="Người dân Việt Nam sẵn sàng nghỉ làm để xuống đường chào đón Tổng thống Obama. Obama chính là tấm gương, bài học sáng cho lãnh đạo Việt Nam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05" y="1"/>
            <a:ext cx="4418800" cy="319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6" name="Rectangle 22"/>
          <p:cNvSpPr>
            <a:spLocks noChangeArrowheads="1"/>
          </p:cNvSpPr>
          <p:nvPr/>
        </p:nvSpPr>
        <p:spPr bwMode="auto">
          <a:xfrm>
            <a:off x="42" y="6399100"/>
            <a:ext cx="8990801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112530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Tổng thống </a:t>
            </a: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Donald Trump</a:t>
            </a:r>
            <a:r>
              <a:rPr lang="en-US" altLang="en-US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thăm Việt Nam (26-28/2/2019 ) </a:t>
            </a:r>
          </a:p>
        </p:txBody>
      </p:sp>
      <p:sp>
        <p:nvSpPr>
          <p:cNvPr id="260107" name="Text Box 23"/>
          <p:cNvSpPr txBox="1">
            <a:spLocks noChangeArrowheads="1"/>
          </p:cNvSpPr>
          <p:nvPr/>
        </p:nvSpPr>
        <p:spPr bwMode="auto">
          <a:xfrm>
            <a:off x="4572043" y="2742373"/>
            <a:ext cx="4571999" cy="70732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97" tIns="45441" rIns="90897" bIns="45441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2530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cs typeface="Times New Roman" pitchFamily="18" charset="0"/>
              </a:rPr>
              <a:t>Nhân dân Việt Nam đón chào tổng thống đến Việt Nam</a:t>
            </a:r>
          </a:p>
        </p:txBody>
      </p:sp>
    </p:spTree>
    <p:extLst>
      <p:ext uri="{BB962C8B-B14F-4D97-AF65-F5344CB8AC3E}">
        <p14:creationId xmlns:p14="http://schemas.microsoft.com/office/powerpoint/2010/main" val="29244530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1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425">
            <a:off x="1205296" y="367773"/>
            <a:ext cx="2443814" cy="199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d1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83" y="4961740"/>
            <a:ext cx="1895617" cy="189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24" name="Group 4"/>
          <p:cNvGraphicFramePr>
            <a:graphicFrameLocks noGrp="1"/>
          </p:cNvGraphicFramePr>
          <p:nvPr/>
        </p:nvGraphicFramePr>
        <p:xfrm>
          <a:off x="2827737" y="2266158"/>
          <a:ext cx="4141933" cy="333760"/>
        </p:xfrm>
        <a:graphic>
          <a:graphicData uri="http://schemas.openxmlformats.org/drawingml/2006/table">
            <a:tbl>
              <a:tblPr/>
              <a:tblGrid>
                <a:gridCol w="317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11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3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154" name="Group 34"/>
          <p:cNvGraphicFramePr>
            <a:graphicFrameLocks noGrp="1"/>
          </p:cNvGraphicFramePr>
          <p:nvPr/>
        </p:nvGraphicFramePr>
        <p:xfrm>
          <a:off x="3462686" y="1275511"/>
          <a:ext cx="2549025" cy="333760"/>
        </p:xfrm>
        <a:graphic>
          <a:graphicData uri="http://schemas.openxmlformats.org/drawingml/2006/table">
            <a:tbl>
              <a:tblPr/>
              <a:tblGrid>
                <a:gridCol w="31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174" name="Group 54"/>
          <p:cNvGraphicFramePr>
            <a:graphicFrameLocks noGrp="1"/>
          </p:cNvGraphicFramePr>
          <p:nvPr/>
        </p:nvGraphicFramePr>
        <p:xfrm>
          <a:off x="3782007" y="1602892"/>
          <a:ext cx="3185818" cy="333760"/>
        </p:xfrm>
        <a:graphic>
          <a:graphicData uri="http://schemas.openxmlformats.org/drawingml/2006/table">
            <a:tbl>
              <a:tblPr/>
              <a:tblGrid>
                <a:gridCol w="31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198" name="Group 78"/>
          <p:cNvGraphicFramePr>
            <a:graphicFrameLocks noGrp="1"/>
          </p:cNvGraphicFramePr>
          <p:nvPr/>
        </p:nvGraphicFramePr>
        <p:xfrm>
          <a:off x="2190944" y="1940904"/>
          <a:ext cx="3185819" cy="331633"/>
        </p:xfrm>
        <a:graphic>
          <a:graphicData uri="http://schemas.openxmlformats.org/drawingml/2006/table">
            <a:tbl>
              <a:tblPr/>
              <a:tblGrid>
                <a:gridCol w="31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222" name="Group 102"/>
          <p:cNvGraphicFramePr>
            <a:graphicFrameLocks noGrp="1"/>
          </p:cNvGraphicFramePr>
          <p:nvPr/>
        </p:nvGraphicFramePr>
        <p:xfrm>
          <a:off x="2190943" y="2599919"/>
          <a:ext cx="4461253" cy="333758"/>
        </p:xfrm>
        <a:graphic>
          <a:graphicData uri="http://schemas.openxmlformats.org/drawingml/2006/table">
            <a:tbl>
              <a:tblPr/>
              <a:tblGrid>
                <a:gridCol w="31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11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33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254" name="Group 134"/>
          <p:cNvGraphicFramePr>
            <a:graphicFrameLocks noGrp="1"/>
          </p:cNvGraphicFramePr>
          <p:nvPr/>
        </p:nvGraphicFramePr>
        <p:xfrm>
          <a:off x="1877160" y="2933676"/>
          <a:ext cx="4459407" cy="333760"/>
        </p:xfrm>
        <a:graphic>
          <a:graphicData uri="http://schemas.openxmlformats.org/drawingml/2006/table">
            <a:tbl>
              <a:tblPr/>
              <a:tblGrid>
                <a:gridCol w="317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11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33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286" name="Group 166"/>
          <p:cNvGraphicFramePr>
            <a:graphicFrameLocks noGrp="1"/>
          </p:cNvGraphicFramePr>
          <p:nvPr/>
        </p:nvGraphicFramePr>
        <p:xfrm>
          <a:off x="2836966" y="2283165"/>
          <a:ext cx="4141934" cy="333760"/>
        </p:xfrm>
        <a:graphic>
          <a:graphicData uri="http://schemas.openxmlformats.org/drawingml/2006/table">
            <a:tbl>
              <a:tblPr/>
              <a:tblGrid>
                <a:gridCol w="317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33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C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328" name="Group 208"/>
          <p:cNvGraphicFramePr>
            <a:graphicFrameLocks noGrp="1"/>
          </p:cNvGraphicFramePr>
          <p:nvPr/>
        </p:nvGraphicFramePr>
        <p:xfrm>
          <a:off x="3457149" y="1286142"/>
          <a:ext cx="2550869" cy="316751"/>
        </p:xfrm>
        <a:graphic>
          <a:graphicData uri="http://schemas.openxmlformats.org/drawingml/2006/table">
            <a:tbl>
              <a:tblPr/>
              <a:tblGrid>
                <a:gridCol w="31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67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P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Đ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355" name="Group 235"/>
          <p:cNvGraphicFramePr>
            <a:graphicFrameLocks noGrp="1"/>
          </p:cNvGraphicFramePr>
          <p:nvPr/>
        </p:nvGraphicFramePr>
        <p:xfrm>
          <a:off x="3782007" y="1619899"/>
          <a:ext cx="3185818" cy="333760"/>
        </p:xfrm>
        <a:graphic>
          <a:graphicData uri="http://schemas.openxmlformats.org/drawingml/2006/table">
            <a:tbl>
              <a:tblPr/>
              <a:tblGrid>
                <a:gridCol w="31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388" name="Group 268"/>
          <p:cNvGraphicFramePr>
            <a:graphicFrameLocks noGrp="1"/>
          </p:cNvGraphicFramePr>
          <p:nvPr/>
        </p:nvGraphicFramePr>
        <p:xfrm>
          <a:off x="2190944" y="1943029"/>
          <a:ext cx="3185819" cy="333760"/>
        </p:xfrm>
        <a:graphic>
          <a:graphicData uri="http://schemas.openxmlformats.org/drawingml/2006/table">
            <a:tbl>
              <a:tblPr/>
              <a:tblGrid>
                <a:gridCol w="31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3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B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421" name="Group 301"/>
          <p:cNvGraphicFramePr>
            <a:graphicFrameLocks noGrp="1"/>
          </p:cNvGraphicFramePr>
          <p:nvPr/>
        </p:nvGraphicFramePr>
        <p:xfrm>
          <a:off x="2194635" y="2616925"/>
          <a:ext cx="4459407" cy="331633"/>
        </p:xfrm>
        <a:graphic>
          <a:graphicData uri="http://schemas.openxmlformats.org/drawingml/2006/table">
            <a:tbl>
              <a:tblPr/>
              <a:tblGrid>
                <a:gridCol w="317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11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9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3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X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A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569" name="Group 449"/>
          <p:cNvGraphicFramePr>
            <a:graphicFrameLocks noGrp="1"/>
          </p:cNvGraphicFramePr>
          <p:nvPr/>
        </p:nvGraphicFramePr>
        <p:xfrm>
          <a:off x="1987908" y="2918796"/>
          <a:ext cx="4151161" cy="306123"/>
        </p:xfrm>
        <a:graphic>
          <a:graphicData uri="http://schemas.openxmlformats.org/drawingml/2006/table">
            <a:tbl>
              <a:tblPr/>
              <a:tblGrid>
                <a:gridCol w="10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30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93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11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56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813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56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301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06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MS Song" pitchFamily="49" charset="-122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Ư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T   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 Ế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 U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Đ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MS Song" pitchFamily="49" charset="-122"/>
                        </a:rPr>
                        <a:t> I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3511" name="Group 391"/>
          <p:cNvGraphicFramePr>
            <a:graphicFrameLocks noGrp="1"/>
          </p:cNvGraphicFramePr>
          <p:nvPr/>
        </p:nvGraphicFramePr>
        <p:xfrm>
          <a:off x="4418800" y="1267008"/>
          <a:ext cx="319321" cy="2204508"/>
        </p:xfrm>
        <a:graphic>
          <a:graphicData uri="http://schemas.openxmlformats.org/drawingml/2006/table">
            <a:tbl>
              <a:tblPr/>
              <a:tblGrid>
                <a:gridCol w="3193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S Song" pitchFamily="49" charset="-122"/>
                        </a:rPr>
                        <a:t>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47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S Song" pitchFamily="49" charset="-122"/>
                        </a:rPr>
                        <a:t>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47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S Song" pitchFamily="49" charset="-122"/>
                        </a:rPr>
                        <a:t>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47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S Song" pitchFamily="49" charset="-122"/>
                        </a:rPr>
                        <a:t>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47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S Song" pitchFamily="49" charset="-122"/>
                        </a:rPr>
                        <a:t>M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47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MS Song" pitchFamily="49" charset="-122"/>
                        </a:rPr>
                        <a:t>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4747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385" name="Text Box 407"/>
          <p:cNvSpPr txBox="1">
            <a:spLocks noChangeArrowheads="1"/>
          </p:cNvSpPr>
          <p:nvPr/>
        </p:nvSpPr>
        <p:spPr bwMode="auto">
          <a:xfrm>
            <a:off x="710626" y="3675600"/>
            <a:ext cx="1829169" cy="3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1" rIns="91366" bIns="45681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507">
              <a:spcBef>
                <a:spcPct val="50000"/>
              </a:spcBef>
            </a:pPr>
            <a:r>
              <a:rPr lang="en-US" altLang="en-US" sz="1600">
                <a:latin typeface="Times New Roman" pitchFamily="18" charset="0"/>
                <a:cs typeface="Arial" pitchFamily="34" charset="0"/>
              </a:rPr>
              <a:t>Lựa chọn câu hỏi:</a:t>
            </a:r>
          </a:p>
        </p:txBody>
      </p:sp>
      <p:sp>
        <p:nvSpPr>
          <p:cNvPr id="48386" name="Text Box 408"/>
          <p:cNvSpPr txBox="1">
            <a:spLocks noChangeArrowheads="1"/>
          </p:cNvSpPr>
          <p:nvPr/>
        </p:nvSpPr>
        <p:spPr bwMode="auto">
          <a:xfrm>
            <a:off x="638641" y="765308"/>
            <a:ext cx="1829170" cy="3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1" rIns="91366" bIns="45681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507">
              <a:spcBef>
                <a:spcPct val="50000"/>
              </a:spcBef>
            </a:pPr>
            <a:r>
              <a:rPr lang="en-US" altLang="en-US" sz="1600">
                <a:latin typeface="Times New Roman" pitchFamily="18" charset="0"/>
                <a:cs typeface="Arial" pitchFamily="34" charset="0"/>
              </a:rPr>
              <a:t>Đáp án:</a:t>
            </a:r>
          </a:p>
        </p:txBody>
      </p:sp>
      <p:grpSp>
        <p:nvGrpSpPr>
          <p:cNvPr id="133529" name="Group 409"/>
          <p:cNvGrpSpPr>
            <a:grpSpLocks/>
          </p:cNvGrpSpPr>
          <p:nvPr/>
        </p:nvGrpSpPr>
        <p:grpSpPr bwMode="auto">
          <a:xfrm>
            <a:off x="850906" y="1184100"/>
            <a:ext cx="2591477" cy="306123"/>
            <a:chOff x="528" y="472"/>
            <a:chExt cx="1632" cy="192"/>
          </a:xfrm>
        </p:grpSpPr>
        <p:sp>
          <p:nvSpPr>
            <p:cNvPr id="48425" name="Oval 410"/>
            <p:cNvSpPr>
              <a:spLocks noChangeArrowheads="1"/>
            </p:cNvSpPr>
            <p:nvPr/>
          </p:nvSpPr>
          <p:spPr bwMode="auto">
            <a:xfrm>
              <a:off x="528" y="472"/>
              <a:ext cx="336" cy="192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913507"/>
              <a:r>
                <a:rPr lang="en-US" altLang="en-US" sz="1600">
                  <a:latin typeface="Times New Roman" pitchFamily="18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8426" name="Line 411"/>
            <p:cNvSpPr>
              <a:spLocks noChangeShapeType="1"/>
            </p:cNvSpPr>
            <p:nvPr/>
          </p:nvSpPr>
          <p:spPr bwMode="auto">
            <a:xfrm>
              <a:off x="864" y="568"/>
              <a:ext cx="12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532" name="Group 412"/>
          <p:cNvGrpSpPr>
            <a:grpSpLocks/>
          </p:cNvGrpSpPr>
          <p:nvPr/>
        </p:nvGrpSpPr>
        <p:grpSpPr bwMode="auto">
          <a:xfrm>
            <a:off x="837985" y="1602893"/>
            <a:ext cx="2591477" cy="306123"/>
            <a:chOff x="528" y="472"/>
            <a:chExt cx="1632" cy="192"/>
          </a:xfrm>
        </p:grpSpPr>
        <p:sp>
          <p:nvSpPr>
            <p:cNvPr id="48423" name="Oval 413"/>
            <p:cNvSpPr>
              <a:spLocks noChangeArrowheads="1"/>
            </p:cNvSpPr>
            <p:nvPr/>
          </p:nvSpPr>
          <p:spPr bwMode="auto">
            <a:xfrm>
              <a:off x="528" y="472"/>
              <a:ext cx="336" cy="192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913507"/>
              <a:r>
                <a:rPr lang="en-US" altLang="en-US" sz="1600">
                  <a:latin typeface="Times New Roman" pitchFamily="18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8424" name="Line 414"/>
            <p:cNvSpPr>
              <a:spLocks noChangeShapeType="1"/>
            </p:cNvSpPr>
            <p:nvPr/>
          </p:nvSpPr>
          <p:spPr bwMode="auto">
            <a:xfrm>
              <a:off x="864" y="568"/>
              <a:ext cx="12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535" name="Group 415"/>
          <p:cNvGrpSpPr>
            <a:grpSpLocks/>
          </p:cNvGrpSpPr>
          <p:nvPr/>
        </p:nvGrpSpPr>
        <p:grpSpPr bwMode="auto">
          <a:xfrm>
            <a:off x="837985" y="1940904"/>
            <a:ext cx="1295738" cy="303996"/>
            <a:chOff x="528" y="884"/>
            <a:chExt cx="816" cy="192"/>
          </a:xfrm>
        </p:grpSpPr>
        <p:sp>
          <p:nvSpPr>
            <p:cNvPr id="48421" name="Oval 416"/>
            <p:cNvSpPr>
              <a:spLocks noChangeArrowheads="1"/>
            </p:cNvSpPr>
            <p:nvPr/>
          </p:nvSpPr>
          <p:spPr bwMode="auto">
            <a:xfrm>
              <a:off x="528" y="884"/>
              <a:ext cx="336" cy="192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913507"/>
              <a:r>
                <a:rPr lang="en-US" altLang="en-US" sz="1600">
                  <a:latin typeface="Times New Roman" pitchFamily="18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8422" name="Line 417"/>
            <p:cNvSpPr>
              <a:spLocks noChangeShapeType="1"/>
            </p:cNvSpPr>
            <p:nvPr/>
          </p:nvSpPr>
          <p:spPr bwMode="auto">
            <a:xfrm>
              <a:off x="864" y="990"/>
              <a:ext cx="4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538" name="Group 418"/>
          <p:cNvGrpSpPr>
            <a:grpSpLocks/>
          </p:cNvGrpSpPr>
          <p:nvPr/>
        </p:nvGrpSpPr>
        <p:grpSpPr bwMode="auto">
          <a:xfrm>
            <a:off x="854598" y="2272537"/>
            <a:ext cx="1980523" cy="306123"/>
            <a:chOff x="538" y="1094"/>
            <a:chExt cx="1248" cy="192"/>
          </a:xfrm>
        </p:grpSpPr>
        <p:sp>
          <p:nvSpPr>
            <p:cNvPr id="48419" name="Oval 419"/>
            <p:cNvSpPr>
              <a:spLocks noChangeArrowheads="1"/>
            </p:cNvSpPr>
            <p:nvPr/>
          </p:nvSpPr>
          <p:spPr bwMode="auto">
            <a:xfrm>
              <a:off x="538" y="1094"/>
              <a:ext cx="336" cy="192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913507"/>
              <a:r>
                <a:rPr lang="en-US" altLang="en-US" sz="1600">
                  <a:latin typeface="Times New Roman" pitchFamily="18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8420" name="Line 420"/>
            <p:cNvSpPr>
              <a:spLocks noChangeShapeType="1"/>
            </p:cNvSpPr>
            <p:nvPr/>
          </p:nvSpPr>
          <p:spPr bwMode="auto">
            <a:xfrm>
              <a:off x="874" y="1190"/>
              <a:ext cx="91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541" name="Group 421"/>
          <p:cNvGrpSpPr>
            <a:grpSpLocks/>
          </p:cNvGrpSpPr>
          <p:nvPr/>
        </p:nvGrpSpPr>
        <p:grpSpPr bwMode="auto">
          <a:xfrm>
            <a:off x="854598" y="2610547"/>
            <a:ext cx="1279126" cy="303998"/>
            <a:chOff x="538" y="1306"/>
            <a:chExt cx="806" cy="192"/>
          </a:xfrm>
        </p:grpSpPr>
        <p:sp>
          <p:nvSpPr>
            <p:cNvPr id="48417" name="Oval 422"/>
            <p:cNvSpPr>
              <a:spLocks noChangeArrowheads="1"/>
            </p:cNvSpPr>
            <p:nvPr/>
          </p:nvSpPr>
          <p:spPr bwMode="auto">
            <a:xfrm>
              <a:off x="538" y="1306"/>
              <a:ext cx="336" cy="192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913507"/>
              <a:r>
                <a:rPr lang="en-US" altLang="en-US" sz="1600">
                  <a:latin typeface="Times New Roman" pitchFamily="18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48418" name="Line 423"/>
            <p:cNvSpPr>
              <a:spLocks noChangeShapeType="1"/>
            </p:cNvSpPr>
            <p:nvPr/>
          </p:nvSpPr>
          <p:spPr bwMode="auto">
            <a:xfrm>
              <a:off x="864" y="1402"/>
              <a:ext cx="4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544" name="Group 424"/>
          <p:cNvGrpSpPr>
            <a:grpSpLocks/>
          </p:cNvGrpSpPr>
          <p:nvPr/>
        </p:nvGrpSpPr>
        <p:grpSpPr bwMode="auto">
          <a:xfrm>
            <a:off x="854597" y="2946432"/>
            <a:ext cx="989339" cy="303998"/>
            <a:chOff x="538" y="1518"/>
            <a:chExt cx="624" cy="192"/>
          </a:xfrm>
        </p:grpSpPr>
        <p:sp>
          <p:nvSpPr>
            <p:cNvPr id="48415" name="Oval 425"/>
            <p:cNvSpPr>
              <a:spLocks noChangeArrowheads="1"/>
            </p:cNvSpPr>
            <p:nvPr/>
          </p:nvSpPr>
          <p:spPr bwMode="auto">
            <a:xfrm>
              <a:off x="538" y="1518"/>
              <a:ext cx="336" cy="192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913507"/>
              <a:r>
                <a:rPr lang="en-US" altLang="en-US" sz="1600">
                  <a:latin typeface="Times New Roman" pitchFamily="18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48416" name="Line 426"/>
            <p:cNvSpPr>
              <a:spLocks noChangeShapeType="1"/>
            </p:cNvSpPr>
            <p:nvPr/>
          </p:nvSpPr>
          <p:spPr bwMode="auto">
            <a:xfrm>
              <a:off x="874" y="1612"/>
              <a:ext cx="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547" name="AutoShape 427"/>
          <p:cNvSpPr>
            <a:spLocks noChangeArrowheads="1"/>
          </p:cNvSpPr>
          <p:nvPr/>
        </p:nvSpPr>
        <p:spPr bwMode="auto">
          <a:xfrm>
            <a:off x="4418801" y="841838"/>
            <a:ext cx="306400" cy="303998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2672" tIns="56336" rIns="112672" bIns="56336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133548" name="AutoShape 428"/>
          <p:cNvSpPr>
            <a:spLocks noChangeArrowheads="1"/>
          </p:cNvSpPr>
          <p:nvPr/>
        </p:nvSpPr>
        <p:spPr bwMode="auto">
          <a:xfrm>
            <a:off x="6552523" y="5257234"/>
            <a:ext cx="533431" cy="457058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2672" tIns="56336" rIns="112672" bIns="5633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549" name="AutoShape 429"/>
          <p:cNvSpPr>
            <a:spLocks noChangeArrowheads="1"/>
          </p:cNvSpPr>
          <p:nvPr/>
        </p:nvSpPr>
        <p:spPr bwMode="auto">
          <a:xfrm>
            <a:off x="2286923" y="612246"/>
            <a:ext cx="531585" cy="457059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2672" tIns="56336" rIns="112672" bIns="5633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550" name="AutoShape 430"/>
          <p:cNvSpPr>
            <a:spLocks noChangeArrowheads="1"/>
          </p:cNvSpPr>
          <p:nvPr/>
        </p:nvSpPr>
        <p:spPr bwMode="auto">
          <a:xfrm>
            <a:off x="0" y="6400942"/>
            <a:ext cx="533431" cy="457058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2672" tIns="56336" rIns="112672" bIns="5633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551" name="AutoShape 431"/>
          <p:cNvSpPr>
            <a:spLocks noChangeArrowheads="1"/>
          </p:cNvSpPr>
          <p:nvPr/>
        </p:nvSpPr>
        <p:spPr bwMode="auto">
          <a:xfrm>
            <a:off x="1066862" y="3199409"/>
            <a:ext cx="533431" cy="459184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2672" tIns="56336" rIns="112672" bIns="56336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3552" name="WordArt 432"/>
          <p:cNvSpPr>
            <a:spLocks noChangeArrowheads="1" noChangeShapeType="1" noTextEdit="1"/>
          </p:cNvSpPr>
          <p:nvPr/>
        </p:nvSpPr>
        <p:spPr bwMode="auto">
          <a:xfrm>
            <a:off x="2591477" y="85034"/>
            <a:ext cx="3809692" cy="571855"/>
          </a:xfrm>
          <a:prstGeom prst="rect">
            <a:avLst/>
          </a:prstGeom>
        </p:spPr>
        <p:txBody>
          <a:bodyPr wrap="none" lIns="112672" tIns="56336" rIns="112672" bIns="5633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MysticalH"/>
              </a:rPr>
              <a:t>tRß</a:t>
            </a:r>
            <a:r>
              <a:rPr lang="en-US" sz="4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MysticalH"/>
              </a:rPr>
              <a:t> CH¥I ¤ CHỮ</a:t>
            </a:r>
          </a:p>
        </p:txBody>
      </p:sp>
      <p:sp>
        <p:nvSpPr>
          <p:cNvPr id="133553" name="AutoShape 433"/>
          <p:cNvSpPr>
            <a:spLocks noChangeArrowheads="1"/>
          </p:cNvSpPr>
          <p:nvPr/>
        </p:nvSpPr>
        <p:spPr bwMode="auto">
          <a:xfrm>
            <a:off x="2742831" y="3643712"/>
            <a:ext cx="686631" cy="3805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6" tIns="45681" rIns="91366" bIns="45681" anchor="ctr"/>
          <a:lstStyle/>
          <a:p>
            <a:pPr algn="ctr" defTabSz="913507"/>
            <a:r>
              <a:rPr lang="en-US" altLang="en-US" sz="1400">
                <a:latin typeface="MS Song" pitchFamily="49" charset="-122"/>
                <a:cs typeface="Arial" pitchFamily="34" charset="0"/>
              </a:rPr>
              <a:t>C</a:t>
            </a:r>
            <a:r>
              <a:rPr lang="en-US" altLang="en-US" sz="1600">
                <a:latin typeface="Times New Roman" pitchFamily="18" charset="0"/>
                <a:cs typeface="Arial" pitchFamily="34" charset="0"/>
              </a:rPr>
              <a:t>âu 1</a:t>
            </a:r>
          </a:p>
        </p:txBody>
      </p:sp>
      <p:sp>
        <p:nvSpPr>
          <p:cNvPr id="133554" name="AutoShape 434"/>
          <p:cNvSpPr>
            <a:spLocks noChangeArrowheads="1"/>
          </p:cNvSpPr>
          <p:nvPr/>
        </p:nvSpPr>
        <p:spPr bwMode="auto">
          <a:xfrm>
            <a:off x="3658339" y="3643712"/>
            <a:ext cx="684785" cy="3805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6" tIns="45681" rIns="91366" bIns="45681" anchor="ctr"/>
          <a:lstStyle/>
          <a:p>
            <a:pPr algn="ctr" defTabSz="913507"/>
            <a:r>
              <a:rPr lang="en-US" altLang="en-US" sz="1400">
                <a:latin typeface="MS Song" pitchFamily="49" charset="-122"/>
                <a:cs typeface="Arial" pitchFamily="34" charset="0"/>
              </a:rPr>
              <a:t>C</a:t>
            </a:r>
            <a:r>
              <a:rPr lang="en-US" altLang="en-US" sz="1600">
                <a:latin typeface="Times New Roman" pitchFamily="18" charset="0"/>
                <a:cs typeface="Arial" pitchFamily="34" charset="0"/>
              </a:rPr>
              <a:t>âu 2</a:t>
            </a:r>
          </a:p>
        </p:txBody>
      </p:sp>
      <p:sp>
        <p:nvSpPr>
          <p:cNvPr id="133555" name="AutoShape 435"/>
          <p:cNvSpPr>
            <a:spLocks noChangeArrowheads="1"/>
          </p:cNvSpPr>
          <p:nvPr/>
        </p:nvSpPr>
        <p:spPr bwMode="auto">
          <a:xfrm>
            <a:off x="4496324" y="3643712"/>
            <a:ext cx="684785" cy="3805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6" tIns="45681" rIns="91366" bIns="45681" anchor="ctr"/>
          <a:lstStyle/>
          <a:p>
            <a:pPr algn="ctr" defTabSz="913507"/>
            <a:r>
              <a:rPr lang="en-US" altLang="en-US" sz="1400">
                <a:latin typeface="MS Song" pitchFamily="49" charset="-122"/>
                <a:cs typeface="Arial" pitchFamily="34" charset="0"/>
              </a:rPr>
              <a:t>C</a:t>
            </a:r>
            <a:r>
              <a:rPr lang="en-US" altLang="en-US" sz="1600">
                <a:latin typeface="Times New Roman" pitchFamily="18" charset="0"/>
                <a:cs typeface="Arial" pitchFamily="34" charset="0"/>
              </a:rPr>
              <a:t>âu 3</a:t>
            </a:r>
          </a:p>
        </p:txBody>
      </p:sp>
      <p:sp>
        <p:nvSpPr>
          <p:cNvPr id="133556" name="Text Box 436"/>
          <p:cNvSpPr txBox="1">
            <a:spLocks noChangeArrowheads="1"/>
          </p:cNvSpPr>
          <p:nvPr/>
        </p:nvSpPr>
        <p:spPr bwMode="auto">
          <a:xfrm>
            <a:off x="823218" y="4296349"/>
            <a:ext cx="6630046" cy="3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1" rIns="91366" bIns="45681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507">
              <a:spcBef>
                <a:spcPct val="50000"/>
              </a:spcBef>
            </a:pPr>
            <a:r>
              <a:rPr lang="en-US" altLang="en-US" sz="1600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Câu 1: Chính sách đối nội của Mĩ</a:t>
            </a:r>
          </a:p>
        </p:txBody>
      </p:sp>
      <p:sp>
        <p:nvSpPr>
          <p:cNvPr id="133557" name="Text Box 437"/>
          <p:cNvSpPr txBox="1">
            <a:spLocks noChangeArrowheads="1"/>
          </p:cNvSpPr>
          <p:nvPr/>
        </p:nvSpPr>
        <p:spPr bwMode="auto">
          <a:xfrm>
            <a:off x="823218" y="4679002"/>
            <a:ext cx="7621231" cy="3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1" rIns="91366" bIns="45681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507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Câu 2: Một trong những nguyên nhân khiến cho kinh tế Mỹ giảm sút sau  chiến tranh</a:t>
            </a:r>
          </a:p>
        </p:txBody>
      </p:sp>
      <p:sp>
        <p:nvSpPr>
          <p:cNvPr id="133558" name="Text Box 438"/>
          <p:cNvSpPr txBox="1">
            <a:spLocks noChangeArrowheads="1"/>
          </p:cNvSpPr>
          <p:nvPr/>
        </p:nvSpPr>
        <p:spPr bwMode="auto">
          <a:xfrm>
            <a:off x="804760" y="5123305"/>
            <a:ext cx="7619385" cy="3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1" rIns="91366" bIns="45681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507">
              <a:spcBef>
                <a:spcPct val="50000"/>
              </a:spcBef>
            </a:pPr>
            <a:r>
              <a:rPr lang="en-US" altLang="en-US" sz="1600">
                <a:latin typeface="Times New Roman" pitchFamily="18" charset="0"/>
                <a:cs typeface="Arial" pitchFamily="34" charset="0"/>
              </a:rPr>
              <a:t>Câu 3: Chính sách đối ngoại của Mỹ</a:t>
            </a:r>
          </a:p>
        </p:txBody>
      </p:sp>
      <p:sp>
        <p:nvSpPr>
          <p:cNvPr id="133559" name="Text Box 439"/>
          <p:cNvSpPr txBox="1">
            <a:spLocks noChangeArrowheads="1"/>
          </p:cNvSpPr>
          <p:nvPr/>
        </p:nvSpPr>
        <p:spPr bwMode="auto">
          <a:xfrm>
            <a:off x="804760" y="5516588"/>
            <a:ext cx="7619385" cy="3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1" rIns="91366" bIns="45681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507">
              <a:spcBef>
                <a:spcPct val="50000"/>
              </a:spcBef>
            </a:pPr>
            <a:r>
              <a:rPr lang="en-US" altLang="en-US" sz="1600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Câu 4: Cuộc CM KHKT lần 2 Mỹ đóng vai trò gì? </a:t>
            </a:r>
          </a:p>
        </p:txBody>
      </p:sp>
      <p:sp>
        <p:nvSpPr>
          <p:cNvPr id="133560" name="AutoShape 440"/>
          <p:cNvSpPr>
            <a:spLocks noChangeArrowheads="1"/>
          </p:cNvSpPr>
          <p:nvPr/>
        </p:nvSpPr>
        <p:spPr bwMode="auto">
          <a:xfrm>
            <a:off x="5409985" y="3643712"/>
            <a:ext cx="686631" cy="3805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6" tIns="45681" rIns="91366" bIns="45681" anchor="ctr"/>
          <a:lstStyle/>
          <a:p>
            <a:pPr algn="ctr" defTabSz="913507"/>
            <a:r>
              <a:rPr lang="en-US" altLang="en-US" sz="1400">
                <a:latin typeface="MS Song" pitchFamily="49" charset="-122"/>
                <a:cs typeface="Arial" pitchFamily="34" charset="0"/>
              </a:rPr>
              <a:t>C</a:t>
            </a:r>
            <a:r>
              <a:rPr lang="en-US" altLang="en-US" sz="1600">
                <a:latin typeface="Times New Roman" pitchFamily="18" charset="0"/>
                <a:cs typeface="Arial" pitchFamily="34" charset="0"/>
              </a:rPr>
              <a:t>âu</a:t>
            </a:r>
            <a:r>
              <a:rPr lang="en-US" altLang="en-US" sz="1400">
                <a:latin typeface="MS Song" pitchFamily="49" charset="-122"/>
                <a:cs typeface="Arial" pitchFamily="34" charset="0"/>
              </a:rPr>
              <a:t> 4</a:t>
            </a:r>
          </a:p>
        </p:txBody>
      </p:sp>
      <p:sp>
        <p:nvSpPr>
          <p:cNvPr id="133561" name="AutoShape 441"/>
          <p:cNvSpPr>
            <a:spLocks noChangeArrowheads="1"/>
          </p:cNvSpPr>
          <p:nvPr/>
        </p:nvSpPr>
        <p:spPr bwMode="auto">
          <a:xfrm>
            <a:off x="6247970" y="3643712"/>
            <a:ext cx="686631" cy="3805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6" tIns="45681" rIns="91366" bIns="45681" anchor="ctr"/>
          <a:lstStyle/>
          <a:p>
            <a:pPr algn="ctr" defTabSz="913507"/>
            <a:r>
              <a:rPr lang="en-US" altLang="en-US" sz="1400">
                <a:latin typeface="MS Song" pitchFamily="49" charset="-122"/>
                <a:cs typeface="Arial" pitchFamily="34" charset="0"/>
              </a:rPr>
              <a:t>C</a:t>
            </a:r>
            <a:r>
              <a:rPr lang="en-US" altLang="en-US" sz="1600">
                <a:latin typeface="Times New Roman" pitchFamily="18" charset="0"/>
                <a:cs typeface="Arial" pitchFamily="34" charset="0"/>
              </a:rPr>
              <a:t>âu 5</a:t>
            </a:r>
          </a:p>
        </p:txBody>
      </p:sp>
      <p:sp>
        <p:nvSpPr>
          <p:cNvPr id="133562" name="AutoShape 442"/>
          <p:cNvSpPr>
            <a:spLocks noChangeArrowheads="1"/>
          </p:cNvSpPr>
          <p:nvPr/>
        </p:nvSpPr>
        <p:spPr bwMode="auto">
          <a:xfrm>
            <a:off x="7085954" y="3643712"/>
            <a:ext cx="686631" cy="3805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66" tIns="45681" rIns="91366" bIns="45681" anchor="ctr"/>
          <a:lstStyle/>
          <a:p>
            <a:pPr algn="ctr" defTabSz="913507"/>
            <a:r>
              <a:rPr lang="en-US" altLang="en-US" sz="1400">
                <a:latin typeface="MS Song" pitchFamily="49" charset="-122"/>
                <a:cs typeface="Arial" pitchFamily="34" charset="0"/>
              </a:rPr>
              <a:t>C</a:t>
            </a:r>
            <a:r>
              <a:rPr lang="en-US" altLang="en-US" sz="1600">
                <a:latin typeface="Times New Roman" pitchFamily="18" charset="0"/>
                <a:cs typeface="Arial" pitchFamily="34" charset="0"/>
              </a:rPr>
              <a:t>âu 6</a:t>
            </a:r>
          </a:p>
        </p:txBody>
      </p:sp>
      <p:sp>
        <p:nvSpPr>
          <p:cNvPr id="133563" name="Text Box 443"/>
          <p:cNvSpPr txBox="1">
            <a:spLocks noChangeArrowheads="1"/>
          </p:cNvSpPr>
          <p:nvPr/>
        </p:nvSpPr>
        <p:spPr bwMode="auto">
          <a:xfrm>
            <a:off x="804760" y="5897116"/>
            <a:ext cx="7619385" cy="3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1" rIns="91366" bIns="45681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507"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  <a:latin typeface="Times New Roman" pitchFamily="18" charset="0"/>
                <a:cs typeface="Arial" pitchFamily="34" charset="0"/>
              </a:rPr>
              <a:t>Câu 5: Sự kiện nào đánh dấu thành công đầu tiên của Mĩ trong cách mạng KHKT lần 2</a:t>
            </a:r>
          </a:p>
        </p:txBody>
      </p:sp>
      <p:sp>
        <p:nvSpPr>
          <p:cNvPr id="133564" name="Text Box 444"/>
          <p:cNvSpPr txBox="1">
            <a:spLocks noChangeArrowheads="1"/>
          </p:cNvSpPr>
          <p:nvPr/>
        </p:nvSpPr>
        <p:spPr bwMode="auto">
          <a:xfrm>
            <a:off x="762308" y="6184105"/>
            <a:ext cx="7619385" cy="3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66" tIns="45681" rIns="91366" bIns="45681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507">
              <a:spcBef>
                <a:spcPct val="50000"/>
              </a:spcBef>
            </a:pPr>
            <a:r>
              <a:rPr lang="en-US" altLang="en-US" sz="1600">
                <a:solidFill>
                  <a:srgbClr val="0033CC"/>
                </a:solidFill>
                <a:latin typeface="Times New Roman" pitchFamily="18" charset="0"/>
                <a:cs typeface="Arial" pitchFamily="34" charset="0"/>
              </a:rPr>
              <a:t>Câu 6: Trong 2 thập niên đầu sau CTTG lần 2 nền kinh tế Mỹ có vị trí như  thế nào?</a:t>
            </a:r>
          </a:p>
        </p:txBody>
      </p:sp>
      <p:sp>
        <p:nvSpPr>
          <p:cNvPr id="133565" name="AutoShape 445"/>
          <p:cNvSpPr>
            <a:spLocks noChangeArrowheads="1"/>
          </p:cNvSpPr>
          <p:nvPr/>
        </p:nvSpPr>
        <p:spPr bwMode="auto">
          <a:xfrm>
            <a:off x="8077139" y="914117"/>
            <a:ext cx="533431" cy="457059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2672" tIns="56336" rIns="112672" bIns="56336"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3566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442" y="6554004"/>
            <a:ext cx="263947" cy="30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13" name="Text Box 447"/>
          <p:cNvSpPr txBox="1">
            <a:spLocks noChangeArrowheads="1"/>
          </p:cNvSpPr>
          <p:nvPr/>
        </p:nvSpPr>
        <p:spPr bwMode="auto">
          <a:xfrm>
            <a:off x="6141606" y="6500857"/>
            <a:ext cx="227496" cy="45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12616" tIns="56308" rIns="112616" bIns="56308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3507"/>
            <a:endParaRPr lang="en-US" altLang="en-US" sz="220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48414" name="Picture 448" descr="trang tr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1159" y="1"/>
            <a:ext cx="1162842" cy="116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7379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3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33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33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3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3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33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33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33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33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3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33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3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3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33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33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3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3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335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335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33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33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335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3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2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3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3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3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3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3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3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3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3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4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3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3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3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3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5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3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3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5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3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6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35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6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3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3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62"/>
                  </p:tgtEl>
                </p:cond>
              </p:nextCondLst>
            </p:seq>
            <p:audio>
              <p:cMediaNode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566"/>
                </p:tgtEl>
              </p:cMediaNode>
            </p:audio>
          </p:childTnLst>
        </p:cTn>
      </p:par>
    </p:tnLst>
    <p:bldLst>
      <p:bldP spid="133552" grpId="0" animBg="1"/>
      <p:bldP spid="133552" grpId="1" animBg="1"/>
      <p:bldP spid="133556" grpId="0"/>
      <p:bldP spid="133557" grpId="0"/>
      <p:bldP spid="133558" grpId="0"/>
      <p:bldP spid="133559" grpId="0"/>
      <p:bldP spid="133563" grpId="0"/>
      <p:bldP spid="13356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BAD30E-5D1F-4433-8DF4-EE4609557161}"/>
              </a:ext>
            </a:extLst>
          </p:cNvPr>
          <p:cNvSpPr txBox="1"/>
          <p:nvPr/>
        </p:nvSpPr>
        <p:spPr>
          <a:xfrm>
            <a:off x="0" y="1322500"/>
            <a:ext cx="9144000" cy="5298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1.Bài tập1</a:t>
            </a:r>
            <a:r>
              <a:rPr lang="en-US" sz="2400" b="1" i="1" u="sng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457200">
              <a:lnSpc>
                <a:spcPct val="12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bóc lột sức lao động của người dân trong nước.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CMKHKT,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kỷ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 chịu ảnh hưởng của cuộc khủng hoảng kinh tế.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5000"/>
              </a:lnSpc>
            </a:pPr>
            <a:r>
              <a:rPr lang="en-US" altLang="en-US" sz="2400" b="1" i="1" dirty="0">
                <a:solidFill>
                  <a:srgbClr val="060ABA"/>
                </a:solidFill>
              </a:rPr>
              <a:t>2.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Bài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tập</a:t>
            </a:r>
            <a:r>
              <a:rPr lang="en-US" altLang="en-US" sz="2400" b="1" i="1" dirty="0">
                <a:solidFill>
                  <a:srgbClr val="060ABA"/>
                </a:solidFill>
              </a:rPr>
              <a:t> 2: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Mĩ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trở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thành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trung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tâm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kinh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tế</a:t>
            </a:r>
            <a:r>
              <a:rPr lang="en-US" altLang="en-US" sz="2400" b="1" i="1" dirty="0">
                <a:solidFill>
                  <a:srgbClr val="060ABA"/>
                </a:solidFill>
              </a:rPr>
              <a:t> -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tài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chính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duy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nhất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trên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thế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giới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trong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giai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đoạn</a:t>
            </a:r>
            <a:r>
              <a:rPr lang="en-US" altLang="en-US" sz="2400" b="1" i="1" dirty="0">
                <a:solidFill>
                  <a:srgbClr val="060ABA"/>
                </a:solidFill>
              </a:rPr>
              <a:t> </a:t>
            </a:r>
            <a:r>
              <a:rPr lang="en-US" altLang="en-US" sz="2400" b="1" i="1" dirty="0" err="1">
                <a:solidFill>
                  <a:srgbClr val="060ABA"/>
                </a:solidFill>
              </a:rPr>
              <a:t>nào</a:t>
            </a:r>
            <a:r>
              <a:rPr lang="en-US" altLang="en-US" sz="2400" b="1" i="1" dirty="0">
                <a:solidFill>
                  <a:srgbClr val="060ABA"/>
                </a:solidFill>
              </a:rPr>
              <a:t> ?</a:t>
            </a:r>
          </a:p>
          <a:p>
            <a:pPr marL="457200">
              <a:lnSpc>
                <a:spcPct val="125000"/>
              </a:lnSpc>
            </a:pPr>
            <a:endParaRPr lang="en-US" altLang="en-US" sz="2400" b="1" i="1" dirty="0">
              <a:solidFill>
                <a:srgbClr val="0000FF"/>
              </a:solidFill>
            </a:endParaRPr>
          </a:p>
          <a:p>
            <a:pPr marL="457200">
              <a:lnSpc>
                <a:spcPct val="125000"/>
              </a:lnSpc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EB865-9FC1-4E7D-8187-51841BC28610}"/>
              </a:ext>
            </a:extLst>
          </p:cNvPr>
          <p:cNvSpPr txBox="1"/>
          <p:nvPr/>
        </p:nvSpPr>
        <p:spPr>
          <a:xfrm>
            <a:off x="2150051" y="43190"/>
            <a:ext cx="546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Oval 27">
            <a:extLst>
              <a:ext uri="{FF2B5EF4-FFF2-40B4-BE49-F238E27FC236}">
                <a16:creationId xmlns:a16="http://schemas.microsoft.com/office/drawing/2014/main" id="{67BC117C-1CFF-4EE1-8FAB-AD21E6CD4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14" y="2777648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59585535-1601-4F75-BEE2-1B741262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94" y="5688607"/>
            <a:ext cx="3290819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A. 1945 - 1950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F7984B25-C974-457A-BF68-219480BF8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42" y="6158182"/>
            <a:ext cx="3290819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B. 1950 - 1960</a:t>
            </a: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EE2BDD9F-3307-4C67-80F4-893B91C7A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663702"/>
            <a:ext cx="3290819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C. 1960 - 1970</a:t>
            </a: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5E33230E-0196-4288-870C-EBD925395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222321"/>
            <a:ext cx="3290819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D. 1970 – 1980.</a:t>
            </a:r>
          </a:p>
        </p:txBody>
      </p:sp>
      <p:sp>
        <p:nvSpPr>
          <p:cNvPr id="16" name="Oval 28">
            <a:extLst>
              <a:ext uri="{FF2B5EF4-FFF2-40B4-BE49-F238E27FC236}">
                <a16:creationId xmlns:a16="http://schemas.microsoft.com/office/drawing/2014/main" id="{C9BF5CE4-C0E9-4A9A-A73D-76546A283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96" y="5569628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/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6BD7BF-5999-4120-81FF-F4BD769F455D}"/>
              </a:ext>
            </a:extLst>
          </p:cNvPr>
          <p:cNvSpPr txBox="1"/>
          <p:nvPr/>
        </p:nvSpPr>
        <p:spPr>
          <a:xfrm>
            <a:off x="1782268" y="536768"/>
            <a:ext cx="541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Hoak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38" y="2"/>
            <a:ext cx="5485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9" name="Picture 4" descr="Vị trí của Hoa K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1" y="380530"/>
            <a:ext cx="3276262" cy="541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1066863" y="2591631"/>
            <a:ext cx="1829170" cy="144770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537" tIns="44737" rIns="89537" bIns="44737" anchor="ctr"/>
          <a:lstStyle/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991189" y="1524239"/>
            <a:ext cx="609108" cy="684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537" tIns="44737" rIns="89537" bIns="44737" anchor="ctr"/>
          <a:lstStyle/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457754" y="3199408"/>
            <a:ext cx="304554" cy="30612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9537" tIns="44737" rIns="89537" bIns="44737" anchor="ctr"/>
          <a:lstStyle/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4343124" y="4496395"/>
            <a:ext cx="1142538" cy="761055"/>
          </a:xfrm>
          <a:prstGeom prst="wedgeRoundRectCallout">
            <a:avLst>
              <a:gd name="adj1" fmla="val -93194"/>
              <a:gd name="adj2" fmla="val 38958"/>
              <a:gd name="adj3" fmla="val 16667"/>
            </a:avLst>
          </a:prstGeom>
          <a:solidFill>
            <a:srgbClr val="DDF3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37" tIns="44737" rIns="89537" bIns="44737"/>
          <a:lstStyle/>
          <a:p>
            <a:pPr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Hawaii (8/1959)</a:t>
            </a:r>
          </a:p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3962893" y="229594"/>
            <a:ext cx="1142538" cy="837586"/>
          </a:xfrm>
          <a:prstGeom prst="wedgeRoundRectCallout">
            <a:avLst>
              <a:gd name="adj1" fmla="val 86250"/>
              <a:gd name="adj2" fmla="val 48676"/>
              <a:gd name="adj3" fmla="val 16667"/>
            </a:avLst>
          </a:prstGeom>
          <a:solidFill>
            <a:srgbClr val="DDF3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37" tIns="44737" rIns="89537" bIns="44737"/>
          <a:lstStyle/>
          <a:p>
            <a:pPr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Alaska (1/1959)</a:t>
            </a:r>
          </a:p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AutoShape 10"/>
          <p:cNvSpPr>
            <a:spLocks noChangeArrowheads="1"/>
          </p:cNvSpPr>
          <p:nvPr/>
        </p:nvSpPr>
        <p:spPr bwMode="auto">
          <a:xfrm>
            <a:off x="6019097" y="229592"/>
            <a:ext cx="2896030" cy="1447706"/>
          </a:xfrm>
          <a:prstGeom prst="wedgeRectCallout">
            <a:avLst>
              <a:gd name="adj1" fmla="val -39144"/>
              <a:gd name="adj2" fmla="val 150657"/>
            </a:avLst>
          </a:prstGeom>
          <a:solidFill>
            <a:srgbClr val="DDF3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37" tIns="44737" rIns="89537" bIns="44737"/>
          <a:lstStyle/>
          <a:p>
            <a:pPr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9,83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Km2,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331,6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(2020).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bang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bang.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đô: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Washington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D.C</a:t>
            </a:r>
          </a:p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AutoShape 11"/>
          <p:cNvSpPr>
            <a:spLocks noChangeArrowheads="1"/>
          </p:cNvSpPr>
          <p:nvPr/>
        </p:nvSpPr>
        <p:spPr bwMode="auto">
          <a:xfrm>
            <a:off x="21514" y="8952"/>
            <a:ext cx="5029753" cy="761055"/>
          </a:xfrm>
          <a:prstGeom prst="wedgeRectCallout">
            <a:avLst>
              <a:gd name="adj1" fmla="val -5370"/>
              <a:gd name="adj2" fmla="val 280421"/>
            </a:avLst>
          </a:prstGeom>
          <a:solidFill>
            <a:srgbClr val="DDF3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37" tIns="44737" rIns="89537" bIns="44737"/>
          <a:lstStyle/>
          <a:p>
            <a:pPr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XVII-XVIII, </a:t>
            </a: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0" y="5333765"/>
            <a:ext cx="4800877" cy="533588"/>
          </a:xfrm>
          <a:prstGeom prst="wedgeRoundRectCallout">
            <a:avLst>
              <a:gd name="adj1" fmla="val -14815"/>
              <a:gd name="adj2" fmla="val -369046"/>
              <a:gd name="adj3" fmla="val 16667"/>
            </a:avLst>
          </a:prstGeom>
          <a:solidFill>
            <a:srgbClr val="DDF3A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37" tIns="44737" rIns="89537" bIns="44737"/>
          <a:lstStyle/>
          <a:p>
            <a:pPr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Nằm hoàn toàn ở bán cầu Tây</a:t>
            </a:r>
          </a:p>
          <a:p>
            <a:pPr defTabSz="1114291" fontAlgn="base">
              <a:spcBef>
                <a:spcPct val="50000"/>
              </a:spcBef>
              <a:spcAft>
                <a:spcPct val="0"/>
              </a:spcAft>
            </a:pPr>
            <a:endParaRPr lang="en-US" altLang="en-US" sz="2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14291" fontAlgn="base">
              <a:spcBef>
                <a:spcPct val="0"/>
              </a:spcBef>
              <a:spcAft>
                <a:spcPct val="0"/>
              </a:spcAft>
            </a:pPr>
            <a:endParaRPr lang="en-US" altLang="en-US" sz="2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962894" y="3733085"/>
            <a:ext cx="913661" cy="39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7" tIns="44737" rIns="89537" bIns="4473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cs typeface="Times New Roman" pitchFamily="18" charset="0"/>
              </a:rPr>
              <a:t>Tây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7772773" y="3962665"/>
            <a:ext cx="837985" cy="39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37" tIns="44737" rIns="89537" bIns="44737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429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0">
                <a:solidFill>
                  <a:srgbClr val="000000"/>
                </a:solidFill>
                <a:cs typeface="Times New Roman" pitchFamily="18" charset="0"/>
              </a:rPr>
              <a:t>Đông</a:t>
            </a:r>
          </a:p>
        </p:txBody>
      </p:sp>
      <p:pic>
        <p:nvPicPr>
          <p:cNvPr id="14" name="Picture 6" descr="Hình:Flag of the United States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228099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6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  <p:bldP spid="24585" grpId="0" animBg="1"/>
      <p:bldP spid="24586" grpId="0" animBg="1"/>
      <p:bldP spid="24586" grpId="1" animBg="1"/>
      <p:bldP spid="24587" grpId="0" animBg="1"/>
      <p:bldP spid="24587" grpId="1" animBg="1"/>
      <p:bldP spid="24591" grpId="0" animBg="1"/>
      <p:bldP spid="24591" grpId="1" animBg="1"/>
      <p:bldP spid="24592" grpId="0"/>
      <p:bldP spid="2459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87EA3EEE-5ED6-4073-845B-ECAE1BA63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9144000" cy="62827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1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7876" name="Text Box 4">
            <a:extLst>
              <a:ext uri="{FF2B5EF4-FFF2-40B4-BE49-F238E27FC236}">
                <a16:creationId xmlns:a16="http://schemas.microsoft.com/office/drawing/2014/main" id="{F62B6634-DB17-4F86-86CD-0F10F602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923" y="18251"/>
            <a:ext cx="5433679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1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77" name="Text Box 5">
            <a:extLst>
              <a:ext uri="{FF2B5EF4-FFF2-40B4-BE49-F238E27FC236}">
                <a16:creationId xmlns:a16="http://schemas.microsoft.com/office/drawing/2014/main" id="{2FDE207F-0C8C-427B-9E71-FD4984E1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43" y="809582"/>
            <a:ext cx="7810913" cy="83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7878" name="Text Box 6">
            <a:extLst>
              <a:ext uri="{FF2B5EF4-FFF2-40B4-BE49-F238E27FC236}">
                <a16:creationId xmlns:a16="http://schemas.microsoft.com/office/drawing/2014/main" id="{F441DECD-FDA6-4AAA-BEB2-5F3FCD65E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52" y="2292057"/>
            <a:ext cx="7482469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Chi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altLang="en-US" sz="241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79" name="Text Box 7">
            <a:extLst>
              <a:ext uri="{FF2B5EF4-FFF2-40B4-BE49-F238E27FC236}">
                <a16:creationId xmlns:a16="http://schemas.microsoft.com/office/drawing/2014/main" id="{E662FBC1-2640-4152-852B-12193DAD0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140" y="1787103"/>
            <a:ext cx="7253865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241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80" name="Text Box 8">
            <a:extLst>
              <a:ext uri="{FF2B5EF4-FFF2-40B4-BE49-F238E27FC236}">
                <a16:creationId xmlns:a16="http://schemas.microsoft.com/office/drawing/2014/main" id="{7C1603A4-CB80-42B1-BF1A-568C92EC3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90" y="2773719"/>
            <a:ext cx="7211423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41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81" name="Text Box 9">
            <a:extLst>
              <a:ext uri="{FF2B5EF4-FFF2-40B4-BE49-F238E27FC236}">
                <a16:creationId xmlns:a16="http://schemas.microsoft.com/office/drawing/2014/main" id="{4AB12B63-86F8-470D-AFBD-F8B6422DA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73" y="3322622"/>
            <a:ext cx="7811527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D.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7882" name="Text Box 10">
            <a:extLst>
              <a:ext uri="{FF2B5EF4-FFF2-40B4-BE49-F238E27FC236}">
                <a16:creationId xmlns:a16="http://schemas.microsoft.com/office/drawing/2014/main" id="{31BCEE16-372C-4778-B8A5-5A7B0540D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73974"/>
            <a:ext cx="9144000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solidFill>
                  <a:srgbClr val="0000FF"/>
                </a:solidFill>
              </a:rPr>
              <a:t>4.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241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07883" name="Text Box 11">
            <a:extLst>
              <a:ext uri="{FF2B5EF4-FFF2-40B4-BE49-F238E27FC236}">
                <a16:creationId xmlns:a16="http://schemas.microsoft.com/office/drawing/2014/main" id="{855A04CC-70B4-4135-B850-5BBCDA97C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90" y="4572000"/>
            <a:ext cx="7270415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altLang="en-US" sz="241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84" name="Text Box 12">
            <a:extLst>
              <a:ext uri="{FF2B5EF4-FFF2-40B4-BE49-F238E27FC236}">
                <a16:creationId xmlns:a16="http://schemas.microsoft.com/office/drawing/2014/main" id="{8E6A9827-FF11-4E0A-90F1-537D345BC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90" y="5184955"/>
            <a:ext cx="5892863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altLang="en-US" sz="241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87" name="Oval 15">
            <a:extLst>
              <a:ext uri="{FF2B5EF4-FFF2-40B4-BE49-F238E27FC236}">
                <a16:creationId xmlns:a16="http://schemas.microsoft.com/office/drawing/2014/main" id="{222B0D8D-DC0F-4219-A11F-BF48430DA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520" y="3322622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/>
              <a:t>D</a:t>
            </a:r>
          </a:p>
        </p:txBody>
      </p:sp>
      <p:sp>
        <p:nvSpPr>
          <p:cNvPr id="207888" name="Oval 16">
            <a:extLst>
              <a:ext uri="{FF2B5EF4-FFF2-40B4-BE49-F238E27FC236}">
                <a16:creationId xmlns:a16="http://schemas.microsoft.com/office/drawing/2014/main" id="{9C966AB1-8BF3-4653-BF82-FF2131547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596" y="5625650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/>
              <a:t>C</a:t>
            </a:r>
          </a:p>
        </p:txBody>
      </p:sp>
      <p:sp>
        <p:nvSpPr>
          <p:cNvPr id="207889" name="Text Box 17">
            <a:extLst>
              <a:ext uri="{FF2B5EF4-FFF2-40B4-BE49-F238E27FC236}">
                <a16:creationId xmlns:a16="http://schemas.microsoft.com/office/drawing/2014/main" id="{94414BB0-B0D4-4D06-842A-4F9E52966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73" y="5719724"/>
            <a:ext cx="6949410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C.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lang="en-US" altLang="en-US" sz="241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890" name="Text Box 18">
            <a:extLst>
              <a:ext uri="{FF2B5EF4-FFF2-40B4-BE49-F238E27FC236}">
                <a16:creationId xmlns:a16="http://schemas.microsoft.com/office/drawing/2014/main" id="{14ACAF7F-2816-4B56-AE60-7B4F2B313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90" y="6394796"/>
            <a:ext cx="5892863" cy="4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F5A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10" b="1" i="1" dirty="0"/>
              <a:t>D.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1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6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10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7" grpId="0"/>
      <p:bldP spid="207878" grpId="0"/>
      <p:bldP spid="207879" grpId="0"/>
      <p:bldP spid="207880" grpId="0"/>
      <p:bldP spid="207881" grpId="0"/>
      <p:bldP spid="207882" grpId="0"/>
      <p:bldP spid="207883" grpId="0"/>
      <p:bldP spid="207884" grpId="0"/>
      <p:bldP spid="207887" grpId="0" animBg="1"/>
      <p:bldP spid="207888" grpId="0" animBg="1"/>
      <p:bldP spid="207889" grpId="0"/>
      <p:bldP spid="20789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FBAD30E-5D1F-4433-8DF4-EE4609557161}"/>
              </a:ext>
            </a:extLst>
          </p:cNvPr>
          <p:cNvSpPr txBox="1"/>
          <p:nvPr/>
        </p:nvSpPr>
        <p:spPr>
          <a:xfrm>
            <a:off x="0" y="828021"/>
            <a:ext cx="9144000" cy="581184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400" b="1" i="1" dirty="0" err="1">
                <a:solidFill>
                  <a:srgbClr val="060A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i="1" dirty="0">
                <a:solidFill>
                  <a:srgbClr val="060A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i="1" dirty="0">
                <a:solidFill>
                  <a:srgbClr val="060AB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(Đ)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(s)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2400" i="1" dirty="0">
              <a:solidFill>
                <a:srgbClr val="060AB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nhằm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tuyệt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76200" algn="l"/>
              </a:tabLst>
            </a:pP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 ?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vươn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it-IT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Mĩ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1975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i="1" dirty="0">
                <a:solidFill>
                  <a:srgbClr val="060AB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b="1" dirty="0">
              <a:solidFill>
                <a:srgbClr val="060AB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76200" algn="l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EB865-9FC1-4E7D-8187-51841BC28610}"/>
              </a:ext>
            </a:extLst>
          </p:cNvPr>
          <p:cNvSpPr txBox="1"/>
          <p:nvPr/>
        </p:nvSpPr>
        <p:spPr>
          <a:xfrm>
            <a:off x="2057400" y="61387"/>
            <a:ext cx="5466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6" name="Oval 27">
            <a:extLst>
              <a:ext uri="{FF2B5EF4-FFF2-40B4-BE49-F238E27FC236}">
                <a16:creationId xmlns:a16="http://schemas.microsoft.com/office/drawing/2014/main" id="{F5384448-F626-4820-8E0C-75109A375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7" y="1334309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7" name="Oval 27">
            <a:extLst>
              <a:ext uri="{FF2B5EF4-FFF2-40B4-BE49-F238E27FC236}">
                <a16:creationId xmlns:a16="http://schemas.microsoft.com/office/drawing/2014/main" id="{1FE371C6-3246-48D7-98ED-513CBADE9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7" y="1990210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 dirty="0"/>
              <a:t>S</a:t>
            </a:r>
          </a:p>
        </p:txBody>
      </p:sp>
      <p:sp>
        <p:nvSpPr>
          <p:cNvPr id="8" name="Oval 27">
            <a:extLst>
              <a:ext uri="{FF2B5EF4-FFF2-40B4-BE49-F238E27FC236}">
                <a16:creationId xmlns:a16="http://schemas.microsoft.com/office/drawing/2014/main" id="{47FBC0D6-EF1B-4C9E-A3AC-EA05C2D2C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13" y="2950595"/>
            <a:ext cx="452807" cy="651352"/>
          </a:xfrm>
          <a:prstGeom prst="ellipse">
            <a:avLst/>
          </a:prstGeom>
          <a:solidFill>
            <a:schemeClr val="bg1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413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41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1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59851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" y="153087"/>
            <a:ext cx="9144000" cy="6704939"/>
            <a:chOff x="0" y="96"/>
            <a:chExt cx="5760" cy="4224"/>
          </a:xfrm>
        </p:grpSpPr>
        <p:sp>
          <p:nvSpPr>
            <p:cNvPr id="262148" name="Rectangle 3"/>
            <p:cNvSpPr>
              <a:spLocks noChangeArrowheads="1"/>
            </p:cNvSpPr>
            <p:nvPr/>
          </p:nvSpPr>
          <p:spPr bwMode="auto">
            <a:xfrm>
              <a:off x="3360" y="3792"/>
              <a:ext cx="2400" cy="528"/>
            </a:xfrm>
            <a:prstGeom prst="rect">
              <a:avLst/>
            </a:prstGeom>
            <a:gradFill rotWithShape="1">
              <a:gsLst>
                <a:gs pos="0">
                  <a:srgbClr val="484600"/>
                </a:gs>
                <a:gs pos="50000">
                  <a:srgbClr val="FFFF99"/>
                </a:gs>
                <a:gs pos="100000">
                  <a:srgbClr val="484600"/>
                </a:gs>
              </a:gsLst>
              <a:lin ang="0" scaled="1"/>
            </a:gradFill>
            <a:ln w="9525" algn="ctr">
              <a:solidFill>
                <a:srgbClr val="827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12672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49" name="Rectangle 4"/>
            <p:cNvSpPr>
              <a:spLocks noChangeArrowheads="1"/>
            </p:cNvSpPr>
            <p:nvPr/>
          </p:nvSpPr>
          <p:spPr bwMode="auto">
            <a:xfrm>
              <a:off x="0" y="3792"/>
              <a:ext cx="2304" cy="528"/>
            </a:xfrm>
            <a:prstGeom prst="rect">
              <a:avLst/>
            </a:prstGeom>
            <a:gradFill rotWithShape="1">
              <a:gsLst>
                <a:gs pos="0">
                  <a:srgbClr val="484600"/>
                </a:gs>
                <a:gs pos="50000">
                  <a:srgbClr val="FFFF99"/>
                </a:gs>
                <a:gs pos="100000">
                  <a:srgbClr val="484600"/>
                </a:gs>
              </a:gsLst>
              <a:lin ang="0" scaled="1"/>
            </a:gradFill>
            <a:ln w="9525" algn="ctr">
              <a:solidFill>
                <a:srgbClr val="827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12672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50" name="Rectangle 5"/>
            <p:cNvSpPr>
              <a:spLocks noChangeArrowheads="1"/>
            </p:cNvSpPr>
            <p:nvPr/>
          </p:nvSpPr>
          <p:spPr bwMode="auto">
            <a:xfrm>
              <a:off x="0" y="3504"/>
              <a:ext cx="1584" cy="240"/>
            </a:xfrm>
            <a:prstGeom prst="rect">
              <a:avLst/>
            </a:prstGeom>
            <a:gradFill rotWithShape="1">
              <a:gsLst>
                <a:gs pos="0">
                  <a:srgbClr val="484600"/>
                </a:gs>
                <a:gs pos="50000">
                  <a:srgbClr val="FFFF99"/>
                </a:gs>
                <a:gs pos="100000">
                  <a:srgbClr val="484600"/>
                </a:gs>
              </a:gsLst>
              <a:lin ang="5400000" scaled="1"/>
            </a:gradFill>
            <a:ln w="9525" algn="ctr">
              <a:solidFill>
                <a:srgbClr val="827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12672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51" name="Rectangle 6"/>
            <p:cNvSpPr>
              <a:spLocks noChangeArrowheads="1"/>
            </p:cNvSpPr>
            <p:nvPr/>
          </p:nvSpPr>
          <p:spPr bwMode="auto">
            <a:xfrm>
              <a:off x="4176" y="3504"/>
              <a:ext cx="1584" cy="240"/>
            </a:xfrm>
            <a:prstGeom prst="rect">
              <a:avLst/>
            </a:prstGeom>
            <a:gradFill rotWithShape="1">
              <a:gsLst>
                <a:gs pos="0">
                  <a:srgbClr val="484600"/>
                </a:gs>
                <a:gs pos="50000">
                  <a:srgbClr val="FFFF99"/>
                </a:gs>
                <a:gs pos="100000">
                  <a:srgbClr val="484600"/>
                </a:gs>
              </a:gsLst>
              <a:lin ang="5400000" scaled="1"/>
            </a:gradFill>
            <a:ln w="9525" algn="ctr">
              <a:solidFill>
                <a:srgbClr val="827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12672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52" name="Rectangle 7"/>
            <p:cNvSpPr>
              <a:spLocks noChangeArrowheads="1"/>
            </p:cNvSpPr>
            <p:nvPr/>
          </p:nvSpPr>
          <p:spPr bwMode="auto">
            <a:xfrm>
              <a:off x="144" y="816"/>
              <a:ext cx="5424" cy="2544"/>
            </a:xfrm>
            <a:prstGeom prst="rect">
              <a:avLst/>
            </a:prstGeom>
            <a:gradFill rotWithShape="1">
              <a:gsLst>
                <a:gs pos="0">
                  <a:srgbClr val="484600"/>
                </a:gs>
                <a:gs pos="50000">
                  <a:srgbClr val="FFFF99"/>
                </a:gs>
                <a:gs pos="100000">
                  <a:srgbClr val="484600"/>
                </a:gs>
              </a:gsLst>
              <a:lin ang="5400000" scaled="1"/>
            </a:gradFill>
            <a:ln w="9525" algn="ctr">
              <a:solidFill>
                <a:srgbClr val="827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12672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53" name="Rectangle 8"/>
            <p:cNvSpPr>
              <a:spLocks noChangeArrowheads="1"/>
            </p:cNvSpPr>
            <p:nvPr/>
          </p:nvSpPr>
          <p:spPr bwMode="auto">
            <a:xfrm>
              <a:off x="1056" y="96"/>
              <a:ext cx="3552" cy="432"/>
            </a:xfrm>
            <a:prstGeom prst="rect">
              <a:avLst/>
            </a:prstGeom>
            <a:gradFill rotWithShape="1">
              <a:gsLst>
                <a:gs pos="0">
                  <a:srgbClr val="484600"/>
                </a:gs>
                <a:gs pos="50000">
                  <a:srgbClr val="FFFF99"/>
                </a:gs>
                <a:gs pos="100000">
                  <a:srgbClr val="484600"/>
                </a:gs>
              </a:gsLst>
              <a:lin ang="0" scaled="1"/>
            </a:gradFill>
            <a:ln w="9525" algn="ctr">
              <a:solidFill>
                <a:srgbClr val="827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1126724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154" name="Text Box 9"/>
            <p:cNvSpPr txBox="1">
              <a:spLocks noChangeArrowheads="1"/>
            </p:cNvSpPr>
            <p:nvPr/>
          </p:nvSpPr>
          <p:spPr bwMode="auto">
            <a:xfrm>
              <a:off x="1296" y="96"/>
              <a:ext cx="3504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991" tIns="36992" rIns="73991" bIns="36992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600">
                  <a:solidFill>
                    <a:srgbClr val="FF0000"/>
                  </a:solidFill>
                  <a:cs typeface="Times New Roman" pitchFamily="18" charset="0"/>
                </a:rPr>
                <a:t>HƯỚNG DẪN VỀ NHÀ</a:t>
              </a:r>
            </a:p>
          </p:txBody>
        </p:sp>
        <p:sp>
          <p:nvSpPr>
            <p:cNvPr id="262155" name="Text Box 10"/>
            <p:cNvSpPr txBox="1">
              <a:spLocks noChangeArrowheads="1"/>
            </p:cNvSpPr>
            <p:nvPr/>
          </p:nvSpPr>
          <p:spPr bwMode="auto">
            <a:xfrm>
              <a:off x="384" y="1382"/>
              <a:ext cx="5040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991" tIns="36992" rIns="73991" bIns="36992">
              <a:spAutoFit/>
            </a:bodyPr>
            <a:lstStyle>
              <a:lvl1pPr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1pPr>
              <a:lvl2pPr marL="742950" indent="-28575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2pPr>
              <a:lvl3pPr marL="11430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3pPr>
              <a:lvl4pPr marL="16002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4pPr>
              <a:lvl5pPr marL="2057400" indent="-228600" defTabSz="741363"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5pPr>
              <a:lvl6pPr marL="25146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6pPr>
              <a:lvl7pPr marL="29718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7pPr>
              <a:lvl8pPr marL="34290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8pPr>
              <a:lvl9pPr marL="3886200" indent="-228600" defTabSz="741363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3300"/>
                  </a:solidFill>
                  <a:latin typeface="Times New Roman" pitchFamily="18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</a:pPr>
              <a:endParaRPr lang="en-US" altLang="en-US" sz="3900">
                <a:solidFill>
                  <a:srgbClr val="336600"/>
                </a:solidFill>
                <a:cs typeface="Times New Roman" pitchFamily="18" charset="0"/>
                <a:sym typeface="Wingdings 3" pitchFamily="18" charset="2"/>
              </a:endParaRPr>
            </a:p>
          </p:txBody>
        </p:sp>
      </p:grp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228604" y="1490229"/>
            <a:ext cx="8610599" cy="334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1016" tIns="55512" rIns="111016" bIns="55512">
            <a:spAutoFit/>
          </a:bodyPr>
          <a:lstStyle>
            <a:lvl1pPr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 defTabSz="741363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defTabSz="74136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Tìm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hiểu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về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mối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quan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hệ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Việt-Mĩ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từ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năm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1995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đến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nay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-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Trả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lời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câu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hỏi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và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tập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SGK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Soạn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bài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9: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Nhật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Bản</a:t>
            </a:r>
            <a:endParaRPr lang="en-US" altLang="en-US" sz="3500" dirty="0">
              <a:solidFill>
                <a:schemeClr val="tx1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Sưu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tầm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1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số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tài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liệu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tranh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ảnh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về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thành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tựu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KHKT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Nhật</a:t>
            </a:r>
            <a:r>
              <a:rPr lang="en-US" altLang="en-US" sz="35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altLang="en-US" sz="3500" dirty="0" err="1">
                <a:solidFill>
                  <a:schemeClr val="tx1"/>
                </a:solidFill>
                <a:cs typeface="Times New Roman" pitchFamily="18" charset="0"/>
              </a:rPr>
              <a:t>Bản</a:t>
            </a:r>
            <a:endParaRPr lang="en-US" altLang="en-US" sz="35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86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OrchidLeiCVellumJacket"/>
          <p:cNvPicPr>
            <a:picLocks noChangeAspect="1" noChangeArrowheads="1"/>
          </p:cNvPicPr>
          <p:nvPr/>
        </p:nvPicPr>
        <p:blipFill>
          <a:blip r:embed="rId4">
            <a:lum bright="14000" contras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78" y="2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554" y="914142"/>
            <a:ext cx="8230338" cy="1143709"/>
          </a:xfrm>
        </p:spPr>
        <p:txBody>
          <a:bodyPr/>
          <a:lstStyle/>
          <a:p>
            <a:pPr eaLnBrk="1" hangingPunct="1"/>
            <a:r>
              <a:rPr lang="en-US" altLang="en-US" sz="4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CẢM ƠN </a:t>
            </a:r>
            <a:r>
              <a:rPr lang="en-US" altLang="en-US" sz="4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EM HỌC SINH</a:t>
            </a:r>
          </a:p>
        </p:txBody>
      </p:sp>
      <p:pic>
        <p:nvPicPr>
          <p:cNvPr id="83972" name="Picture 4" descr="ag00373_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723" y="1828233"/>
            <a:ext cx="4038569" cy="4115650"/>
          </a:xfrm>
          <a:noFill/>
        </p:spPr>
      </p:pic>
      <p:pic>
        <p:nvPicPr>
          <p:cNvPr id="83973" name="Love is blu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610" y="5980023"/>
            <a:ext cx="354390" cy="40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766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39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5811" fill="hold"/>
                                        <p:tgtEl>
                                          <p:spTgt spid="83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3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3"/>
                </p:tgtEl>
              </p:cMediaNode>
            </p:audio>
          </p:childTnLst>
        </p:cTn>
      </p:par>
    </p:tnLst>
    <p:bldLst>
      <p:bldP spid="839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10"/>
          <p:cNvSpPr txBox="1">
            <a:spLocks noChangeArrowheads="1"/>
          </p:cNvSpPr>
          <p:nvPr/>
        </p:nvSpPr>
        <p:spPr bwMode="auto">
          <a:xfrm>
            <a:off x="380417" y="98"/>
            <a:ext cx="8230339" cy="82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67" tIns="44754" rIns="89567" bIns="44754">
            <a:spAutoFit/>
          </a:bodyPr>
          <a:lstStyle>
            <a:lvl1pPr>
              <a:defRPr b="1">
                <a:solidFill>
                  <a:srgbClr val="FF33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33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3300"/>
                </a:solidFill>
                <a:latin typeface="Times New Roman" pitchFamily="18" charset="0"/>
              </a:defRPr>
            </a:lvl9pPr>
          </a:lstStyle>
          <a:p>
            <a:pPr algn="ctr" defTabSz="111444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Xác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định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trí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thủ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đô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Washinhton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D.C,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phố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New York, </a:t>
            </a:r>
            <a:r>
              <a:rPr lang="en-US" altLang="en-US" sz="2400" dirty="0" err="1">
                <a:solidFill>
                  <a:srgbClr val="000000"/>
                </a:solidFill>
                <a:latin typeface="Arial" charset="0"/>
              </a:rPr>
              <a:t>tiểu</a:t>
            </a: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 bang Alaska, Hawaii</a:t>
            </a:r>
          </a:p>
        </p:txBody>
      </p:sp>
      <p:pic>
        <p:nvPicPr>
          <p:cNvPr id="225283" name="Picture 2" descr="Hoak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47"/>
            <a:ext cx="9143999" cy="586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4" name="AutoShape 12"/>
          <p:cNvSpPr>
            <a:spLocks noChangeArrowheads="1"/>
          </p:cNvSpPr>
          <p:nvPr/>
        </p:nvSpPr>
        <p:spPr bwMode="auto">
          <a:xfrm>
            <a:off x="5867739" y="4039120"/>
            <a:ext cx="2209400" cy="457060"/>
          </a:xfrm>
          <a:prstGeom prst="wedgeRoundRectCallout">
            <a:avLst>
              <a:gd name="adj1" fmla="val -55083"/>
              <a:gd name="adj2" fmla="val -3791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67" tIns="44754" rIns="89567" bIns="44754"/>
          <a:lstStyle/>
          <a:p>
            <a:pPr defTabSz="111444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FF0000"/>
                </a:solidFill>
              </a:rPr>
              <a:t>Washington D.C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algn="ctr" defTabSz="1114446"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225285" name="Oval 13"/>
          <p:cNvSpPr>
            <a:spLocks noChangeArrowheads="1"/>
          </p:cNvSpPr>
          <p:nvPr/>
        </p:nvSpPr>
        <p:spPr bwMode="auto">
          <a:xfrm flipV="1">
            <a:off x="5563185" y="3962589"/>
            <a:ext cx="151354" cy="153061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567" tIns="44754" rIns="89567" bIns="44754" anchor="ctr"/>
          <a:lstStyle/>
          <a:p>
            <a:pPr algn="ctr" defTabSz="1114446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25286" name="Oval 14"/>
          <p:cNvSpPr>
            <a:spLocks noChangeArrowheads="1"/>
          </p:cNvSpPr>
          <p:nvPr/>
        </p:nvSpPr>
        <p:spPr bwMode="auto">
          <a:xfrm>
            <a:off x="5943418" y="3658593"/>
            <a:ext cx="88597" cy="74404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9567" tIns="44754" rIns="89567" bIns="44754" anchor="ctr"/>
          <a:lstStyle/>
          <a:p>
            <a:pPr algn="ctr" defTabSz="1114446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25287" name="AutoShape 15"/>
          <p:cNvSpPr>
            <a:spLocks noChangeArrowheads="1"/>
          </p:cNvSpPr>
          <p:nvPr/>
        </p:nvSpPr>
        <p:spPr bwMode="auto">
          <a:xfrm>
            <a:off x="6476847" y="3048473"/>
            <a:ext cx="1600292" cy="380528"/>
          </a:xfrm>
          <a:prstGeom prst="wedgeRoundRectCallout">
            <a:avLst>
              <a:gd name="adj1" fmla="val -76588"/>
              <a:gd name="adj2" fmla="val 10083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67" tIns="44754" rIns="89567" bIns="44754"/>
          <a:lstStyle/>
          <a:p>
            <a:pPr defTabSz="111444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New York</a:t>
            </a:r>
          </a:p>
        </p:txBody>
      </p:sp>
      <p:sp>
        <p:nvSpPr>
          <p:cNvPr id="225288" name="AutoShape 16"/>
          <p:cNvSpPr>
            <a:spLocks noChangeArrowheads="1"/>
          </p:cNvSpPr>
          <p:nvPr/>
        </p:nvSpPr>
        <p:spPr bwMode="auto">
          <a:xfrm>
            <a:off x="1142726" y="1143709"/>
            <a:ext cx="1220061" cy="380528"/>
          </a:xfrm>
          <a:prstGeom prst="wedgeRoundRectCallout">
            <a:avLst>
              <a:gd name="adj1" fmla="val 99481"/>
              <a:gd name="adj2" fmla="val 11416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67" tIns="44754" rIns="89567" bIns="44754"/>
          <a:lstStyle/>
          <a:p>
            <a:pPr defTabSz="111444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Alaska</a:t>
            </a:r>
          </a:p>
        </p:txBody>
      </p:sp>
      <p:sp>
        <p:nvSpPr>
          <p:cNvPr id="225289" name="AutoShape 17"/>
          <p:cNvSpPr>
            <a:spLocks noChangeArrowheads="1"/>
          </p:cNvSpPr>
          <p:nvPr/>
        </p:nvSpPr>
        <p:spPr bwMode="auto">
          <a:xfrm>
            <a:off x="457940" y="4496180"/>
            <a:ext cx="1142539" cy="380527"/>
          </a:xfrm>
          <a:prstGeom prst="wedgeRoundRectCallout">
            <a:avLst>
              <a:gd name="adj1" fmla="val -59475"/>
              <a:gd name="adj2" fmla="val 19864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9567" tIns="44754" rIns="89567" bIns="44754"/>
          <a:lstStyle/>
          <a:p>
            <a:pPr defTabSz="111444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</a:rPr>
              <a:t>Hawaii </a:t>
            </a:r>
          </a:p>
          <a:p>
            <a:pPr algn="ctr" defTabSz="1114446"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3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4" descr="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55737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6507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3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r>
                        <a:rPr lang="en-US" altLang="en-US" sz="2400" b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trở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mạnh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algn="just" defTabSz="892314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thập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tiếp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minh?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just" defTabSz="89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vì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dẫn</a:t>
                      </a:r>
                      <a:r>
                        <a:rPr lang="en-US" altLang="en-US" sz="2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tình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altLang="en-US" sz="2400" b="0" i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i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giảm</a:t>
                      </a:r>
                      <a:r>
                        <a:rPr lang="en-US" altLang="en-US" sz="2400" b="0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ên</a:t>
                      </a:r>
                      <a:r>
                        <a:rPr lang="en-US" alt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2400" b="0" dirty="0">
                          <a:solidFill>
                            <a:srgbClr val="33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Mỹ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ấy</a:t>
                      </a:r>
                      <a:r>
                        <a:rPr lang="en-US" altLang="en-US" sz="2400" b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372">
                <a:tc>
                  <a:txBody>
                    <a:bodyPr/>
                    <a:lstStyle/>
                    <a:p>
                      <a:pPr marL="0" marR="0" indent="0" algn="l" defTabSz="9043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nét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nổi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bật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Mĩ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chiến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tranh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en-US" sz="2400" b="0" dirty="0" err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altLang="en-US" sz="2400" b="0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 ?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266654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F5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74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F5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74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F5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74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3F5A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74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3614</Words>
  <Application>Microsoft Office PowerPoint</Application>
  <PresentationFormat>On-screen Show (4:3)</PresentationFormat>
  <Paragraphs>477</Paragraphs>
  <Slides>63</Slides>
  <Notes>6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88" baseType="lpstr">
      <vt:lpstr>.VnArial Narrow</vt:lpstr>
      <vt:lpstr>.VnMysticalH</vt:lpstr>
      <vt:lpstr>Arial</vt:lpstr>
      <vt:lpstr>Calibri</vt:lpstr>
      <vt:lpstr>MS Song</vt:lpstr>
      <vt:lpstr>Times New Roman</vt:lpstr>
      <vt:lpstr>VNI-Times</vt:lpstr>
      <vt:lpstr>Wingdings</vt:lpstr>
      <vt:lpstr>1_Default Design</vt:lpstr>
      <vt:lpstr>2_Default Design</vt:lpstr>
      <vt:lpstr>3_Default Design</vt:lpstr>
      <vt:lpstr>17_Default Design</vt:lpstr>
      <vt:lpstr>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13_Default Design</vt:lpstr>
      <vt:lpstr>11_Default Design</vt:lpstr>
      <vt:lpstr>12_Default Design</vt:lpstr>
      <vt:lpstr>14_Default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HỌC SINH</vt:lpstr>
    </vt:vector>
  </TitlesOfParts>
  <Company>OSAKA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OSAKA</dc:creator>
  <cp:lastModifiedBy>do cuc</cp:lastModifiedBy>
  <cp:revision>39</cp:revision>
  <dcterms:created xsi:type="dcterms:W3CDTF">2021-11-09T15:25:43Z</dcterms:created>
  <dcterms:modified xsi:type="dcterms:W3CDTF">2023-11-11T01:15:10Z</dcterms:modified>
</cp:coreProperties>
</file>