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4"/>
  </p:notesMasterIdLst>
  <p:handoutMasterIdLst>
    <p:handoutMasterId r:id="rId35"/>
  </p:handoutMasterIdLst>
  <p:sldIdLst>
    <p:sldId id="256" r:id="rId5"/>
    <p:sldId id="266" r:id="rId6"/>
    <p:sldId id="268" r:id="rId7"/>
    <p:sldId id="261" r:id="rId8"/>
    <p:sldId id="263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66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 cuc" userId="641c28c5d13577cf" providerId="LiveId" clId="{14B72E73-6E76-46E2-90AB-5FF5FA4D076A}"/>
    <pc:docChg chg="modSld">
      <pc:chgData name="do cuc" userId="641c28c5d13577cf" providerId="LiveId" clId="{14B72E73-6E76-46E2-90AB-5FF5FA4D076A}" dt="2024-01-06T01:01:28.015" v="3" actId="255"/>
      <pc:docMkLst>
        <pc:docMk/>
      </pc:docMkLst>
      <pc:sldChg chg="modSp mod">
        <pc:chgData name="do cuc" userId="641c28c5d13577cf" providerId="LiveId" clId="{14B72E73-6E76-46E2-90AB-5FF5FA4D076A}" dt="2024-01-06T00:35:59.455" v="1" actId="2711"/>
        <pc:sldMkLst>
          <pc:docMk/>
          <pc:sldMk cId="680686983" sldId="273"/>
        </pc:sldMkLst>
        <pc:spChg chg="mod">
          <ac:chgData name="do cuc" userId="641c28c5d13577cf" providerId="LiveId" clId="{14B72E73-6E76-46E2-90AB-5FF5FA4D076A}" dt="2024-01-06T00:35:59.455" v="1" actId="2711"/>
          <ac:spMkLst>
            <pc:docMk/>
            <pc:sldMk cId="680686983" sldId="273"/>
            <ac:spMk id="3" creationId="{00000000-0000-0000-0000-000000000000}"/>
          </ac:spMkLst>
        </pc:spChg>
      </pc:sldChg>
      <pc:sldChg chg="modSp mod">
        <pc:chgData name="do cuc" userId="641c28c5d13577cf" providerId="LiveId" clId="{14B72E73-6E76-46E2-90AB-5FF5FA4D076A}" dt="2024-01-06T00:53:09.940" v="2" actId="255"/>
        <pc:sldMkLst>
          <pc:docMk/>
          <pc:sldMk cId="238142144" sldId="277"/>
        </pc:sldMkLst>
        <pc:spChg chg="mod">
          <ac:chgData name="do cuc" userId="641c28c5d13577cf" providerId="LiveId" clId="{14B72E73-6E76-46E2-90AB-5FF5FA4D076A}" dt="2024-01-06T00:53:09.940" v="2" actId="255"/>
          <ac:spMkLst>
            <pc:docMk/>
            <pc:sldMk cId="238142144" sldId="277"/>
            <ac:spMk id="3" creationId="{00000000-0000-0000-0000-000000000000}"/>
          </ac:spMkLst>
        </pc:spChg>
      </pc:sldChg>
      <pc:sldChg chg="modSp mod">
        <pc:chgData name="do cuc" userId="641c28c5d13577cf" providerId="LiveId" clId="{14B72E73-6E76-46E2-90AB-5FF5FA4D076A}" dt="2024-01-06T01:01:28.015" v="3" actId="255"/>
        <pc:sldMkLst>
          <pc:docMk/>
          <pc:sldMk cId="1417106241" sldId="283"/>
        </pc:sldMkLst>
        <pc:spChg chg="mod">
          <ac:chgData name="do cuc" userId="641c28c5d13577cf" providerId="LiveId" clId="{14B72E73-6E76-46E2-90AB-5FF5FA4D076A}" dt="2024-01-06T01:01:28.015" v="3" actId="255"/>
          <ac:spMkLst>
            <pc:docMk/>
            <pc:sldMk cId="1417106241" sldId="283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1/6/2024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1/6/2024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1/6/2024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1/6/2024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1/6/2024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1/6/2024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1/6/2024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1/6/2024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1/6/2024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1/6/2024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1/6/2024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1/6/2024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/>
          <a:p>
            <a:r>
              <a:rPr lang="en-US" sz="3200" dirty="0" err="1"/>
              <a:t>Bài</a:t>
            </a:r>
            <a:r>
              <a:rPr lang="en-US" sz="3200" dirty="0"/>
              <a:t> 15: </a:t>
            </a:r>
            <a:r>
              <a:rPr lang="en-US" sz="3200" dirty="0" err="1"/>
              <a:t>phong</a:t>
            </a:r>
            <a:r>
              <a:rPr lang="en-US" sz="3200" dirty="0"/>
              <a:t> </a:t>
            </a:r>
            <a:r>
              <a:rPr lang="en-US" sz="3200" dirty="0" err="1"/>
              <a:t>trào</a:t>
            </a:r>
            <a:r>
              <a:rPr lang="en-US" sz="3200" dirty="0"/>
              <a:t> </a:t>
            </a:r>
            <a:r>
              <a:rPr lang="en-US" sz="3200" dirty="0" err="1"/>
              <a:t>cách</a:t>
            </a:r>
            <a:r>
              <a:rPr lang="en-US" sz="3200" dirty="0"/>
              <a:t> </a:t>
            </a:r>
            <a:r>
              <a:rPr lang="en-US" sz="3200" dirty="0" err="1"/>
              <a:t>mạng</a:t>
            </a:r>
            <a:r>
              <a:rPr lang="en-US" sz="3200" dirty="0"/>
              <a:t> </a:t>
            </a:r>
            <a:r>
              <a:rPr lang="en-US" sz="3200" dirty="0" err="1"/>
              <a:t>việt</a:t>
            </a:r>
            <a:r>
              <a:rPr lang="en-US" sz="3200" dirty="0"/>
              <a:t> </a:t>
            </a:r>
            <a:r>
              <a:rPr lang="en-US" sz="3200" dirty="0" err="1"/>
              <a:t>nam</a:t>
            </a:r>
            <a:r>
              <a:rPr lang="en-US" sz="3200" dirty="0"/>
              <a:t> </a:t>
            </a:r>
            <a:r>
              <a:rPr lang="en-US" sz="3200" dirty="0" err="1"/>
              <a:t>sau</a:t>
            </a:r>
            <a:r>
              <a:rPr lang="en-US" sz="3200" dirty="0"/>
              <a:t> </a:t>
            </a:r>
            <a:r>
              <a:rPr lang="en-US" sz="3200" dirty="0" err="1"/>
              <a:t>chiến</a:t>
            </a:r>
            <a:r>
              <a:rPr lang="en-US" sz="3200" dirty="0"/>
              <a:t> </a:t>
            </a:r>
            <a:r>
              <a:rPr lang="en-US" sz="3200" dirty="0" err="1"/>
              <a:t>tranh</a:t>
            </a:r>
            <a:r>
              <a:rPr lang="en-US" sz="3200" dirty="0"/>
              <a:t> </a:t>
            </a:r>
            <a:r>
              <a:rPr lang="en-US" sz="3200" dirty="0" err="1"/>
              <a:t>thế</a:t>
            </a:r>
            <a:r>
              <a:rPr lang="en-US" sz="3200" dirty="0"/>
              <a:t> </a:t>
            </a:r>
            <a:r>
              <a:rPr lang="en-US" sz="3200" dirty="0" err="1"/>
              <a:t>giới</a:t>
            </a:r>
            <a:r>
              <a:rPr lang="en-US" sz="3200" dirty="0"/>
              <a:t> </a:t>
            </a:r>
            <a:r>
              <a:rPr lang="en-US" sz="3200" dirty="0" err="1"/>
              <a:t>thứ</a:t>
            </a:r>
            <a:r>
              <a:rPr lang="en-US" sz="3200" dirty="0"/>
              <a:t> </a:t>
            </a:r>
            <a:r>
              <a:rPr lang="en-US" sz="3200" dirty="0" err="1"/>
              <a:t>nhất</a:t>
            </a:r>
            <a:r>
              <a:rPr lang="en-US" sz="3200" dirty="0"/>
              <a:t> (1919-1925)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Placeholder 3" descr="Open book on table, blurred shelves of books in background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II. </a:t>
            </a:r>
            <a:r>
              <a:rPr lang="en-US" dirty="0" err="1">
                <a:solidFill>
                  <a:srgbClr val="FF0000"/>
                </a:solidFill>
              </a:rPr>
              <a:t>Phong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trào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dân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tộc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dân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chủ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công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440748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830" y="281355"/>
            <a:ext cx="10597661" cy="633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47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830" y="539263"/>
            <a:ext cx="10292861" cy="597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473148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II. </a:t>
            </a:r>
            <a:r>
              <a:rPr lang="en-US" dirty="0" err="1">
                <a:solidFill>
                  <a:srgbClr val="FF0000"/>
                </a:solidFill>
              </a:rPr>
              <a:t>Phong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trào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dân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tộc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dân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chủ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công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800" dirty="0" err="1"/>
              <a:t>Phong</a:t>
            </a:r>
            <a:r>
              <a:rPr lang="en-US" sz="2800" dirty="0"/>
              <a:t> </a:t>
            </a:r>
            <a:r>
              <a:rPr lang="en-US" sz="2800" dirty="0" err="1"/>
              <a:t>trào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giai</a:t>
            </a:r>
            <a:r>
              <a:rPr lang="en-US" sz="2800" dirty="0"/>
              <a:t> </a:t>
            </a:r>
            <a:r>
              <a:rPr lang="en-US" sz="2800" dirty="0" err="1"/>
              <a:t>cấp</a:t>
            </a:r>
            <a:r>
              <a:rPr lang="en-US" sz="2800" dirty="0"/>
              <a:t> </a:t>
            </a:r>
            <a:r>
              <a:rPr lang="en-US" sz="2800" dirty="0" err="1"/>
              <a:t>tư</a:t>
            </a:r>
            <a:r>
              <a:rPr lang="en-US" sz="2800" dirty="0"/>
              <a:t> </a:t>
            </a:r>
            <a:r>
              <a:rPr lang="en-US" sz="2800" dirty="0" err="1"/>
              <a:t>sản</a:t>
            </a:r>
            <a:r>
              <a:rPr lang="en-US" sz="2800" dirty="0"/>
              <a:t> </a:t>
            </a:r>
            <a:r>
              <a:rPr lang="en-US" sz="2800" dirty="0" err="1"/>
              <a:t>dân</a:t>
            </a:r>
            <a:r>
              <a:rPr lang="en-US" sz="2800" dirty="0"/>
              <a:t> </a:t>
            </a:r>
            <a:r>
              <a:rPr lang="en-US" sz="2800" dirty="0" err="1"/>
              <a:t>tộc</a:t>
            </a:r>
            <a:r>
              <a:rPr lang="en-US" sz="2800" dirty="0"/>
              <a:t>:</a:t>
            </a:r>
          </a:p>
          <a:p>
            <a:pPr>
              <a:buFontTx/>
              <a:buChar char="-"/>
            </a:pPr>
            <a:r>
              <a:rPr lang="en-US" sz="2800" dirty="0" err="1"/>
              <a:t>Chấn</a:t>
            </a:r>
            <a:r>
              <a:rPr lang="en-US" sz="2800" dirty="0"/>
              <a:t> hung </a:t>
            </a:r>
            <a:r>
              <a:rPr lang="en-US" sz="2800" dirty="0" err="1"/>
              <a:t>nội</a:t>
            </a:r>
            <a:r>
              <a:rPr lang="en-US" sz="2800" dirty="0"/>
              <a:t> </a:t>
            </a:r>
            <a:r>
              <a:rPr lang="en-US" sz="2800" dirty="0" err="1"/>
              <a:t>hóa</a:t>
            </a:r>
            <a:r>
              <a:rPr lang="en-US" sz="2800" dirty="0"/>
              <a:t>,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trừ</a:t>
            </a:r>
            <a:r>
              <a:rPr lang="en-US" sz="2800" dirty="0"/>
              <a:t> </a:t>
            </a:r>
            <a:r>
              <a:rPr lang="en-US" sz="2800" dirty="0" err="1"/>
              <a:t>ngoại</a:t>
            </a:r>
            <a:r>
              <a:rPr lang="en-US" sz="2800" dirty="0"/>
              <a:t> </a:t>
            </a:r>
            <a:r>
              <a:rPr lang="en-US" sz="2800" dirty="0" err="1"/>
              <a:t>hóa</a:t>
            </a:r>
            <a:endParaRPr lang="en-US" sz="2800" dirty="0"/>
          </a:p>
          <a:p>
            <a:pPr>
              <a:buFontTx/>
              <a:buChar char="-"/>
            </a:pPr>
            <a:r>
              <a:rPr lang="en-US" sz="2800" dirty="0" err="1"/>
              <a:t>Chống</a:t>
            </a:r>
            <a:r>
              <a:rPr lang="en-US" sz="2800" dirty="0"/>
              <a:t> </a:t>
            </a:r>
            <a:r>
              <a:rPr lang="en-US" sz="2800" dirty="0" err="1"/>
              <a:t>đọc</a:t>
            </a:r>
            <a:r>
              <a:rPr lang="en-US" sz="2800" dirty="0"/>
              <a:t> </a:t>
            </a:r>
            <a:r>
              <a:rPr lang="en-US" sz="2800" dirty="0" err="1"/>
              <a:t>quyền</a:t>
            </a:r>
            <a:r>
              <a:rPr lang="en-US" sz="2800" dirty="0"/>
              <a:t> </a:t>
            </a:r>
            <a:r>
              <a:rPr lang="en-US" sz="2800" dirty="0" err="1"/>
              <a:t>cảng</a:t>
            </a:r>
            <a:r>
              <a:rPr lang="en-US" sz="2800" dirty="0"/>
              <a:t> </a:t>
            </a:r>
            <a:r>
              <a:rPr lang="en-US" sz="2800" dirty="0" err="1"/>
              <a:t>Sài</a:t>
            </a:r>
            <a:r>
              <a:rPr lang="en-US" sz="2800" dirty="0"/>
              <a:t> </a:t>
            </a:r>
            <a:r>
              <a:rPr lang="en-US" sz="2800" dirty="0" err="1"/>
              <a:t>Gòn</a:t>
            </a:r>
            <a:endParaRPr lang="en-US" sz="2800" dirty="0"/>
          </a:p>
          <a:p>
            <a:pPr>
              <a:buFontTx/>
              <a:buChar char="-"/>
            </a:pP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lập</a:t>
            </a:r>
            <a:r>
              <a:rPr lang="en-US" sz="2800" dirty="0"/>
              <a:t> </a:t>
            </a:r>
            <a:r>
              <a:rPr lang="en-US" sz="2800" dirty="0" err="1"/>
              <a:t>Đảng</a:t>
            </a:r>
            <a:r>
              <a:rPr lang="en-US" sz="2800" dirty="0"/>
              <a:t> </a:t>
            </a:r>
            <a:r>
              <a:rPr lang="en-US" sz="2800" dirty="0" err="1"/>
              <a:t>Lập</a:t>
            </a:r>
            <a:r>
              <a:rPr lang="en-US" sz="2800" dirty="0"/>
              <a:t> </a:t>
            </a:r>
            <a:r>
              <a:rPr lang="en-US" sz="2800" dirty="0" err="1"/>
              <a:t>Hiến</a:t>
            </a:r>
            <a:r>
              <a:rPr lang="en-US" sz="2800" dirty="0"/>
              <a:t> </a:t>
            </a:r>
          </a:p>
          <a:p>
            <a:pPr>
              <a:buFontTx/>
              <a:buChar char="-"/>
            </a:pP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chất</a:t>
            </a:r>
            <a:r>
              <a:rPr lang="en-US" sz="2800" dirty="0"/>
              <a:t>: </a:t>
            </a:r>
            <a:r>
              <a:rPr lang="en-US" sz="2800" dirty="0" err="1"/>
              <a:t>Cải</a:t>
            </a:r>
            <a:r>
              <a:rPr lang="en-US" sz="2800" dirty="0"/>
              <a:t> </a:t>
            </a:r>
            <a:r>
              <a:rPr lang="en-US" sz="2800" dirty="0" err="1"/>
              <a:t>lương</a:t>
            </a:r>
            <a:r>
              <a:rPr lang="en-US" sz="2800" dirty="0"/>
              <a:t> (</a:t>
            </a:r>
            <a:r>
              <a:rPr lang="en-US" sz="2800" dirty="0" err="1"/>
              <a:t>thỏa</a:t>
            </a:r>
            <a:r>
              <a:rPr lang="en-US" sz="2800" dirty="0"/>
              <a:t> </a:t>
            </a:r>
            <a:r>
              <a:rPr lang="en-US" sz="2800" dirty="0" err="1"/>
              <a:t>hiệp</a:t>
            </a:r>
            <a:r>
              <a:rPr lang="en-US" sz="2800" dirty="0"/>
              <a:t>)</a:t>
            </a:r>
          </a:p>
          <a:p>
            <a:pPr marL="0" indent="0">
              <a:buNone/>
            </a:pPr>
            <a:r>
              <a:rPr lang="en-US" sz="2800" dirty="0"/>
              <a:t>2. </a:t>
            </a:r>
            <a:r>
              <a:rPr lang="en-US" sz="2800" dirty="0" err="1"/>
              <a:t>Phong</a:t>
            </a:r>
            <a:r>
              <a:rPr lang="en-US" sz="2800" dirty="0"/>
              <a:t> </a:t>
            </a:r>
            <a:r>
              <a:rPr lang="en-US" sz="2800" dirty="0" err="1"/>
              <a:t>tào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tầng</a:t>
            </a:r>
            <a:r>
              <a:rPr lang="en-US" sz="2800" dirty="0"/>
              <a:t> </a:t>
            </a:r>
            <a:r>
              <a:rPr lang="en-US" sz="2800" dirty="0" err="1"/>
              <a:t>lớp</a:t>
            </a:r>
            <a:r>
              <a:rPr lang="en-US" sz="2800" dirty="0"/>
              <a:t> </a:t>
            </a:r>
            <a:r>
              <a:rPr lang="en-US" sz="2800" dirty="0" err="1"/>
              <a:t>tiểu</a:t>
            </a:r>
            <a:r>
              <a:rPr lang="en-US" sz="2800" dirty="0"/>
              <a:t> </a:t>
            </a:r>
            <a:r>
              <a:rPr lang="en-US" sz="2800" dirty="0" err="1"/>
              <a:t>tư</a:t>
            </a:r>
            <a:r>
              <a:rPr lang="en-US" sz="2800" dirty="0"/>
              <a:t> </a:t>
            </a:r>
            <a:r>
              <a:rPr lang="en-US" sz="2800" dirty="0" err="1"/>
              <a:t>sản</a:t>
            </a:r>
            <a:r>
              <a:rPr lang="en-US" sz="28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38142144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08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62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226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cực</a:t>
            </a:r>
            <a:r>
              <a:rPr lang="en-US" dirty="0"/>
              <a:t>, </a:t>
            </a:r>
            <a:r>
              <a:rPr lang="en-US" dirty="0" err="1"/>
              <a:t>hạn</a:t>
            </a:r>
            <a:r>
              <a:rPr lang="en-US" dirty="0"/>
              <a:t> </a:t>
            </a:r>
            <a:r>
              <a:rPr lang="en-US" dirty="0" err="1"/>
              <a:t>chế</a:t>
            </a:r>
            <a:r>
              <a:rPr lang="en-US" dirty="0"/>
              <a:t>,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phong</a:t>
            </a:r>
            <a:r>
              <a:rPr lang="en-US" dirty="0"/>
              <a:t> </a:t>
            </a:r>
            <a:r>
              <a:rPr lang="en-US" dirty="0" err="1"/>
              <a:t>tròa</a:t>
            </a:r>
            <a:r>
              <a:rPr lang="en-US" dirty="0"/>
              <a:t> </a:t>
            </a:r>
            <a:r>
              <a:rPr lang="en-US" dirty="0" err="1"/>
              <a:t>đấu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tầng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</a:t>
            </a:r>
            <a:r>
              <a:rPr lang="en-US" dirty="0" err="1"/>
              <a:t>tiểu</a:t>
            </a:r>
            <a:r>
              <a:rPr lang="en-US" dirty="0"/>
              <a:t> </a:t>
            </a:r>
            <a:r>
              <a:rPr lang="en-US" dirty="0" err="1"/>
              <a:t>tư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Việt</a:t>
            </a:r>
            <a:r>
              <a:rPr lang="en-US" dirty="0"/>
              <a:t> Nam </a:t>
            </a:r>
            <a:r>
              <a:rPr lang="en-US" dirty="0" err="1"/>
              <a:t>giai</a:t>
            </a:r>
            <a:r>
              <a:rPr lang="en-US" dirty="0"/>
              <a:t> </a:t>
            </a:r>
            <a:r>
              <a:rPr lang="en-US" dirty="0" err="1"/>
              <a:t>đoạn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cực</a:t>
            </a:r>
            <a:r>
              <a:rPr lang="en-US" dirty="0"/>
              <a:t>, </a:t>
            </a:r>
            <a:r>
              <a:rPr lang="en-US" dirty="0" err="1"/>
              <a:t>hạn</a:t>
            </a:r>
            <a:r>
              <a:rPr lang="en-US" dirty="0"/>
              <a:t> </a:t>
            </a:r>
            <a:r>
              <a:rPr lang="en-US" dirty="0" err="1"/>
              <a:t>chế</a:t>
            </a:r>
            <a:r>
              <a:rPr lang="en-US" dirty="0"/>
              <a:t>,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phong</a:t>
            </a:r>
            <a:r>
              <a:rPr lang="en-US" dirty="0"/>
              <a:t> </a:t>
            </a:r>
            <a:r>
              <a:rPr lang="en-US" dirty="0" err="1"/>
              <a:t>tròa</a:t>
            </a:r>
            <a:r>
              <a:rPr lang="en-US" dirty="0"/>
              <a:t> </a:t>
            </a:r>
            <a:r>
              <a:rPr lang="en-US" dirty="0" err="1"/>
              <a:t>đấu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tầng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</a:t>
            </a:r>
            <a:r>
              <a:rPr lang="en-US" dirty="0" err="1"/>
              <a:t>tiểu</a:t>
            </a:r>
            <a:r>
              <a:rPr lang="en-US" dirty="0"/>
              <a:t> </a:t>
            </a:r>
            <a:r>
              <a:rPr lang="en-US" dirty="0" err="1"/>
              <a:t>tư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Việt</a:t>
            </a:r>
            <a:r>
              <a:rPr lang="en-US" dirty="0"/>
              <a:t> Nam </a:t>
            </a:r>
            <a:r>
              <a:rPr lang="en-US" dirty="0" err="1"/>
              <a:t>giai</a:t>
            </a:r>
            <a:r>
              <a:rPr lang="en-US" dirty="0"/>
              <a:t> </a:t>
            </a:r>
            <a:r>
              <a:rPr lang="en-US" dirty="0" err="1"/>
              <a:t>đoạn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cực</a:t>
            </a:r>
            <a:r>
              <a:rPr lang="en-US" dirty="0"/>
              <a:t>: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tỉnh</a:t>
            </a:r>
            <a:r>
              <a:rPr lang="en-US" dirty="0"/>
              <a:t> </a:t>
            </a:r>
            <a:r>
              <a:rPr lang="en-US" dirty="0" err="1"/>
              <a:t>lòng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, </a:t>
            </a:r>
            <a:r>
              <a:rPr lang="en-US" dirty="0" err="1"/>
              <a:t>truyền</a:t>
            </a:r>
            <a:r>
              <a:rPr lang="en-US" dirty="0"/>
              <a:t> </a:t>
            </a:r>
            <a:r>
              <a:rPr lang="en-US" dirty="0" err="1"/>
              <a:t>bá</a:t>
            </a:r>
            <a:r>
              <a:rPr lang="en-US" dirty="0"/>
              <a:t> </a:t>
            </a:r>
            <a:r>
              <a:rPr lang="en-US" dirty="0" err="1"/>
              <a:t>tư</a:t>
            </a:r>
            <a:r>
              <a:rPr lang="en-US" dirty="0"/>
              <a:t> </a:t>
            </a:r>
            <a:r>
              <a:rPr lang="en-US" dirty="0" err="1"/>
              <a:t>tưởng</a:t>
            </a:r>
            <a:r>
              <a:rPr lang="en-US" dirty="0"/>
              <a:t> </a:t>
            </a:r>
            <a:r>
              <a:rPr lang="en-US" dirty="0" err="1"/>
              <a:t>dân</a:t>
            </a:r>
            <a:r>
              <a:rPr lang="en-US" dirty="0"/>
              <a:t> </a:t>
            </a:r>
            <a:r>
              <a:rPr lang="en-US" dirty="0" err="1"/>
              <a:t>tộc</a:t>
            </a:r>
            <a:r>
              <a:rPr lang="en-US" dirty="0"/>
              <a:t>, </a:t>
            </a:r>
            <a:r>
              <a:rPr lang="en-US" dirty="0" err="1"/>
              <a:t>dân</a:t>
            </a:r>
            <a:r>
              <a:rPr lang="en-US" dirty="0"/>
              <a:t> </a:t>
            </a:r>
            <a:r>
              <a:rPr lang="en-US" dirty="0" err="1"/>
              <a:t>chủ</a:t>
            </a:r>
            <a:r>
              <a:rPr lang="en-US" dirty="0"/>
              <a:t>. </a:t>
            </a:r>
            <a:r>
              <a:rPr lang="en-US" dirty="0" err="1"/>
              <a:t>Tư</a:t>
            </a:r>
            <a:r>
              <a:rPr lang="en-US" dirty="0"/>
              <a:t> </a:t>
            </a:r>
            <a:r>
              <a:rPr lang="en-US" dirty="0" err="1"/>
              <a:t>tưởng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mới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dân</a:t>
            </a:r>
            <a:endParaRPr lang="en-US" dirty="0"/>
          </a:p>
          <a:p>
            <a:r>
              <a:rPr lang="en-US" dirty="0" err="1"/>
              <a:t>Hạn</a:t>
            </a:r>
            <a:r>
              <a:rPr lang="en-US" dirty="0"/>
              <a:t> </a:t>
            </a:r>
            <a:r>
              <a:rPr lang="en-US" dirty="0" err="1"/>
              <a:t>chế</a:t>
            </a:r>
            <a:r>
              <a:rPr lang="en-US" dirty="0"/>
              <a:t>: </a:t>
            </a:r>
            <a:r>
              <a:rPr lang="en-US" dirty="0" err="1"/>
              <a:t>Phong</a:t>
            </a:r>
            <a:r>
              <a:rPr lang="en-US" dirty="0"/>
              <a:t> </a:t>
            </a:r>
            <a:r>
              <a:rPr lang="en-US" dirty="0" err="1"/>
              <a:t>trào</a:t>
            </a:r>
            <a:r>
              <a:rPr lang="en-US" dirty="0"/>
              <a:t> </a:t>
            </a:r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mang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xốc</a:t>
            </a:r>
            <a:r>
              <a:rPr lang="en-US" dirty="0"/>
              <a:t> </a:t>
            </a:r>
            <a:r>
              <a:rPr lang="en-US" dirty="0" err="1"/>
              <a:t>nổi</a:t>
            </a:r>
            <a:r>
              <a:rPr lang="en-US" dirty="0"/>
              <a:t>, </a:t>
            </a:r>
            <a:r>
              <a:rPr lang="en-US" dirty="0" err="1"/>
              <a:t>ấu</a:t>
            </a:r>
            <a:r>
              <a:rPr lang="en-US" dirty="0"/>
              <a:t> </a:t>
            </a:r>
            <a:r>
              <a:rPr lang="en-US" dirty="0" err="1"/>
              <a:t>trĩ</a:t>
            </a:r>
            <a:endParaRPr lang="en-US" dirty="0"/>
          </a:p>
          <a:p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: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, </a:t>
            </a:r>
            <a:r>
              <a:rPr lang="en-US" dirty="0" err="1"/>
              <a:t>dân</a:t>
            </a:r>
            <a:r>
              <a:rPr lang="en-US" dirty="0"/>
              <a:t> </a:t>
            </a:r>
            <a:r>
              <a:rPr lang="en-US" dirty="0" err="1"/>
              <a:t>chủ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87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II. </a:t>
            </a:r>
            <a:r>
              <a:rPr lang="en-US" dirty="0" err="1">
                <a:solidFill>
                  <a:srgbClr val="FF0000"/>
                </a:solidFill>
              </a:rPr>
              <a:t>Phong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trào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dân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tộc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dân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chủ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công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2. </a:t>
            </a:r>
            <a:r>
              <a:rPr lang="en-US" sz="2800" dirty="0" err="1"/>
              <a:t>Phong</a:t>
            </a:r>
            <a:r>
              <a:rPr lang="en-US" sz="2800" dirty="0"/>
              <a:t> </a:t>
            </a:r>
            <a:r>
              <a:rPr lang="en-US" sz="2800" dirty="0" err="1"/>
              <a:t>tào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tầng</a:t>
            </a:r>
            <a:r>
              <a:rPr lang="en-US" sz="2800" dirty="0"/>
              <a:t> </a:t>
            </a:r>
            <a:r>
              <a:rPr lang="en-US" sz="2800" dirty="0" err="1"/>
              <a:t>lớp</a:t>
            </a:r>
            <a:r>
              <a:rPr lang="en-US" sz="2800" dirty="0"/>
              <a:t> </a:t>
            </a:r>
            <a:r>
              <a:rPr lang="en-US" sz="2800" dirty="0" err="1"/>
              <a:t>tiểu</a:t>
            </a:r>
            <a:r>
              <a:rPr lang="en-US" sz="2800" dirty="0"/>
              <a:t> </a:t>
            </a:r>
            <a:r>
              <a:rPr lang="en-US" sz="2800" dirty="0" err="1"/>
              <a:t>tư</a:t>
            </a:r>
            <a:r>
              <a:rPr lang="en-US" sz="2800" dirty="0"/>
              <a:t> </a:t>
            </a:r>
            <a:r>
              <a:rPr lang="en-US" sz="2800" dirty="0" err="1"/>
              <a:t>sản</a:t>
            </a:r>
            <a:r>
              <a:rPr lang="en-US" sz="2800" dirty="0"/>
              <a:t>:</a:t>
            </a:r>
          </a:p>
          <a:p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lập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tổ</a:t>
            </a:r>
            <a:r>
              <a:rPr lang="en-US" sz="2800" dirty="0"/>
              <a:t> </a:t>
            </a:r>
            <a:r>
              <a:rPr lang="en-US" sz="2800" dirty="0" err="1"/>
              <a:t>chức</a:t>
            </a:r>
            <a:r>
              <a:rPr lang="en-US" sz="2800" dirty="0"/>
              <a:t> </a:t>
            </a:r>
            <a:r>
              <a:rPr lang="en-US" sz="2800" dirty="0" err="1"/>
              <a:t>chính</a:t>
            </a:r>
            <a:r>
              <a:rPr lang="en-US" sz="2800" dirty="0"/>
              <a:t> </a:t>
            </a:r>
            <a:r>
              <a:rPr lang="en-US" sz="2800" dirty="0" err="1"/>
              <a:t>trị</a:t>
            </a:r>
            <a:r>
              <a:rPr lang="en-US" sz="2800" dirty="0"/>
              <a:t>, </a:t>
            </a:r>
            <a:r>
              <a:rPr lang="en-US" sz="2800" dirty="0" err="1"/>
              <a:t>xuất</a:t>
            </a:r>
            <a:r>
              <a:rPr lang="en-US" sz="2800" dirty="0"/>
              <a:t> </a:t>
            </a:r>
            <a:r>
              <a:rPr lang="en-US" sz="2800" dirty="0" err="1"/>
              <a:t>bản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tờ</a:t>
            </a:r>
            <a:r>
              <a:rPr lang="en-US" sz="2800" dirty="0"/>
              <a:t> </a:t>
            </a:r>
            <a:r>
              <a:rPr lang="en-US" sz="2800" dirty="0" err="1"/>
              <a:t>báo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tiến</a:t>
            </a:r>
            <a:r>
              <a:rPr lang="en-US" sz="2800" dirty="0"/>
              <a:t> </a:t>
            </a:r>
            <a:r>
              <a:rPr lang="en-US" sz="2800" dirty="0" err="1"/>
              <a:t>bộ</a:t>
            </a:r>
            <a:endParaRPr lang="en-US" sz="2800" dirty="0"/>
          </a:p>
          <a:p>
            <a:r>
              <a:rPr lang="en-US" sz="2800" dirty="0" err="1"/>
              <a:t>Tiếng</a:t>
            </a:r>
            <a:r>
              <a:rPr lang="en-US" sz="2800" dirty="0"/>
              <a:t> </a:t>
            </a:r>
            <a:r>
              <a:rPr lang="en-US" sz="2800" dirty="0" err="1"/>
              <a:t>bom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Phạm</a:t>
            </a:r>
            <a:r>
              <a:rPr lang="en-US" sz="2800" dirty="0"/>
              <a:t> </a:t>
            </a:r>
            <a:r>
              <a:rPr lang="en-US" sz="2800" dirty="0" err="1"/>
              <a:t>Hồng</a:t>
            </a:r>
            <a:r>
              <a:rPr lang="en-US" sz="2800" dirty="0"/>
              <a:t> </a:t>
            </a:r>
            <a:r>
              <a:rPr lang="en-US" sz="2800" dirty="0" err="1"/>
              <a:t>Thái</a:t>
            </a:r>
            <a:r>
              <a:rPr lang="en-US" sz="2800" dirty="0"/>
              <a:t> </a:t>
            </a:r>
            <a:r>
              <a:rPr lang="en-US" sz="2800" dirty="0" err="1"/>
              <a:t>tại</a:t>
            </a:r>
            <a:r>
              <a:rPr lang="en-US" sz="2800" dirty="0"/>
              <a:t> Sa-</a:t>
            </a:r>
            <a:r>
              <a:rPr lang="en-US" sz="2800" dirty="0" err="1"/>
              <a:t>Điện</a:t>
            </a:r>
            <a:r>
              <a:rPr lang="en-US" sz="2800" dirty="0"/>
              <a:t>(6/1924)</a:t>
            </a:r>
          </a:p>
          <a:p>
            <a:r>
              <a:rPr lang="en-US" sz="2800" dirty="0" err="1"/>
              <a:t>Đấu</a:t>
            </a:r>
            <a:r>
              <a:rPr lang="en-US" sz="2800" dirty="0"/>
              <a:t> </a:t>
            </a:r>
            <a:r>
              <a:rPr lang="en-US" sz="2800" dirty="0" err="1"/>
              <a:t>tranh</a:t>
            </a:r>
            <a:r>
              <a:rPr lang="en-US" sz="2800" dirty="0"/>
              <a:t> </a:t>
            </a:r>
            <a:r>
              <a:rPr lang="en-US" sz="2800" dirty="0" err="1"/>
              <a:t>đòi</a:t>
            </a:r>
            <a:r>
              <a:rPr lang="en-US" sz="2800" dirty="0"/>
              <a:t> </a:t>
            </a:r>
            <a:r>
              <a:rPr lang="en-US" sz="2800" dirty="0" err="1"/>
              <a:t>thả</a:t>
            </a:r>
            <a:r>
              <a:rPr lang="en-US" sz="2800" dirty="0"/>
              <a:t> </a:t>
            </a:r>
            <a:r>
              <a:rPr lang="en-US" sz="2800" dirty="0" err="1"/>
              <a:t>cụ</a:t>
            </a:r>
            <a:r>
              <a:rPr lang="en-US" sz="2800" dirty="0"/>
              <a:t> Phan </a:t>
            </a:r>
            <a:r>
              <a:rPr lang="en-US" sz="2800" dirty="0" err="1"/>
              <a:t>Bội</a:t>
            </a:r>
            <a:r>
              <a:rPr lang="en-US" sz="2800" dirty="0"/>
              <a:t> </a:t>
            </a:r>
            <a:r>
              <a:rPr lang="en-US" sz="2800" dirty="0" err="1"/>
              <a:t>Châu</a:t>
            </a:r>
            <a:r>
              <a:rPr lang="en-US" sz="2800" dirty="0"/>
              <a:t>(1925)</a:t>
            </a:r>
          </a:p>
          <a:p>
            <a:r>
              <a:rPr lang="en-US" sz="2800" dirty="0" err="1"/>
              <a:t>Đưa</a:t>
            </a:r>
            <a:r>
              <a:rPr lang="en-US" sz="2800" dirty="0"/>
              <a:t> tang </a:t>
            </a:r>
            <a:r>
              <a:rPr lang="en-US" sz="2800" dirty="0" err="1"/>
              <a:t>cụ</a:t>
            </a:r>
            <a:r>
              <a:rPr lang="en-US" sz="2800" dirty="0"/>
              <a:t> Phan </a:t>
            </a:r>
            <a:r>
              <a:rPr lang="en-US" sz="2800" dirty="0" err="1"/>
              <a:t>Châu</a:t>
            </a:r>
            <a:r>
              <a:rPr lang="en-US" sz="2800" dirty="0"/>
              <a:t> Trinh(1926)</a:t>
            </a:r>
          </a:p>
          <a:p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chất</a:t>
            </a:r>
            <a:r>
              <a:rPr lang="en-US" sz="2800" dirty="0"/>
              <a:t>: </a:t>
            </a:r>
            <a:r>
              <a:rPr lang="en-US" sz="2800" dirty="0" err="1"/>
              <a:t>Yêu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, </a:t>
            </a:r>
            <a:r>
              <a:rPr lang="en-US" sz="2800" dirty="0" err="1"/>
              <a:t>dân</a:t>
            </a:r>
            <a:r>
              <a:rPr lang="en-US" sz="2800" dirty="0"/>
              <a:t> </a:t>
            </a:r>
            <a:r>
              <a:rPr lang="en-US" sz="2800" dirty="0" err="1"/>
              <a:t>chủ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1710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Kiểm</a:t>
            </a:r>
            <a:r>
              <a:rPr lang="en-US" sz="4000" dirty="0"/>
              <a:t> </a:t>
            </a:r>
            <a:r>
              <a:rPr lang="en-US" sz="4000" dirty="0" err="1"/>
              <a:t>tra</a:t>
            </a:r>
            <a:r>
              <a:rPr lang="en-US" sz="4000" dirty="0"/>
              <a:t> </a:t>
            </a:r>
            <a:r>
              <a:rPr lang="en-US" sz="4000" dirty="0" err="1"/>
              <a:t>bài</a:t>
            </a:r>
            <a:r>
              <a:rPr lang="en-US" sz="4000" dirty="0"/>
              <a:t> </a:t>
            </a:r>
            <a:r>
              <a:rPr lang="en-US" sz="4000" dirty="0" err="1"/>
              <a:t>cũ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sz="3200" dirty="0" err="1"/>
              <a:t>Sau</a:t>
            </a:r>
            <a:r>
              <a:rPr lang="en-US" sz="3200" dirty="0"/>
              <a:t> </a:t>
            </a:r>
            <a:r>
              <a:rPr lang="en-US" sz="3200" dirty="0" err="1"/>
              <a:t>chiến</a:t>
            </a:r>
            <a:r>
              <a:rPr lang="en-US" sz="3200" dirty="0"/>
              <a:t> </a:t>
            </a:r>
            <a:r>
              <a:rPr lang="en-US" sz="3200" dirty="0" err="1"/>
              <a:t>tranh</a:t>
            </a:r>
            <a:r>
              <a:rPr lang="en-US" sz="3200" dirty="0"/>
              <a:t> </a:t>
            </a:r>
            <a:r>
              <a:rPr lang="en-US" sz="3200" dirty="0" err="1"/>
              <a:t>thế</a:t>
            </a:r>
            <a:r>
              <a:rPr lang="en-US" sz="3200" dirty="0"/>
              <a:t> </a:t>
            </a:r>
            <a:r>
              <a:rPr lang="en-US" sz="3200" dirty="0" err="1"/>
              <a:t>giới</a:t>
            </a:r>
            <a:r>
              <a:rPr lang="en-US" sz="3200" dirty="0"/>
              <a:t> </a:t>
            </a:r>
            <a:r>
              <a:rPr lang="en-US" sz="3200" dirty="0" err="1"/>
              <a:t>thứ</a:t>
            </a:r>
            <a:r>
              <a:rPr lang="en-US" sz="3200" dirty="0"/>
              <a:t> </a:t>
            </a:r>
            <a:r>
              <a:rPr lang="en-US" sz="3200" dirty="0" err="1"/>
              <a:t>nhất</a:t>
            </a:r>
            <a:r>
              <a:rPr lang="en-US" sz="3200" dirty="0"/>
              <a:t> </a:t>
            </a:r>
            <a:r>
              <a:rPr lang="en-US" sz="3200" dirty="0" err="1"/>
              <a:t>xã</a:t>
            </a:r>
            <a:r>
              <a:rPr lang="en-US" sz="3200" dirty="0"/>
              <a:t> </a:t>
            </a:r>
            <a:r>
              <a:rPr lang="en-US" sz="3200" dirty="0" err="1"/>
              <a:t>hội</a:t>
            </a:r>
            <a:r>
              <a:rPr lang="en-US" sz="3200" dirty="0"/>
              <a:t> </a:t>
            </a:r>
            <a:r>
              <a:rPr lang="en-US" sz="3200" dirty="0" err="1"/>
              <a:t>Việt</a:t>
            </a:r>
            <a:r>
              <a:rPr lang="en-US" sz="3200" dirty="0"/>
              <a:t> Nam </a:t>
            </a:r>
            <a:r>
              <a:rPr lang="en-US" sz="3200" dirty="0" err="1"/>
              <a:t>phân</a:t>
            </a:r>
            <a:r>
              <a:rPr lang="en-US" sz="3200" dirty="0"/>
              <a:t> </a:t>
            </a:r>
            <a:r>
              <a:rPr lang="en-US" sz="3200" dirty="0" err="1"/>
              <a:t>hóa</a:t>
            </a:r>
            <a:r>
              <a:rPr lang="en-US" sz="3200" dirty="0"/>
              <a:t> </a:t>
            </a:r>
            <a:r>
              <a:rPr lang="en-US" sz="3200" dirty="0" err="1"/>
              <a:t>thành</a:t>
            </a:r>
            <a:r>
              <a:rPr lang="en-US" sz="3200" dirty="0"/>
              <a:t> </a:t>
            </a:r>
            <a:r>
              <a:rPr lang="en-US" sz="3200" dirty="0" err="1"/>
              <a:t>những</a:t>
            </a:r>
            <a:r>
              <a:rPr lang="en-US" sz="3200" dirty="0"/>
              <a:t> </a:t>
            </a:r>
            <a:r>
              <a:rPr lang="en-US" sz="3200" dirty="0" err="1"/>
              <a:t>tầng</a:t>
            </a:r>
            <a:r>
              <a:rPr lang="en-US" sz="3200" dirty="0"/>
              <a:t> </a:t>
            </a:r>
            <a:r>
              <a:rPr lang="en-US" sz="3200" dirty="0" err="1"/>
              <a:t>lớp</a:t>
            </a:r>
            <a:r>
              <a:rPr lang="en-US" sz="3200" dirty="0"/>
              <a:t>, </a:t>
            </a:r>
            <a:r>
              <a:rPr lang="en-US" sz="3200" dirty="0" err="1"/>
              <a:t>giai</a:t>
            </a:r>
            <a:r>
              <a:rPr lang="en-US" sz="3200" dirty="0"/>
              <a:t> </a:t>
            </a:r>
            <a:r>
              <a:rPr lang="en-US" sz="3200" dirty="0" err="1"/>
              <a:t>cấp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 ? </a:t>
            </a:r>
            <a:r>
              <a:rPr lang="en-US" sz="3200" dirty="0" err="1"/>
              <a:t>Đặc</a:t>
            </a:r>
            <a:r>
              <a:rPr lang="en-US" sz="3200" dirty="0"/>
              <a:t> </a:t>
            </a:r>
            <a:r>
              <a:rPr lang="en-US" sz="3200" dirty="0" err="1"/>
              <a:t>điểm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giai</a:t>
            </a:r>
            <a:r>
              <a:rPr lang="en-US" sz="3200" dirty="0"/>
              <a:t> </a:t>
            </a:r>
            <a:r>
              <a:rPr lang="en-US" sz="3200" dirty="0" err="1"/>
              <a:t>cấp</a:t>
            </a:r>
            <a:r>
              <a:rPr lang="en-US" sz="3200" dirty="0"/>
              <a:t> </a:t>
            </a:r>
            <a:r>
              <a:rPr lang="en-US" sz="3200" dirty="0" err="1"/>
              <a:t>công</a:t>
            </a:r>
            <a:r>
              <a:rPr lang="en-US" sz="3200" dirty="0"/>
              <a:t> </a:t>
            </a:r>
            <a:r>
              <a:rPr lang="en-US" sz="3200" dirty="0" err="1"/>
              <a:t>nhân</a:t>
            </a:r>
            <a:endParaRPr lang="en-US" sz="3200" dirty="0"/>
          </a:p>
        </p:txBody>
      </p:sp>
      <p:pic>
        <p:nvPicPr>
          <p:cNvPr id="5" name="Picture Placeholder 4" descr="Close-up of books on shelves with more books blurred in foreground and background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" r="31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III. </a:t>
            </a:r>
            <a:r>
              <a:rPr lang="en-US" dirty="0" err="1">
                <a:solidFill>
                  <a:srgbClr val="FF0000"/>
                </a:solidFill>
              </a:rPr>
              <a:t>Phong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trào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công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nhân</a:t>
            </a:r>
            <a:r>
              <a:rPr lang="en-US" dirty="0">
                <a:solidFill>
                  <a:srgbClr val="FF0000"/>
                </a:solidFill>
              </a:rPr>
              <a:t>(1919-1925)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05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41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61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984" y="1359876"/>
            <a:ext cx="9176489" cy="412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31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23" y="679938"/>
            <a:ext cx="11605846" cy="572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44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078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4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III. </a:t>
            </a:r>
            <a:r>
              <a:rPr lang="en-US" dirty="0" err="1">
                <a:solidFill>
                  <a:srgbClr val="FF0000"/>
                </a:solidFill>
              </a:rPr>
              <a:t>Phong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trào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công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nhân</a:t>
            </a:r>
            <a:r>
              <a:rPr lang="en-US" dirty="0">
                <a:solidFill>
                  <a:srgbClr val="FF0000"/>
                </a:solidFill>
              </a:rPr>
              <a:t>(1919-1925)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Năm</a:t>
            </a:r>
            <a:r>
              <a:rPr lang="en-US" sz="2800" dirty="0"/>
              <a:t> 1920, </a:t>
            </a:r>
            <a:r>
              <a:rPr lang="en-US" sz="2800" dirty="0" err="1"/>
              <a:t>Công</a:t>
            </a:r>
            <a:r>
              <a:rPr lang="en-US" sz="2800" dirty="0"/>
              <a:t> </a:t>
            </a:r>
            <a:r>
              <a:rPr lang="en-US" sz="2800" dirty="0" err="1"/>
              <a:t>hội</a:t>
            </a:r>
            <a:r>
              <a:rPr lang="en-US" sz="2800" dirty="0"/>
              <a:t> </a:t>
            </a:r>
            <a:r>
              <a:rPr lang="en-US" sz="2800" dirty="0" err="1"/>
              <a:t>đỏ</a:t>
            </a:r>
            <a:r>
              <a:rPr lang="en-US" sz="2800" dirty="0"/>
              <a:t> </a:t>
            </a:r>
            <a:r>
              <a:rPr lang="en-US" sz="2800" dirty="0" err="1"/>
              <a:t>bí</a:t>
            </a:r>
            <a:r>
              <a:rPr lang="en-US" sz="2800" dirty="0"/>
              <a:t> </a:t>
            </a:r>
            <a:r>
              <a:rPr lang="en-US" sz="2800" dirty="0" err="1"/>
              <a:t>mật</a:t>
            </a:r>
            <a:r>
              <a:rPr lang="en-US" sz="2800" dirty="0"/>
              <a:t> </a:t>
            </a:r>
            <a:r>
              <a:rPr lang="en-US" sz="2800" dirty="0" err="1"/>
              <a:t>ra</a:t>
            </a:r>
            <a:r>
              <a:rPr lang="en-US" sz="2800" dirty="0"/>
              <a:t> </a:t>
            </a:r>
            <a:r>
              <a:rPr lang="en-US" sz="2800" dirty="0" err="1"/>
              <a:t>đời</a:t>
            </a:r>
            <a:r>
              <a:rPr lang="en-US" sz="2800" dirty="0"/>
              <a:t> ở </a:t>
            </a:r>
            <a:r>
              <a:rPr lang="en-US" sz="2800" dirty="0" err="1"/>
              <a:t>Sài</a:t>
            </a:r>
            <a:r>
              <a:rPr lang="en-US" sz="2800" dirty="0"/>
              <a:t> </a:t>
            </a:r>
            <a:r>
              <a:rPr lang="en-US" sz="2800" dirty="0" err="1"/>
              <a:t>Gòn</a:t>
            </a:r>
            <a:endParaRPr lang="en-US" sz="2800" dirty="0"/>
          </a:p>
          <a:p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năm</a:t>
            </a:r>
            <a:r>
              <a:rPr lang="en-US" sz="2800" dirty="0"/>
              <a:t> 1922-1924: </a:t>
            </a:r>
            <a:r>
              <a:rPr lang="en-US" sz="2800" dirty="0" err="1"/>
              <a:t>Bãi</a:t>
            </a:r>
            <a:r>
              <a:rPr lang="en-US" sz="2800" dirty="0"/>
              <a:t> </a:t>
            </a:r>
            <a:r>
              <a:rPr lang="en-US" sz="2800" dirty="0" err="1"/>
              <a:t>công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công</a:t>
            </a:r>
            <a:r>
              <a:rPr lang="en-US" sz="2800" dirty="0"/>
              <a:t> </a:t>
            </a:r>
            <a:r>
              <a:rPr lang="en-US" sz="2800" dirty="0" err="1"/>
              <a:t>nhân</a:t>
            </a:r>
            <a:r>
              <a:rPr lang="en-US" sz="2800" dirty="0"/>
              <a:t> </a:t>
            </a:r>
            <a:r>
              <a:rPr lang="en-US" sz="2800" dirty="0" err="1"/>
              <a:t>Bắc</a:t>
            </a:r>
            <a:r>
              <a:rPr lang="en-US" sz="2800" dirty="0"/>
              <a:t> </a:t>
            </a:r>
            <a:r>
              <a:rPr lang="en-US" sz="2800" dirty="0" err="1"/>
              <a:t>Kì</a:t>
            </a:r>
            <a:r>
              <a:rPr lang="en-US" sz="2800" dirty="0"/>
              <a:t> </a:t>
            </a:r>
            <a:r>
              <a:rPr lang="en-US" sz="2800" dirty="0" err="1"/>
              <a:t>nổ</a:t>
            </a:r>
            <a:r>
              <a:rPr lang="en-US" sz="2800" dirty="0"/>
              <a:t> </a:t>
            </a:r>
            <a:r>
              <a:rPr lang="en-US" sz="2800" dirty="0" err="1"/>
              <a:t>ra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nơi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: </a:t>
            </a:r>
            <a:r>
              <a:rPr lang="en-US" sz="2800" dirty="0" err="1"/>
              <a:t>Hà</a:t>
            </a:r>
            <a:r>
              <a:rPr lang="en-US" sz="2800" dirty="0"/>
              <a:t> </a:t>
            </a:r>
            <a:r>
              <a:rPr lang="en-US" sz="2800" dirty="0" err="1"/>
              <a:t>Nội</a:t>
            </a:r>
            <a:r>
              <a:rPr lang="en-US" sz="2800" dirty="0"/>
              <a:t>, Nam </a:t>
            </a:r>
            <a:r>
              <a:rPr lang="en-US" sz="2800" dirty="0" err="1"/>
              <a:t>Định</a:t>
            </a:r>
            <a:r>
              <a:rPr lang="en-US" sz="2800" dirty="0"/>
              <a:t>, </a:t>
            </a:r>
            <a:r>
              <a:rPr lang="en-US" sz="2800" dirty="0" err="1"/>
              <a:t>Hải</a:t>
            </a:r>
            <a:r>
              <a:rPr lang="en-US" sz="2800" dirty="0"/>
              <a:t> </a:t>
            </a:r>
            <a:r>
              <a:rPr lang="en-US" sz="2800" dirty="0" err="1"/>
              <a:t>Dương</a:t>
            </a:r>
            <a:endParaRPr lang="en-US" sz="2800" dirty="0"/>
          </a:p>
          <a:p>
            <a:r>
              <a:rPr lang="en-US" sz="2800" dirty="0"/>
              <a:t>8/1925 </a:t>
            </a:r>
            <a:r>
              <a:rPr lang="en-US" sz="2800" dirty="0" err="1"/>
              <a:t>công</a:t>
            </a:r>
            <a:r>
              <a:rPr lang="en-US" sz="2800" dirty="0"/>
              <a:t> </a:t>
            </a:r>
            <a:r>
              <a:rPr lang="en-US" sz="2800" dirty="0" err="1"/>
              <a:t>nhân</a:t>
            </a:r>
            <a:r>
              <a:rPr lang="en-US" sz="2800" dirty="0"/>
              <a:t> </a:t>
            </a:r>
            <a:r>
              <a:rPr lang="en-US" sz="2800" dirty="0" err="1"/>
              <a:t>xưởng</a:t>
            </a:r>
            <a:r>
              <a:rPr lang="en-US" sz="2800" dirty="0"/>
              <a:t> </a:t>
            </a:r>
            <a:r>
              <a:rPr lang="en-US" sz="2800" dirty="0" err="1"/>
              <a:t>đóng</a:t>
            </a:r>
            <a:r>
              <a:rPr lang="en-US" sz="2800" dirty="0"/>
              <a:t> </a:t>
            </a:r>
            <a:r>
              <a:rPr lang="en-US" sz="2800" dirty="0" err="1"/>
              <a:t>tàu</a:t>
            </a:r>
            <a:r>
              <a:rPr lang="en-US" sz="2800" dirty="0"/>
              <a:t> Ba Son </a:t>
            </a:r>
            <a:r>
              <a:rPr lang="en-US" sz="2800" dirty="0" err="1"/>
              <a:t>bãi</a:t>
            </a:r>
            <a:r>
              <a:rPr lang="en-US" sz="2800" dirty="0"/>
              <a:t> </a:t>
            </a:r>
            <a:r>
              <a:rPr lang="en-US" sz="2800" dirty="0" err="1"/>
              <a:t>công</a:t>
            </a:r>
            <a:r>
              <a:rPr lang="en-US" sz="2800" dirty="0"/>
              <a:t> </a:t>
            </a:r>
            <a:r>
              <a:rPr lang="en-US" sz="2800" dirty="0" err="1"/>
              <a:t>thắng</a:t>
            </a:r>
            <a:r>
              <a:rPr lang="en-US" sz="2800" dirty="0"/>
              <a:t> </a:t>
            </a:r>
            <a:r>
              <a:rPr lang="en-US" sz="2800" dirty="0" err="1"/>
              <a:t>lợi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=&gt; </a:t>
            </a:r>
            <a:r>
              <a:rPr lang="en-US" sz="2800" dirty="0" err="1"/>
              <a:t>Đánh</a:t>
            </a:r>
            <a:r>
              <a:rPr lang="en-US" sz="2800" dirty="0"/>
              <a:t> </a:t>
            </a:r>
            <a:r>
              <a:rPr lang="en-US" sz="2800" dirty="0" err="1"/>
              <a:t>dấu</a:t>
            </a:r>
            <a:r>
              <a:rPr lang="en-US" sz="2800" dirty="0"/>
              <a:t> </a:t>
            </a:r>
            <a:r>
              <a:rPr lang="en-US" sz="2800" dirty="0" err="1"/>
              <a:t>bước</a:t>
            </a:r>
            <a:r>
              <a:rPr lang="en-US" sz="2800" dirty="0"/>
              <a:t> </a:t>
            </a:r>
            <a:r>
              <a:rPr lang="en-US" sz="2800" dirty="0" err="1"/>
              <a:t>phát</a:t>
            </a:r>
            <a:r>
              <a:rPr lang="en-US" sz="2800" dirty="0"/>
              <a:t> </a:t>
            </a:r>
            <a:r>
              <a:rPr lang="en-US" sz="2800" dirty="0" err="1"/>
              <a:t>triển</a:t>
            </a:r>
            <a:r>
              <a:rPr lang="en-US" sz="2800" dirty="0"/>
              <a:t> </a:t>
            </a:r>
            <a:r>
              <a:rPr lang="en-US" sz="2800" dirty="0" err="1"/>
              <a:t>mới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phong</a:t>
            </a:r>
            <a:r>
              <a:rPr lang="en-US" sz="2800" dirty="0"/>
              <a:t> </a:t>
            </a:r>
            <a:r>
              <a:rPr lang="en-US" sz="2800" dirty="0" err="1"/>
              <a:t>tròa</a:t>
            </a:r>
            <a:r>
              <a:rPr lang="en-US" sz="2800" dirty="0"/>
              <a:t> </a:t>
            </a:r>
            <a:r>
              <a:rPr lang="en-US" sz="2800" dirty="0" err="1"/>
              <a:t>công</a:t>
            </a:r>
            <a:r>
              <a:rPr lang="en-US" sz="2800" dirty="0"/>
              <a:t> </a:t>
            </a:r>
            <a:r>
              <a:rPr lang="en-US" sz="2800" dirty="0" err="1"/>
              <a:t>nhân</a:t>
            </a:r>
            <a:r>
              <a:rPr lang="en-US" sz="2800" dirty="0"/>
              <a:t> </a:t>
            </a:r>
            <a:r>
              <a:rPr lang="en-US" sz="2800" dirty="0" err="1"/>
              <a:t>Việt</a:t>
            </a:r>
            <a:r>
              <a:rPr lang="en-US" sz="2800" dirty="0"/>
              <a:t> Nam: </a:t>
            </a:r>
            <a:r>
              <a:rPr lang="en-US" sz="2800" dirty="0" err="1"/>
              <a:t>Đấu</a:t>
            </a:r>
            <a:r>
              <a:rPr lang="en-US" sz="2800" dirty="0"/>
              <a:t> </a:t>
            </a:r>
            <a:r>
              <a:rPr lang="en-US" sz="2800" dirty="0" err="1"/>
              <a:t>tranh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tổ</a:t>
            </a:r>
            <a:r>
              <a:rPr lang="en-US" sz="2800" dirty="0"/>
              <a:t> </a:t>
            </a:r>
            <a:r>
              <a:rPr lang="en-US" sz="2800" dirty="0" err="1"/>
              <a:t>chức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mục</a:t>
            </a:r>
            <a:r>
              <a:rPr lang="en-US" sz="2800" dirty="0"/>
              <a:t> </a:t>
            </a:r>
            <a:r>
              <a:rPr lang="en-US" sz="2800" dirty="0" err="1"/>
              <a:t>đích</a:t>
            </a:r>
            <a:r>
              <a:rPr lang="en-US" sz="2800" dirty="0"/>
              <a:t> </a:t>
            </a:r>
            <a:r>
              <a:rPr lang="en-US" sz="2800" dirty="0" err="1"/>
              <a:t>chính</a:t>
            </a:r>
            <a:r>
              <a:rPr lang="en-US" sz="2800" dirty="0"/>
              <a:t> </a:t>
            </a:r>
            <a:r>
              <a:rPr lang="en-US" sz="2800" dirty="0" err="1"/>
              <a:t>trị</a:t>
            </a:r>
            <a:r>
              <a:rPr lang="en-US" sz="2800" dirty="0"/>
              <a:t> </a:t>
            </a:r>
            <a:r>
              <a:rPr lang="en-US" sz="2800" dirty="0" err="1"/>
              <a:t>rõ</a:t>
            </a:r>
            <a:r>
              <a:rPr lang="en-US" sz="2800" dirty="0"/>
              <a:t> </a:t>
            </a:r>
            <a:r>
              <a:rPr lang="en-US" sz="2800" dirty="0" err="1"/>
              <a:t>ràng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2375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82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790092"/>
      </p:ext>
    </p:extLst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293222" y="953589"/>
            <a:ext cx="9927771" cy="4924697"/>
          </a:xfrm>
          <a:prstGeom prst="horizontalScroll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u="sng" dirty="0" err="1">
                <a:solidFill>
                  <a:schemeClr val="bg1"/>
                </a:solidFill>
              </a:rPr>
              <a:t>Xã</a:t>
            </a:r>
            <a:r>
              <a:rPr lang="en-US" sz="2200" u="sng" dirty="0">
                <a:solidFill>
                  <a:schemeClr val="bg1"/>
                </a:solidFill>
              </a:rPr>
              <a:t> </a:t>
            </a:r>
            <a:r>
              <a:rPr lang="en-US" sz="2200" u="sng" dirty="0" err="1">
                <a:solidFill>
                  <a:schemeClr val="bg1"/>
                </a:solidFill>
              </a:rPr>
              <a:t>hội</a:t>
            </a:r>
            <a:r>
              <a:rPr lang="en-US" sz="2200" u="sng" dirty="0">
                <a:solidFill>
                  <a:schemeClr val="bg1"/>
                </a:solidFill>
              </a:rPr>
              <a:t> </a:t>
            </a:r>
            <a:r>
              <a:rPr lang="en-US" sz="2200" u="sng" dirty="0" err="1">
                <a:solidFill>
                  <a:schemeClr val="bg1"/>
                </a:solidFill>
              </a:rPr>
              <a:t>Việt</a:t>
            </a:r>
            <a:r>
              <a:rPr lang="en-US" sz="2200" u="sng" dirty="0">
                <a:solidFill>
                  <a:schemeClr val="bg1"/>
                </a:solidFill>
              </a:rPr>
              <a:t> Nam </a:t>
            </a:r>
            <a:r>
              <a:rPr lang="en-US" sz="2200" u="sng" dirty="0" err="1">
                <a:solidFill>
                  <a:schemeClr val="bg1"/>
                </a:solidFill>
              </a:rPr>
              <a:t>phân</a:t>
            </a:r>
            <a:r>
              <a:rPr lang="en-US" sz="2200" u="sng" dirty="0">
                <a:solidFill>
                  <a:schemeClr val="bg1"/>
                </a:solidFill>
              </a:rPr>
              <a:t> </a:t>
            </a:r>
            <a:r>
              <a:rPr lang="en-US" sz="2200" u="sng" dirty="0" err="1">
                <a:solidFill>
                  <a:schemeClr val="bg1"/>
                </a:solidFill>
              </a:rPr>
              <a:t>hóa</a:t>
            </a:r>
            <a:r>
              <a:rPr lang="en-US" sz="2200" u="sng" dirty="0">
                <a:solidFill>
                  <a:schemeClr val="bg1"/>
                </a:solidFill>
              </a:rPr>
              <a:t> </a:t>
            </a:r>
            <a:r>
              <a:rPr lang="en-US" sz="2200" u="sng" dirty="0" err="1">
                <a:solidFill>
                  <a:schemeClr val="bg1"/>
                </a:solidFill>
              </a:rPr>
              <a:t>sau</a:t>
            </a:r>
            <a:r>
              <a:rPr lang="en-US" sz="2200" u="sng" dirty="0">
                <a:solidFill>
                  <a:schemeClr val="bg1"/>
                </a:solidFill>
              </a:rPr>
              <a:t> </a:t>
            </a:r>
            <a:r>
              <a:rPr lang="en-US" sz="2200" u="sng" dirty="0" err="1">
                <a:solidFill>
                  <a:schemeClr val="bg1"/>
                </a:solidFill>
              </a:rPr>
              <a:t>chiến</a:t>
            </a:r>
            <a:r>
              <a:rPr lang="en-US" sz="2200" u="sng" dirty="0">
                <a:solidFill>
                  <a:schemeClr val="bg1"/>
                </a:solidFill>
              </a:rPr>
              <a:t> </a:t>
            </a:r>
            <a:r>
              <a:rPr lang="en-US" sz="2200" u="sng" dirty="0" err="1">
                <a:solidFill>
                  <a:schemeClr val="bg1"/>
                </a:solidFill>
              </a:rPr>
              <a:t>tranh</a:t>
            </a:r>
            <a:r>
              <a:rPr lang="en-US" sz="2200" u="sng" dirty="0">
                <a:solidFill>
                  <a:schemeClr val="bg1"/>
                </a:solidFill>
              </a:rPr>
              <a:t> </a:t>
            </a:r>
            <a:r>
              <a:rPr lang="en-US" sz="2200" u="sng" dirty="0" err="1">
                <a:solidFill>
                  <a:schemeClr val="bg1"/>
                </a:solidFill>
              </a:rPr>
              <a:t>thế</a:t>
            </a:r>
            <a:r>
              <a:rPr lang="en-US" sz="2200" u="sng" dirty="0">
                <a:solidFill>
                  <a:schemeClr val="bg1"/>
                </a:solidFill>
              </a:rPr>
              <a:t> </a:t>
            </a:r>
            <a:r>
              <a:rPr lang="en-US" sz="2200" u="sng" dirty="0" err="1">
                <a:solidFill>
                  <a:schemeClr val="bg1"/>
                </a:solidFill>
              </a:rPr>
              <a:t>giới</a:t>
            </a:r>
            <a:r>
              <a:rPr lang="en-US" sz="2200" u="sng" dirty="0">
                <a:solidFill>
                  <a:schemeClr val="bg1"/>
                </a:solidFill>
              </a:rPr>
              <a:t> </a:t>
            </a:r>
            <a:r>
              <a:rPr lang="en-US" sz="2200" u="sng" dirty="0" err="1">
                <a:solidFill>
                  <a:schemeClr val="bg1"/>
                </a:solidFill>
              </a:rPr>
              <a:t>thứ</a:t>
            </a:r>
            <a:r>
              <a:rPr lang="en-US" sz="2200" u="sng" dirty="0">
                <a:solidFill>
                  <a:schemeClr val="bg1"/>
                </a:solidFill>
              </a:rPr>
              <a:t> </a:t>
            </a:r>
            <a:r>
              <a:rPr lang="en-US" sz="2200" u="sng" dirty="0" err="1">
                <a:solidFill>
                  <a:schemeClr val="bg1"/>
                </a:solidFill>
              </a:rPr>
              <a:t>nhất</a:t>
            </a:r>
            <a:endParaRPr lang="en-US" sz="2200" u="sng" dirty="0">
              <a:solidFill>
                <a:schemeClr val="bg1"/>
              </a:solidFill>
            </a:endParaRPr>
          </a:p>
          <a:p>
            <a:r>
              <a:rPr lang="en-US" sz="2200" dirty="0" err="1">
                <a:solidFill>
                  <a:schemeClr val="bg1"/>
                </a:solidFill>
              </a:rPr>
              <a:t>Phân</a:t>
            </a:r>
            <a:r>
              <a:rPr lang="en-US" sz="2200" dirty="0">
                <a:solidFill>
                  <a:schemeClr val="bg1"/>
                </a:solidFill>
              </a:rPr>
              <a:t> chia </a:t>
            </a:r>
            <a:r>
              <a:rPr lang="en-US" sz="2200" dirty="0" err="1">
                <a:solidFill>
                  <a:schemeClr val="bg1"/>
                </a:solidFill>
              </a:rPr>
              <a:t>thành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các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gai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cấp</a:t>
            </a:r>
            <a:r>
              <a:rPr lang="en-US" sz="2200" dirty="0">
                <a:solidFill>
                  <a:schemeClr val="bg1"/>
                </a:solidFill>
              </a:rPr>
              <a:t>: </a:t>
            </a:r>
            <a:r>
              <a:rPr lang="en-US" sz="2200" dirty="0" err="1">
                <a:solidFill>
                  <a:schemeClr val="bg1"/>
                </a:solidFill>
              </a:rPr>
              <a:t>Địa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chủ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phong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kiến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nông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dân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công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nhân</a:t>
            </a:r>
            <a:endParaRPr lang="en-US" sz="2200" dirty="0">
              <a:solidFill>
                <a:schemeClr val="bg1"/>
              </a:solidFill>
            </a:endParaRPr>
          </a:p>
          <a:p>
            <a:r>
              <a:rPr lang="en-US" sz="2200" dirty="0" err="1">
                <a:solidFill>
                  <a:schemeClr val="bg1"/>
                </a:solidFill>
              </a:rPr>
              <a:t>Tầng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lớp</a:t>
            </a:r>
            <a:r>
              <a:rPr lang="en-US" sz="2200" dirty="0">
                <a:solidFill>
                  <a:schemeClr val="bg1"/>
                </a:solidFill>
              </a:rPr>
              <a:t>: </a:t>
            </a:r>
            <a:r>
              <a:rPr lang="en-US" sz="2200" dirty="0" err="1">
                <a:solidFill>
                  <a:schemeClr val="bg1"/>
                </a:solidFill>
              </a:rPr>
              <a:t>Tư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sản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tiểu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tư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sản</a:t>
            </a:r>
            <a:endParaRPr lang="en-US" sz="2200" dirty="0">
              <a:solidFill>
                <a:schemeClr val="bg1"/>
              </a:solidFill>
            </a:endParaRPr>
          </a:p>
          <a:p>
            <a:r>
              <a:rPr lang="en-US" sz="2200" u="sng" dirty="0" err="1">
                <a:solidFill>
                  <a:schemeClr val="bg1"/>
                </a:solidFill>
              </a:rPr>
              <a:t>Đặc</a:t>
            </a:r>
            <a:r>
              <a:rPr lang="en-US" sz="2200" u="sng" dirty="0">
                <a:solidFill>
                  <a:schemeClr val="bg1"/>
                </a:solidFill>
              </a:rPr>
              <a:t> </a:t>
            </a:r>
            <a:r>
              <a:rPr lang="en-US" sz="2200" u="sng" dirty="0" err="1">
                <a:solidFill>
                  <a:schemeClr val="bg1"/>
                </a:solidFill>
              </a:rPr>
              <a:t>điểm</a:t>
            </a:r>
            <a:r>
              <a:rPr lang="en-US" sz="2200" u="sng" dirty="0">
                <a:solidFill>
                  <a:schemeClr val="bg1"/>
                </a:solidFill>
              </a:rPr>
              <a:t> </a:t>
            </a:r>
            <a:r>
              <a:rPr lang="en-US" sz="2200" u="sng" dirty="0" err="1">
                <a:solidFill>
                  <a:schemeClr val="bg1"/>
                </a:solidFill>
              </a:rPr>
              <a:t>của</a:t>
            </a:r>
            <a:r>
              <a:rPr lang="en-US" sz="2200" u="sng" dirty="0">
                <a:solidFill>
                  <a:schemeClr val="bg1"/>
                </a:solidFill>
              </a:rPr>
              <a:t> </a:t>
            </a:r>
            <a:r>
              <a:rPr lang="en-US" sz="2200" u="sng" dirty="0" err="1">
                <a:solidFill>
                  <a:schemeClr val="bg1"/>
                </a:solidFill>
              </a:rPr>
              <a:t>giai</a:t>
            </a:r>
            <a:r>
              <a:rPr lang="en-US" sz="2200" u="sng" dirty="0">
                <a:solidFill>
                  <a:schemeClr val="bg1"/>
                </a:solidFill>
              </a:rPr>
              <a:t> </a:t>
            </a:r>
            <a:r>
              <a:rPr lang="en-US" sz="2200" u="sng" dirty="0" err="1">
                <a:solidFill>
                  <a:schemeClr val="bg1"/>
                </a:solidFill>
              </a:rPr>
              <a:t>cấp</a:t>
            </a:r>
            <a:r>
              <a:rPr lang="en-US" sz="2200" u="sng" dirty="0">
                <a:solidFill>
                  <a:schemeClr val="bg1"/>
                </a:solidFill>
              </a:rPr>
              <a:t> </a:t>
            </a:r>
            <a:r>
              <a:rPr lang="en-US" sz="2200" u="sng" dirty="0" err="1">
                <a:solidFill>
                  <a:schemeClr val="bg1"/>
                </a:solidFill>
              </a:rPr>
              <a:t>công</a:t>
            </a:r>
            <a:r>
              <a:rPr lang="en-US" sz="2200" u="sng" dirty="0">
                <a:solidFill>
                  <a:schemeClr val="bg1"/>
                </a:solidFill>
              </a:rPr>
              <a:t> </a:t>
            </a:r>
            <a:r>
              <a:rPr lang="en-US" sz="2200" u="sng" dirty="0" err="1">
                <a:solidFill>
                  <a:schemeClr val="bg1"/>
                </a:solidFill>
              </a:rPr>
              <a:t>nhân</a:t>
            </a:r>
            <a:endParaRPr lang="en-US" sz="2200" u="sng" dirty="0">
              <a:solidFill>
                <a:schemeClr val="bg1"/>
              </a:solidFill>
            </a:endParaRPr>
          </a:p>
          <a:p>
            <a:r>
              <a:rPr lang="en-US" sz="2200" dirty="0" err="1">
                <a:solidFill>
                  <a:schemeClr val="bg1"/>
                </a:solidFill>
              </a:rPr>
              <a:t>Bị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nhiều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tầng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lớp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áp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bức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bóc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lột</a:t>
            </a:r>
            <a:endParaRPr lang="en-US" sz="2200" dirty="0">
              <a:solidFill>
                <a:schemeClr val="bg1"/>
              </a:solidFill>
            </a:endParaRPr>
          </a:p>
          <a:p>
            <a:r>
              <a:rPr lang="en-US" sz="2200" dirty="0" err="1">
                <a:solidFill>
                  <a:schemeClr val="bg1"/>
                </a:solidFill>
              </a:rPr>
              <a:t>Gắn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bó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với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nông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dân</a:t>
            </a:r>
            <a:endParaRPr lang="en-US" sz="2200" dirty="0">
              <a:solidFill>
                <a:schemeClr val="bg1"/>
              </a:solidFill>
            </a:endParaRPr>
          </a:p>
          <a:p>
            <a:r>
              <a:rPr lang="en-US" sz="2200" dirty="0" err="1">
                <a:solidFill>
                  <a:schemeClr val="bg1"/>
                </a:solidFill>
              </a:rPr>
              <a:t>Yêu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nước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đoàn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kết</a:t>
            </a:r>
            <a:endParaRPr lang="en-US" sz="2200" dirty="0">
              <a:solidFill>
                <a:schemeClr val="bg1"/>
              </a:solidFill>
            </a:endParaRPr>
          </a:p>
          <a:p>
            <a:endParaRPr lang="en-US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54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Bài</a:t>
            </a:r>
            <a:r>
              <a:rPr lang="en-US" dirty="0"/>
              <a:t> 15: </a:t>
            </a:r>
            <a:r>
              <a:rPr lang="en-US" dirty="0" err="1"/>
              <a:t>phong</a:t>
            </a:r>
            <a:r>
              <a:rPr lang="en-US" dirty="0"/>
              <a:t> </a:t>
            </a:r>
            <a:r>
              <a:rPr lang="en-US" dirty="0" err="1"/>
              <a:t>trào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việt</a:t>
            </a:r>
            <a:r>
              <a:rPr lang="en-US" dirty="0"/>
              <a:t> </a:t>
            </a:r>
            <a:r>
              <a:rPr lang="en-US" dirty="0" err="1"/>
              <a:t>nam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chiến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giới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(1919-1925)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8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I. </a:t>
            </a:r>
            <a:r>
              <a:rPr lang="en-US" dirty="0" err="1">
                <a:solidFill>
                  <a:srgbClr val="FF0000"/>
                </a:solidFill>
              </a:rPr>
              <a:t>Ảnh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hưởng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của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ách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mạng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tháng</a:t>
            </a:r>
            <a:r>
              <a:rPr lang="en-US" dirty="0">
                <a:solidFill>
                  <a:srgbClr val="FF0000"/>
                </a:solidFill>
              </a:rPr>
              <a:t> 10 </a:t>
            </a:r>
            <a:r>
              <a:rPr lang="en-US" dirty="0" err="1">
                <a:solidFill>
                  <a:srgbClr val="FF0000"/>
                </a:solidFill>
              </a:rPr>
              <a:t>Nga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và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phong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trào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cách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mạng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thế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giới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381125"/>
            <a:ext cx="9980682" cy="524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004159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914" y="339635"/>
            <a:ext cx="9483635" cy="604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141287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903" y="718457"/>
            <a:ext cx="10215154" cy="551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99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I. </a:t>
            </a:r>
            <a:r>
              <a:rPr lang="en-US" dirty="0" err="1">
                <a:solidFill>
                  <a:srgbClr val="FF0000"/>
                </a:solidFill>
              </a:rPr>
              <a:t>Ảnh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hưởng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của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ách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mạng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tháng</a:t>
            </a:r>
            <a:r>
              <a:rPr lang="en-US" dirty="0">
                <a:solidFill>
                  <a:srgbClr val="FF0000"/>
                </a:solidFill>
              </a:rPr>
              <a:t> 10 </a:t>
            </a:r>
            <a:r>
              <a:rPr lang="en-US" dirty="0" err="1">
                <a:solidFill>
                  <a:srgbClr val="FF0000"/>
                </a:solidFill>
              </a:rPr>
              <a:t>Nga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và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phong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trào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cách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mạng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thế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giới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93222"/>
            <a:ext cx="9980681" cy="487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51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I. </a:t>
            </a:r>
            <a:r>
              <a:rPr lang="en-US" dirty="0" err="1">
                <a:solidFill>
                  <a:srgbClr val="FF0000"/>
                </a:solidFill>
              </a:rPr>
              <a:t>Ảnh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hưởng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của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ách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mạng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tháng</a:t>
            </a:r>
            <a:r>
              <a:rPr lang="en-US" dirty="0">
                <a:solidFill>
                  <a:srgbClr val="FF0000"/>
                </a:solidFill>
              </a:rPr>
              <a:t> 10 </a:t>
            </a:r>
            <a:r>
              <a:rPr lang="en-US" dirty="0" err="1">
                <a:solidFill>
                  <a:srgbClr val="FF0000"/>
                </a:solidFill>
              </a:rPr>
              <a:t>Nga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và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phong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trào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cách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mạng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thế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giới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III),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Pháp,Trung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</p:spTree>
    <p:extLst>
      <p:ext uri="{BB962C8B-B14F-4D97-AF65-F5344CB8AC3E}">
        <p14:creationId xmlns:p14="http://schemas.microsoft.com/office/powerpoint/2010/main" val="68068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CDDBB83-77C1-4099-A0AA-289882E745E2}">
  <ds:schemaRefs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TotalTime>105</TotalTime>
  <Words>598</Words>
  <Application>Microsoft Office PowerPoint</Application>
  <PresentationFormat>Widescreen</PresentationFormat>
  <Paragraphs>46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Euphemia</vt:lpstr>
      <vt:lpstr>Plantagenet Cherokee</vt:lpstr>
      <vt:lpstr>Times New Roman</vt:lpstr>
      <vt:lpstr>Wingdings</vt:lpstr>
      <vt:lpstr>Academic Literature 16x9</vt:lpstr>
      <vt:lpstr>Bài 15: phong trào cách mạng việt nam sau chiến tranh thế giới thứ nhất (1919-1925)</vt:lpstr>
      <vt:lpstr>Kiểm tra bài cũ</vt:lpstr>
      <vt:lpstr>PowerPoint Presentation</vt:lpstr>
      <vt:lpstr>Bài 15: phong trào cách mạng việt nam sau chiến tranh thế giới thứ nhất (1919-1925)</vt:lpstr>
      <vt:lpstr>I. Ảnh hưởng của ách mạng tháng 10 Nga và phong trào cách mạng thế giới</vt:lpstr>
      <vt:lpstr>PowerPoint Presentation</vt:lpstr>
      <vt:lpstr>PowerPoint Presentation</vt:lpstr>
      <vt:lpstr>I. Ảnh hưởng của ách mạng tháng 10 Nga và phong trào cách mạng thế giới</vt:lpstr>
      <vt:lpstr>I. Ảnh hưởng của ách mạng tháng 10 Nga và phong trào cách mạng thế giới</vt:lpstr>
      <vt:lpstr>II. Phong trào dân tộc, dân chủ công khai</vt:lpstr>
      <vt:lpstr>PowerPoint Presentation</vt:lpstr>
      <vt:lpstr>PowerPoint Presentation</vt:lpstr>
      <vt:lpstr>II. Phong trào dân tộc, dân chủ công khai</vt:lpstr>
      <vt:lpstr>PowerPoint Presentation</vt:lpstr>
      <vt:lpstr>PowerPoint Presentation</vt:lpstr>
      <vt:lpstr>PowerPoint Presentation</vt:lpstr>
      <vt:lpstr>Nêu điểm tích cực, hạn chế, tích chất trong phong tròa đấu tranh của tầng lớp tiểu tư sản Việt Nam giai đoạn này ?</vt:lpstr>
      <vt:lpstr>Nêu điểm tích cực, hạn chế, tích chất trong phong tròa đấu tranh của tầng lớp tiểu tư sản Việt Nam giai đoạn này ?</vt:lpstr>
      <vt:lpstr>II. Phong trào dân tộc, dân chủ công khai</vt:lpstr>
      <vt:lpstr>III. Phong trào công nhân(1919-1925)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III. Phong trào công nhân(1919-1925)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15: phong trào cách mạng việt nam sau chiến tranh thế giới thứ nhất (1919-1925)</dc:title>
  <dc:creator>Windows User</dc:creator>
  <cp:lastModifiedBy>do cuc</cp:lastModifiedBy>
  <cp:revision>7</cp:revision>
  <dcterms:created xsi:type="dcterms:W3CDTF">2022-01-05T13:06:49Z</dcterms:created>
  <dcterms:modified xsi:type="dcterms:W3CDTF">2024-01-06T01:23:07Z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