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41"/>
  </p:notesMasterIdLst>
  <p:sldIdLst>
    <p:sldId id="256" r:id="rId7"/>
    <p:sldId id="257" r:id="rId8"/>
    <p:sldId id="258" r:id="rId9"/>
    <p:sldId id="447" r:id="rId10"/>
    <p:sldId id="497" r:id="rId11"/>
    <p:sldId id="505" r:id="rId12"/>
    <p:sldId id="498" r:id="rId13"/>
    <p:sldId id="494" r:id="rId14"/>
    <p:sldId id="506" r:id="rId15"/>
    <p:sldId id="500" r:id="rId16"/>
    <p:sldId id="501" r:id="rId17"/>
    <p:sldId id="502" r:id="rId18"/>
    <p:sldId id="507" r:id="rId19"/>
    <p:sldId id="504" r:id="rId20"/>
    <p:sldId id="508" r:id="rId21"/>
    <p:sldId id="503" r:id="rId22"/>
    <p:sldId id="509" r:id="rId23"/>
    <p:sldId id="510" r:id="rId24"/>
    <p:sldId id="511" r:id="rId25"/>
    <p:sldId id="512" r:id="rId26"/>
    <p:sldId id="534" r:id="rId27"/>
    <p:sldId id="530" r:id="rId28"/>
    <p:sldId id="469" r:id="rId29"/>
    <p:sldId id="535" r:id="rId30"/>
    <p:sldId id="536" r:id="rId31"/>
    <p:sldId id="523" r:id="rId32"/>
    <p:sldId id="537" r:id="rId33"/>
    <p:sldId id="533" r:id="rId34"/>
    <p:sldId id="476" r:id="rId35"/>
    <p:sldId id="450" r:id="rId36"/>
    <p:sldId id="485" r:id="rId37"/>
    <p:sldId id="486" r:id="rId38"/>
    <p:sldId id="487" r:id="rId39"/>
    <p:sldId id="4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E451-0E51-409D-838F-3A4DBE25145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EBB0-9B08-4765-B925-E4A019881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4A6A828-EEDA-4264-BAE7-5CC90BE9A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E6990-F37F-4F56-9C0F-FB65C530F9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9DFA8C-8318-49C1-A9AB-1521FFA41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381000"/>
            <a:ext cx="7178675" cy="4038600"/>
          </a:xfrm>
          <a:ln>
            <a:solidFill>
              <a:srgbClr val="0000CC"/>
            </a:solidFill>
          </a:ln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7229787-8C69-41F7-BDA1-689FA3243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BD50-051A-4D0E-9D98-0753D4FED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C81F2-0225-485E-9E15-30C026EA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6D21-3D45-43AC-AABE-14F6A302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27279-B6A3-4F06-88E5-491577FF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DDD0-6397-413E-AFD8-72555C48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0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D106-945A-417A-A502-614EF64C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BE449-882E-4D93-9D63-8AF24A88E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1E40-22BA-40F2-86D5-57326B6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A8DF-17CE-4E4C-8167-A5E6AA00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88A0-7D1F-4F60-86C5-2DF57DBE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04A4B-D25B-4C14-9A7B-2971DBD6C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E4CE4-AFAF-44BD-B04C-5A75F1B95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5EFB-E7BE-47E7-B8E9-6A5E2308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02FC-7814-4B2D-94CC-84C9ACD9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5756F-B063-461D-A2FE-01722EE3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DF5ECC-7185-41D0-A0EB-0CDF0FB03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27E21-A120-4BC2-AF85-386D3B27B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31D99-F8DE-466E-A3CA-0426D85BB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09B64-9055-4D91-964F-F0DBE3319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21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1989B-7B1B-447F-8124-76AD1F84E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5C88D-3736-441B-8CFE-2E1297D29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D807E-49C7-4D7E-ADA6-711A12262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950C2-7060-4E2F-AAF2-42E46EEC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918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4646C-4666-4203-9586-5AAC1FEAA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FD7C8-6E61-4D82-BE97-DB8A04275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F1E390-F489-4B20-AA76-A832E42D6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6C3DB-92B7-4B51-8CCF-5ABFC4610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742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40488-64AC-481E-8202-A71BD35C2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AE6A3-3168-42D0-B0B4-255894D20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68DEA-7F31-4340-977B-318445E6E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08BDF-4CB0-4E54-9150-103BE6B80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4982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BA97D5-B914-4099-A0F6-0FB890EEA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08F370-D846-4337-B540-9C55F292B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F1FC83-228C-4234-B66E-39596FC62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80ED5-A74A-4202-B850-798DD78F8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179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2787E8-17E3-48CD-9A35-ED47B63D3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D109EE-46A3-42FF-86A1-1C17C4221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5DD310-4F18-489B-A017-CB28856EF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FD5F-D7C4-4C51-A114-3B51AA9F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6933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8EF22D-4BB8-4514-8903-58214E75F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1EE82C-005D-4EC0-ADB4-BA1A79B07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B2EFA8-18F5-42DD-8703-169C77387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6F4CE-F71A-4707-A468-F77A9454E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577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1155E-6795-4802-9B94-E65800AE1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700C9-E9B5-49EF-898F-BA7A132A3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96988-5044-495C-877A-4F85BDE96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58ED9-960F-4B99-967F-B07C3E4E9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514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7A6E-5223-4C93-A055-015C061D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666B-39EB-4D15-9EBA-7D5B18A5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CDA8-B48C-4410-97FE-84D278C9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1ED7-1AAB-4000-8A4A-E222DAAA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43B65-0FEF-4006-94CC-20E26333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DEBDF-81C6-4671-B5A4-3C6311FCA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5474C-1856-4DB0-B85B-DA4CFF94B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D67DA-38FA-42D7-929E-5EEE3B870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8B87-8D5D-466A-8FD6-CAFED59E6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922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13D78-1647-4C4E-818D-41452BFD5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7F5961-C3C4-4D09-A675-A4C8F457C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C997D-380D-4F1E-8E6D-0EDAE84F5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5F0E1-BAFB-458A-A494-9A056CFEE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584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D28A0-41AC-4287-996A-528665081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56F79-EC8A-40B1-A97A-0B9BC12C2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1D9D29-4D8A-4078-9DD2-189BA05A8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66535-BC03-4F74-B581-490367A14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484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ED0E33-C061-4538-BCB1-09506931F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698268-899A-4AEE-977B-86C4972D8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2610B1-7AEF-466C-B5C5-3C9D87A73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AE546-6593-47B8-866A-288E2C60D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4392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A19E1-ED6F-40E6-8273-D1297F32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A13C-E244-48B3-90CB-E79E9CC3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7908-8B81-48D0-B594-2ED114A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9560-6115-43CF-9E4F-D3A2CAB0A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88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F679-CCD5-4D10-9F41-F133866B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0268-15A1-4390-BD5C-AD9073DD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D555-80FD-4E4A-955D-F9AEEEB7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B39-0791-4B35-A5CA-E93B088D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52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07BEC-CDEE-499D-935F-6A52FEC4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9ABF-F880-419A-BC1A-E5623085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8796-0433-446A-8A43-D18B5233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21E6-0F28-4B0A-8FB7-A23BFAFBB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901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AB250C-C4D5-48BB-A2B7-001138BA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503302-F9E9-4253-A305-5538FFD9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96B3A-3006-4BCC-B62F-ABE3AE30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9919-07FF-497B-B9B4-1BD30CE3E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24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D2F7FE-0B59-44CE-B7ED-47D96EB9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459D8E-C464-409D-B8A2-C5882B9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A33DFA-3BC2-49ED-AB98-EEC8D036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CCE1-E15F-46AD-A0BF-3321271C8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02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75AD1C-966F-40D9-AF44-03B8A176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38A637-F9C0-4B0E-AE7B-3FB7191F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B68DBD-1F2C-40A0-A376-1BDA54A8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B14D-6C88-4C81-AC97-E087D17E4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58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AD1-BC53-4CAE-A59D-57A5C8D6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BEA6F-832B-4803-AC59-B3C422C14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D757-60E4-4418-A5EB-7A7A3D54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5DECD-79F6-4C9F-B478-27C892C1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7E9D-5D33-469E-8D74-A248EB12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2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0C49C4-CD59-4EC1-BC27-A4BA31E5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53633B-D916-4528-AC27-BD20308F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4F586E-D816-4E69-85E3-15FC893E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05DE-D30B-4427-A8BC-4AADEAF4E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25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49C51-2905-4699-B449-CE175A38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66F63-5321-4B51-B8AD-13582935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788DD-499D-45A3-A899-92CEC88E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A403-91D7-4DC0-8040-98AA056C6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1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FA5D5-7ADD-433E-838E-17C0FB49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7FAF6-3A8E-4EB9-971D-B3F3D5D3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FFE9F9-254F-40AF-9106-0D47CEAB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5B94-69E9-4839-A708-466E9E197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800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2D29-6E26-429B-B295-F94E091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4FFE-2859-4F1C-93CD-7098DA3D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287E9-85C5-4BEA-980A-F78E6770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DA00-61BF-4FC6-A601-DA3F6327A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21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AB0A0-1B23-493D-8D47-132D43F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4411-8C01-4839-80D7-6ED1EEAB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7E6A-96D2-449B-A1A6-26534883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2F0D-A16D-47BE-9CE9-6A229F57C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56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21DBEC-5737-4A01-A21E-067C2CFF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52F265-3334-4552-8FF1-80159E2B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D9C7DB-F7AF-43FF-823E-0E66D236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6AAC-67EB-4733-ACE1-FD976EE85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96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4617-DEC9-4C90-B2AB-17CE48A8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2768-4190-47CD-A018-333235D9ADB5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BDEA-F11E-4E08-97B2-27538B97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F41F-2831-4088-8772-F4EAF480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A5E3-E065-4B88-9004-00C50C1FC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4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9FDA-97BE-4A83-9314-13868E61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C95B-8B1C-4FA8-A4E6-8687443F9EC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344A8-3E0A-4777-B7E7-559C289D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7A39-4E8E-4691-848D-6A74EF55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39F-7581-478F-B8F2-CEA7625B1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12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983A4-6FA2-4F55-B340-839AEC8D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74CB-0D75-418B-B488-9B8F454667BA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F663-6AA5-4FB5-93F2-C7123A21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A2D62-C437-4013-923A-44FD347D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EE69-9EA6-4B2D-AF98-7615F8148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6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1ADB83-D246-43C7-B621-539784D9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ACA-FD3A-4245-BE81-70C6C217CD1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87CDD5-CDB6-4E35-B081-A2BFD577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10A5CE-C8AA-41B8-960B-33747F77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E6ED-6630-4924-8DCE-1E34F7B2B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0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EA95-7039-4AB1-9901-182FAB33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BFC3B-049F-4A97-AFD9-0DC69E23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F2112-0A7C-42B1-B6C4-F74C374B9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6024E-6041-42AA-9251-3A70FFCF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1370E-9369-43D6-BA3B-069E48F5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4E593-8EA2-4F26-BD55-8EA72ACB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3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19C981-FE4D-4F9D-9F3C-02F0EDA5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827E-81D3-4E5E-869F-62494388751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95000-BFFF-40C4-BC86-B61C7BD7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358B93-154E-4D0C-B717-74761101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E4C0-EBBC-4276-81D5-10B33CE5A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2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18D4B5-A2DB-405F-B442-ACE6874D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EDEE-1CF7-46CC-A257-221512AB9E93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8FADD4-E7C8-427A-9180-DB158ABC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1C3FFB-9D62-4BD5-8BBC-436FB56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999C-74B5-4910-8A41-A08C96953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91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15BBFD-F28C-40E5-8D4B-6D2DA4CA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5284-1C9E-4AA7-AE8F-4A202123517C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E89B10-D2D3-419C-B015-9730D3FA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00C52F-1873-46B1-A424-2F455D8C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D191-8A47-4B47-A784-29F0BA348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181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7A3010-DCD0-4CE0-842C-BAED1F40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2C41-E35F-4BCB-8B4D-C9DBEBC8F944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3B4CCC-DDAF-4549-95B6-1D5106E0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9800F8-1D0F-4220-B77D-25B7340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C509-C81B-4F8C-A1CD-D9E0E5D05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01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A20348-CD6C-433A-95F0-7D7BD2C8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F292-AF56-45DB-871A-5B67F5E1989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58D78-C454-4F2B-BA12-9FC6755E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64989C-5C16-4491-94CA-293744C1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B8CD-638F-4835-B918-0118EB685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86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ECCB-D8F0-4A5A-BCA7-8B5CED60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D7C9-71B9-4359-8A56-67AECE1BB419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145B-B51D-4A69-BDEC-8B3C4D23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3C72-412F-439C-9DE0-2C39ECE7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CF58-8F8E-4DA0-97BD-C2BA57FF8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7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121C-D9A0-4F60-A6F6-6442F5F4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C79D-EAD8-4D55-B7AC-14349E6CC08A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B6E46-3B27-4E0B-B190-C852055E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31A6-CDA1-42CA-83C2-9C63F94B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6763-EBE2-49D4-BCC0-8548A71B9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3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CACAC-E9D5-44CE-86A9-49E74EB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B6F2-632B-4B40-AEEE-992E9C87C4F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2AD12-01A2-4B96-B135-B2278ED9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A220-3AFF-4CE1-B5E1-67F6D1E8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C0AE-BA42-49BC-9255-A2DAA950C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38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E268-CA10-492B-ACBB-187A11BF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E737-6E83-471A-AE8C-D74236574F6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9141-25E7-482B-AD5C-A5279D96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CACC-9C3B-499B-9F2A-D91EFC92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DA74-C3D4-49DC-80D9-7FF922EBE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198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BC8C-300D-4AD8-8174-AB705E6D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7C5D-FDC8-4154-BBE7-392438E6D2C3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41841-3151-4DEA-9FFD-7A16FAF6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F22D-D623-4387-B4D1-5A1D9C23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860A-EED6-4A3C-ACBE-7DDE64CD7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5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E82B-2BD8-4C16-8C8D-8FDD781A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75D95-57D7-4016-8D60-4399D940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EE72F-2371-47A3-9F93-8CD0A97F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E5600-CF8E-4E5C-A9BE-8159E726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E6AA7-20AD-43F8-A9B1-997B2A9B8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E9695-C666-48EE-A1BD-B6C932A8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C53C3-CB35-49BA-A6F0-451E3C3F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53B69-809F-4F68-95CB-8554D157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3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E8C04-8449-40A6-904F-D0428AA7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4B61-7E61-40BA-8A8D-F77BD4533C3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80DAF7-9CAF-43FD-98D9-EAC44192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5C976A-CF50-4C57-8D34-3BF908D8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811B-47AD-4FE2-848C-A67BF7D20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043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D1C1B4-2DE1-409B-A74F-101C729D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A56A-D4B1-498B-90EA-B1BAFE733ADD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B02060-0C52-4C5A-B8E1-13F6CEE0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BAA2B9-0E6B-4AB4-BC1E-8D5F8615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0122-F18C-490E-8C7C-75A057DEF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47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9B72D1-3AA8-4CF7-8E0A-9FFFEED1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7AC2-9620-42F2-9455-49568066F56B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50FBAA-D90A-447F-A42F-0D1756CD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4726E-744E-4B24-B7ED-F065C724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21B0-AC93-462B-BF75-749262219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90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8623D9-62FE-4594-821F-569964F7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0381-5C53-4A7D-B2DC-2A325920BC91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0738C8-12EB-4C2C-AD45-1D89A4CD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6B1645-C6E3-40E7-AC84-F8186831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34BF-8874-44A6-9360-D1E0131A2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21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3E4025-251F-4173-854D-B0480EC6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719B-1B5F-4E69-8E1F-E766D88B8EF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E366E2-38AA-407D-864F-17C78FCC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4E689F-60EA-4ADD-8669-DE871E69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6531-06F7-4F2F-AC80-ABE854890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51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FB2617-3EE2-4420-9F46-9B2A681C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7923-85B6-45C7-80E6-8C7888825B43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D8BEE-2D2C-49AC-8B1D-DB2EE4AA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D8EA6D-0DE1-4D8B-8BB2-52C9BEA2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DFD4-855B-4D5E-8CBB-A1D25139C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54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5B2E-B997-422F-B44C-D3DA1620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3F7E-B897-4A55-A3E3-E8A0AA7B1914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9E12-3D34-43B7-90F9-ECCDD02A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00F2-75FA-4121-86C7-F114FC27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9A13-672C-4841-9DC3-8B806CD51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117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725A-8986-4AD1-8AA5-020F6803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A021-A478-4331-9270-913FC884740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5223B-0D47-4BF8-8A3E-EF8C6ED2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9D008-B1E3-4DB9-9262-5D34D797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4C27-3E5F-4478-B160-176125C54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35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E1D125-E9A9-47B8-97B6-1F80E35FA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114E06-D954-439C-B3D8-1CF42F0CD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0FA07-B95C-45B3-BA3B-4DB75BF93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5F36-1667-481B-9B86-EBF829AFE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66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3178F-92B0-4A04-A7B7-F7E99F3B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CBBF-F375-4088-957B-F0DDF7762CE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E3CE-FA12-4BA0-8D53-EDB41BB8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3E42-223C-42FA-913F-FB3C05FE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1BC2-A26C-4EF2-92E4-C8ED3F6F7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74FD-F431-41AC-8551-E7E30AFA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2BD65-AFD2-452A-82C0-C26FA86D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22594-5C63-4872-9DA5-8B98D6E0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6886-2E69-40C0-A83B-89C45D16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1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701F-D624-4453-8247-52BA0EB6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3F1B-756C-47A6-9C77-FC7317BD53B4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608F6-5170-4C14-8CF0-D3818477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2162-0DF7-4D5B-8B87-1B30612B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88CE-C811-4A75-87F3-3A4488F66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42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4BBF6-DE3E-432C-B2EE-F794A9D6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44C-37E4-4F5B-A5F8-7AAF8A6BA2FA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E3671-6049-42DA-ADBF-1B851C17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AF07F-8DB6-4538-9A75-5A3EB329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A318-9A6D-448C-826D-17D1A5553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18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6C05CB-0BAC-4F70-9BBE-10FD452E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91FF-9332-4BBF-9AC2-DF1D06069E4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7AF9DA-F6D2-466A-BF94-6260BCC5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342D-AAFD-4E3E-B1D4-70735020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F74A-EECA-436F-9545-A2A66F387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90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EFB3A7-661D-4514-BF92-66A154DB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5F1F-1FFF-43E7-BA0C-3DC5C90E6D6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1FF20C-BE29-44AB-9166-DEF2EA58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7EA92-93E2-4679-A2A6-5F056B8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B578-4B18-4AE7-87EA-3FE2555C5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5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353576-5444-45B8-8D1C-5F55B332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0C54-4594-48CD-A3DD-32D941FEF17A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DEA4C5-E3A0-4300-8309-DBADBD87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C9D314-C08E-43E0-823C-846D7E40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1CE2-FC43-48F4-A768-120FC64B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17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32DD39-3EF0-4B96-AEEE-B97FF23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C91D-EC81-4F58-BB07-23C4C7843F14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B3E954-FDE1-4502-8C8D-0ABB9AB4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690D7E-3A42-4B70-BA21-6EDA8520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1D71-71FE-471A-B831-17208366C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7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FE46B-558D-47CA-AC47-A0B7C071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CBE4-B8A9-4CD7-B82D-5129ADF99BA9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3E9060-D960-4D11-BDAB-146762E4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93A1A-0F7D-4164-91D8-172BB58A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17BD-B6BC-4555-B09E-5662D8606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95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76971F-9F5D-43BB-9065-78A5D7C0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21A7-25CC-4611-B157-C080278CDC4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F47476-0DAD-48A5-B741-D56DFDCE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D1607-DF9A-4E75-8C50-C70ECD30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5987-2238-4200-97E0-6EBA3DEA4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025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E6E3F-A40E-49C9-A751-76CB07E7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5B05-E985-4865-9D51-CF887634AAD9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8F74-5735-4A47-A96D-064E9488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6556-5518-454F-92D7-C5875255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359D-37A9-49CE-9E2E-A76ADAF19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757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9540-074D-4FFC-B152-96B31FC4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A287-0A5B-4B63-91C1-97E757A53892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89DFA-1C86-4DF7-B615-BEEB8641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A083-501E-48CC-AEE0-2E3257C7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6C16-659B-455F-B150-C4BE0758E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98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57526-293A-44B9-8551-AF024284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A6596-6052-4B82-8815-35482ECA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92B24-433A-4314-958D-4D4BF799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CA29-CC6A-4590-9CAC-9F7A44C1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3E2E-0276-4F12-AA41-A52C6FAAB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CD346-B8D8-4520-985E-EE8FAA44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5B5D8-08B4-4597-ACF4-7D16CE64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248E4-9DA8-461C-9F83-09DFA94A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72BEB-B79F-4EF1-84B9-1C2FA4E9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0458-8783-492F-8834-428B9F13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45558-7241-4047-8535-C409BBAC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88FCA-F4BD-42CE-B84B-ECEA43B9B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5ED6C-8887-4E82-AAB2-3F29F1EF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A92D3-158C-47DC-A83F-FEEBD680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80182-1A02-4786-AC1A-9C783A1B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F8834-E8E4-492D-B736-63B91BC7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0D73-0414-48B2-9261-E2B78A2D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ACD5-8632-47CE-AA56-B9B598155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3855-806E-4995-8C71-94835758E865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D09F-6DBD-4279-BA55-32ACDCD09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4FD7-E4E8-4908-A586-AB4F14445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9928-1470-4FB9-A81E-E96CDEBF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9434F7-A3E4-4E54-8B18-D70730DB9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7D2ABB-16A1-4DAF-908F-7B806761D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45EBCF03-9E0B-4D19-8816-712C61CD9C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DF891D19-1620-4B9F-B1CA-08BBB2769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5CD6C1D5-0F1A-4B5A-94CA-1BA2C07D09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20EFEF8-2084-4F9E-9C1B-D5D52245D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3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61FFCD8-CEA3-4657-B1C4-B0ADDC3082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E428A14-DA46-438F-966F-5F17EB28B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D672-CDE2-4448-8491-DA7BF67F7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C2D8-E434-4394-849E-E35F35D97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3166B-599A-45F3-A4B2-900232361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740E35-4889-4EE7-A6CA-BD13EE7A9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F6029F1-4CC5-46A2-A94B-F134F6EFC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264676D-B408-465F-B57E-6752F1017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835BB-46D8-499C-9794-64B55F5B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C4BBD8-0537-40E8-99B7-CA8A3F281B5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60F1-65AA-4123-8612-78DE7D81A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AFE65-9118-4087-A4B4-9B6119126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94A5D5-7B85-4397-A6F2-1435CEF09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2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5848A52-DF0F-4B90-8A24-97B86EF46D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C04349B-5D2B-494E-B76F-913BF6548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2A538-D17D-495E-B925-B5EA566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474A98-10ED-4F66-A76B-8CFD641994B1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425C6-3D27-454C-86B4-466D77756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F55F-6E29-4062-BDDD-43761825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3B0EF-D993-4C35-8E16-6E276FAAB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6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F9AB4E-FB7C-4B34-815C-C2102F0192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03C626-3093-4441-8754-F7E5E3F58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AA3E-F1CA-4AF6-92EF-A2B4CEFAF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798B558-1095-4F1A-8C69-85E4580629C2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5F7E-7E9D-4D8D-8FF4-E9D2F436A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9335-5D7F-460C-A7AF-EFF0E83F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E308AD-54FE-4100-8C99-E6D1E2339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audio" Target="../media/audio4.wav"/><Relationship Id="rId18" Type="http://schemas.openxmlformats.org/officeDocument/2006/relationships/image" Target="../media/image36.gif"/><Relationship Id="rId3" Type="http://schemas.microsoft.com/office/2007/relationships/media" Target="../media/media2.WAV"/><Relationship Id="rId21" Type="http://schemas.openxmlformats.org/officeDocument/2006/relationships/image" Target="../media/image39.gif"/><Relationship Id="rId7" Type="http://schemas.microsoft.com/office/2007/relationships/media" Target="../media/media4.WAV"/><Relationship Id="rId12" Type="http://schemas.openxmlformats.org/officeDocument/2006/relationships/audio" Target="../media/audio3.wav"/><Relationship Id="rId17" Type="http://schemas.openxmlformats.org/officeDocument/2006/relationships/image" Target="../media/image35.jpeg"/><Relationship Id="rId2" Type="http://schemas.openxmlformats.org/officeDocument/2006/relationships/audio" Target="../media/media1.WAV"/><Relationship Id="rId16" Type="http://schemas.openxmlformats.org/officeDocument/2006/relationships/image" Target="../media/image34.gif"/><Relationship Id="rId20" Type="http://schemas.openxmlformats.org/officeDocument/2006/relationships/image" Target="../media/image38.jpe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audio" Target="../media/audio2.wav"/><Relationship Id="rId5" Type="http://schemas.microsoft.com/office/2007/relationships/media" Target="../media/media3.WAV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audio" Target="../media/audio1.wav"/><Relationship Id="rId19" Type="http://schemas.openxmlformats.org/officeDocument/2006/relationships/image" Target="../media/image37.jpe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3.xml"/><Relationship Id="rId14" Type="http://schemas.openxmlformats.org/officeDocument/2006/relationships/audio" Target="../media/audio5.wav"/><Relationship Id="rId22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AE675-37AF-4F9F-B490-82267931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458" y="38393"/>
            <a:ext cx="7182465" cy="897806"/>
          </a:xfrm>
        </p:spPr>
        <p:txBody>
          <a:bodyPr anchor="t">
            <a:normAutofit fontScale="90000"/>
          </a:bodyPr>
          <a:lstStyle/>
          <a:p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b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VIỆT NAM TỪ 1919 ĐẾN NAY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C06FBB-D54B-4B2D-9733-D14240B6293C}"/>
              </a:ext>
            </a:extLst>
          </p:cNvPr>
          <p:cNvSpPr txBox="1">
            <a:spLocks/>
          </p:cNvSpPr>
          <p:nvPr/>
        </p:nvSpPr>
        <p:spPr>
          <a:xfrm>
            <a:off x="1295400" y="1434904"/>
            <a:ext cx="9601200" cy="952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 TRONG NHỮNG NĂM 1919-1930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08587" y="2865760"/>
            <a:ext cx="9822426" cy="952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</p:spTree>
    <p:extLst>
      <p:ext uri="{BB962C8B-B14F-4D97-AF65-F5344CB8AC3E}">
        <p14:creationId xmlns:p14="http://schemas.microsoft.com/office/powerpoint/2010/main" val="23513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vietnam2">
            <a:extLst>
              <a:ext uri="{FF2B5EF4-FFF2-40B4-BE49-F238E27FC236}">
                <a16:creationId xmlns:a16="http://schemas.microsoft.com/office/drawing/2014/main" id="{F40DF918-E877-48B6-8A7F-61A17C26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>
            <a:extLst>
              <a:ext uri="{FF2B5EF4-FFF2-40B4-BE49-F238E27FC236}">
                <a16:creationId xmlns:a16="http://schemas.microsoft.com/office/drawing/2014/main" id="{B7C55745-EF52-4FED-BA1B-25A2F28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75" y="5630779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9">
            <a:extLst>
              <a:ext uri="{FF2B5EF4-FFF2-40B4-BE49-F238E27FC236}">
                <a16:creationId xmlns:a16="http://schemas.microsoft.com/office/drawing/2014/main" id="{E2E370D4-A21A-4283-A5B7-EB1E544A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16" y="607995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5689C65E-58ED-4036-9783-D02D3AF4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543" y="5362036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riềng</a:t>
            </a:r>
          </a:p>
        </p:txBody>
      </p:sp>
      <p:sp>
        <p:nvSpPr>
          <p:cNvPr id="15366" name="Text Box 11">
            <a:extLst>
              <a:ext uri="{FF2B5EF4-FFF2-40B4-BE49-F238E27FC236}">
                <a16:creationId xmlns:a16="http://schemas.microsoft.com/office/drawing/2014/main" id="{DB405246-946D-4C6F-A188-350EB97E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058" y="4653204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12">
            <a:extLst>
              <a:ext uri="{FF2B5EF4-FFF2-40B4-BE49-F238E27FC236}">
                <a16:creationId xmlns:a16="http://schemas.microsoft.com/office/drawing/2014/main" id="{64489CF1-D096-44E5-B8A7-0D8BB11BA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527" y="73183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77EE6A8C-E541-40E4-8E7E-16F9C651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1218406"/>
            <a:ext cx="1524000" cy="609600"/>
          </a:xfrm>
          <a:prstGeom prst="wedgeRoundRectCallout">
            <a:avLst>
              <a:gd name="adj1" fmla="val -68716"/>
              <a:gd name="adj2" fmla="val -8631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</p:txBody>
      </p:sp>
      <p:sp>
        <p:nvSpPr>
          <p:cNvPr id="15373" name="Text Box 21">
            <a:extLst>
              <a:ext uri="{FF2B5EF4-FFF2-40B4-BE49-F238E27FC236}">
                <a16:creationId xmlns:a16="http://schemas.microsoft.com/office/drawing/2014/main" id="{9B8AC058-E4E3-470A-825E-04EEADC5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416" y="835234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altLang="en-US" sz="1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Text Box 22">
            <a:extLst>
              <a:ext uri="{FF2B5EF4-FFF2-40B4-BE49-F238E27FC236}">
                <a16:creationId xmlns:a16="http://schemas.microsoft.com/office/drawing/2014/main" id="{D27077B4-B7C5-4438-A27E-E91763B1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16" y="563562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1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939D845D-C094-413A-A1A7-56CF8E1A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53987"/>
            <a:ext cx="2875547" cy="609600"/>
          </a:xfrm>
          <a:prstGeom prst="wedgeRoundRectCallout">
            <a:avLst>
              <a:gd name="adj1" fmla="val -71339"/>
              <a:gd name="adj2" fmla="val 38308"/>
              <a:gd name="adj3" fmla="val 16667"/>
            </a:avLst>
          </a:prstGeom>
          <a:solidFill>
            <a:srgbClr val="FFFF00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vonphơram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6" name="AutoShape 24">
            <a:extLst>
              <a:ext uri="{FF2B5EF4-FFF2-40B4-BE49-F238E27FC236}">
                <a16:creationId xmlns:a16="http://schemas.microsoft.com/office/drawing/2014/main" id="{C2CA5070-4B88-4EB0-870A-6EAE856D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949218"/>
            <a:ext cx="1371600" cy="307975"/>
          </a:xfrm>
          <a:prstGeom prst="wedgeRoundRectCallout">
            <a:avLst>
              <a:gd name="adj1" fmla="val -64390"/>
              <a:gd name="adj2" fmla="val -175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Rectangle 16">
            <a:extLst>
              <a:ext uri="{FF2B5EF4-FFF2-40B4-BE49-F238E27FC236}">
                <a16:creationId xmlns:a16="http://schemas.microsoft.com/office/drawing/2014/main" id="{46928E46-55C6-4DA7-9F34-76C2C6A6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7" y="2570288"/>
            <a:ext cx="4908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TextBox 18">
            <a:extLst>
              <a:ext uri="{FF2B5EF4-FFF2-40B4-BE49-F238E27FC236}">
                <a16:creationId xmlns:a16="http://schemas.microsoft.com/office/drawing/2014/main" id="{E47A6EED-E76C-4CB0-BCB7-1A20635B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3502026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sa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5" grpId="0" animBg="1"/>
      <p:bldP spid="8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ỏ than Mạo Khê thời thuộc Pháp.jpg">
            <a:extLst>
              <a:ext uri="{FF2B5EF4-FFF2-40B4-BE49-F238E27FC236}">
                <a16:creationId xmlns:a16="http://schemas.microsoft.com/office/drawing/2014/main" id="{A8FD38C1-9FD3-45B3-B5CF-5679F0EA5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1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mothanNongSon.jpg">
            <a:extLst>
              <a:ext uri="{FF2B5EF4-FFF2-40B4-BE49-F238E27FC236}">
                <a16:creationId xmlns:a16="http://schemas.microsoft.com/office/drawing/2014/main" id="{26953A66-2193-48F9-B58D-76CD69F6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0"/>
            <a:ext cx="6210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E514CD9A-1914-4439-ADF9-C73B15D2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5868"/>
            <a:ext cx="5981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than Mạo Khê (Quảng Ninh) thời Pháp thuộc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6038A507-F99B-4AFA-871C-E9D0655F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1512"/>
            <a:ext cx="609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)</a:t>
            </a: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17CD37CB-08D5-4551-85B1-2D5E0C0F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657600"/>
            <a:ext cx="7429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8">
            <a:extLst>
              <a:ext uri="{FF2B5EF4-FFF2-40B4-BE49-F238E27FC236}">
                <a16:creationId xmlns:a16="http://schemas.microsoft.com/office/drawing/2014/main" id="{FE3EFDBC-27AA-443D-ADFE-998C140A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6381750"/>
            <a:ext cx="7429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ranh1">
            <a:extLst>
              <a:ext uri="{FF2B5EF4-FFF2-40B4-BE49-F238E27FC236}">
                <a16:creationId xmlns:a16="http://schemas.microsoft.com/office/drawing/2014/main" id="{62D6EF8C-FC71-47F8-8316-DEC59446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762000"/>
            <a:ext cx="436562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AutoShape 8">
            <a:extLst>
              <a:ext uri="{FF2B5EF4-FFF2-40B4-BE49-F238E27FC236}">
                <a16:creationId xmlns:a16="http://schemas.microsoft.com/office/drawing/2014/main" id="{B8289955-6CB3-45BB-B2AC-0325D81EB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85800"/>
            <a:ext cx="3200400" cy="609600"/>
          </a:xfrm>
          <a:prstGeom prst="wedgeRectCallout">
            <a:avLst>
              <a:gd name="adj1" fmla="val -14139"/>
              <a:gd name="adj2" fmla="val 119532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pyramid carving">
            <a:extLst>
              <a:ext uri="{FF2B5EF4-FFF2-40B4-BE49-F238E27FC236}">
                <a16:creationId xmlns:a16="http://schemas.microsoft.com/office/drawing/2014/main" id="{398232A1-6B9F-4996-9077-F47DB9B2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47800"/>
            <a:ext cx="3254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>
            <a:extLst>
              <a:ext uri="{FF2B5EF4-FFF2-40B4-BE49-F238E27FC236}">
                <a16:creationId xmlns:a16="http://schemas.microsoft.com/office/drawing/2014/main" id="{81070245-813E-4AF9-A621-233921F1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209800"/>
            <a:ext cx="2286000" cy="609600"/>
          </a:xfrm>
          <a:prstGeom prst="wedgeRoundRectCallout">
            <a:avLst>
              <a:gd name="adj1" fmla="val -55833"/>
              <a:gd name="adj2" fmla="val -104690"/>
              <a:gd name="adj3" fmla="val 16667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227" name="Picture 11" descr="pyramid carving">
            <a:extLst>
              <a:ext uri="{FF2B5EF4-FFF2-40B4-BE49-F238E27FC236}">
                <a16:creationId xmlns:a16="http://schemas.microsoft.com/office/drawing/2014/main" id="{E4441567-1C08-4028-934E-3731E0AB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12">
            <a:extLst>
              <a:ext uri="{FF2B5EF4-FFF2-40B4-BE49-F238E27FC236}">
                <a16:creationId xmlns:a16="http://schemas.microsoft.com/office/drawing/2014/main" id="{A75E23DB-1B69-46D6-BA12-1C191F71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476500"/>
            <a:ext cx="1676400" cy="685800"/>
          </a:xfrm>
          <a:prstGeom prst="wedgeRoundRectCallout">
            <a:avLst>
              <a:gd name="adj1" fmla="val 103174"/>
              <a:gd name="adj2" fmla="val -84393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229" name="Picture 13" descr="pyramid carving">
            <a:extLst>
              <a:ext uri="{FF2B5EF4-FFF2-40B4-BE49-F238E27FC236}">
                <a16:creationId xmlns:a16="http://schemas.microsoft.com/office/drawing/2014/main" id="{EDAA47B0-341F-463D-91FF-D29BDF6E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11" y="3848100"/>
            <a:ext cx="306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pyramid carving">
            <a:extLst>
              <a:ext uri="{FF2B5EF4-FFF2-40B4-BE49-F238E27FC236}">
                <a16:creationId xmlns:a16="http://schemas.microsoft.com/office/drawing/2014/main" id="{119C424C-13B4-4B81-88EA-48FB9A00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306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>
            <a:extLst>
              <a:ext uri="{FF2B5EF4-FFF2-40B4-BE49-F238E27FC236}">
                <a16:creationId xmlns:a16="http://schemas.microsoft.com/office/drawing/2014/main" id="{E5D48244-7F20-4DF1-820D-070342CF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791200"/>
            <a:ext cx="3565358" cy="685800"/>
          </a:xfrm>
          <a:prstGeom prst="wedgeRectCallout">
            <a:avLst>
              <a:gd name="adj1" fmla="val -1133"/>
              <a:gd name="adj2" fmla="val -124476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2" name="Picture 16" descr="pyramid carving">
            <a:extLst>
              <a:ext uri="{FF2B5EF4-FFF2-40B4-BE49-F238E27FC236}">
                <a16:creationId xmlns:a16="http://schemas.microsoft.com/office/drawing/2014/main" id="{7B86E290-9E62-4A94-BF9A-04D9A8A6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AutoShape 17">
            <a:extLst>
              <a:ext uri="{FF2B5EF4-FFF2-40B4-BE49-F238E27FC236}">
                <a16:creationId xmlns:a16="http://schemas.microsoft.com/office/drawing/2014/main" id="{6CC44F45-B3DF-4C8E-88C9-8C44EF96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821" y="4533900"/>
            <a:ext cx="1676400" cy="685800"/>
          </a:xfrm>
          <a:prstGeom prst="wedgeEllipseCallout">
            <a:avLst>
              <a:gd name="adj1" fmla="val -76922"/>
              <a:gd name="adj2" fmla="val -64133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21" name="TextBox 19">
            <a:extLst>
              <a:ext uri="{FF2B5EF4-FFF2-40B4-BE49-F238E27FC236}">
                <a16:creationId xmlns:a16="http://schemas.microsoft.com/office/drawing/2014/main" id="{5522BD66-C5D6-4CA8-B89F-80263A714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80" y="2894013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pyramid carving">
            <a:extLst>
              <a:ext uri="{FF2B5EF4-FFF2-40B4-BE49-F238E27FC236}">
                <a16:creationId xmlns:a16="http://schemas.microsoft.com/office/drawing/2014/main" id="{7F717454-FFB6-451D-B1C3-4E55EFC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2095500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2">
            <a:extLst>
              <a:ext uri="{FF2B5EF4-FFF2-40B4-BE49-F238E27FC236}">
                <a16:creationId xmlns:a16="http://schemas.microsoft.com/office/drawing/2014/main" id="{3BC7B5A1-1358-4F81-9EAA-193FEFCF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023" y="3276600"/>
            <a:ext cx="1676400" cy="685800"/>
          </a:xfrm>
          <a:prstGeom prst="wedgeRoundRectCallout">
            <a:avLst>
              <a:gd name="adj1" fmla="val 79251"/>
              <a:gd name="adj2" fmla="val -156908"/>
              <a:gd name="adj3" fmla="val 16667"/>
            </a:avLst>
          </a:prstGeom>
          <a:gradFill rotWithShape="1">
            <a:gsLst>
              <a:gs pos="0">
                <a:srgbClr val="00FFCC"/>
              </a:gs>
              <a:gs pos="50000">
                <a:schemeClr val="bg1"/>
              </a:gs>
              <a:gs pos="100000">
                <a:srgbClr val="00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Vinh: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diêms</a:t>
            </a:r>
            <a:endParaRPr lang="en-US" b="1" i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  <p:bldP spid="9228" grpId="0" animBg="1"/>
      <p:bldP spid="9231" grpId="0" animBg="1"/>
      <p:bldP spid="923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339612" y="2863558"/>
            <a:ext cx="1981104" cy="230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03D436B-2E39-4DE4-8FE8-1CD6F710DDDD}"/>
              </a:ext>
            </a:extLst>
          </p:cNvPr>
          <p:cNvSpPr/>
          <p:nvPr/>
        </p:nvSpPr>
        <p:spPr>
          <a:xfrm>
            <a:off x="4940969" y="1403639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357237"/>
              <a:gd name="adj4" fmla="val -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03D3709-88B8-4426-986C-CB17B874E35B}"/>
              </a:ext>
            </a:extLst>
          </p:cNvPr>
          <p:cNvSpPr/>
          <p:nvPr/>
        </p:nvSpPr>
        <p:spPr>
          <a:xfrm>
            <a:off x="4940967" y="230269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237135"/>
              <a:gd name="adj4" fmla="val -2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B360F36-F4AB-49FA-AB41-A225D4699C64}"/>
              </a:ext>
            </a:extLst>
          </p:cNvPr>
          <p:cNvSpPr/>
          <p:nvPr/>
        </p:nvSpPr>
        <p:spPr>
          <a:xfrm>
            <a:off x="4940967" y="3201743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112500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3260320-A440-4F31-B7A0-872741B91E8B}"/>
              </a:ext>
            </a:extLst>
          </p:cNvPr>
          <p:cNvSpPr/>
          <p:nvPr/>
        </p:nvSpPr>
        <p:spPr>
          <a:xfrm>
            <a:off x="4940967" y="417050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27997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806D52A-E190-4D4D-B795-E285F1B43707}"/>
              </a:ext>
            </a:extLst>
          </p:cNvPr>
          <p:cNvSpPr/>
          <p:nvPr/>
        </p:nvSpPr>
        <p:spPr>
          <a:xfrm>
            <a:off x="4940966" y="5100400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154898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5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93C3-2F53-4BC3-A1AC-AAFA508E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43600" cy="63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00B6C-BA2B-4F06-8F36-F15A2AB8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0"/>
            <a:ext cx="6248400" cy="63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9">
            <a:extLst>
              <a:ext uri="{FF2B5EF4-FFF2-40B4-BE49-F238E27FC236}">
                <a16:creationId xmlns:a16="http://schemas.microsoft.com/office/drawing/2014/main" id="{0AF30032-F47E-4A5D-9156-5DF34D76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57" y="6334125"/>
            <a:ext cx="434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1926</a:t>
            </a:r>
          </a:p>
        </p:txBody>
      </p:sp>
      <p:sp>
        <p:nvSpPr>
          <p:cNvPr id="11273" name="TextBox 11">
            <a:extLst>
              <a:ext uri="{FF2B5EF4-FFF2-40B4-BE49-F238E27FC236}">
                <a16:creationId xmlns:a16="http://schemas.microsoft.com/office/drawing/2014/main" id="{79F654FE-6D3F-4AC0-99CF-C9E165D8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56" y="6334125"/>
            <a:ext cx="442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339612" y="2863558"/>
            <a:ext cx="1981104" cy="230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03D436B-2E39-4DE4-8FE8-1CD6F710DDDD}"/>
              </a:ext>
            </a:extLst>
          </p:cNvPr>
          <p:cNvSpPr/>
          <p:nvPr/>
        </p:nvSpPr>
        <p:spPr>
          <a:xfrm>
            <a:off x="4940969" y="1403639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357237"/>
              <a:gd name="adj4" fmla="val -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03D3709-88B8-4426-986C-CB17B874E35B}"/>
              </a:ext>
            </a:extLst>
          </p:cNvPr>
          <p:cNvSpPr/>
          <p:nvPr/>
        </p:nvSpPr>
        <p:spPr>
          <a:xfrm>
            <a:off x="4940967" y="230269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237135"/>
              <a:gd name="adj4" fmla="val -2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B360F36-F4AB-49FA-AB41-A225D4699C64}"/>
              </a:ext>
            </a:extLst>
          </p:cNvPr>
          <p:cNvSpPr/>
          <p:nvPr/>
        </p:nvSpPr>
        <p:spPr>
          <a:xfrm>
            <a:off x="4940967" y="3201743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112500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3260320-A440-4F31-B7A0-872741B91E8B}"/>
              </a:ext>
            </a:extLst>
          </p:cNvPr>
          <p:cNvSpPr/>
          <p:nvPr/>
        </p:nvSpPr>
        <p:spPr>
          <a:xfrm>
            <a:off x="4940967" y="417050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27997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806D52A-E190-4D4D-B795-E285F1B43707}"/>
              </a:ext>
            </a:extLst>
          </p:cNvPr>
          <p:cNvSpPr/>
          <p:nvPr/>
        </p:nvSpPr>
        <p:spPr>
          <a:xfrm>
            <a:off x="4940966" y="5100400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154898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8" descr="buoi10">
            <a:extLst>
              <a:ext uri="{FF2B5EF4-FFF2-40B4-BE49-F238E27FC236}">
                <a16:creationId xmlns:a16="http://schemas.microsoft.com/office/drawing/2014/main" id="{CE58C9C4-07DD-440A-A040-F32880AF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>
            <a:extLst>
              <a:ext uri="{FF2B5EF4-FFF2-40B4-BE49-F238E27FC236}">
                <a16:creationId xmlns:a16="http://schemas.microsoft.com/office/drawing/2014/main" id="{6F7010AA-8E91-473C-A4EB-C6186BFC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3028950"/>
            <a:ext cx="259080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16" descr="220px-Mytho1">
            <a:extLst>
              <a:ext uri="{FF2B5EF4-FFF2-40B4-BE49-F238E27FC236}">
                <a16:creationId xmlns:a16="http://schemas.microsoft.com/office/drawing/2014/main" id="{9A722265-E74C-450F-A953-D77FC592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2" y="3428999"/>
            <a:ext cx="599974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9">
            <a:extLst>
              <a:ext uri="{FF2B5EF4-FFF2-40B4-BE49-F238E27FC236}">
                <a16:creationId xmlns:a16="http://schemas.microsoft.com/office/drawing/2014/main" id="{05911535-324D-49AF-9D31-D7E76719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6488113"/>
            <a:ext cx="217170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ue_train">
            <a:extLst>
              <a:ext uri="{FF2B5EF4-FFF2-40B4-BE49-F238E27FC236}">
                <a16:creationId xmlns:a16="http://schemas.microsoft.com/office/drawing/2014/main" id="{8B17952A-4496-49F3-90B1-A7B43310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72200" cy="3428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0" descr="Cầu Hàm Rồng.jpg">
            <a:extLst>
              <a:ext uri="{FF2B5EF4-FFF2-40B4-BE49-F238E27FC236}">
                <a16:creationId xmlns:a16="http://schemas.microsoft.com/office/drawing/2014/main" id="{A59B5B93-0D72-4CB2-AD0F-526D9B056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62303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11">
            <a:extLst>
              <a:ext uri="{FF2B5EF4-FFF2-40B4-BE49-F238E27FC236}">
                <a16:creationId xmlns:a16="http://schemas.microsoft.com/office/drawing/2014/main" id="{47E36292-CE0C-43FA-B9BC-69A5C95D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493" y="6309979"/>
            <a:ext cx="2382838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FA39906-05F4-4884-8289-331F90258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61341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1902</a:t>
            </a:r>
          </a:p>
        </p:txBody>
      </p:sp>
    </p:spTree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339612" y="2863558"/>
            <a:ext cx="1981104" cy="230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03D436B-2E39-4DE4-8FE8-1CD6F710DDDD}"/>
              </a:ext>
            </a:extLst>
          </p:cNvPr>
          <p:cNvSpPr/>
          <p:nvPr/>
        </p:nvSpPr>
        <p:spPr>
          <a:xfrm>
            <a:off x="4940969" y="1403639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357237"/>
              <a:gd name="adj4" fmla="val -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03D3709-88B8-4426-986C-CB17B874E35B}"/>
              </a:ext>
            </a:extLst>
          </p:cNvPr>
          <p:cNvSpPr/>
          <p:nvPr/>
        </p:nvSpPr>
        <p:spPr>
          <a:xfrm>
            <a:off x="4940967" y="230269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237135"/>
              <a:gd name="adj4" fmla="val -2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B360F36-F4AB-49FA-AB41-A225D4699C64}"/>
              </a:ext>
            </a:extLst>
          </p:cNvPr>
          <p:cNvSpPr/>
          <p:nvPr/>
        </p:nvSpPr>
        <p:spPr>
          <a:xfrm>
            <a:off x="4940967" y="3201743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112500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3260320-A440-4F31-B7A0-872741B91E8B}"/>
              </a:ext>
            </a:extLst>
          </p:cNvPr>
          <p:cNvSpPr/>
          <p:nvPr/>
        </p:nvSpPr>
        <p:spPr>
          <a:xfrm>
            <a:off x="4940967" y="417050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27997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806D52A-E190-4D4D-B795-E285F1B43707}"/>
              </a:ext>
            </a:extLst>
          </p:cNvPr>
          <p:cNvSpPr/>
          <p:nvPr/>
        </p:nvSpPr>
        <p:spPr>
          <a:xfrm>
            <a:off x="4940966" y="5100400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154898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8" descr="250px-T%E1%BB%9D_b%E1%BA%A1c_100_%C4%91%E1%BB%93ng_%C4%90%C3%B4ng_D%C6%B0%C6%A1ng">
            <a:extLst>
              <a:ext uri="{FF2B5EF4-FFF2-40B4-BE49-F238E27FC236}">
                <a16:creationId xmlns:a16="http://schemas.microsoft.com/office/drawing/2014/main" id="{7E9AD578-8E2B-4D02-B574-6E9AFA42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46496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9">
            <a:extLst>
              <a:ext uri="{FF2B5EF4-FFF2-40B4-BE49-F238E27FC236}">
                <a16:creationId xmlns:a16="http://schemas.microsoft.com/office/drawing/2014/main" id="{329AE386-0524-446C-B4A0-CCB67462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400801"/>
            <a:ext cx="63246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556" name="Picture 25" descr="1d12_b">
            <a:extLst>
              <a:ext uri="{FF2B5EF4-FFF2-40B4-BE49-F238E27FC236}">
                <a16:creationId xmlns:a16="http://schemas.microsoft.com/office/drawing/2014/main" id="{4D697CB7-C374-4758-AAB3-05E73CFD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8" y="3648076"/>
            <a:ext cx="5727032" cy="2673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514408567_089063abea_o">
            <a:extLst>
              <a:ext uri="{FF2B5EF4-FFF2-40B4-BE49-F238E27FC236}">
                <a16:creationId xmlns:a16="http://schemas.microsoft.com/office/drawing/2014/main" id="{A4999D49-F621-44E0-B5DF-F20FDF27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2" y="152400"/>
            <a:ext cx="867000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1E0C04C4-9931-4904-9C04-C5D5D51A3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635" y="2867026"/>
            <a:ext cx="3962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7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195233" y="1211221"/>
            <a:ext cx="9512096" cy="82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CH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ƠNG TRÌNH KHAI THÁC THUỘC ĐỊA LẦN THỨ HAI CỦA THỰC DÂN PHÁP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24E983-8869-4721-9BEC-E1B9E8BD89F5}"/>
              </a:ext>
            </a:extLst>
          </p:cNvPr>
          <p:cNvSpPr txBox="1">
            <a:spLocks/>
          </p:cNvSpPr>
          <p:nvPr/>
        </p:nvSpPr>
        <p:spPr>
          <a:xfrm>
            <a:off x="1484671" y="1979307"/>
            <a:ext cx="2961564" cy="707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691247C-DF84-456B-822A-9B6F8049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952" y="2455677"/>
            <a:ext cx="951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7FA3270-90DC-41C7-8536-D77B55EB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952" y="2870678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142F3912-72B7-41CE-93A2-275AD547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919" y="3241133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than),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00E6D75-ECBC-40E5-B4F0-7A0B871B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919" y="3623877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C1F89C9-BB9C-4762-AF13-F4689BF2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953" y="3980415"/>
            <a:ext cx="9512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0F691823-6A84-481E-AA84-656A94AE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71" y="4686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GTVT: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0FC2E20A-253C-4F73-9FFF-1DD0665A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71" y="51441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3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195233" y="1211221"/>
            <a:ext cx="9512096" cy="82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CH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 KHAI THÁC THUỘC ĐỊA LẦN THỨ HAI CỦA THỰC DÂN PHÁP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F4BC72-AB2B-47F1-9B91-8AD40245A960}"/>
              </a:ext>
            </a:extLst>
          </p:cNvPr>
          <p:cNvSpPr txBox="1">
            <a:spLocks/>
          </p:cNvSpPr>
          <p:nvPr/>
        </p:nvSpPr>
        <p:spPr>
          <a:xfrm>
            <a:off x="1310185" y="2390839"/>
            <a:ext cx="9397144" cy="243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 vét, bóc lột một cách tối đa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bù đắp vào sự tổn thất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chúng trong các cuộc chiến tranh xâm lược.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SU9-B14-H27">
            <a:extLst>
              <a:ext uri="{FF2B5EF4-FFF2-40B4-BE49-F238E27FC236}">
                <a16:creationId xmlns:a16="http://schemas.microsoft.com/office/drawing/2014/main" id="{F86C54B3-A054-4C35-A537-3A814F81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95" y="0"/>
            <a:ext cx="8614611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23">
            <a:extLst>
              <a:ext uri="{FF2B5EF4-FFF2-40B4-BE49-F238E27FC236}">
                <a16:creationId xmlns:a16="http://schemas.microsoft.com/office/drawing/2014/main" id="{ED19248A-44E2-4363-8C1C-A6CFD9A2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495" y="2493964"/>
            <a:ext cx="32405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AutoShape 42">
            <a:extLst>
              <a:ext uri="{FF2B5EF4-FFF2-40B4-BE49-F238E27FC236}">
                <a16:creationId xmlns:a16="http://schemas.microsoft.com/office/drawing/2014/main" id="{BBA0AB13-F03C-419E-90B3-3EABCCCE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6089650"/>
            <a:ext cx="668338" cy="357188"/>
          </a:xfrm>
          <a:prstGeom prst="star4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AutoShape 43">
            <a:extLst>
              <a:ext uri="{FF2B5EF4-FFF2-40B4-BE49-F238E27FC236}">
                <a16:creationId xmlns:a16="http://schemas.microsoft.com/office/drawing/2014/main" id="{CD3A2051-7ADC-4B8F-8276-58ADADDF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493964"/>
            <a:ext cx="668338" cy="357187"/>
          </a:xfrm>
          <a:prstGeom prst="star4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7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195233" y="1211221"/>
            <a:ext cx="9512096" cy="82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CH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ƠNG TRÌNH KHAI THÁC THUỘC ĐỊA LẦN THỨ HAI CỦA THỰC DÂN PHÁP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0CC192-96C2-46DE-AF67-0C8C7283A03C}"/>
              </a:ext>
            </a:extLst>
          </p:cNvPr>
          <p:cNvSpPr txBox="1">
            <a:spLocks/>
          </p:cNvSpPr>
          <p:nvPr/>
        </p:nvSpPr>
        <p:spPr>
          <a:xfrm>
            <a:off x="1259401" y="2357016"/>
            <a:ext cx="5750999" cy="626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XÃ HỘI VIỆT NAM PHÂN HÓA</a:t>
            </a:r>
          </a:p>
        </p:txBody>
      </p:sp>
    </p:spTree>
    <p:extLst>
      <p:ext uri="{BB962C8B-B14F-4D97-AF65-F5344CB8AC3E}">
        <p14:creationId xmlns:p14="http://schemas.microsoft.com/office/powerpoint/2010/main" val="227486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A3BA13-4F6E-46FF-B559-E77F0C7D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7"/>
            <a:ext cx="12212892" cy="6881433"/>
          </a:xfrm>
          <a:prstGeom prst="rect">
            <a:avLst/>
          </a:prstGeom>
        </p:spPr>
      </p:pic>
      <p:sp>
        <p:nvSpPr>
          <p:cNvPr id="66563" name="Line 3">
            <a:extLst>
              <a:ext uri="{FF2B5EF4-FFF2-40B4-BE49-F238E27FC236}">
                <a16:creationId xmlns:a16="http://schemas.microsoft.com/office/drawing/2014/main" id="{59FF03E3-029C-4AF6-9F85-AA78B5279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1" y="1219200"/>
            <a:ext cx="976313" cy="1087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51251C2A-B6AF-4312-8CE8-AFC75B4E1A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1066801"/>
            <a:ext cx="1066800" cy="11842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6C9B4A88-A2F7-483C-9E9A-C01CBCC24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5052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CA2DDB31-F17C-482D-A390-4FBDBA315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05200"/>
            <a:ext cx="3810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70" name="Line 10">
            <a:extLst>
              <a:ext uri="{FF2B5EF4-FFF2-40B4-BE49-F238E27FC236}">
                <a16:creationId xmlns:a16="http://schemas.microsoft.com/office/drawing/2014/main" id="{F05D7AC1-6200-4F9D-97DA-7B3C3EFD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1563" y="4800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5F0DF94B-F49F-4238-91DC-61A8AF7C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2590800" cy="1447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Giai cấp địa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 phong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kiến</a:t>
            </a:r>
          </a:p>
        </p:txBody>
      </p:sp>
      <p:sp>
        <p:nvSpPr>
          <p:cNvPr id="28680" name="Oval 14">
            <a:extLst>
              <a:ext uri="{FF2B5EF4-FFF2-40B4-BE49-F238E27FC236}">
                <a16:creationId xmlns:a16="http://schemas.microsoft.com/office/drawing/2014/main" id="{5E926072-8965-41D3-8719-FF6F9405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743200" cy="2743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XÃ HỘI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VIỆT NAM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 HÓA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4BE7C2DE-3496-4523-89BF-CE41F030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743200"/>
            <a:ext cx="2667000" cy="1371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Giai cấp tư sản</a:t>
            </a:r>
          </a:p>
        </p:txBody>
      </p:sp>
      <p:sp>
        <p:nvSpPr>
          <p:cNvPr id="66578" name="Rectangle 18">
            <a:extLst>
              <a:ext uri="{FF2B5EF4-FFF2-40B4-BE49-F238E27FC236}">
                <a16:creationId xmlns:a16="http://schemas.microsoft.com/office/drawing/2014/main" id="{F1F85A5B-2C4E-406A-B664-2E457B25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"/>
            <a:ext cx="2667000" cy="182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Tầng lớp tiểu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 sản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thành thị</a:t>
            </a:r>
          </a:p>
        </p:txBody>
      </p:sp>
      <p:sp>
        <p:nvSpPr>
          <p:cNvPr id="66579" name="Rectangle 19">
            <a:extLst>
              <a:ext uri="{FF2B5EF4-FFF2-40B4-BE49-F238E27FC236}">
                <a16:creationId xmlns:a16="http://schemas.microsoft.com/office/drawing/2014/main" id="{1FBA6893-6FAD-47A1-9D94-54651C56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819400"/>
            <a:ext cx="2819400" cy="1371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Giai cấp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nông dân</a:t>
            </a:r>
          </a:p>
        </p:txBody>
      </p:sp>
      <p:sp>
        <p:nvSpPr>
          <p:cNvPr id="66580" name="Rectangle 20">
            <a:extLst>
              <a:ext uri="{FF2B5EF4-FFF2-40B4-BE49-F238E27FC236}">
                <a16:creationId xmlns:a16="http://schemas.microsoft.com/office/drawing/2014/main" id="{EB5D6F04-F5A5-4EF8-97DE-6906F63B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57800"/>
            <a:ext cx="2819400" cy="1295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Giai cấp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66578" grpId="0" animBg="1"/>
      <p:bldP spid="66579" grpId="0" animBg="1"/>
      <p:bldP spid="665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0D658-F060-461E-8D2C-A1DC75C8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7"/>
            <a:ext cx="12212892" cy="6881433"/>
          </a:xfrm>
          <a:prstGeom prst="rect">
            <a:avLst/>
          </a:prstGeom>
        </p:spPr>
      </p:pic>
      <p:sp>
        <p:nvSpPr>
          <p:cNvPr id="29698" name="TextBox 1">
            <a:extLst>
              <a:ext uri="{FF2B5EF4-FFF2-40B4-BE49-F238E27FC236}">
                <a16:creationId xmlns:a16="http://schemas.microsoft.com/office/drawing/2014/main" id="{C6BCBE74-CA7A-44AF-9200-6DF2CB9E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95" y="1118885"/>
            <a:ext cx="8213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id="{F3506E98-34B2-49BA-B3F1-ABAEFEA1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031" y="1539064"/>
            <a:ext cx="96453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26BE96-DE92-4825-BC9C-4CE4A4DE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4660"/>
              </p:ext>
            </p:extLst>
          </p:nvPr>
        </p:nvGraphicFramePr>
        <p:xfrm>
          <a:off x="1489163" y="3098157"/>
          <a:ext cx="9311184" cy="2640959"/>
        </p:xfrm>
        <a:graphic>
          <a:graphicData uri="http://schemas.openxmlformats.org/drawingml/2006/table">
            <a:tbl>
              <a:tblPr/>
              <a:tblGrid>
                <a:gridCol w="290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 cấp, tầng lớp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điểm/ thái độc chính trị/khả năng cách mạng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chủ phong kiến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 t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nhân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26BE96-DE92-4825-BC9C-4CE4A4DE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50386"/>
              </p:ext>
            </p:extLst>
          </p:nvPr>
        </p:nvGraphicFramePr>
        <p:xfrm>
          <a:off x="0" y="1"/>
          <a:ext cx="12192000" cy="6519947"/>
        </p:xfrm>
        <a:graphic>
          <a:graphicData uri="http://schemas.openxmlformats.org/drawingml/2006/table">
            <a:tbl>
              <a:tblPr/>
              <a:tblGrid>
                <a:gridCol w="380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 cấp, tầng lớp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điểm/ thái độc chính trị/khả năng cách mạng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657816-D4AD-4E9C-AEB0-8A8208D151FD}"/>
              </a:ext>
            </a:extLst>
          </p:cNvPr>
          <p:cNvSpPr/>
          <p:nvPr/>
        </p:nvSpPr>
        <p:spPr>
          <a:xfrm>
            <a:off x="0" y="728736"/>
            <a:ext cx="3818021" cy="1203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FBCBC-38DA-4675-9973-08724C3B53DB}"/>
              </a:ext>
            </a:extLst>
          </p:cNvPr>
          <p:cNvSpPr/>
          <p:nvPr/>
        </p:nvSpPr>
        <p:spPr>
          <a:xfrm>
            <a:off x="3818021" y="728736"/>
            <a:ext cx="8373980" cy="1203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0CB07-E5F2-4545-BE9E-BC2652B71295}"/>
              </a:ext>
            </a:extLst>
          </p:cNvPr>
          <p:cNvSpPr/>
          <p:nvPr/>
        </p:nvSpPr>
        <p:spPr>
          <a:xfrm>
            <a:off x="0" y="1939915"/>
            <a:ext cx="3818021" cy="1143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6A5F0A-01D4-4C4F-AA6F-DF800466BDCE}"/>
              </a:ext>
            </a:extLst>
          </p:cNvPr>
          <p:cNvSpPr/>
          <p:nvPr/>
        </p:nvSpPr>
        <p:spPr>
          <a:xfrm>
            <a:off x="3818021" y="1935904"/>
            <a:ext cx="8373980" cy="11149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36292-4766-4E7D-A885-54D18EC90DCF}"/>
              </a:ext>
            </a:extLst>
          </p:cNvPr>
          <p:cNvSpPr/>
          <p:nvPr/>
        </p:nvSpPr>
        <p:spPr>
          <a:xfrm>
            <a:off x="0" y="3050832"/>
            <a:ext cx="3818021" cy="11430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A3BCA-A094-4EF7-9865-52BE7D225403}"/>
              </a:ext>
            </a:extLst>
          </p:cNvPr>
          <p:cNvSpPr/>
          <p:nvPr/>
        </p:nvSpPr>
        <p:spPr>
          <a:xfrm>
            <a:off x="3818021" y="3078908"/>
            <a:ext cx="8373980" cy="11149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2BA09-49D9-47C3-B876-9ED5EECD2900}"/>
              </a:ext>
            </a:extLst>
          </p:cNvPr>
          <p:cNvSpPr/>
          <p:nvPr/>
        </p:nvSpPr>
        <p:spPr>
          <a:xfrm>
            <a:off x="0" y="4177793"/>
            <a:ext cx="3818021" cy="1143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554D3-B32C-4CC1-8AB4-B74103FAD510}"/>
              </a:ext>
            </a:extLst>
          </p:cNvPr>
          <p:cNvSpPr/>
          <p:nvPr/>
        </p:nvSpPr>
        <p:spPr>
          <a:xfrm>
            <a:off x="3818021" y="4205867"/>
            <a:ext cx="8373980" cy="1114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344EF7-3BB0-437F-8075-61A7661E8A5B}"/>
              </a:ext>
            </a:extLst>
          </p:cNvPr>
          <p:cNvSpPr/>
          <p:nvPr/>
        </p:nvSpPr>
        <p:spPr>
          <a:xfrm>
            <a:off x="0" y="5320795"/>
            <a:ext cx="3818021" cy="1245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576B47-1C07-4740-9549-10549FF864D6}"/>
              </a:ext>
            </a:extLst>
          </p:cNvPr>
          <p:cNvSpPr/>
          <p:nvPr/>
        </p:nvSpPr>
        <p:spPr>
          <a:xfrm>
            <a:off x="3818021" y="5348868"/>
            <a:ext cx="8373980" cy="1215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2950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DEF788AF-50F4-4074-81A4-391DA21A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6114"/>
            <a:ext cx="5867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">
            <a:extLst>
              <a:ext uri="{FF2B5EF4-FFF2-40B4-BE49-F238E27FC236}">
                <a16:creationId xmlns:a16="http://schemas.microsoft.com/office/drawing/2014/main" id="{DE5A4021-DF90-4B88-9E98-99CF6A62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45321"/>
            <a:ext cx="5867399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...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3.000, 4.000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Hay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0300B4E-55C6-4E83-99EB-E1EF6D13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4785396"/>
            <a:ext cx="11576718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46A99DA5-B5CE-48DE-A897-833C7040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7638"/>
            <a:ext cx="5175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 THỜI PHÁP THUỘC</a:t>
            </a:r>
          </a:p>
        </p:txBody>
      </p:sp>
      <p:sp>
        <p:nvSpPr>
          <p:cNvPr id="13318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id="{153DF72A-5188-4DFC-A61A-F27D32BD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0150" y="6324600"/>
            <a:ext cx="7620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82A3F-3143-4B5F-9924-87454DD54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724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6AE73-22FC-4B14-A642-61FE19B9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0"/>
            <a:ext cx="5919537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eft Arrow 4">
            <a:hlinkClick r:id="rId2" action="ppaction://hlinksldjump"/>
            <a:extLst>
              <a:ext uri="{FF2B5EF4-FFF2-40B4-BE49-F238E27FC236}">
                <a16:creationId xmlns:a16="http://schemas.microsoft.com/office/drawing/2014/main" id="{D207A7C7-4F45-47C2-972F-93C22291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6248401"/>
            <a:ext cx="609600" cy="396875"/>
          </a:xfrm>
          <a:prstGeom prst="lef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5">
            <a:extLst>
              <a:ext uri="{FF2B5EF4-FFF2-40B4-BE49-F238E27FC236}">
                <a16:creationId xmlns:a16="http://schemas.microsoft.com/office/drawing/2014/main" id="{9F470D39-153F-4732-AACD-27CC0667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4" y="1050925"/>
            <a:ext cx="5175250" cy="519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>
            <a:extLst>
              <a:ext uri="{FF2B5EF4-FFF2-40B4-BE49-F238E27FC236}">
                <a16:creationId xmlns:a16="http://schemas.microsoft.com/office/drawing/2014/main" id="{A2748EDC-D571-4C21-B350-4E8B4508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79" y="1050925"/>
            <a:ext cx="661335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khiu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04D1465-091C-4A95-ABDC-B94DD035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1"/>
            <a:ext cx="5175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 KHAI THÁC THAN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002">
            <a:extLst>
              <a:ext uri="{FF2B5EF4-FFF2-40B4-BE49-F238E27FC236}">
                <a16:creationId xmlns:a16="http://schemas.microsoft.com/office/drawing/2014/main" id="{D7EDE427-1942-43BC-9B03-DC692A71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1905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image005">
            <a:extLst>
              <a:ext uri="{FF2B5EF4-FFF2-40B4-BE49-F238E27FC236}">
                <a16:creationId xmlns:a16="http://schemas.microsoft.com/office/drawing/2014/main" id="{3C40730C-3B61-4064-B76E-4A051254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762000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AutoShape 5">
            <a:extLst>
              <a:ext uri="{FF2B5EF4-FFF2-40B4-BE49-F238E27FC236}">
                <a16:creationId xmlns:a16="http://schemas.microsoft.com/office/drawing/2014/main" id="{E647B09A-7032-4751-92C3-28FDF008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"/>
            <a:ext cx="4648200" cy="533400"/>
          </a:xfrm>
          <a:prstGeom prst="flowChartAlternateProcess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4" name="AutoShape 6">
            <a:extLst>
              <a:ext uri="{FF2B5EF4-FFF2-40B4-BE49-F238E27FC236}">
                <a16:creationId xmlns:a16="http://schemas.microsoft.com/office/drawing/2014/main" id="{C982DACE-AD44-44EC-BA73-080A33D4E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6" y="762000"/>
            <a:ext cx="4765675" cy="1600200"/>
          </a:xfrm>
          <a:prstGeom prst="flowChartAlternateProcess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9095" name="Picture 7" descr="image006">
            <a:extLst>
              <a:ext uri="{FF2B5EF4-FFF2-40B4-BE49-F238E27FC236}">
                <a16:creationId xmlns:a16="http://schemas.microsoft.com/office/drawing/2014/main" id="{90487F2B-BF44-4BBE-8169-5BFA4BEC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25800"/>
            <a:ext cx="2362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image011">
            <a:extLst>
              <a:ext uri="{FF2B5EF4-FFF2-40B4-BE49-F238E27FC236}">
                <a16:creationId xmlns:a16="http://schemas.microsoft.com/office/drawing/2014/main" id="{A466E657-E8E5-4D6C-A27D-67B3977A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86">
            <a:off x="1524000" y="28194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17" descr="image012">
            <a:extLst>
              <a:ext uri="{FF2B5EF4-FFF2-40B4-BE49-F238E27FC236}">
                <a16:creationId xmlns:a16="http://schemas.microsoft.com/office/drawing/2014/main" id="{534C6C28-EB91-4EC1-9D02-2FAAE21F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1450"/>
            <a:ext cx="1411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6" name="Picture 18" descr="image013">
            <a:extLst>
              <a:ext uri="{FF2B5EF4-FFF2-40B4-BE49-F238E27FC236}">
                <a16:creationId xmlns:a16="http://schemas.microsoft.com/office/drawing/2014/main" id="{BE2374A8-D1DC-4EE3-BB0E-88F0050C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715000"/>
            <a:ext cx="1350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Text Box 19">
            <a:extLst>
              <a:ext uri="{FF2B5EF4-FFF2-40B4-BE49-F238E27FC236}">
                <a16:creationId xmlns:a16="http://schemas.microsoft.com/office/drawing/2014/main" id="{661580B9-8162-4935-9188-8E6CE6521CE0}"/>
              </a:ext>
            </a:extLst>
          </p:cNvPr>
          <p:cNvSpPr txBox="1">
            <a:spLocks noChangeArrowheads="1"/>
          </p:cNvSpPr>
          <p:nvPr/>
        </p:nvSpPr>
        <p:spPr bwMode="auto">
          <a:xfrm rot="19989569">
            <a:off x="3473450" y="293688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Nguyên nhân</a:t>
            </a:r>
          </a:p>
        </p:txBody>
      </p:sp>
      <p:sp>
        <p:nvSpPr>
          <p:cNvPr id="89113" name="Text Box 25">
            <a:extLst>
              <a:ext uri="{FF2B5EF4-FFF2-40B4-BE49-F238E27FC236}">
                <a16:creationId xmlns:a16="http://schemas.microsoft.com/office/drawing/2014/main" id="{9D80D3F5-6E06-4C18-B440-FC4319F8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0663"/>
            <a:ext cx="3581400" cy="938719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9126" name="Text Box 38">
            <a:extLst>
              <a:ext uri="{FF2B5EF4-FFF2-40B4-BE49-F238E27FC236}">
                <a16:creationId xmlns:a16="http://schemas.microsoft.com/office/drawing/2014/main" id="{73A4E4F7-683A-4298-98DE-B1DD87C8F760}"/>
              </a:ext>
            </a:extLst>
          </p:cNvPr>
          <p:cNvSpPr txBox="1">
            <a:spLocks noChangeArrowheads="1"/>
          </p:cNvSpPr>
          <p:nvPr/>
        </p:nvSpPr>
        <p:spPr bwMode="auto">
          <a:xfrm rot="237880">
            <a:off x="3581401" y="3076576"/>
            <a:ext cx="2017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3333CC"/>
                </a:solidFill>
                <a:latin typeface="Times New Roman" panose="02020603050405020304" pitchFamily="18" charset="0"/>
              </a:rPr>
              <a:t>Chính sách chính trị, văn hoá, giáo dục</a:t>
            </a:r>
          </a:p>
        </p:txBody>
      </p:sp>
      <p:sp>
        <p:nvSpPr>
          <p:cNvPr id="89127" name="Text Box 39">
            <a:extLst>
              <a:ext uri="{FF2B5EF4-FFF2-40B4-BE49-F238E27FC236}">
                <a16:creationId xmlns:a16="http://schemas.microsoft.com/office/drawing/2014/main" id="{B35AA2A9-BCBA-4CC3-97E8-7E8D7C6475F2}"/>
              </a:ext>
            </a:extLst>
          </p:cNvPr>
          <p:cNvSpPr txBox="1">
            <a:spLocks noChangeArrowheads="1"/>
          </p:cNvSpPr>
          <p:nvPr/>
        </p:nvSpPr>
        <p:spPr bwMode="auto">
          <a:xfrm rot="18570970">
            <a:off x="2116138" y="703263"/>
            <a:ext cx="1317625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1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trình khai thác lần 2</a:t>
            </a:r>
          </a:p>
        </p:txBody>
      </p:sp>
      <p:sp>
        <p:nvSpPr>
          <p:cNvPr id="89128" name="AutoShape 40">
            <a:extLst>
              <a:ext uri="{FF2B5EF4-FFF2-40B4-BE49-F238E27FC236}">
                <a16:creationId xmlns:a16="http://schemas.microsoft.com/office/drawing/2014/main" id="{CC49A373-0B64-4763-A556-661F359778F1}"/>
              </a:ext>
            </a:extLst>
          </p:cNvPr>
          <p:cNvSpPr>
            <a:spLocks noChangeArrowheads="1"/>
          </p:cNvSpPr>
          <p:nvPr/>
        </p:nvSpPr>
        <p:spPr bwMode="auto">
          <a:xfrm rot="12947866">
            <a:off x="2362200" y="4343400"/>
            <a:ext cx="2495550" cy="977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9130" name="AutoShape 42">
            <a:extLst>
              <a:ext uri="{FF2B5EF4-FFF2-40B4-BE49-F238E27FC236}">
                <a16:creationId xmlns:a16="http://schemas.microsoft.com/office/drawing/2014/main" id="{EE28397A-857E-440E-8348-FABDA5BF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4" y="6100764"/>
            <a:ext cx="2592387" cy="604837"/>
          </a:xfrm>
          <a:prstGeom prst="flowChartAlternateProcess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31" name="AutoShape 43">
            <a:extLst>
              <a:ext uri="{FF2B5EF4-FFF2-40B4-BE49-F238E27FC236}">
                <a16:creationId xmlns:a16="http://schemas.microsoft.com/office/drawing/2014/main" id="{D9492349-D485-49CE-96BB-5691D70A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05400"/>
            <a:ext cx="2287588" cy="533400"/>
          </a:xfrm>
          <a:prstGeom prst="flowChartAlternateProcess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32" name="Text Box 44">
            <a:extLst>
              <a:ext uri="{FF2B5EF4-FFF2-40B4-BE49-F238E27FC236}">
                <a16:creationId xmlns:a16="http://schemas.microsoft.com/office/drawing/2014/main" id="{148DC4BE-DD12-4127-8CA8-97AE2E164C52}"/>
              </a:ext>
            </a:extLst>
          </p:cNvPr>
          <p:cNvSpPr txBox="1">
            <a:spLocks noChangeArrowheads="1"/>
          </p:cNvSpPr>
          <p:nvPr/>
        </p:nvSpPr>
        <p:spPr bwMode="auto">
          <a:xfrm rot="2416300">
            <a:off x="2165350" y="5241926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Xã hội Việt Nam phân hoá</a:t>
            </a:r>
          </a:p>
        </p:txBody>
      </p:sp>
      <p:sp>
        <p:nvSpPr>
          <p:cNvPr id="89137" name="Text Box 49">
            <a:extLst>
              <a:ext uri="{FF2B5EF4-FFF2-40B4-BE49-F238E27FC236}">
                <a16:creationId xmlns:a16="http://schemas.microsoft.com/office/drawing/2014/main" id="{5A8E1AC7-7E0D-4FA6-95F2-58905B23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3989"/>
            <a:ext cx="502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 Pháp thắng trạn nhưng đất nước bị àn phá nặng nề, kinh tế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 kiệt quệ =&gt;tiến hành khai thác thuộc địa.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38" name="Text Box 50">
            <a:extLst>
              <a:ext uri="{FF2B5EF4-FFF2-40B4-BE49-F238E27FC236}">
                <a16:creationId xmlns:a16="http://schemas.microsoft.com/office/drawing/2014/main" id="{D1F2B2CA-4C97-4C5B-9FFE-987BA63F69F2}"/>
              </a:ext>
            </a:extLst>
          </p:cNvPr>
          <p:cNvSpPr txBox="1">
            <a:spLocks noChangeArrowheads="1"/>
          </p:cNvSpPr>
          <p:nvPr/>
        </p:nvSpPr>
        <p:spPr bwMode="auto">
          <a:xfrm rot="732443">
            <a:off x="3733800" y="990601"/>
            <a:ext cx="1066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Nội dung</a:t>
            </a:r>
          </a:p>
        </p:txBody>
      </p:sp>
      <p:sp>
        <p:nvSpPr>
          <p:cNvPr id="89139" name="Text Box 51">
            <a:extLst>
              <a:ext uri="{FF2B5EF4-FFF2-40B4-BE49-F238E27FC236}">
                <a16:creationId xmlns:a16="http://schemas.microsoft.com/office/drawing/2014/main" id="{A0352A14-8AE4-4294-A0A4-CA22B2B5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766763"/>
            <a:ext cx="46482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.®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iÒn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C«ng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nghiÖp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thªm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c¬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c«ng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nghiÖp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nhÑ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Th­¬ng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nghiÖp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®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quyÒn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®¸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thuÕ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hµng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hãa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th«ng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®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t­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ph¸t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triÓn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thªm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140" name="Text Box 52">
            <a:extLst>
              <a:ext uri="{FF2B5EF4-FFF2-40B4-BE49-F238E27FC236}">
                <a16:creationId xmlns:a16="http://schemas.microsoft.com/office/drawing/2014/main" id="{EB6D7154-6BA7-4D54-87D5-99506A95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3962400" cy="95250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- Chia 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triệt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41" name="Text Box 53">
            <a:extLst>
              <a:ext uri="{FF2B5EF4-FFF2-40B4-BE49-F238E27FC236}">
                <a16:creationId xmlns:a16="http://schemas.microsoft.com/office/drawing/2014/main" id="{B3027927-D317-42FC-8E58-66321435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Về chính trị</a:t>
            </a:r>
          </a:p>
        </p:txBody>
      </p:sp>
      <p:sp>
        <p:nvSpPr>
          <p:cNvPr id="89142" name="Text Box 54">
            <a:extLst>
              <a:ext uri="{FF2B5EF4-FFF2-40B4-BE49-F238E27FC236}">
                <a16:creationId xmlns:a16="http://schemas.microsoft.com/office/drawing/2014/main" id="{ABA74EAC-5AC7-4D1B-8538-807D2CF0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1219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Về văn hoá,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giáo dục</a:t>
            </a:r>
          </a:p>
        </p:txBody>
      </p:sp>
      <p:sp>
        <p:nvSpPr>
          <p:cNvPr id="89144" name="Text Box 56">
            <a:extLst>
              <a:ext uri="{FF2B5EF4-FFF2-40B4-BE49-F238E27FC236}">
                <a16:creationId xmlns:a16="http://schemas.microsoft.com/office/drawing/2014/main" id="{6C85E088-79E5-42F3-ACFD-2CC2FA2FB63B}"/>
              </a:ext>
            </a:extLst>
          </p:cNvPr>
          <p:cNvSpPr txBox="1">
            <a:spLocks noChangeArrowheads="1"/>
          </p:cNvSpPr>
          <p:nvPr/>
        </p:nvSpPr>
        <p:spPr bwMode="auto">
          <a:xfrm rot="19989569">
            <a:off x="4267200" y="5181601"/>
            <a:ext cx="1066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Giai cấp… </a:t>
            </a:r>
          </a:p>
        </p:txBody>
      </p:sp>
      <p:sp>
        <p:nvSpPr>
          <p:cNvPr id="89145" name="Text Box 57">
            <a:extLst>
              <a:ext uri="{FF2B5EF4-FFF2-40B4-BE49-F238E27FC236}">
                <a16:creationId xmlns:a16="http://schemas.microsoft.com/office/drawing/2014/main" id="{E1B87759-8FF4-4B59-8DDA-21248E59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81600"/>
            <a:ext cx="236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Địa chủ phong kiến, tư sản, tiểu tư sản, nông dân, công nhân</a:t>
            </a:r>
          </a:p>
        </p:txBody>
      </p:sp>
      <p:sp>
        <p:nvSpPr>
          <p:cNvPr id="89147" name="Text Box 59">
            <a:extLst>
              <a:ext uri="{FF2B5EF4-FFF2-40B4-BE49-F238E27FC236}">
                <a16:creationId xmlns:a16="http://schemas.microsoft.com/office/drawing/2014/main" id="{B52F0259-1E85-4C77-99E5-94C3CB947F40}"/>
              </a:ext>
            </a:extLst>
          </p:cNvPr>
          <p:cNvSpPr txBox="1">
            <a:spLocks noChangeArrowheads="1"/>
          </p:cNvSpPr>
          <p:nvPr/>
        </p:nvSpPr>
        <p:spPr bwMode="auto">
          <a:xfrm rot="732443">
            <a:off x="4473575" y="581025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Mâu thuẫn xã hội</a:t>
            </a:r>
          </a:p>
        </p:txBody>
      </p:sp>
      <p:sp>
        <p:nvSpPr>
          <p:cNvPr id="89148" name="Text Box 60">
            <a:extLst>
              <a:ext uri="{FF2B5EF4-FFF2-40B4-BE49-F238E27FC236}">
                <a16:creationId xmlns:a16="http://schemas.microsoft.com/office/drawing/2014/main" id="{2A502B09-0CDA-4A7E-93E8-6E816182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639127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Nông dân</a:t>
            </a: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&gt; &lt;</a:t>
            </a: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địa chủ phong kiến</a:t>
            </a:r>
          </a:p>
        </p:txBody>
      </p:sp>
      <p:sp>
        <p:nvSpPr>
          <p:cNvPr id="89149" name="Text Box 61">
            <a:extLst>
              <a:ext uri="{FF2B5EF4-FFF2-40B4-BE49-F238E27FC236}">
                <a16:creationId xmlns:a16="http://schemas.microsoft.com/office/drawing/2014/main" id="{B326682A-2518-41F6-94FA-02646919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Dân tộc 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&gt; &lt; </a:t>
            </a:r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thực dân Pháp</a:t>
            </a:r>
          </a:p>
        </p:txBody>
      </p:sp>
      <p:pic>
        <p:nvPicPr>
          <p:cNvPr id="89150" name="Picture 62" descr="image001">
            <a:extLst>
              <a:ext uri="{FF2B5EF4-FFF2-40B4-BE49-F238E27FC236}">
                <a16:creationId xmlns:a16="http://schemas.microsoft.com/office/drawing/2014/main" id="{F2CA6291-F843-4288-8007-78FBA0CC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905000" cy="1905000"/>
          </a:xfrm>
          <a:prstGeom prst="rect">
            <a:avLst/>
          </a:prstGeom>
          <a:noFill/>
          <a:ln w="57150" cap="rnd">
            <a:solidFill>
              <a:srgbClr val="FF99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7" descr="image012">
            <a:extLst>
              <a:ext uri="{FF2B5EF4-FFF2-40B4-BE49-F238E27FC236}">
                <a16:creationId xmlns:a16="http://schemas.microsoft.com/office/drawing/2014/main" id="{5BAB7E57-DAFC-4437-9CD2-8DB9470E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62326"/>
            <a:ext cx="1258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image013">
            <a:extLst>
              <a:ext uri="{FF2B5EF4-FFF2-40B4-BE49-F238E27FC236}">
                <a16:creationId xmlns:a16="http://schemas.microsoft.com/office/drawing/2014/main" id="{8AED7695-495B-49C6-A0A7-F7167D30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1"/>
            <a:ext cx="1600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4" name="Text Box 58">
            <a:extLst>
              <a:ext uri="{FF2B5EF4-FFF2-40B4-BE49-F238E27FC236}">
                <a16:creationId xmlns:a16="http://schemas.microsoft.com/office/drawing/2014/main" id="{D3514215-40B4-4382-AEAA-6D656BF4E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96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17" descr="image012">
            <a:extLst>
              <a:ext uri="{FF2B5EF4-FFF2-40B4-BE49-F238E27FC236}">
                <a16:creationId xmlns:a16="http://schemas.microsoft.com/office/drawing/2014/main" id="{F89B8F14-56E2-4626-ACD7-A6DA8B80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1"/>
            <a:ext cx="1219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107" grpId="0"/>
      <p:bldP spid="89126" grpId="0" animBg="1"/>
      <p:bldP spid="89127" grpId="0" animBg="1"/>
      <p:bldP spid="89130" grpId="0" animBg="1"/>
      <p:bldP spid="89137" grpId="0"/>
      <p:bldP spid="89138" grpId="0"/>
      <p:bldP spid="89139" grpId="0"/>
      <p:bldP spid="89145" grpId="0"/>
      <p:bldP spid="89148" grpId="0"/>
      <p:bldP spid="89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F6640096-875E-4939-9FD0-9D11523C2A52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31">
            <a:extLst>
              <a:ext uri="{FF2B5EF4-FFF2-40B4-BE49-F238E27FC236}">
                <a16:creationId xmlns:a16="http://schemas.microsoft.com/office/drawing/2014/main" id="{FC632E62-6CF8-4CA0-BD3F-A89220FE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14300"/>
            <a:ext cx="9677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F3410-8970-44BA-BAED-911A3A5D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42D4D5-FD9A-4950-B785-31681E4954C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33A4B47-EA0F-43E6-9F5F-E9282BCF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1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là nguyên liệu chủ yếu phục vụ cho công nghiệp chính quốc.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66A9AE6-784A-477C-B6B7-8E0BA743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688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đều đúng.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EFD5889-77DB-4CBB-83BB-D68BA6067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505200"/>
            <a:ext cx="747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Pháp rất nghèo về nguyên-nhiên liệu.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3B033CBB-EA5D-4666-9CE2-D7F2892D0F2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52600"/>
            <a:ext cx="609600" cy="609600"/>
            <a:chOff x="144" y="960"/>
            <a:chExt cx="384" cy="384"/>
          </a:xfrm>
        </p:grpSpPr>
        <p:pic>
          <p:nvPicPr>
            <p:cNvPr id="19493" name="Picture 6" descr="bullet20">
              <a:extLst>
                <a:ext uri="{FF2B5EF4-FFF2-40B4-BE49-F238E27FC236}">
                  <a16:creationId xmlns:a16="http://schemas.microsoft.com/office/drawing/2014/main" id="{FA98E3FA-09DF-42BE-99DA-DFE678D45B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4" name="Text Box 7">
              <a:extLst>
                <a:ext uri="{FF2B5EF4-FFF2-40B4-BE49-F238E27FC236}">
                  <a16:creationId xmlns:a16="http://schemas.microsoft.com/office/drawing/2014/main" id="{5C268AD3-D044-40C8-80B5-6A2A9B91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2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234BD7C5-9E07-44B7-BE0E-980A3A0B67F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90800"/>
            <a:ext cx="609600" cy="609600"/>
            <a:chOff x="144" y="1488"/>
            <a:chExt cx="384" cy="384"/>
          </a:xfrm>
        </p:grpSpPr>
        <p:pic>
          <p:nvPicPr>
            <p:cNvPr id="19491" name="Picture 9" descr="bullet20">
              <a:extLst>
                <a:ext uri="{FF2B5EF4-FFF2-40B4-BE49-F238E27FC236}">
                  <a16:creationId xmlns:a16="http://schemas.microsoft.com/office/drawing/2014/main" id="{093DDDBE-9111-4DF9-BA4B-B85281FFCB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Text Box 10">
              <a:extLst>
                <a:ext uri="{FF2B5EF4-FFF2-40B4-BE49-F238E27FC236}">
                  <a16:creationId xmlns:a16="http://schemas.microsoft.com/office/drawing/2014/main" id="{DF191915-82CC-40F5-8C87-69C268E55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36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56E96512-39E9-4AB6-9619-23B0432C07A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267200"/>
            <a:ext cx="609600" cy="609600"/>
            <a:chOff x="144" y="2016"/>
            <a:chExt cx="384" cy="384"/>
          </a:xfrm>
        </p:grpSpPr>
        <p:pic>
          <p:nvPicPr>
            <p:cNvPr id="19489" name="Picture 12" descr="bullet20">
              <a:extLst>
                <a:ext uri="{FF2B5EF4-FFF2-40B4-BE49-F238E27FC236}">
                  <a16:creationId xmlns:a16="http://schemas.microsoft.com/office/drawing/2014/main" id="{0B3A9A2A-BDF9-4D27-95AC-5DB6E6388A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3">
              <a:extLst>
                <a:ext uri="{FF2B5EF4-FFF2-40B4-BE49-F238E27FC236}">
                  <a16:creationId xmlns:a16="http://schemas.microsoft.com/office/drawing/2014/main" id="{BAB56DE3-6874-4E20-8D82-21E2B7774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064"/>
              <a:ext cx="2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08735AE5-8BCF-4D75-BEF5-FB0F47DFAD6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352800"/>
            <a:ext cx="609600" cy="609600"/>
            <a:chOff x="144" y="2544"/>
            <a:chExt cx="384" cy="384"/>
          </a:xfrm>
        </p:grpSpPr>
        <p:pic>
          <p:nvPicPr>
            <p:cNvPr id="19487" name="Picture 15" descr="bullet20">
              <a:extLst>
                <a:ext uri="{FF2B5EF4-FFF2-40B4-BE49-F238E27FC236}">
                  <a16:creationId xmlns:a16="http://schemas.microsoft.com/office/drawing/2014/main" id="{14217DF6-F493-4C50-98F8-2A310B1497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Text Box 16">
              <a:extLst>
                <a:ext uri="{FF2B5EF4-FFF2-40B4-BE49-F238E27FC236}">
                  <a16:creationId xmlns:a16="http://schemas.microsoft.com/office/drawing/2014/main" id="{157C9B9E-08B1-4246-B1A6-670D76550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92"/>
              <a:ext cx="21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DCC7931E-C6EA-445F-830C-E9BE53E9B2E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943600"/>
            <a:ext cx="3048000" cy="685800"/>
            <a:chOff x="3840" y="3744"/>
            <a:chExt cx="1920" cy="432"/>
          </a:xfrm>
        </p:grpSpPr>
        <p:sp>
          <p:nvSpPr>
            <p:cNvPr id="19485" name="Oval 18" descr="Stationery">
              <a:extLst>
                <a:ext uri="{FF2B5EF4-FFF2-40B4-BE49-F238E27FC236}">
                  <a16:creationId xmlns:a16="http://schemas.microsoft.com/office/drawing/2014/main" id="{14C3F072-EF37-47B8-8CB6-E9A4A4191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1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3333FF"/>
                  </a:solidFill>
                </a:rPr>
                <a:t>Sai rồi !</a:t>
              </a:r>
            </a:p>
          </p:txBody>
        </p:sp>
        <p:pic>
          <p:nvPicPr>
            <p:cNvPr id="19486" name="Picture 19" descr="1">
              <a:extLst>
                <a:ext uri="{FF2B5EF4-FFF2-40B4-BE49-F238E27FC236}">
                  <a16:creationId xmlns:a16="http://schemas.microsoft.com/office/drawing/2014/main" id="{034D6A78-A9EF-4C2A-AC5B-FD179493C5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D573FCD-B3A8-4411-83CB-6F77905B8F00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5359400"/>
            <a:ext cx="3257550" cy="609600"/>
            <a:chOff x="3072" y="2784"/>
            <a:chExt cx="2052" cy="384"/>
          </a:xfrm>
        </p:grpSpPr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1E309A6B-E881-41D5-AA10-1E079D04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784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0000"/>
                  </a:solidFill>
                  <a:latin typeface=".VnTime" panose="020B7200000000000000" pitchFamily="34" charset="0"/>
                </a:rPr>
                <a:t>Ồ ! Tiếc qu¸.</a:t>
              </a:r>
            </a:p>
          </p:txBody>
        </p:sp>
        <p:pic>
          <p:nvPicPr>
            <p:cNvPr id="19484" name="Picture 22" descr="1">
              <a:extLst>
                <a:ext uri="{FF2B5EF4-FFF2-40B4-BE49-F238E27FC236}">
                  <a16:creationId xmlns:a16="http://schemas.microsoft.com/office/drawing/2014/main" id="{75DBB83E-8AB0-4911-8860-672926D720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533D9F3A-5A08-4A59-8D45-99AE31E0E37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6019800"/>
            <a:ext cx="4629150" cy="685800"/>
            <a:chOff x="288" y="3168"/>
            <a:chExt cx="2916" cy="432"/>
          </a:xfrm>
        </p:grpSpPr>
        <p:sp>
          <p:nvSpPr>
            <p:cNvPr id="19481" name="Oval 24" descr="Bouquet">
              <a:extLst>
                <a:ext uri="{FF2B5EF4-FFF2-40B4-BE49-F238E27FC236}">
                  <a16:creationId xmlns:a16="http://schemas.microsoft.com/office/drawing/2014/main" id="{BF3BD17F-4816-4ABF-AD06-FD37CDB3A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19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B¹n thö lần nữa xem !</a:t>
              </a:r>
            </a:p>
          </p:txBody>
        </p:sp>
        <p:pic>
          <p:nvPicPr>
            <p:cNvPr id="19482" name="Picture 25" descr="1">
              <a:extLst>
                <a:ext uri="{FF2B5EF4-FFF2-40B4-BE49-F238E27FC236}">
                  <a16:creationId xmlns:a16="http://schemas.microsoft.com/office/drawing/2014/main" id="{8F20BD1C-DB6D-464B-8371-9C3B0792E7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3E2D4A29-3990-4DEF-8D3E-B9A83359901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867400"/>
            <a:ext cx="3733800" cy="838200"/>
            <a:chOff x="2352" y="2496"/>
            <a:chExt cx="2352" cy="528"/>
          </a:xfrm>
        </p:grpSpPr>
        <p:sp>
          <p:nvSpPr>
            <p:cNvPr id="19479" name="Oval 27" descr="Water droplets">
              <a:extLst>
                <a:ext uri="{FF2B5EF4-FFF2-40B4-BE49-F238E27FC236}">
                  <a16:creationId xmlns:a16="http://schemas.microsoft.com/office/drawing/2014/main" id="{155E0D73-94C6-4A41-A37F-1BEDD8B14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20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66"/>
                  </a:solidFill>
                </a:rPr>
                <a:t>Chóc mõng b¹n !</a:t>
              </a:r>
            </a:p>
          </p:txBody>
        </p:sp>
        <p:pic>
          <p:nvPicPr>
            <p:cNvPr id="19480" name="Picture 28" descr="6">
              <a:extLst>
                <a:ext uri="{FF2B5EF4-FFF2-40B4-BE49-F238E27FC236}">
                  <a16:creationId xmlns:a16="http://schemas.microsoft.com/office/drawing/2014/main" id="{E70BC6AF-D979-4809-8EF6-710CEEC2B2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2" name="Text Box 29">
            <a:extLst>
              <a:ext uri="{FF2B5EF4-FFF2-40B4-BE49-F238E27FC236}">
                <a16:creationId xmlns:a16="http://schemas.microsoft.com/office/drawing/2014/main" id="{A1D75434-679A-4CE4-980D-C6D67B02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1"/>
            <a:ext cx="7620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có trữ lượng than lớn. </a:t>
            </a:r>
          </a:p>
        </p:txBody>
      </p:sp>
      <p:pic>
        <p:nvPicPr>
          <p:cNvPr id="33" name="Picture 30" descr="MAN">
            <a:extLst>
              <a:ext uri="{FF2B5EF4-FFF2-40B4-BE49-F238E27FC236}">
                <a16:creationId xmlns:a16="http://schemas.microsoft.com/office/drawing/2014/main" id="{CC05F9F4-9438-43FA-94E6-B9268CAADC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657600"/>
            <a:ext cx="2651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32">
            <a:extLst>
              <a:ext uri="{FF2B5EF4-FFF2-40B4-BE49-F238E27FC236}">
                <a16:creationId xmlns:a16="http://schemas.microsoft.com/office/drawing/2014/main" id="{CEDC99A1-39E1-4547-9573-0A165F75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76201"/>
            <a:ext cx="8620125" cy="147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than:</a:t>
            </a:r>
          </a:p>
        </p:txBody>
      </p:sp>
      <p:pic>
        <p:nvPicPr>
          <p:cNvPr id="36" name="Reco2938.WAV">
            <a:hlinkClick r:id="" action="ppaction://media"/>
            <a:extLst>
              <a:ext uri="{FF2B5EF4-FFF2-40B4-BE49-F238E27FC236}">
                <a16:creationId xmlns:a16="http://schemas.microsoft.com/office/drawing/2014/main" id="{E1162277-D376-4C15-9AD0-AFE2062F789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Reco2939.WAV">
            <a:hlinkClick r:id="" action="ppaction://media"/>
            <a:extLst>
              <a:ext uri="{FF2B5EF4-FFF2-40B4-BE49-F238E27FC236}">
                <a16:creationId xmlns:a16="http://schemas.microsoft.com/office/drawing/2014/main" id="{799AE5E8-A504-49D9-BAA4-321905649266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Reco2953.WAV">
            <a:hlinkClick r:id="" action="ppaction://media"/>
            <a:extLst>
              <a:ext uri="{FF2B5EF4-FFF2-40B4-BE49-F238E27FC236}">
                <a16:creationId xmlns:a16="http://schemas.microsoft.com/office/drawing/2014/main" id="{BB2E4AB9-5C8F-4AE9-B5CA-7E28EA31FDA5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Reco2954.WAV">
            <a:hlinkClick r:id="" action="ppaction://media"/>
            <a:extLst>
              <a:ext uri="{FF2B5EF4-FFF2-40B4-BE49-F238E27FC236}">
                <a16:creationId xmlns:a16="http://schemas.microsoft.com/office/drawing/2014/main" id="{C0E93C01-7BCD-4C45-8C1E-D75585C557FC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3.33333E-6 C -0.25625 -0.12361 -0.475 -0.24676 -0.45868 -0.30811 C -0.44236 -0.36922 -0.02118 -0.3125 0.06129 -0.3676 C 0.14375 -0.42269 0.03976 -0.59375 0.03542 -0.63889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3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1.11111E-6 C -0.1415 -0.03055 -0.30435 -0.06088 -0.33073 -0.08958 C -0.35695 -0.11805 -0.20643 -0.1493 -0.13629 -0.17222 C -0.06614 -0.19514 0.06789 -0.17778 0.09063 -0.22616 C 0.11355 -0.27454 0.01667 -0.4213 0.00105 -0.4625 C -0.01459 -0.50347 -0.00902 -0.48796 -0.00312 -0.47245 " pathEditMode="relative" rAng="0" ptsTypes="aaaa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2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0.00855 C -0.0441 -0.0363 0.16614 -0.0807 0.2184 -0.14428 C 0.27083 -0.20763 0.08593 -0.33388 0.05937 -0.37179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3492 C 0.0382 -0.08972 -0.0007 -0.14474 0.06042 -0.16833 C 0.12153 -0.19191 0.36858 -0.16209 0.44376 -0.17688 C 0.51893 -0.19168 0.52188 -0.23515 0.51164 -0.25711 C 0.50139 -0.27908 0.43924 -0.30058 0.38212 -0.30844 C 0.32501 -0.31631 0.20469 -0.30567 0.16928 -0.30498 " pathEditMode="relative" rAng="0" ptsTypes="aaaa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140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8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2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61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195233" y="1211221"/>
            <a:ext cx="9512096" cy="82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CH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ƠNG TRÌNH KHAI THÁC THUỘC ĐỊA LẦN THỨ HAI CỦA THỰC DÂN PHÁP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F4BC72-AB2B-47F1-9B91-8AD40245A960}"/>
              </a:ext>
            </a:extLst>
          </p:cNvPr>
          <p:cNvSpPr txBox="1">
            <a:spLocks/>
          </p:cNvSpPr>
          <p:nvPr/>
        </p:nvSpPr>
        <p:spPr>
          <a:xfrm>
            <a:off x="1310185" y="2221083"/>
            <a:ext cx="9397144" cy="707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A0FF9EF-9362-40FA-9B0B-2693F1DD6EB5}"/>
              </a:ext>
            </a:extLst>
          </p:cNvPr>
          <p:cNvSpPr/>
          <p:nvPr/>
        </p:nvSpPr>
        <p:spPr>
          <a:xfrm>
            <a:off x="7143108" y="1770415"/>
            <a:ext cx="3564221" cy="2715905"/>
          </a:xfrm>
          <a:prstGeom prst="cloudCallout">
            <a:avLst>
              <a:gd name="adj1" fmla="val 51292"/>
              <a:gd name="adj2" fmla="val 645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3D2660-6070-4F9A-A803-AFFA36D75317}"/>
              </a:ext>
            </a:extLst>
          </p:cNvPr>
          <p:cNvSpPr txBox="1">
            <a:spLocks/>
          </p:cNvSpPr>
          <p:nvPr/>
        </p:nvSpPr>
        <p:spPr>
          <a:xfrm>
            <a:off x="1310185" y="2789445"/>
            <a:ext cx="5832923" cy="2256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thiệt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hại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nặng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nề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chiến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cường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bóc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lột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đẩy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mạnh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khai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thác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thuộc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bù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đắp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>
            <a:extLst>
              <a:ext uri="{FF2B5EF4-FFF2-40B4-BE49-F238E27FC236}">
                <a16:creationId xmlns:a16="http://schemas.microsoft.com/office/drawing/2014/main" id="{5C2F77B7-9E11-41EC-96AA-79E97014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14300"/>
            <a:ext cx="9677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499" name="Text Box 3">
            <a:extLst>
              <a:ext uri="{FF2B5EF4-FFF2-40B4-BE49-F238E27FC236}">
                <a16:creationId xmlns:a16="http://schemas.microsoft.com/office/drawing/2014/main" id="{F918ECB9-213A-4473-8283-EE93CDC4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11364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chủ</a:t>
            </a:r>
          </a:p>
        </p:txBody>
      </p:sp>
      <p:sp>
        <p:nvSpPr>
          <p:cNvPr id="490500" name="Text Box 4">
            <a:extLst>
              <a:ext uri="{FF2B5EF4-FFF2-40B4-BE49-F238E27FC236}">
                <a16:creationId xmlns:a16="http://schemas.microsoft.com/office/drawing/2014/main" id="{9E92BDE5-7309-404D-A9A3-88000505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06964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sản.</a:t>
            </a:r>
          </a:p>
        </p:txBody>
      </p:sp>
      <p:sp>
        <p:nvSpPr>
          <p:cNvPr id="490501" name="Text Box 5">
            <a:extLst>
              <a:ext uri="{FF2B5EF4-FFF2-40B4-BE49-F238E27FC236}">
                <a16:creationId xmlns:a16="http://schemas.microsoft.com/office/drawing/2014/main" id="{1EDC6DB6-5202-4F3D-82E9-6C776254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tư sản.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EFB07EF-ABD8-4669-8BF5-7D6DB7AF416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609600" cy="609600"/>
            <a:chOff x="144" y="960"/>
            <a:chExt cx="384" cy="384"/>
          </a:xfrm>
        </p:grpSpPr>
        <p:pic>
          <p:nvPicPr>
            <p:cNvPr id="20510" name="Picture 7" descr="bullet20">
              <a:extLst>
                <a:ext uri="{FF2B5EF4-FFF2-40B4-BE49-F238E27FC236}">
                  <a16:creationId xmlns:a16="http://schemas.microsoft.com/office/drawing/2014/main" id="{B8824028-8766-43C3-817B-F4B9EEAB28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 Box 8">
              <a:extLst>
                <a:ext uri="{FF2B5EF4-FFF2-40B4-BE49-F238E27FC236}">
                  <a16:creationId xmlns:a16="http://schemas.microsoft.com/office/drawing/2014/main" id="{5F4E3351-1C43-4D69-966E-DA405E6D8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.VnArial" panose="020B7200000000000000" pitchFamily="34" charset="0"/>
                </a:rPr>
                <a:t>A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FBEB366F-A043-475B-A38C-3594EFA306D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62400"/>
            <a:ext cx="609600" cy="533400"/>
            <a:chOff x="144" y="1488"/>
            <a:chExt cx="384" cy="384"/>
          </a:xfrm>
        </p:grpSpPr>
        <p:pic>
          <p:nvPicPr>
            <p:cNvPr id="20508" name="Picture 10" descr="bullet20">
              <a:extLst>
                <a:ext uri="{FF2B5EF4-FFF2-40B4-BE49-F238E27FC236}">
                  <a16:creationId xmlns:a16="http://schemas.microsoft.com/office/drawing/2014/main" id="{3455242D-20E7-4972-A05F-DED6A4FDCD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Text Box 11">
              <a:extLst>
                <a:ext uri="{FF2B5EF4-FFF2-40B4-BE49-F238E27FC236}">
                  <a16:creationId xmlns:a16="http://schemas.microsoft.com/office/drawing/2014/main" id="{30CF49B5-6F69-440A-B264-48D24BBBF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36"/>
              <a:ext cx="2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.VnArial" panose="020B7200000000000000" pitchFamily="34" charset="0"/>
                </a:rPr>
                <a:t>C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B4455D7-F80B-4060-851C-E2892906CF2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895600"/>
            <a:ext cx="609600" cy="609600"/>
            <a:chOff x="144" y="2016"/>
            <a:chExt cx="384" cy="384"/>
          </a:xfrm>
        </p:grpSpPr>
        <p:pic>
          <p:nvPicPr>
            <p:cNvPr id="20506" name="Picture 13" descr="bullet20">
              <a:extLst>
                <a:ext uri="{FF2B5EF4-FFF2-40B4-BE49-F238E27FC236}">
                  <a16:creationId xmlns:a16="http://schemas.microsoft.com/office/drawing/2014/main" id="{0A82EC9C-DC10-456E-9272-6E470775CE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Text Box 14">
              <a:extLst>
                <a:ext uri="{FF2B5EF4-FFF2-40B4-BE49-F238E27FC236}">
                  <a16:creationId xmlns:a16="http://schemas.microsoft.com/office/drawing/2014/main" id="{1789ACE3-5DD5-4A64-A4F0-CA85B7B2C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.VnArial" panose="020B7200000000000000" pitchFamily="34" charset="0"/>
                </a:rPr>
                <a:t>B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DE008266-7705-470C-8ED7-AEB78600696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029201"/>
            <a:ext cx="609600" cy="542925"/>
            <a:chOff x="144" y="2544"/>
            <a:chExt cx="384" cy="384"/>
          </a:xfrm>
        </p:grpSpPr>
        <p:pic>
          <p:nvPicPr>
            <p:cNvPr id="20504" name="Picture 16" descr="bullet20">
              <a:extLst>
                <a:ext uri="{FF2B5EF4-FFF2-40B4-BE49-F238E27FC236}">
                  <a16:creationId xmlns:a16="http://schemas.microsoft.com/office/drawing/2014/main" id="{4D379E19-C9AE-4F28-9CB1-DFBF3CA98F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Text Box 17">
              <a:extLst>
                <a:ext uri="{FF2B5EF4-FFF2-40B4-BE49-F238E27FC236}">
                  <a16:creationId xmlns:a16="http://schemas.microsoft.com/office/drawing/2014/main" id="{32E1136F-CE2F-4E01-BD43-C1E198D4C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91"/>
              <a:ext cx="2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.VnArial" panose="020B7200000000000000" pitchFamily="34" charset="0"/>
                </a:rPr>
                <a:t>D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5AEB15B6-321A-4D6A-9EF5-F00B553EFDE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81200"/>
            <a:ext cx="3048000" cy="685800"/>
            <a:chOff x="3840" y="3744"/>
            <a:chExt cx="1920" cy="432"/>
          </a:xfrm>
        </p:grpSpPr>
        <p:sp>
          <p:nvSpPr>
            <p:cNvPr id="20502" name="Oval 19" descr="Stationery">
              <a:extLst>
                <a:ext uri="{FF2B5EF4-FFF2-40B4-BE49-F238E27FC236}">
                  <a16:creationId xmlns:a16="http://schemas.microsoft.com/office/drawing/2014/main" id="{438049B9-285B-448E-BAC5-D9400B8EC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 !</a:t>
              </a:r>
            </a:p>
          </p:txBody>
        </p:sp>
        <p:pic>
          <p:nvPicPr>
            <p:cNvPr id="20503" name="Picture 20" descr="1">
              <a:extLst>
                <a:ext uri="{FF2B5EF4-FFF2-40B4-BE49-F238E27FC236}">
                  <a16:creationId xmlns:a16="http://schemas.microsoft.com/office/drawing/2014/main" id="{401F72B4-F650-4404-8937-004260E84C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33B435C4-381C-4118-A16F-A7287A776A5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38576"/>
            <a:ext cx="5486400" cy="657225"/>
            <a:chOff x="3072" y="2736"/>
            <a:chExt cx="2052" cy="414"/>
          </a:xfrm>
        </p:grpSpPr>
        <p:sp>
          <p:nvSpPr>
            <p:cNvPr id="490518" name="Oval 22">
              <a:extLst>
                <a:ext uri="{FF2B5EF4-FFF2-40B4-BE49-F238E27FC236}">
                  <a16:creationId xmlns:a16="http://schemas.microsoft.com/office/drawing/2014/main" id="{9A587865-7EE3-431F-9B81-57041E1CE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Ồ !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Tiếc quá.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1" name="Picture 23" descr="1">
              <a:extLst>
                <a:ext uri="{FF2B5EF4-FFF2-40B4-BE49-F238E27FC236}">
                  <a16:creationId xmlns:a16="http://schemas.microsoft.com/office/drawing/2014/main" id="{07F7F667-596D-4D70-A753-18EF0A6B5E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1C9EAE7D-3F37-4B9B-867E-ECB3661AEA1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953000"/>
            <a:ext cx="4629150" cy="685800"/>
            <a:chOff x="288" y="3168"/>
            <a:chExt cx="2916" cy="432"/>
          </a:xfrm>
        </p:grpSpPr>
        <p:sp>
          <p:nvSpPr>
            <p:cNvPr id="20498" name="Oval 25" descr="Bouquet">
              <a:extLst>
                <a:ext uri="{FF2B5EF4-FFF2-40B4-BE49-F238E27FC236}">
                  <a16:creationId xmlns:a16="http://schemas.microsoft.com/office/drawing/2014/main" id="{EB528C39-A3CF-4C46-A51B-03CAA9AA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thử lần nữa xem !</a:t>
              </a:r>
            </a:p>
          </p:txBody>
        </p:sp>
        <p:pic>
          <p:nvPicPr>
            <p:cNvPr id="20499" name="Picture 26" descr="1">
              <a:extLst>
                <a:ext uri="{FF2B5EF4-FFF2-40B4-BE49-F238E27FC236}">
                  <a16:creationId xmlns:a16="http://schemas.microsoft.com/office/drawing/2014/main" id="{ECC5BF9A-5DE7-441A-BC83-8D4330193B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9C272C08-F0F8-4DE1-80D8-F9C7A26DE50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667000"/>
            <a:ext cx="3733800" cy="838200"/>
            <a:chOff x="2352" y="2496"/>
            <a:chExt cx="2352" cy="528"/>
          </a:xfrm>
        </p:grpSpPr>
        <p:sp>
          <p:nvSpPr>
            <p:cNvPr id="20496" name="Oval 28" descr="Water droplets">
              <a:extLst>
                <a:ext uri="{FF2B5EF4-FFF2-40B4-BE49-F238E27FC236}">
                  <a16:creationId xmlns:a16="http://schemas.microsoft.com/office/drawing/2014/main" id="{66521E64-4405-40E4-B3D7-B773AF10F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66"/>
                  </a:solidFill>
                </a:rPr>
                <a:t>Chóc mõng b¹n !</a:t>
              </a:r>
            </a:p>
          </p:txBody>
        </p:sp>
        <p:pic>
          <p:nvPicPr>
            <p:cNvPr id="20497" name="Picture 29" descr="6">
              <a:extLst>
                <a:ext uri="{FF2B5EF4-FFF2-40B4-BE49-F238E27FC236}">
                  <a16:creationId xmlns:a16="http://schemas.microsoft.com/office/drawing/2014/main" id="{C9D018C1-938F-4B41-979F-60D85EA210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Text Box 30">
            <a:extLst>
              <a:ext uri="{FF2B5EF4-FFF2-40B4-BE49-F238E27FC236}">
                <a16:creationId xmlns:a16="http://schemas.microsoft.com/office/drawing/2014/main" id="{2B652D4A-F3A3-4D4A-A8A1-D666FD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9" y="2895600"/>
            <a:ext cx="5895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nhân.</a:t>
            </a:r>
          </a:p>
        </p:txBody>
      </p:sp>
      <p:sp>
        <p:nvSpPr>
          <p:cNvPr id="20495" name="Rectangle 9">
            <a:extLst>
              <a:ext uri="{FF2B5EF4-FFF2-40B4-BE49-F238E27FC236}">
                <a16:creationId xmlns:a16="http://schemas.microsoft.com/office/drawing/2014/main" id="{5A3CA89E-B37A-484A-95A0-519C7C7C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4138"/>
            <a:ext cx="693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0499" grpId="0"/>
      <p:bldP spid="490500" grpId="0"/>
      <p:bldP spid="4905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9B18240C-BC4F-4B55-B4D2-C5479227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304800"/>
            <a:ext cx="8701088" cy="1828800"/>
          </a:xfrm>
          <a:prstGeom prst="horizontalScroll">
            <a:avLst>
              <a:gd name="adj" fmla="val 8079"/>
            </a:avLst>
          </a:prstGeom>
          <a:gradFill rotWithShape="1">
            <a:gsLst>
              <a:gs pos="0">
                <a:srgbClr val="FFFF00"/>
              </a:gs>
              <a:gs pos="100000">
                <a:srgbClr val="B2B2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A9AC6258-CFC0-4C2F-80B1-017162F4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533400"/>
            <a:ext cx="81454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Thời gian diễn ra  cuộc khai thác thuộc địa lần thứ nhất của thực dân Pháp ở nước ta và loại cây được Pháp đưa vào trồng thời kì này?</a:t>
            </a:r>
          </a:p>
        </p:txBody>
      </p:sp>
      <p:sp>
        <p:nvSpPr>
          <p:cNvPr id="40964" name="Oval 4">
            <a:extLst>
              <a:ext uri="{FF2B5EF4-FFF2-40B4-BE49-F238E27FC236}">
                <a16:creationId xmlns:a16="http://schemas.microsoft.com/office/drawing/2014/main" id="{2C63EC60-9AA6-4A0D-9656-37DBD341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71800"/>
            <a:ext cx="5715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042F7DCD-7B07-4AC2-A78F-7F7E35BAB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971801"/>
            <a:ext cx="5043488" cy="7286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8000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70B45B95-5ABB-459B-B886-600DD888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3062289"/>
            <a:ext cx="462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1884 – 1905 – Cà phê.</a:t>
            </a:r>
          </a:p>
        </p:txBody>
      </p:sp>
      <p:sp>
        <p:nvSpPr>
          <p:cNvPr id="40967" name="Oval 7">
            <a:extLst>
              <a:ext uri="{FF2B5EF4-FFF2-40B4-BE49-F238E27FC236}">
                <a16:creationId xmlns:a16="http://schemas.microsoft.com/office/drawing/2014/main" id="{86DF1C75-1287-4030-A760-E86F5D32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30650"/>
            <a:ext cx="5715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740B4467-54A0-433D-91CA-9BEA5300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1" y="3995738"/>
            <a:ext cx="5040313" cy="7286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8000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DCF72EBE-0871-4383-B3C6-9F664C92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9" y="4100514"/>
            <a:ext cx="4625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1897 – 1914 – Cao su.</a:t>
            </a:r>
          </a:p>
        </p:txBody>
      </p:sp>
      <p:sp>
        <p:nvSpPr>
          <p:cNvPr id="2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id="{28AC573E-222A-4FCB-B36E-3D943D52366E}"/>
              </a:ext>
            </a:extLst>
          </p:cNvPr>
          <p:cNvSpPr/>
          <p:nvPr/>
        </p:nvSpPr>
        <p:spPr>
          <a:xfrm>
            <a:off x="9375775" y="5767388"/>
            <a:ext cx="685800" cy="614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4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4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4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/>
      <p:bldP spid="40964" grpId="0" animBg="1"/>
      <p:bldP spid="40965" grpId="0" animBg="1"/>
      <p:bldP spid="40966" grpId="0"/>
      <p:bldP spid="40967" grpId="0" animBg="1"/>
      <p:bldP spid="40967" grpId="1" animBg="1"/>
      <p:bldP spid="40968" grpId="0" animBg="1"/>
      <p:bldP spid="409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3C3C626F-6D93-4DE8-A423-3C71A128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55564"/>
            <a:ext cx="8620125" cy="1831975"/>
          </a:xfrm>
          <a:prstGeom prst="ribbon">
            <a:avLst>
              <a:gd name="adj1" fmla="val 12500"/>
              <a:gd name="adj2" fmla="val 7210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367D9E16-4742-4E7D-ACE3-99B5E9D92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9" y="503239"/>
            <a:ext cx="61293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xây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dựng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quá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khai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thác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địa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95483AF0-8A59-400C-9028-87B086B0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922714"/>
            <a:ext cx="35433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Cầu Chương Dương</a:t>
            </a:r>
          </a:p>
        </p:txBody>
      </p:sp>
      <p:sp>
        <p:nvSpPr>
          <p:cNvPr id="41994" name="AutoShape 10">
            <a:extLst>
              <a:ext uri="{FF2B5EF4-FFF2-40B4-BE49-F238E27FC236}">
                <a16:creationId xmlns:a16="http://schemas.microsoft.com/office/drawing/2014/main" id="{41A9E0BD-4AE8-41AA-912E-9E3D982D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4787900"/>
            <a:ext cx="3646487" cy="681038"/>
          </a:xfrm>
          <a:prstGeom prst="octagon">
            <a:avLst>
              <a:gd name="adj" fmla="val 29287"/>
            </a:avLst>
          </a:prstGeom>
          <a:solidFill>
            <a:srgbClr val="000066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E3A69C3E-5141-4F83-93AC-EED9DFF9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4833938"/>
            <a:ext cx="348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Cầu Long Biên</a:t>
            </a:r>
          </a:p>
        </p:txBody>
      </p:sp>
      <p:sp>
        <p:nvSpPr>
          <p:cNvPr id="41996" name="Oval 12">
            <a:extLst>
              <a:ext uri="{FF2B5EF4-FFF2-40B4-BE49-F238E27FC236}">
                <a16:creationId xmlns:a16="http://schemas.microsoft.com/office/drawing/2014/main" id="{098531CA-C577-48CD-88EC-6F21ED7A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4767263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1997" name="AutoShape 13">
            <a:extLst>
              <a:ext uri="{FF2B5EF4-FFF2-40B4-BE49-F238E27FC236}">
                <a16:creationId xmlns:a16="http://schemas.microsoft.com/office/drawing/2014/main" id="{F37D62BD-D543-4AE2-B36A-7761194A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2444750"/>
            <a:ext cx="3600450" cy="755650"/>
          </a:xfrm>
          <a:prstGeom prst="octagon">
            <a:avLst>
              <a:gd name="adj" fmla="val 29287"/>
            </a:avLst>
          </a:prstGeom>
          <a:solidFill>
            <a:srgbClr val="000066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FBCC61D1-7861-4679-910B-15DDC23B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25161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Cầu Đuống</a:t>
            </a:r>
          </a:p>
        </p:txBody>
      </p:sp>
      <p:sp>
        <p:nvSpPr>
          <p:cNvPr id="41999" name="Oval 15">
            <a:extLst>
              <a:ext uri="{FF2B5EF4-FFF2-40B4-BE49-F238E27FC236}">
                <a16:creationId xmlns:a16="http://schemas.microsoft.com/office/drawing/2014/main" id="{8373802F-2540-4482-9DFC-2228CD8B3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2362200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2000" name="AutoShape 16">
            <a:extLst>
              <a:ext uri="{FF2B5EF4-FFF2-40B4-BE49-F238E27FC236}">
                <a16:creationId xmlns:a16="http://schemas.microsoft.com/office/drawing/2014/main" id="{F0BCF550-9137-421E-83AB-8E072BB6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3608388"/>
            <a:ext cx="3595687" cy="685800"/>
          </a:xfrm>
          <a:prstGeom prst="octagon">
            <a:avLst>
              <a:gd name="adj" fmla="val 29287"/>
            </a:avLst>
          </a:prstGeom>
          <a:solidFill>
            <a:srgbClr val="000066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1F9A636F-6F6E-4294-A64F-F2BACF9E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684588"/>
            <a:ext cx="3543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Cầu Thanh Trì</a:t>
            </a:r>
          </a:p>
        </p:txBody>
      </p:sp>
      <p:sp>
        <p:nvSpPr>
          <p:cNvPr id="42002" name="Oval 18">
            <a:extLst>
              <a:ext uri="{FF2B5EF4-FFF2-40B4-BE49-F238E27FC236}">
                <a16:creationId xmlns:a16="http://schemas.microsoft.com/office/drawing/2014/main" id="{4CF04C12-1EFA-4173-B901-DFC2E293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3551238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" name="Left Arrow 16">
            <a:hlinkClick r:id="rId3" action="ppaction://hlinksldjump"/>
            <a:extLst>
              <a:ext uri="{FF2B5EF4-FFF2-40B4-BE49-F238E27FC236}">
                <a16:creationId xmlns:a16="http://schemas.microsoft.com/office/drawing/2014/main" id="{15ED81F4-E9C1-498F-95E7-3BECC5BD1E80}"/>
              </a:ext>
            </a:extLst>
          </p:cNvPr>
          <p:cNvSpPr/>
          <p:nvPr/>
        </p:nvSpPr>
        <p:spPr>
          <a:xfrm>
            <a:off x="9375775" y="5767388"/>
            <a:ext cx="685800" cy="614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3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3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3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/>
      <p:bldP spid="41991" grpId="0"/>
      <p:bldP spid="41994" grpId="0" animBg="1"/>
      <p:bldP spid="41994" grpId="1" animBg="1"/>
      <p:bldP spid="41995" grpId="0"/>
      <p:bldP spid="41996" grpId="0" animBg="1"/>
      <p:bldP spid="41996" grpId="1" animBg="1"/>
      <p:bldP spid="41997" grpId="0" animBg="1"/>
      <p:bldP spid="41998" grpId="0"/>
      <p:bldP spid="41999" grpId="0" animBg="1"/>
      <p:bldP spid="42000" grpId="0" animBg="1"/>
      <p:bldP spid="42001" grpId="0"/>
      <p:bldP spid="420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Papyrus">
            <a:extLst>
              <a:ext uri="{FF2B5EF4-FFF2-40B4-BE49-F238E27FC236}">
                <a16:creationId xmlns:a16="http://schemas.microsoft.com/office/drawing/2014/main" id="{3AD46C40-CE0E-4091-938D-E60FEB486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227014"/>
            <a:ext cx="8147050" cy="1982787"/>
          </a:xfrm>
          <a:prstGeom prst="flowChartTermina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 descr="Blue tissue paper">
            <a:extLst>
              <a:ext uri="{FF2B5EF4-FFF2-40B4-BE49-F238E27FC236}">
                <a16:creationId xmlns:a16="http://schemas.microsoft.com/office/drawing/2014/main" id="{0A33F834-3E87-405F-B620-3D4E55CA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60375"/>
            <a:ext cx="70231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66"/>
                </a:solidFill>
                <a:latin typeface="Arial" panose="020B0604020202020204" pitchFamily="34" charset="0"/>
              </a:rPr>
              <a:t>Trong quá trình khai thác thuộc địa lần thứ nhất giai cấp nào bị tước đoạt ruộng đất?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21699307-8E3E-4961-82B6-803E314B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4175125"/>
            <a:ext cx="271145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003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D8610A55-7BC3-4BFC-A958-E938758DE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251326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Nông dân.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0C383AE0-DCB7-4207-B178-6A9C6846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4" y="2832100"/>
            <a:ext cx="2713037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003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4BB49245-FC61-40BE-8ECB-931F3B59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1" y="2894013"/>
            <a:ext cx="2714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Địa chủ</a:t>
            </a:r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5E80888A-9363-4877-AA9F-D1EB0674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2755900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880E5761-55D4-43A8-A040-84A3FB6A4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051300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" name="Left Arrow 10">
            <a:hlinkClick r:id="rId4" action="ppaction://hlinksldjump"/>
            <a:extLst>
              <a:ext uri="{FF2B5EF4-FFF2-40B4-BE49-F238E27FC236}">
                <a16:creationId xmlns:a16="http://schemas.microsoft.com/office/drawing/2014/main" id="{E99C4CA8-A70E-46F6-99AE-BD09F15582D7}"/>
              </a:ext>
            </a:extLst>
          </p:cNvPr>
          <p:cNvSpPr/>
          <p:nvPr/>
        </p:nvSpPr>
        <p:spPr>
          <a:xfrm>
            <a:off x="9375775" y="5767388"/>
            <a:ext cx="685800" cy="614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3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3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3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  <p:bldP spid="20486" grpId="0" animBg="1"/>
      <p:bldP spid="20486" grpId="1" animBg="1"/>
      <p:bldP spid="20487" grpId="0"/>
      <p:bldP spid="20488" grpId="0" animBg="1"/>
      <p:bldP spid="20489" grpId="0"/>
      <p:bldP spid="20490" grpId="0" animBg="1"/>
      <p:bldP spid="20491" grpId="0" animBg="1"/>
      <p:bldP spid="2049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C01C9664-825E-47ED-B533-E560C291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09564"/>
            <a:ext cx="8716963" cy="1747837"/>
          </a:xfrm>
          <a:prstGeom prst="ribbon">
            <a:avLst>
              <a:gd name="adj1" fmla="val 12500"/>
              <a:gd name="adj2" fmla="val 72102"/>
            </a:avLst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9A039D27-0E3E-4D37-A5BB-C4F615B2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9" y="595314"/>
            <a:ext cx="58499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       Trong quá trình khai thác thuộc địa lần thứ nhất giai cấp nào ra đời đầu tiên?</a:t>
            </a:r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7E041594-37D9-4FDC-A8E3-28AB90006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513138"/>
            <a:ext cx="4686300" cy="685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668AF2F7-47AC-49A2-A422-F979933C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97276"/>
            <a:ext cx="4114800" cy="519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      Công nhân</a:t>
            </a:r>
          </a:p>
        </p:txBody>
      </p:sp>
      <p:sp>
        <p:nvSpPr>
          <p:cNvPr id="47112" name="AutoShape 8">
            <a:extLst>
              <a:ext uri="{FF2B5EF4-FFF2-40B4-BE49-F238E27FC236}">
                <a16:creationId xmlns:a16="http://schemas.microsoft.com/office/drawing/2014/main" id="{FA9A7090-9AE6-4CAE-B0E6-636CCCA0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654550"/>
            <a:ext cx="4686300" cy="685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A3E143B3-8201-4369-BB4C-469EBF24B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4738688"/>
            <a:ext cx="422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         Tiểu tư sản</a:t>
            </a:r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id="{F81CBB81-26F3-434D-8BA3-4D28DDFA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438400"/>
            <a:ext cx="4686300" cy="6858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2DDBB8E1-EA0B-4FB2-B4C8-FF262C19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25288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Tư sản</a:t>
            </a: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B1F4CE0A-0999-4CB0-81B7-E6F45D01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2328863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E134A8E0-BA81-41FD-907B-58E72F66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436938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1FFC9895-AE57-424F-9A0F-3139DF86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4529138"/>
            <a:ext cx="628650" cy="838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99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FF99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Left Arrow 13">
            <a:hlinkClick r:id="rId3" action="ppaction://hlinksldjump"/>
            <a:extLst>
              <a:ext uri="{FF2B5EF4-FFF2-40B4-BE49-F238E27FC236}">
                <a16:creationId xmlns:a16="http://schemas.microsoft.com/office/drawing/2014/main" id="{DEF64135-371E-48B6-A920-97896843AE91}"/>
              </a:ext>
            </a:extLst>
          </p:cNvPr>
          <p:cNvSpPr/>
          <p:nvPr/>
        </p:nvSpPr>
        <p:spPr>
          <a:xfrm>
            <a:off x="9375775" y="5767388"/>
            <a:ext cx="685800" cy="614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3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3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/>
      <p:bldP spid="47110" grpId="0" animBg="1"/>
      <p:bldP spid="47110" grpId="1" animBg="1"/>
      <p:bldP spid="47111" grpId="0" animBg="1"/>
      <p:bldP spid="47112" grpId="0" animBg="1"/>
      <p:bldP spid="47113" grpId="0"/>
      <p:bldP spid="47114" grpId="0" animBg="1"/>
      <p:bldP spid="47115" grpId="0"/>
      <p:bldP spid="47116" grpId="0" animBg="1"/>
      <p:bldP spid="47117" grpId="0" animBg="1"/>
      <p:bldP spid="47117" grpId="1" animBg="1"/>
      <p:bldP spid="47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Quang canh do nat sau chien tranh (Phap)">
            <a:extLst>
              <a:ext uri="{FF2B5EF4-FFF2-40B4-BE49-F238E27FC236}">
                <a16:creationId xmlns:a16="http://schemas.microsoft.com/office/drawing/2014/main" id="{49174BA3-AC30-4743-A05D-B37B638B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0"/>
            <a:ext cx="6205538" cy="683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et cuc cua chien tranh">
            <a:extLst>
              <a:ext uri="{FF2B5EF4-FFF2-40B4-BE49-F238E27FC236}">
                <a16:creationId xmlns:a16="http://schemas.microsoft.com/office/drawing/2014/main" id="{B9C698F8-E087-4FB5-A31F-97803FAE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25"/>
            <a:ext cx="598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195233" y="1211221"/>
            <a:ext cx="9512096" cy="82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CH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ƠNG TRÌNH KHAI THÁC THUỘC ĐỊA LẦN THỨ HAI CỦA THỰC DÂN PHÁP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F4BC72-AB2B-47F1-9B91-8AD40245A960}"/>
              </a:ext>
            </a:extLst>
          </p:cNvPr>
          <p:cNvSpPr txBox="1">
            <a:spLocks/>
          </p:cNvSpPr>
          <p:nvPr/>
        </p:nvSpPr>
        <p:spPr>
          <a:xfrm>
            <a:off x="1310185" y="2221083"/>
            <a:ext cx="2961564" cy="707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24E983-8869-4721-9BEC-E1B9E8BD89F5}"/>
              </a:ext>
            </a:extLst>
          </p:cNvPr>
          <p:cNvSpPr txBox="1">
            <a:spLocks/>
          </p:cNvSpPr>
          <p:nvPr/>
        </p:nvSpPr>
        <p:spPr>
          <a:xfrm>
            <a:off x="1310185" y="2760490"/>
            <a:ext cx="2961564" cy="707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105C1138-6095-4467-B1DE-E85B56F5094B}"/>
              </a:ext>
            </a:extLst>
          </p:cNvPr>
          <p:cNvSpPr/>
          <p:nvPr/>
        </p:nvSpPr>
        <p:spPr>
          <a:xfrm>
            <a:off x="4924927" y="2221083"/>
            <a:ext cx="5525730" cy="2864264"/>
          </a:xfrm>
          <a:prstGeom prst="cloudCallout">
            <a:avLst>
              <a:gd name="adj1" fmla="val 51292"/>
              <a:gd name="adj2" fmla="val 645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039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339612" y="2863558"/>
            <a:ext cx="1981104" cy="230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03D436B-2E39-4DE4-8FE8-1CD6F710DDDD}"/>
              </a:ext>
            </a:extLst>
          </p:cNvPr>
          <p:cNvSpPr/>
          <p:nvPr/>
        </p:nvSpPr>
        <p:spPr>
          <a:xfrm>
            <a:off x="4940969" y="1403639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357237"/>
              <a:gd name="adj4" fmla="val -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03D3709-88B8-4426-986C-CB17B874E35B}"/>
              </a:ext>
            </a:extLst>
          </p:cNvPr>
          <p:cNvSpPr/>
          <p:nvPr/>
        </p:nvSpPr>
        <p:spPr>
          <a:xfrm>
            <a:off x="4940967" y="230269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237135"/>
              <a:gd name="adj4" fmla="val -2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B360F36-F4AB-49FA-AB41-A225D4699C64}"/>
              </a:ext>
            </a:extLst>
          </p:cNvPr>
          <p:cNvSpPr/>
          <p:nvPr/>
        </p:nvSpPr>
        <p:spPr>
          <a:xfrm>
            <a:off x="4940967" y="3201743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112500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3260320-A440-4F31-B7A0-872741B91E8B}"/>
              </a:ext>
            </a:extLst>
          </p:cNvPr>
          <p:cNvSpPr/>
          <p:nvPr/>
        </p:nvSpPr>
        <p:spPr>
          <a:xfrm>
            <a:off x="4940967" y="417050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27997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806D52A-E190-4D4D-B795-E285F1B43707}"/>
              </a:ext>
            </a:extLst>
          </p:cNvPr>
          <p:cNvSpPr/>
          <p:nvPr/>
        </p:nvSpPr>
        <p:spPr>
          <a:xfrm>
            <a:off x="4940966" y="5100400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154898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pvietnam2">
            <a:extLst>
              <a:ext uri="{FF2B5EF4-FFF2-40B4-BE49-F238E27FC236}">
                <a16:creationId xmlns:a16="http://schemas.microsoft.com/office/drawing/2014/main" id="{820B4A39-8716-4BB5-AEC5-15A206F2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4" y="0"/>
            <a:ext cx="773229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D88F3802-5524-46F3-8F74-0C9AF9DA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5486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EC042D77-145B-4C03-91B2-D0A020AF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849" y="5807242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1146DD8A-D04C-450C-8547-763EF4B6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049" y="5105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riềng</a:t>
            </a: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E3077530-142A-49DF-84EE-18DFC77A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592" y="39624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F323235D-ACA9-4F92-9506-4FC80299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58D89E9D-E9A3-42DC-888A-F04D9A54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867400"/>
            <a:ext cx="1143000" cy="419100"/>
          </a:xfrm>
          <a:prstGeom prst="wedgeRectCallout">
            <a:avLst>
              <a:gd name="adj1" fmla="val 119319"/>
              <a:gd name="adj2" fmla="val -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 gạo</a:t>
            </a: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5E9CF83B-3D40-4600-8379-A764F9F6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19600"/>
            <a:ext cx="838200" cy="304800"/>
          </a:xfrm>
          <a:prstGeom prst="wedgeRectCallout">
            <a:avLst>
              <a:gd name="adj1" fmla="val 123943"/>
              <a:gd name="adj2" fmla="val 21929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</a:t>
            </a:r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E4E10AEC-9E4C-4E17-9EF2-ED0D5199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838200" cy="304800"/>
          </a:xfrm>
          <a:prstGeom prst="wedgeRectCallout">
            <a:avLst>
              <a:gd name="adj1" fmla="val 225190"/>
              <a:gd name="adj2" fmla="val 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Chè,Cà fê</a:t>
            </a:r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8949A278-8042-4DEF-8C08-083F02F2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352" y="922421"/>
            <a:ext cx="838200" cy="304800"/>
          </a:xfrm>
          <a:prstGeom prst="wedgeRectCallout">
            <a:avLst>
              <a:gd name="adj1" fmla="val 129625"/>
              <a:gd name="adj2" fmla="val -821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fê</a:t>
            </a:r>
          </a:p>
        </p:txBody>
      </p:sp>
      <p:sp>
        <p:nvSpPr>
          <p:cNvPr id="13324" name="Text Box 21">
            <a:extLst>
              <a:ext uri="{FF2B5EF4-FFF2-40B4-BE49-F238E27FC236}">
                <a16:creationId xmlns:a16="http://schemas.microsoft.com/office/drawing/2014/main" id="{7CA40673-FE5A-4E5B-BAB8-1F094326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989" y="7239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altLang="en-US" sz="1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 Box 22">
            <a:extLst>
              <a:ext uri="{FF2B5EF4-FFF2-40B4-BE49-F238E27FC236}">
                <a16:creationId xmlns:a16="http://schemas.microsoft.com/office/drawing/2014/main" id="{5690451B-D747-4821-BF93-C608261E7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50043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1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1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Rectangle 16">
            <a:extLst>
              <a:ext uri="{FF2B5EF4-FFF2-40B4-BE49-F238E27FC236}">
                <a16:creationId xmlns:a16="http://schemas.microsoft.com/office/drawing/2014/main" id="{09048585-C080-4CC0-83AB-00ADEDC6C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82" y="261938"/>
            <a:ext cx="3209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Box 1">
            <a:extLst>
              <a:ext uri="{FF2B5EF4-FFF2-40B4-BE49-F238E27FC236}">
                <a16:creationId xmlns:a16="http://schemas.microsoft.com/office/drawing/2014/main" id="{FB7C7C46-C4B0-44E7-BD9B-A042BE1E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3425826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0FAB6-D9E9-4D21-9E7A-99DE354C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1973"/>
            <a:ext cx="42692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1927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1918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8204" grpId="0"/>
      <p:bldP spid="8205" grpId="0" animBg="1"/>
      <p:bldP spid="8206" grpId="0" animBg="1"/>
      <p:bldP spid="8207" grpId="0" animBg="1"/>
      <p:bldP spid="820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ải xuống (51).jpg">
            <a:extLst>
              <a:ext uri="{FF2B5EF4-FFF2-40B4-BE49-F238E27FC236}">
                <a16:creationId xmlns:a16="http://schemas.microsoft.com/office/drawing/2014/main" id="{27669E5E-C49C-45A1-B2AC-D677C7B41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40655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4" descr="tải xuống (52).jpg">
            <a:extLst>
              <a:ext uri="{FF2B5EF4-FFF2-40B4-BE49-F238E27FC236}">
                <a16:creationId xmlns:a16="http://schemas.microsoft.com/office/drawing/2014/main" id="{A78EFFE5-5AED-4F5B-B621-ED266AFC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6705600" cy="40655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48" name="TextBox 5">
            <a:extLst>
              <a:ext uri="{FF2B5EF4-FFF2-40B4-BE49-F238E27FC236}">
                <a16:creationId xmlns:a16="http://schemas.microsoft.com/office/drawing/2014/main" id="{84939AB6-ECDC-4C37-8D56-3D857800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7750"/>
            <a:ext cx="3505200" cy="4619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EB83D334-B7EF-4307-8EF1-DBCCB916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41688"/>
            <a:ext cx="4953000" cy="708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8ED0F-FA8D-4DE0-B57A-31E94C60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085" y="4207042"/>
            <a:ext cx="530191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“Cao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US" sz="2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bủng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endParaRPr lang="en-US" altLang="en-US" sz="2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US" sz="2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en-US" sz="2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36E9CD-3439-43DF-A8E0-E81B15E6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"/>
            <a:ext cx="12212892" cy="6881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5D045-3408-40C1-A2B7-BE9BC64ECDF7}"/>
              </a:ext>
            </a:extLst>
          </p:cNvPr>
          <p:cNvSpPr txBox="1">
            <a:spLocks/>
          </p:cNvSpPr>
          <p:nvPr/>
        </p:nvSpPr>
        <p:spPr>
          <a:xfrm>
            <a:off x="1195233" y="55931"/>
            <a:ext cx="9822426" cy="707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 NAM SAU CHIẾN TRANH THẾ GIỚI THỨ NHẤT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6FC1AE-B320-4279-9F49-9099AE9526AC}"/>
              </a:ext>
            </a:extLst>
          </p:cNvPr>
          <p:cNvSpPr txBox="1">
            <a:spLocks/>
          </p:cNvSpPr>
          <p:nvPr/>
        </p:nvSpPr>
        <p:spPr>
          <a:xfrm>
            <a:off x="1339612" y="2863558"/>
            <a:ext cx="1981104" cy="230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03D436B-2E39-4DE4-8FE8-1CD6F710DDDD}"/>
              </a:ext>
            </a:extLst>
          </p:cNvPr>
          <p:cNvSpPr/>
          <p:nvPr/>
        </p:nvSpPr>
        <p:spPr>
          <a:xfrm>
            <a:off x="4940969" y="1403639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357237"/>
              <a:gd name="adj4" fmla="val -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03D3709-88B8-4426-986C-CB17B874E35B}"/>
              </a:ext>
            </a:extLst>
          </p:cNvPr>
          <p:cNvSpPr/>
          <p:nvPr/>
        </p:nvSpPr>
        <p:spPr>
          <a:xfrm>
            <a:off x="4940967" y="230269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237135"/>
              <a:gd name="adj4" fmla="val -2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B360F36-F4AB-49FA-AB41-A225D4699C64}"/>
              </a:ext>
            </a:extLst>
          </p:cNvPr>
          <p:cNvSpPr/>
          <p:nvPr/>
        </p:nvSpPr>
        <p:spPr>
          <a:xfrm>
            <a:off x="4940967" y="3201743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112500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3260320-A440-4F31-B7A0-872741B91E8B}"/>
              </a:ext>
            </a:extLst>
          </p:cNvPr>
          <p:cNvSpPr/>
          <p:nvPr/>
        </p:nvSpPr>
        <p:spPr>
          <a:xfrm>
            <a:off x="4940967" y="4170501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27997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806D52A-E190-4D4D-B795-E285F1B43707}"/>
              </a:ext>
            </a:extLst>
          </p:cNvPr>
          <p:cNvSpPr/>
          <p:nvPr/>
        </p:nvSpPr>
        <p:spPr>
          <a:xfrm>
            <a:off x="4940966" y="5100400"/>
            <a:ext cx="5550567" cy="707922"/>
          </a:xfrm>
          <a:prstGeom prst="borderCallout1">
            <a:avLst>
              <a:gd name="adj1" fmla="val 48209"/>
              <a:gd name="adj2" fmla="val -423"/>
              <a:gd name="adj3" fmla="val -154898"/>
              <a:gd name="adj4" fmla="val -2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7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1966</Words>
  <Application>Microsoft Office PowerPoint</Application>
  <PresentationFormat>Widescreen</PresentationFormat>
  <Paragraphs>267</Paragraphs>
  <Slides>34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.VnArial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4_Office Theme</vt:lpstr>
      <vt:lpstr>3_Office Theme</vt:lpstr>
      <vt:lpstr>Phần hai LỊCH SỬ VIỆT NAM TỪ 1919 ĐẾN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hai LỊCH SỬ VIỆT NAM TỪ 1919 ĐẾN NAY</dc:title>
  <dc:creator>Administrator</dc:creator>
  <cp:lastModifiedBy>do cuc</cp:lastModifiedBy>
  <cp:revision>119</cp:revision>
  <dcterms:created xsi:type="dcterms:W3CDTF">2022-12-06T13:19:42Z</dcterms:created>
  <dcterms:modified xsi:type="dcterms:W3CDTF">2022-12-18T11:13:33Z</dcterms:modified>
</cp:coreProperties>
</file>