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719" r:id="rId4"/>
    <p:sldMasterId id="2147483728" r:id="rId5"/>
    <p:sldMasterId id="2147483737" r:id="rId6"/>
    <p:sldMasterId id="2147483745" r:id="rId7"/>
  </p:sldMasterIdLst>
  <p:notesMasterIdLst>
    <p:notesMasterId r:id="rId42"/>
  </p:notesMasterIdLst>
  <p:sldIdLst>
    <p:sldId id="258" r:id="rId8"/>
    <p:sldId id="627" r:id="rId9"/>
    <p:sldId id="292" r:id="rId10"/>
    <p:sldId id="262" r:id="rId11"/>
    <p:sldId id="653" r:id="rId12"/>
    <p:sldId id="636" r:id="rId13"/>
    <p:sldId id="625" r:id="rId14"/>
    <p:sldId id="626" r:id="rId15"/>
    <p:sldId id="265" r:id="rId16"/>
    <p:sldId id="268" r:id="rId17"/>
    <p:sldId id="325" r:id="rId18"/>
    <p:sldId id="629" r:id="rId19"/>
    <p:sldId id="326" r:id="rId20"/>
    <p:sldId id="662" r:id="rId21"/>
    <p:sldId id="664" r:id="rId22"/>
    <p:sldId id="666" r:id="rId23"/>
    <p:sldId id="661" r:id="rId24"/>
    <p:sldId id="650" r:id="rId25"/>
    <p:sldId id="443" r:id="rId26"/>
    <p:sldId id="415" r:id="rId27"/>
    <p:sldId id="631" r:id="rId28"/>
    <p:sldId id="597" r:id="rId29"/>
    <p:sldId id="596" r:id="rId30"/>
    <p:sldId id="434" r:id="rId31"/>
    <p:sldId id="634" r:id="rId32"/>
    <p:sldId id="615" r:id="rId33"/>
    <p:sldId id="285" r:id="rId34"/>
    <p:sldId id="499" r:id="rId35"/>
    <p:sldId id="484" r:id="rId36"/>
    <p:sldId id="619" r:id="rId37"/>
    <p:sldId id="338" r:id="rId38"/>
    <p:sldId id="353" r:id="rId39"/>
    <p:sldId id="416" r:id="rId40"/>
    <p:sldId id="351" r:id="rId4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B11"/>
    <a:srgbClr val="AC6414"/>
    <a:srgbClr val="FFF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5970"/>
  </p:normalViewPr>
  <p:slideViewPr>
    <p:cSldViewPr snapToGrid="0" snapToObjects="1" showGuides="1">
      <p:cViewPr varScale="1">
        <p:scale>
          <a:sx n="62" d="100"/>
          <a:sy n="62" d="100"/>
        </p:scale>
        <p:origin x="752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D59D78A8-CD46-4371-B624-F65AFAD00F54}"/>
    <pc:docChg chg="delSld delMainMaster">
      <pc:chgData name="do cuc" userId="641c28c5d13577cf" providerId="LiveId" clId="{D59D78A8-CD46-4371-B624-F65AFAD00F54}" dt="2024-01-08T05:49:27.478" v="16" actId="47"/>
      <pc:docMkLst>
        <pc:docMk/>
      </pc:docMkLst>
      <pc:sldChg chg="del">
        <pc:chgData name="do cuc" userId="641c28c5d13577cf" providerId="LiveId" clId="{D59D78A8-CD46-4371-B624-F65AFAD00F54}" dt="2024-01-08T05:49:17.770" v="3" actId="47"/>
        <pc:sldMkLst>
          <pc:docMk/>
          <pc:sldMk cId="0" sldId="306"/>
        </pc:sldMkLst>
      </pc:sldChg>
      <pc:sldChg chg="del">
        <pc:chgData name="do cuc" userId="641c28c5d13577cf" providerId="LiveId" clId="{D59D78A8-CD46-4371-B624-F65AFAD00F54}" dt="2024-01-08T05:49:22.538" v="10" actId="47"/>
        <pc:sldMkLst>
          <pc:docMk/>
          <pc:sldMk cId="1038333462" sldId="314"/>
        </pc:sldMkLst>
      </pc:sldChg>
      <pc:sldChg chg="del">
        <pc:chgData name="do cuc" userId="641c28c5d13577cf" providerId="LiveId" clId="{D59D78A8-CD46-4371-B624-F65AFAD00F54}" dt="2024-01-08T05:49:25.820" v="12" actId="47"/>
        <pc:sldMkLst>
          <pc:docMk/>
          <pc:sldMk cId="0" sldId="488"/>
        </pc:sldMkLst>
      </pc:sldChg>
      <pc:sldChg chg="del">
        <pc:chgData name="do cuc" userId="641c28c5d13577cf" providerId="LiveId" clId="{D59D78A8-CD46-4371-B624-F65AFAD00F54}" dt="2024-01-08T05:49:00.769" v="0" actId="47"/>
        <pc:sldMkLst>
          <pc:docMk/>
          <pc:sldMk cId="4102594461" sldId="633"/>
        </pc:sldMkLst>
      </pc:sldChg>
      <pc:sldChg chg="del">
        <pc:chgData name="do cuc" userId="641c28c5d13577cf" providerId="LiveId" clId="{D59D78A8-CD46-4371-B624-F65AFAD00F54}" dt="2024-01-08T05:49:27.478" v="16" actId="47"/>
        <pc:sldMkLst>
          <pc:docMk/>
          <pc:sldMk cId="155774218" sldId="639"/>
        </pc:sldMkLst>
      </pc:sldChg>
      <pc:sldChg chg="del">
        <pc:chgData name="do cuc" userId="641c28c5d13577cf" providerId="LiveId" clId="{D59D78A8-CD46-4371-B624-F65AFAD00F54}" dt="2024-01-08T05:49:27.087" v="15" actId="47"/>
        <pc:sldMkLst>
          <pc:docMk/>
          <pc:sldMk cId="341242910" sldId="641"/>
        </pc:sldMkLst>
      </pc:sldChg>
      <pc:sldChg chg="del">
        <pc:chgData name="do cuc" userId="641c28c5d13577cf" providerId="LiveId" clId="{D59D78A8-CD46-4371-B624-F65AFAD00F54}" dt="2024-01-08T05:49:26.633" v="14" actId="47"/>
        <pc:sldMkLst>
          <pc:docMk/>
          <pc:sldMk cId="3889001418" sldId="642"/>
        </pc:sldMkLst>
      </pc:sldChg>
      <pc:sldChg chg="del">
        <pc:chgData name="do cuc" userId="641c28c5d13577cf" providerId="LiveId" clId="{D59D78A8-CD46-4371-B624-F65AFAD00F54}" dt="2024-01-08T05:49:26.211" v="13" actId="47"/>
        <pc:sldMkLst>
          <pc:docMk/>
          <pc:sldMk cId="1234120043" sldId="643"/>
        </pc:sldMkLst>
      </pc:sldChg>
      <pc:sldChg chg="del">
        <pc:chgData name="do cuc" userId="641c28c5d13577cf" providerId="LiveId" clId="{D59D78A8-CD46-4371-B624-F65AFAD00F54}" dt="2024-01-08T05:49:25.413" v="11" actId="47"/>
        <pc:sldMkLst>
          <pc:docMk/>
          <pc:sldMk cId="2729717413" sldId="644"/>
        </pc:sldMkLst>
      </pc:sldChg>
      <pc:sldChg chg="del">
        <pc:chgData name="do cuc" userId="641c28c5d13577cf" providerId="LiveId" clId="{D59D78A8-CD46-4371-B624-F65AFAD00F54}" dt="2024-01-08T05:49:21.224" v="9" actId="47"/>
        <pc:sldMkLst>
          <pc:docMk/>
          <pc:sldMk cId="1927230894" sldId="647"/>
        </pc:sldMkLst>
      </pc:sldChg>
      <pc:sldChg chg="del">
        <pc:chgData name="do cuc" userId="641c28c5d13577cf" providerId="LiveId" clId="{D59D78A8-CD46-4371-B624-F65AFAD00F54}" dt="2024-01-08T05:49:20.333" v="8" actId="47"/>
        <pc:sldMkLst>
          <pc:docMk/>
          <pc:sldMk cId="1394731404" sldId="648"/>
        </pc:sldMkLst>
      </pc:sldChg>
      <pc:sldChg chg="del">
        <pc:chgData name="do cuc" userId="641c28c5d13577cf" providerId="LiveId" clId="{D59D78A8-CD46-4371-B624-F65AFAD00F54}" dt="2024-01-08T05:49:19.911" v="7" actId="47"/>
        <pc:sldMkLst>
          <pc:docMk/>
          <pc:sldMk cId="4144848603" sldId="649"/>
        </pc:sldMkLst>
      </pc:sldChg>
      <pc:sldChg chg="del">
        <pc:chgData name="do cuc" userId="641c28c5d13577cf" providerId="LiveId" clId="{D59D78A8-CD46-4371-B624-F65AFAD00F54}" dt="2024-01-08T05:49:19.442" v="6" actId="47"/>
        <pc:sldMkLst>
          <pc:docMk/>
          <pc:sldMk cId="1277325037" sldId="651"/>
        </pc:sldMkLst>
      </pc:sldChg>
      <pc:sldChg chg="del">
        <pc:chgData name="do cuc" userId="641c28c5d13577cf" providerId="LiveId" clId="{D59D78A8-CD46-4371-B624-F65AFAD00F54}" dt="2024-01-08T05:49:18.880" v="5" actId="47"/>
        <pc:sldMkLst>
          <pc:docMk/>
          <pc:sldMk cId="930606012" sldId="656"/>
        </pc:sldMkLst>
      </pc:sldChg>
      <pc:sldChg chg="del">
        <pc:chgData name="do cuc" userId="641c28c5d13577cf" providerId="LiveId" clId="{D59D78A8-CD46-4371-B624-F65AFAD00F54}" dt="2024-01-08T05:49:18.270" v="4" actId="47"/>
        <pc:sldMkLst>
          <pc:docMk/>
          <pc:sldMk cId="1786508720" sldId="657"/>
        </pc:sldMkLst>
      </pc:sldChg>
      <pc:sldChg chg="del">
        <pc:chgData name="do cuc" userId="641c28c5d13577cf" providerId="LiveId" clId="{D59D78A8-CD46-4371-B624-F65AFAD00F54}" dt="2024-01-08T05:49:17.020" v="2" actId="47"/>
        <pc:sldMkLst>
          <pc:docMk/>
          <pc:sldMk cId="407729695" sldId="658"/>
        </pc:sldMkLst>
      </pc:sldChg>
      <pc:sldChg chg="del">
        <pc:chgData name="do cuc" userId="641c28c5d13577cf" providerId="LiveId" clId="{D59D78A8-CD46-4371-B624-F65AFAD00F54}" dt="2024-01-08T05:49:14.349" v="1" actId="47"/>
        <pc:sldMkLst>
          <pc:docMk/>
          <pc:sldMk cId="1655670266" sldId="659"/>
        </pc:sldMkLst>
      </pc:sldChg>
      <pc:sldMasterChg chg="delSldLayout">
        <pc:chgData name="do cuc" userId="641c28c5d13577cf" providerId="LiveId" clId="{D59D78A8-CD46-4371-B624-F65AFAD00F54}" dt="2024-01-08T05:49:26.633" v="14" actId="47"/>
        <pc:sldMasterMkLst>
          <pc:docMk/>
          <pc:sldMasterMk cId="3969665365" sldId="2147483660"/>
        </pc:sldMasterMkLst>
        <pc:sldLayoutChg chg="del">
          <pc:chgData name="do cuc" userId="641c28c5d13577cf" providerId="LiveId" clId="{D59D78A8-CD46-4371-B624-F65AFAD00F54}" dt="2024-01-08T05:49:26.633" v="14" actId="47"/>
          <pc:sldLayoutMkLst>
            <pc:docMk/>
            <pc:sldMasterMk cId="3969665365" sldId="2147483660"/>
            <pc:sldLayoutMk cId="2197133371" sldId="2147483718"/>
          </pc:sldLayoutMkLst>
        </pc:sldLayoutChg>
      </pc:sldMasterChg>
      <pc:sldMasterChg chg="del delSldLayout">
        <pc:chgData name="do cuc" userId="641c28c5d13577cf" providerId="LiveId" clId="{D59D78A8-CD46-4371-B624-F65AFAD00F54}" dt="2024-01-08T05:49:22.538" v="10" actId="47"/>
        <pc:sldMasterMkLst>
          <pc:docMk/>
          <pc:sldMasterMk cId="3775934528" sldId="2147483696"/>
        </pc:sldMasterMkLst>
        <pc:sldLayoutChg chg="del">
          <pc:chgData name="do cuc" userId="641c28c5d13577cf" providerId="LiveId" clId="{D59D78A8-CD46-4371-B624-F65AFAD00F54}" dt="2024-01-08T05:49:21.224" v="9" actId="47"/>
          <pc:sldLayoutMkLst>
            <pc:docMk/>
            <pc:sldMasterMk cId="3775934528" sldId="2147483696"/>
            <pc:sldLayoutMk cId="2357760128" sldId="2147483698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2130067161" sldId="2147483699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1219315058" sldId="2147483700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395379990" sldId="2147483701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917028747" sldId="2147483702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852779984" sldId="2147483703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4005008402" sldId="2147483704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4200871666" sldId="2147483705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645881201" sldId="2147483706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1631184734" sldId="2147483707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4943998" sldId="2147483708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271794935" sldId="2147483709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029349244" sldId="2147483710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4136815683" sldId="2147483711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241134068" sldId="2147483712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3165582047" sldId="2147483714"/>
          </pc:sldLayoutMkLst>
        </pc:sldLayoutChg>
        <pc:sldLayoutChg chg="del">
          <pc:chgData name="do cuc" userId="641c28c5d13577cf" providerId="LiveId" clId="{D59D78A8-CD46-4371-B624-F65AFAD00F54}" dt="2024-01-08T05:49:20.333" v="8" actId="47"/>
          <pc:sldLayoutMkLst>
            <pc:docMk/>
            <pc:sldMasterMk cId="3775934528" sldId="2147483696"/>
            <pc:sldLayoutMk cId="3662991156" sldId="2147483715"/>
          </pc:sldLayoutMkLst>
        </pc:sldLayoutChg>
        <pc:sldLayoutChg chg="del">
          <pc:chgData name="do cuc" userId="641c28c5d13577cf" providerId="LiveId" clId="{D59D78A8-CD46-4371-B624-F65AFAD00F54}" dt="2024-01-08T05:49:22.538" v="10" actId="47"/>
          <pc:sldLayoutMkLst>
            <pc:docMk/>
            <pc:sldMasterMk cId="3775934528" sldId="2147483696"/>
            <pc:sldLayoutMk cId="2494228208" sldId="2147483716"/>
          </pc:sldLayoutMkLst>
        </pc:sldLayoutChg>
      </pc:sldMasterChg>
    </pc:docChg>
  </pc:docChgLst>
  <pc:docChgLst>
    <pc:chgData name="do cuc" userId="641c28c5d13577cf" providerId="LiveId" clId="{70474DC9-B8FF-4ED8-8AE9-46091E4D3136}"/>
    <pc:docChg chg="delSld">
      <pc:chgData name="do cuc" userId="641c28c5d13577cf" providerId="LiveId" clId="{70474DC9-B8FF-4ED8-8AE9-46091E4D3136}" dt="2024-01-08T05:48:26.047" v="0" actId="47"/>
      <pc:docMkLst>
        <pc:docMk/>
      </pc:docMkLst>
      <pc:sldChg chg="del">
        <pc:chgData name="do cuc" userId="641c28c5d13577cf" providerId="LiveId" clId="{70474DC9-B8FF-4ED8-8AE9-46091E4D3136}" dt="2024-01-08T05:48:26.047" v="0" actId="47"/>
        <pc:sldMkLst>
          <pc:docMk/>
          <pc:sldMk cId="2497859380" sldId="6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3DD76-BB11-4849-917A-BC84902AA36F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EB94C-6226-A648-8644-41DA2192EAC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7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">
            <a:extLst>
              <a:ext uri="{FF2B5EF4-FFF2-40B4-BE49-F238E27FC236}">
                <a16:creationId xmlns:a16="http://schemas.microsoft.com/office/drawing/2014/main" id="{0A43B093-316F-4311-AC20-5911B5B0AA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F585FC-C5F9-4B4B-9D83-1CD49902E706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870CF416-D75D-40E9-9EAC-8D801EB70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2BDCF686-5C53-4BB6-89FF-F7182CB42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C27659F5-5C2E-454D-896D-505DA5453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19B1C44-E015-4847-A1B7-3511206D7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005A0A1A-BBE4-4F56-84D1-AD393A4EF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fld id="{DA50C8AF-3D84-4BB2-9CBC-681463ADCD54}" type="slidenum">
              <a:rPr lang="en-US" altLang="en-US" sz="12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28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06A5102-DA76-47FA-A571-D1ED7DBD3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4600076F-C257-4E24-AD12-1E132E9A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820" name="Notes Placeholder 1">
            <a:extLst>
              <a:ext uri="{FF2B5EF4-FFF2-40B4-BE49-F238E27FC236}">
                <a16:creationId xmlns:a16="http://schemas.microsoft.com/office/drawing/2014/main" id="{ADAD1557-A70A-41DF-801B-09C67EBC6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FDEA9-05F3-BD4D-AA6D-F195E31DC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688C6-B85E-7440-88BB-27519C8E0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DD533-1515-0149-B302-7C0E6159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DB925-B607-AB4B-B78F-9FBDD3410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88EFC-D136-1041-9773-08459958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286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9CC9F-9AA3-C744-9E7B-5F26487A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00BBA-1584-4943-B750-B9BEAFC07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A76B2-C31B-494C-A186-A25A037D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01A59-686F-204A-BBB9-C70D12EC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3136-EE3F-834C-AB0F-A52CF479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070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B6A21-E27B-EB4A-81A6-F154BEB74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70747-5401-4C4C-B577-8BAB0EB8D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4B778-4599-6D48-82E2-47D15525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096C-A2C1-CD43-981E-20A76F41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827BD-9F1D-1D46-B2E3-EC1A7A805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783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09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9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59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5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2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22D5-245A-B146-ABD5-304DDFC3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0745A-1EF5-2C41-95C0-CC705DE4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9D2C1-1CD3-E94B-A300-97C3354D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4DCB7-8886-2141-8BD5-00EDCD6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5E22-7E14-BA49-B380-2AED151C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018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11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25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4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3BD358-1C7E-D041-ADFC-CE1828C29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C90BA6-237C-7F4B-8F92-FAEB43C92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9CB5EC-840D-2947-8D90-AD07BCE12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8A057-2BEC-EC45-AC39-CDD1A97EC9C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53720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FFFD1-934B-9046-B9D2-08F816A6F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66E94-536A-0047-9A64-C63BABF73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17EE0-345D-A144-9FD0-F11C23562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C2805-4E6A-BF48-9F1B-0EBC3B5AB4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67744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66AACE-A90B-3B4A-8B61-C8C2B69029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3132C-E1DD-1444-B634-BBFC6DC19B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57B9FA-B233-D94A-9CFB-AF909B09A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77217-0C5C-6B47-8D34-6E497569301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266401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EB0941-16BE-274C-B0DE-DFBBD626CB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B72B6D-A0C1-3F41-8C57-70579A182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9F6F78-8DD4-AC46-BFD1-CE506F644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98757-CEE3-A141-9CFA-A8F90D1C839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5464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D9AB75-E734-4147-AC3F-94143E04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CCA19A-D895-3742-9266-F61D225BE3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8A830C-29C1-4F41-90D5-22D44E3E8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6E3CD-D6BC-5540-857E-84AA8119B52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2035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F22D3-0636-D54F-AAD4-F585BEBAB5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30B1-C3CC-4147-8C63-599903DFA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3D4C3-8EE6-B44E-B05D-732DD034B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7C43F-61A7-A148-A12D-12F6D04520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2951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93A0CE-7836-9F49-831E-C389AB614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68053B-EF88-0A4B-9BE8-EDADA27B0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3A05DE-0F50-934E-A032-76A8AF94B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A5A88-B8CF-2B46-843B-43E623A680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649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FC78E-7F10-7840-95F6-45823E42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21150-53D2-B34A-952F-12812334E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0CE8B-83FB-3D41-B6D1-1E2B19C7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1B700-20A1-674D-9D65-D616A981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6907A-FD62-8F4B-8FB5-A93D0E7D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6065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660178-AA06-634B-A44E-B35CE6670E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65F547-2401-4A41-AD9A-DECE01FBF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5F67E5-255B-D14D-AFF9-E41145730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1C112-E04B-0A40-A61A-453DE67653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67316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8F31DC-3967-9740-AD63-4AC1298067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09E81F-A4CC-714E-8AA8-7AED2BBEFC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7CDF68-AB37-CA4F-8389-B801312A1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568B5-707F-B44A-B518-81C2D62DF12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46754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B7D9CC-B897-3046-AA25-7696266A85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FACBC-6F1D-BD42-B48E-4B47B3488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AAA93-4D4F-CD46-B4DE-699C5A251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B75C3-AD29-E946-98A3-380D5B97A93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34192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80AC8F-ABB0-8D4C-A4A6-D3B06E3E8B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78415-F891-AB4F-8604-5E2FEF56F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9B866-4691-4A4F-9A54-82BCBEA6BB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BB341E-E413-CD45-9080-E4BBB4BBCCE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0554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7E6F3C-FEC1-4548-BFD2-E7FCA3CE2B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A84675-2981-164D-AED1-CF36FD548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0E35AF-B74A-3B4C-9684-97F186A67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56B744-C8D9-E848-BC33-723F5D91A30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499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5F4D6-665E-BD4E-B04D-00609C7EE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F91513-D5B3-8C44-A89D-9C60F399F0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B29F90-0176-594B-B1C9-9CA6599744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93658-2B56-6F40-9703-76599A893DA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28288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3BD358-1C7E-D041-ADFC-CE1828C29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C90BA6-237C-7F4B-8F92-FAEB43C92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9CB5EC-840D-2947-8D90-AD07BCE12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8A057-2BEC-EC45-AC39-CDD1A97EC9C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91225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FFFD1-934B-9046-B9D2-08F816A6F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66E94-536A-0047-9A64-C63BABF73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17EE0-345D-A144-9FD0-F11C23562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C2805-4E6A-BF48-9F1B-0EBC3B5AB4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59983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80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4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9F38-100D-1547-8738-98EE5832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74EF6-ACA3-5342-8B10-D88371C14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54A14-5E1C-984B-A12D-BAB853BD2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1DF4D-F7E0-E14F-B586-42887B07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C53F7-6231-6242-B48A-8A538A61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2B6C1-47E3-B048-A7EF-2A13791A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6304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193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>
                <a:solidFill>
                  <a:srgbClr val="2C3C3D"/>
                </a:solidFill>
              </a:rPr>
              <a:pPr/>
              <a:t>1/8/2024</a:t>
            </a:fld>
            <a:endParaRPr lang="en-US">
              <a:solidFill>
                <a:srgbClr val="2C3C3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C3C3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>
                <a:solidFill>
                  <a:srgbClr val="93783F"/>
                </a:solidFill>
              </a:rPr>
              <a:pPr/>
              <a:t>‹#›</a:t>
            </a:fld>
            <a:endParaRPr lang="en-US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0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93783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001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23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619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srgbClr val="2C3C3D"/>
                </a:solidFill>
              </a:rPr>
              <a:pPr/>
              <a:t>1/8/2024</a:t>
            </a:fld>
            <a:endParaRPr lang="en-US">
              <a:solidFill>
                <a:srgbClr val="2C3C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C3C3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srgbClr val="93783F"/>
                </a:solidFill>
              </a:rPr>
              <a:pPr/>
              <a:t>‹#›</a:t>
            </a:fld>
            <a:endParaRPr lang="en-US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12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809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49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193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>
                <a:solidFill>
                  <a:srgbClr val="2C3C3D"/>
                </a:solidFill>
              </a:rPr>
              <a:pPr/>
              <a:t>1/8/2024</a:t>
            </a:fld>
            <a:endParaRPr lang="en-US">
              <a:solidFill>
                <a:srgbClr val="2C3C3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C3C3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>
                <a:solidFill>
                  <a:srgbClr val="93783F"/>
                </a:solidFill>
              </a:rPr>
              <a:pPr/>
              <a:t>‹#›</a:t>
            </a:fld>
            <a:endParaRPr lang="en-US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8E2A9-68BD-DD4C-BE2F-2F1DCDD9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A00D9-745F-8A49-A04E-B5C1F7CA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BF51C-B3D2-1846-BF0A-561BEB348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081E8B-CFD1-2649-A3CF-9C5FCBCDD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26A434-A8F5-C343-8705-A4E0CB2D6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18673-0DD9-DD4E-B9AC-C11F9306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4EF06B-B762-634B-BF9F-93D46E0D5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B2E43-1595-764B-B652-AFE6747E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87097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93783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001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230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6199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srgbClr val="2C3C3D"/>
                </a:solidFill>
              </a:rPr>
              <a:pPr/>
              <a:t>1/8/2024</a:t>
            </a:fld>
            <a:endParaRPr lang="en-US">
              <a:solidFill>
                <a:srgbClr val="2C3C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C3C3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srgbClr val="93783F"/>
                </a:solidFill>
              </a:rPr>
              <a:pPr/>
              <a:t>‹#›</a:t>
            </a:fld>
            <a:endParaRPr lang="en-US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12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3668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090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952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>
                <a:solidFill>
                  <a:srgbClr val="2C3C3D"/>
                </a:solidFill>
              </a:rPr>
              <a:pPr/>
              <a:t>1/8/2024</a:t>
            </a:fld>
            <a:endParaRPr lang="en-US">
              <a:solidFill>
                <a:srgbClr val="2C3C3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C3C3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>
                <a:solidFill>
                  <a:srgbClr val="93783F"/>
                </a:solidFill>
              </a:rPr>
              <a:pPr/>
              <a:t>‹#›</a:t>
            </a:fld>
            <a:endParaRPr lang="en-US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6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93783F"/>
                </a:solidFill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653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2C3C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6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C1F3-D5EE-5141-A9CE-06D55CE8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5973D-15CE-1E44-AE5A-DE5F7517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82E4E-3305-C743-83A0-1C69414F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8E685-085C-5B4C-8380-8ED11BAE5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6693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5383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21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8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55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321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29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54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80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14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1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F0542-9D86-8C43-9686-555B8D1A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EBE0B-5641-7A4F-B97C-26ED31C4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C52EA-4D49-E842-9167-42C52436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3316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58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65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63BD358-1C7E-D041-ADFC-CE1828C298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CC90BA6-237C-7F4B-8F92-FAEB43C92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99CB5EC-840D-2947-8D90-AD07BCE12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8A057-2BEC-EC45-AC39-CDD1A97EC9C9}" type="slidenum">
              <a:rPr lang="en-US" altLang="x-non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249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FFFD1-934B-9046-B9D2-08F816A6F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66E94-536A-0047-9A64-C63BABF73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17EE0-345D-A144-9FD0-F11C23562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C2805-4E6A-BF48-9F1B-0EBC3B5AB40C}" type="slidenum">
              <a:rPr lang="en-US" altLang="x-none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5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AFAB0-B38A-4836-B88D-E636BDE7D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19DC5-4691-4521-B014-3198B620A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350BA9-18CB-4650-A410-E5CA643C0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E5424-1EE7-4412-AA7D-3F6F7765CF93}" type="slidenum">
              <a:rPr lang="vi-V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4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1CBC-0A0E-6444-BC6B-D2706E950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F651-6F37-5D4C-BBD5-D381D044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E9652-1BA5-6D45-BDAE-84C948DCD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BB316-54E3-3344-B904-EC8F9FCF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36E22-0D1B-ED46-8793-631EE8CF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CBC1F-C402-0A41-8F53-E4C3D018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44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5974-2361-024C-8704-353F8755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F646C-66EC-3846-9A90-BDE7D619D3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186F5-BFC4-D643-89C4-801394DF0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F8F86-B152-0A4D-85F3-9E8A2DAE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3577-AF53-4B43-B634-51B081AB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78903-F2E6-2248-994E-A5AC48B9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16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0B0F5-0BB6-E545-9BDA-563E8A1C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8A636-545D-B148-B0BD-12751220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C599-D215-9D40-A4DD-01F474E52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5994-8EE6-4A45-AA0F-54AAA6F3D60D}" type="datetimeFigureOut">
              <a:rPr lang="x-none" smtClean="0"/>
              <a:t>1/8/2024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0C4D-F366-0A43-8FC6-534F648D8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5D9E8-3F75-BE43-BE77-922618FF7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6D027-EA43-6C4B-8E09-00F27B1D997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741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F479-C495-4591-9F48-B77831B328E2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D4FBE-1829-42C2-9871-11BF801F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6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51BFC2-E01B-3D42-AD1D-9648790E5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9797CC-7A05-D847-AA4A-C90EE7BF2F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8AC5A1-3278-3E42-815A-D177ADAFC4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2485168-B7A8-484A-A5B9-60BBB96BB2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1D2EA5-589C-3A4C-856E-7C5E2EAD09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B4F79D8-B9D1-064A-BFC6-82C59E97911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811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97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97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82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F479-C495-4591-9F48-B77831B32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D4FBE-1829-42C2-9871-11BF801FE6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Nha&#803;&#770;t%20Ba&#777;n%20sau%20chie&#770;&#769;n%20tranh%20the&#770;&#769;%20gio&#795;&#769;i%20thu&#795;&#769;%20hai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Nha&#803;&#770;t%20Ba&#777;n%20sau%20chie&#770;&#769;n%20tranh%20the&#770;&#769;%20gio&#795;&#769;i%20thu&#795;&#769;%20hai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Nha&#803;&#770;t%20Ba&#777;n%20sau%20chie&#770;&#769;n%20tranh%20the&#770;&#769;%20gio&#795;&#769;i%20thu&#795;&#769;%20hai.mp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Nha&#803;&#770;t%20Ba&#777;n%20sau%20chie&#770;&#769;n%20tranh%20the&#770;&#769;%20gio&#795;&#769;i%20thu&#795;&#769;%20hai.mp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Nha&#803;&#770;t%20Ba&#777;n%20sau%20chie&#770;&#769;n%20tranh%20the&#770;&#769;%20gio&#795;&#769;i%20thu&#795;&#769;%20hai.mp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8/European_Central_Bank_041107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Nha&#803;&#770;t%20Ba&#777;n%20sau%20chie&#770;&#769;n%20tranh%20the&#770;&#769;%20gio&#795;&#769;i%20thu&#795;&#769;%20hai.mp4" TargetMode="Externa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Nha&#803;&#770;t%20Ba&#777;n%20sau%20chie&#770;&#769;n%20tranh%20the&#770;&#769;%20gio&#795;&#769;i%20thu&#795;&#769;%20hai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Nha&#803;&#770;t%20Ba&#777;n%20sau%20chie&#770;&#769;n%20tranh%20the&#770;&#769;%20gio&#795;&#769;i%20thu&#795;&#769;%20hai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Nha&#803;&#770;t%20Ba&#777;n%20sau%20chie&#770;&#769;n%20tranh%20the&#770;&#769;%20gio&#795;&#769;i%20thu&#795;&#769;%20hai.mp4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Nha&#803;&#770;t%20Ba&#777;n%20sau%20chie&#770;&#769;n%20tranh%20the&#770;&#769;%20gio&#795;&#769;i%20thu&#795;&#769;%20hai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160C9D-F08D-C840-B86A-909028EEACA0}"/>
              </a:ext>
            </a:extLst>
          </p:cNvPr>
          <p:cNvSpPr/>
          <p:nvPr/>
        </p:nvSpPr>
        <p:spPr>
          <a:xfrm>
            <a:off x="2157347" y="2401862"/>
            <a:ext cx="98614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TÂY ÂU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C9F06-36D3-7440-B26A-721590738678}"/>
              </a:ext>
            </a:extLst>
          </p:cNvPr>
          <p:cNvSpPr/>
          <p:nvPr/>
        </p:nvSpPr>
        <p:spPr>
          <a:xfrm>
            <a:off x="5767706" y="1366070"/>
            <a:ext cx="29498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7200" b="1" cap="none" spc="0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Bài</a:t>
            </a:r>
            <a:r>
              <a:rPr lang="en-US" sz="72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148464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4.44444E-6 L -2.08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0" name="Text Box 70">
            <a:extLst>
              <a:ext uri="{FF2B5EF4-FFF2-40B4-BE49-F238E27FC236}">
                <a16:creationId xmlns:a16="http://schemas.microsoft.com/office/drawing/2014/main" id="{F9FAB088-CEB1-124A-8116-381759873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85776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tiền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nhận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viện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trợ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theo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kế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hoạch</a:t>
            </a:r>
            <a:r>
              <a:rPr lang="en-US" altLang="x-none" sz="2800" b="1" dirty="0">
                <a:cs typeface="Times New Roman" panose="02020603050405020304" pitchFamily="18" charset="0"/>
              </a:rPr>
              <a:t> Mac-san qua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các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giai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đoạn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của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một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số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nước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Tây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dirty="0" err="1">
                <a:cs typeface="Times New Roman" panose="02020603050405020304" pitchFamily="18" charset="0"/>
              </a:rPr>
              <a:t>Âu</a:t>
            </a:r>
            <a:r>
              <a:rPr lang="en-US" altLang="x-none" sz="2800" b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>
                <a:cs typeface="Times New Roman" panose="02020603050405020304" pitchFamily="18" charset="0"/>
              </a:rPr>
              <a:t>(</a:t>
            </a:r>
            <a:r>
              <a:rPr lang="en-US" altLang="x-none" sz="2800" b="1" i="1" dirty="0" err="1">
                <a:cs typeface="Times New Roman" panose="02020603050405020304" pitchFamily="18" charset="0"/>
              </a:rPr>
              <a:t>Đơn</a:t>
            </a:r>
            <a:r>
              <a:rPr lang="en-US" altLang="x-none" sz="2800" b="1" i="1" dirty="0">
                <a:cs typeface="Times New Roman" panose="02020603050405020304" pitchFamily="18" charset="0"/>
              </a:rPr>
              <a:t> </a:t>
            </a:r>
            <a:r>
              <a:rPr lang="en-US" altLang="x-none" sz="2800" b="1" i="1" dirty="0" err="1">
                <a:cs typeface="Times New Roman" panose="02020603050405020304" pitchFamily="18" charset="0"/>
              </a:rPr>
              <a:t>vị</a:t>
            </a:r>
            <a:r>
              <a:rPr lang="en-US" altLang="x-none" sz="2800" b="1" i="1" dirty="0">
                <a:cs typeface="Times New Roman" panose="02020603050405020304" pitchFamily="18" charset="0"/>
              </a:rPr>
              <a:t>: </a:t>
            </a:r>
            <a:r>
              <a:rPr lang="en-US" altLang="x-none" sz="2800" b="1" i="1" dirty="0" err="1">
                <a:cs typeface="Times New Roman" panose="02020603050405020304" pitchFamily="18" charset="0"/>
              </a:rPr>
              <a:t>Triệu</a:t>
            </a:r>
            <a:r>
              <a:rPr lang="en-US" altLang="x-none" sz="2800" b="1" i="1" dirty="0">
                <a:cs typeface="Times New Roman" panose="02020603050405020304" pitchFamily="18" charset="0"/>
              </a:rPr>
              <a:t> USD)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CD362-D339-5C41-AD61-4E8A1EF441F8}"/>
              </a:ext>
            </a:extLst>
          </p:cNvPr>
          <p:cNvSpPr/>
          <p:nvPr/>
        </p:nvSpPr>
        <p:spPr>
          <a:xfrm>
            <a:off x="4145299" y="43876"/>
            <a:ext cx="36728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x-none" sz="3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BẢNG THỐNG KÊ</a:t>
            </a:r>
            <a:endParaRPr lang="x-none" sz="3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7308E-77CC-524A-8021-3BF57DFA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883"/>
            <a:ext cx="12191999" cy="549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3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>
            <a:alpha val="8521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4C1494-6228-2841-A2E2-A9AF5F847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B8899C-BD14-794E-9137-76DF98D4CF38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thể hiện các nước đã nhận viện trợ theo Kế hoạch Marshall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992C6A-89F1-5F4E-8187-83AE03DC2EFB}"/>
              </a:ext>
            </a:extLst>
          </p:cNvPr>
          <p:cNvGrpSpPr/>
          <p:nvPr/>
        </p:nvGrpSpPr>
        <p:grpSpPr>
          <a:xfrm>
            <a:off x="5924550" y="70077"/>
            <a:ext cx="6267450" cy="6717846"/>
            <a:chOff x="339230" y="1621064"/>
            <a:chExt cx="6267450" cy="671784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70CDB50-FC60-2B40-ACE1-6201CC7E3149}"/>
                </a:ext>
              </a:extLst>
            </p:cNvPr>
            <p:cNvSpPr/>
            <p:nvPr/>
          </p:nvSpPr>
          <p:spPr>
            <a:xfrm>
              <a:off x="339230" y="1621064"/>
              <a:ext cx="6267450" cy="6717846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96F718-B670-2649-B699-0CBB33CF5968}"/>
                </a:ext>
              </a:extLst>
            </p:cNvPr>
            <p:cNvSpPr/>
            <p:nvPr/>
          </p:nvSpPr>
          <p:spPr>
            <a:xfrm>
              <a:off x="626468" y="1839231"/>
              <a:ext cx="5818257" cy="6001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xí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thuế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nhập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buFontTx/>
                <a:buChar char="-"/>
              </a:pP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Italia…);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altLang="x-none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1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6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0" y="5504212"/>
            <a:ext cx="1611623" cy="1328057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6956285" cy="704850"/>
            <a:chOff x="928" y="1107"/>
            <a:chExt cx="3574" cy="444"/>
          </a:xfrm>
        </p:grpSpPr>
        <p:sp>
          <p:nvSpPr>
            <p:cNvPr id="6" name="AutoShape 7">
              <a:hlinkClick r:id="rId3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3247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36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I- TÌNH HÌNH CHUNG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754AA5-02E4-1143-8CCA-0B75FAB64CAB}"/>
              </a:ext>
            </a:extLst>
          </p:cNvPr>
          <p:cNvSpPr/>
          <p:nvPr/>
        </p:nvSpPr>
        <p:spPr>
          <a:xfrm flipH="1">
            <a:off x="7959241" y="-7510"/>
            <a:ext cx="155341" cy="6839779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08742-9F0E-E84D-AB4B-F6D8FE929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15" t="5959" r="20940" b="5959"/>
          <a:stretch/>
        </p:blipFill>
        <p:spPr>
          <a:xfrm>
            <a:off x="10043347" y="2510971"/>
            <a:ext cx="2148653" cy="4347029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1233840D-34CF-C04C-9CC6-FA5031E3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48444"/>
            <a:ext cx="72984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x-none" sz="2800" dirty="0"/>
              <a:t>- </a:t>
            </a:r>
            <a:r>
              <a:rPr lang="en-US" altLang="x-none" sz="2800" dirty="0" err="1"/>
              <a:t>Nhận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viện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trợ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của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Mĩ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theo</a:t>
            </a:r>
            <a:r>
              <a:rPr lang="en-US" altLang="x-none" sz="2800" dirty="0"/>
              <a:t> “</a:t>
            </a:r>
            <a:r>
              <a:rPr lang="en-US" altLang="x-none" sz="2800" dirty="0" err="1"/>
              <a:t>Kế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hoạch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phục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hưng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châu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Âu</a:t>
            </a:r>
            <a:r>
              <a:rPr lang="en-US" altLang="x-none" sz="2800" dirty="0"/>
              <a:t>” (</a:t>
            </a:r>
            <a:r>
              <a:rPr lang="en-US" altLang="x-none" sz="2800" dirty="0" err="1"/>
              <a:t>Kế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hoạch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Mác-san</a:t>
            </a:r>
            <a:r>
              <a:rPr lang="en-US" altLang="x-none" sz="2800" dirty="0"/>
              <a:t>)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88C0BF2-08DE-6443-87BE-80E97F25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2490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3200" b="1" dirty="0"/>
              <a:t>1.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Kinh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tế</a:t>
            </a:r>
            <a:r>
              <a:rPr lang="en-US" altLang="x-none" sz="3200" b="1" dirty="0"/>
              <a:t>: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39FFC50-183E-CD46-85D3-E2FF6E40F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99" y="1456073"/>
            <a:ext cx="75163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x-none" sz="2800" dirty="0"/>
              <a:t>- Sau </a:t>
            </a:r>
            <a:r>
              <a:rPr lang="en-US" altLang="x-none" sz="2800" dirty="0" err="1"/>
              <a:t>chiến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tranh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thế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giới</a:t>
            </a:r>
            <a:r>
              <a:rPr lang="en-US" altLang="x-none" sz="2800" dirty="0"/>
              <a:t> 2, </a:t>
            </a:r>
            <a:r>
              <a:rPr lang="en-US" altLang="x-none" sz="2800" dirty="0" err="1"/>
              <a:t>các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nước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Tây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Âu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rơi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vào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khủng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hoảng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kinh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tế</a:t>
            </a:r>
            <a:r>
              <a:rPr lang="en-US" altLang="x-none" sz="2800" dirty="0"/>
              <a:t>, </a:t>
            </a:r>
            <a:r>
              <a:rPr lang="en-US" altLang="x-none" sz="2800" dirty="0" err="1"/>
              <a:t>chính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trị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nghiêm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trọng</a:t>
            </a:r>
            <a:r>
              <a:rPr lang="en-US" altLang="x-none" sz="2800" dirty="0"/>
              <a:t>.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F410B37F-9DC2-4450-87FC-40B3DB554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2380"/>
            <a:ext cx="70926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=&gt;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Kinh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tế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phục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hồi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nhưng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lệ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Mỹ</a:t>
            </a:r>
            <a:r>
              <a:rPr lang="en-US" altLang="en-US" sz="30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3971" y="2390818"/>
            <a:ext cx="2718987" cy="454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2400" y="2781619"/>
            <a:ext cx="5254464" cy="566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55199" y="2351243"/>
            <a:ext cx="555938" cy="454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493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>
            <a:alpha val="8057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0" y="5511722"/>
            <a:ext cx="1611623" cy="1328057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4154475" cy="704850"/>
            <a:chOff x="928" y="1107"/>
            <a:chExt cx="2481" cy="444"/>
          </a:xfrm>
        </p:grpSpPr>
        <p:sp>
          <p:nvSpPr>
            <p:cNvPr id="6" name="AutoShape 7">
              <a:hlinkClick r:id="rId3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10" y="1107"/>
              <a:ext cx="2199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lvl="0">
                <a:spcBef>
                  <a:spcPct val="50000"/>
                </a:spcBef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x-none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altLang="x-none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x-none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endPara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Box 6">
            <a:extLst>
              <a:ext uri="{FF2B5EF4-FFF2-40B4-BE49-F238E27FC236}">
                <a16:creationId xmlns:a16="http://schemas.microsoft.com/office/drawing/2014/main" id="{1233840D-34CF-C04C-9CC6-FA5031E3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187" y="2401623"/>
            <a:ext cx="9387536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en-US" altLang="x-none" sz="3600" dirty="0">
                <a:solidFill>
                  <a:prstClr val="black"/>
                </a:solidFill>
              </a:rPr>
              <a:t>-  X</a:t>
            </a:r>
            <a:r>
              <a:rPr lang="vi-VN" altLang="x-none" sz="3600" dirty="0">
                <a:solidFill>
                  <a:prstClr val="black"/>
                </a:solidFill>
              </a:rPr>
              <a:t>óa bỏ các cải cách tiến bộ</a:t>
            </a:r>
            <a:r>
              <a:rPr lang="en-US" altLang="x-none" sz="3600" dirty="0">
                <a:solidFill>
                  <a:prstClr val="black"/>
                </a:solidFill>
              </a:rPr>
              <a:t>.</a:t>
            </a:r>
          </a:p>
          <a:p>
            <a:pPr lvl="0" algn="just" eaLnBrk="1" hangingPunct="1">
              <a:spcBef>
                <a:spcPct val="50000"/>
              </a:spcBef>
            </a:pPr>
            <a:endParaRPr lang="vi-VN" altLang="x-none" sz="3000" dirty="0">
              <a:solidFill>
                <a:prstClr val="black"/>
              </a:solidFill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88C0BF2-08DE-6443-87BE-80E97F25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592" y="831824"/>
            <a:ext cx="2383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hangingPunct="1"/>
            <a:r>
              <a:rPr lang="en-US" altLang="x-none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a. </a:t>
            </a:r>
            <a:r>
              <a:rPr lang="en-US" altLang="x-none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Đối</a:t>
            </a:r>
            <a:r>
              <a:rPr lang="en-US" altLang="x-none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nội</a:t>
            </a:r>
            <a:r>
              <a:rPr lang="en-US" altLang="x-none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x-none" sz="20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E1147-021D-FC4A-A915-7A2B02FA5F1C}"/>
              </a:ext>
            </a:extLst>
          </p:cNvPr>
          <p:cNvSpPr/>
          <p:nvPr/>
        </p:nvSpPr>
        <p:spPr>
          <a:xfrm>
            <a:off x="1120908" y="1576901"/>
            <a:ext cx="8322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en-US" alt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</a:t>
            </a:r>
            <a:r>
              <a:rPr lang="vi-VN" alt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 hẹp các quyền tự do dân chủ</a:t>
            </a:r>
            <a:r>
              <a:rPr lang="en-US" alt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6E1147-021D-FC4A-A915-7A2B02FA5F1C}"/>
              </a:ext>
            </a:extLst>
          </p:cNvPr>
          <p:cNvSpPr/>
          <p:nvPr/>
        </p:nvSpPr>
        <p:spPr>
          <a:xfrm>
            <a:off x="1189592" y="3094120"/>
            <a:ext cx="9583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</a:pPr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  </a:t>
            </a:r>
            <a:r>
              <a:rPr lang="en-US" alt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x-none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 cản phong trào công nhân và dân chủ.</a:t>
            </a:r>
            <a:endParaRPr lang="en-US" altLang="x-none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03FAA5AE-7936-5E45-8369-807980BB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592" y="3915472"/>
            <a:ext cx="88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altLang="x-none" sz="3200" dirty="0">
                <a:solidFill>
                  <a:prstClr val="black"/>
                </a:solidFill>
              </a:rPr>
              <a:t> </a:t>
            </a:r>
            <a:r>
              <a:rPr lang="pt-BR" sz="3600" dirty="0">
                <a:solidFill>
                  <a:prstClr val="black"/>
                </a:solidFill>
                <a:latin typeface="Times New Roman"/>
                <a:ea typeface="Times New Roman"/>
              </a:rPr>
              <a:t>-   Củng cố thế lực của giai cấp tư sản.</a:t>
            </a:r>
            <a:endParaRPr lang="en-US" altLang="x-none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0510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10702344" y="5529943"/>
            <a:ext cx="1611623" cy="1328057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6E1147-021D-FC4A-A915-7A2B02FA5F1C}"/>
              </a:ext>
            </a:extLst>
          </p:cNvPr>
          <p:cNvSpPr/>
          <p:nvPr/>
        </p:nvSpPr>
        <p:spPr>
          <a:xfrm>
            <a:off x="893602" y="564384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x-none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altLang="x-none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03FAA5AE-7936-5E45-8369-807980BB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387" y="1229448"/>
            <a:ext cx="10102644" cy="74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 eaLnBrk="1" hangingPunct="1">
              <a:lnSpc>
                <a:spcPct val="130000"/>
              </a:lnSpc>
              <a:spcBef>
                <a:spcPts val="300"/>
              </a:spcBef>
            </a:pPr>
            <a:r>
              <a:rPr lang="en-US" altLang="x-none" sz="3200" dirty="0">
                <a:solidFill>
                  <a:prstClr val="black"/>
                </a:solidFill>
              </a:rPr>
              <a:t> </a:t>
            </a:r>
            <a:r>
              <a:rPr lang="vi-VN" altLang="x-none" sz="3600" b="1" dirty="0">
                <a:latin typeface="Arial"/>
              </a:rPr>
              <a:t>- </a:t>
            </a:r>
            <a:r>
              <a:rPr lang="nl-NL" sz="3600" b="1" dirty="0">
                <a:latin typeface="Times New Roman"/>
                <a:ea typeface="Times New Roman"/>
              </a:rPr>
              <a:t>Tăng cường chiến tranh tái chiếm thuộc địa.</a:t>
            </a:r>
            <a:endParaRPr lang="en-US" sz="3600" b="1" dirty="0">
              <a:latin typeface="Times New Roman"/>
              <a:ea typeface="Calibri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8EAE753-D47E-D04C-90AC-F1DF7385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83" y="2120801"/>
            <a:ext cx="11019356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x-none" sz="3200" dirty="0">
                <a:solidFill>
                  <a:prstClr val="black"/>
                </a:solidFill>
              </a:rPr>
              <a:t>  </a:t>
            </a:r>
            <a:r>
              <a:rPr lang="vi-VN" altLang="x-none" sz="3200" b="1" dirty="0"/>
              <a:t>-</a:t>
            </a:r>
            <a:r>
              <a:rPr lang="pt-BR" sz="3200" b="1" dirty="0">
                <a:latin typeface="Times New Roman"/>
                <a:ea typeface="Times New Roman"/>
              </a:rPr>
              <a:t> Thời kì “Chiến tranh lạnh”, Tây Âu </a:t>
            </a:r>
            <a:r>
              <a:rPr lang="en-US" sz="3600" b="1" dirty="0">
                <a:cs typeface="Times New Roman" panose="02020603050405020304" pitchFamily="18" charset="0"/>
              </a:rPr>
              <a:t>t</a:t>
            </a:r>
            <a:r>
              <a:rPr lang="vi-VN" altLang="x-none" sz="3600" b="1" dirty="0">
                <a:cs typeface="Times New Roman" panose="02020603050405020304" pitchFamily="18" charset="0"/>
              </a:rPr>
              <a:t>ham gia khối quân sự Bắc Đại Tây Dương (NATO</a:t>
            </a:r>
            <a:r>
              <a:rPr lang="pt-BR" altLang="x-none" sz="3600" b="1" dirty="0">
                <a:cs typeface="Times New Roman" panose="02020603050405020304" pitchFamily="18" charset="0"/>
              </a:rPr>
              <a:t> - </a:t>
            </a:r>
            <a:r>
              <a:rPr lang="pt-BR" sz="3600" b="1" dirty="0">
                <a:ea typeface="Times New Roman"/>
                <a:cs typeface="Times New Roman" panose="02020603050405020304" pitchFamily="18" charset="0"/>
              </a:rPr>
              <a:t>4/1949) chống Liên Xô và phe CNXH Đông Âu.	</a:t>
            </a:r>
            <a:endParaRPr lang="en-US" sz="3600" b="1" dirty="0"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5758"/>
      </p:ext>
    </p:extLst>
  </p:cSld>
  <p:clrMapOvr>
    <a:masterClrMapping/>
  </p:clrMapOvr>
  <p:transition spd="slow">
    <p:strips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11189-771F-1648-95F9-A953315D7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092" y="1"/>
            <a:ext cx="8981955" cy="7058628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74E72ABE-D35E-4E47-9B47-626C22CF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640" y="798547"/>
            <a:ext cx="2286000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A367758-68BB-E541-8929-9AA895BE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640" y="1746814"/>
            <a:ext cx="2286000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F4D4FC0-E6A8-2840-826F-0BE8D5EA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1"/>
          <a:stretch/>
        </p:blipFill>
        <p:spPr bwMode="auto">
          <a:xfrm>
            <a:off x="7129684" y="6059453"/>
            <a:ext cx="5027913" cy="7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D1F06F4-3E9A-8648-B139-DE97979A2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1"/>
          <a:stretch/>
        </p:blipFill>
        <p:spPr bwMode="auto">
          <a:xfrm>
            <a:off x="2548362" y="6055081"/>
            <a:ext cx="5027913" cy="7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91207404-4A2B-224D-8E4C-E78C1D2AC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0EA0F0-2117-5D47-BB87-3BCA40E0C41F}"/>
              </a:ext>
            </a:extLst>
          </p:cNvPr>
          <p:cNvSpPr/>
          <p:nvPr/>
        </p:nvSpPr>
        <p:spPr>
          <a:xfrm>
            <a:off x="1" y="70641"/>
            <a:ext cx="1191383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2667" b="1" kern="0" dirty="0">
                <a:solidFill>
                  <a:srgbClr val="6611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BẢN PHƯƠNG TÂY QUAY LẠI XÂM LƯỢC CÁC NƯỚC ĐÔNG NAM Á</a:t>
            </a:r>
            <a:endParaRPr lang="x-none" sz="26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1EC7F23-16F1-F149-ADDB-E3A6C177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99" y="3364922"/>
            <a:ext cx="2286000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E959B4BA-C3B9-CC47-90EF-8AFA8690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894" y="793816"/>
            <a:ext cx="461433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10">
              <a:buFontTx/>
              <a:buNone/>
              <a:defRPr/>
            </a:pPr>
            <a:r>
              <a:rPr lang="vi-VN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 quay lại xâm lược Việt Nam 23/9/1945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432FD91-9FF4-D84E-9628-DB15348DD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213" y="4941037"/>
            <a:ext cx="461433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10">
              <a:buFontTx/>
              <a:buNone/>
              <a:defRPr/>
            </a:pPr>
            <a:r>
              <a:rPr lang="vi-VN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 Lan quay lại xâm lược Indonesia 11/1945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5CCE6FC-176D-E446-B9F6-AB125C47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05" y="1374805"/>
            <a:ext cx="812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94BFDE0-E9C9-B841-915C-358A00DA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07" y="3436591"/>
            <a:ext cx="812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A66692-008A-C943-A639-67CE569BEF1D}"/>
              </a:ext>
            </a:extLst>
          </p:cNvPr>
          <p:cNvSpPr/>
          <p:nvPr/>
        </p:nvSpPr>
        <p:spPr>
          <a:xfrm>
            <a:off x="-324092" y="4568957"/>
            <a:ext cx="3514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Anh quay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xâm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lược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Malaysia  (9.1945)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C1A9F16-EB49-D54F-B224-8BB9F4D3D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09" y="2700046"/>
            <a:ext cx="812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02674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3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4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3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4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31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94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3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4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" dur="8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1" presetID="2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3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4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8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2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31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94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0ED9A57C-83ED-F840-A0FA-C504959AA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70" y="-116447"/>
            <a:ext cx="5514680" cy="6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E0975-36C8-2E45-97AE-A41D9C0A98D3}"/>
              </a:ext>
            </a:extLst>
          </p:cNvPr>
          <p:cNvSpPr txBox="1"/>
          <p:nvPr/>
        </p:nvSpPr>
        <p:spPr>
          <a:xfrm>
            <a:off x="6600314" y="5803888"/>
            <a:ext cx="576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x-none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 nay NATO có 30 thành viên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ECB9C5-05F8-8740-B2A0-A6EE8A5536DA}"/>
              </a:ext>
            </a:extLst>
          </p:cNvPr>
          <p:cNvGrpSpPr/>
          <p:nvPr/>
        </p:nvGrpSpPr>
        <p:grpSpPr>
          <a:xfrm>
            <a:off x="0" y="-24311"/>
            <a:ext cx="6400801" cy="6800850"/>
            <a:chOff x="521633" y="3762508"/>
            <a:chExt cx="4639773" cy="41061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A0AC2E-E666-EA44-91CE-74A528C223D2}"/>
                </a:ext>
              </a:extLst>
            </p:cNvPr>
            <p:cNvGrpSpPr/>
            <p:nvPr/>
          </p:nvGrpSpPr>
          <p:grpSpPr>
            <a:xfrm>
              <a:off x="521633" y="3762508"/>
              <a:ext cx="4639773" cy="4106182"/>
              <a:chOff x="491371" y="1696178"/>
              <a:chExt cx="4639773" cy="410618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7EBF4B1C-5F29-2143-9478-F94834F4BF3B}"/>
                  </a:ext>
                </a:extLst>
              </p:cNvPr>
              <p:cNvSpPr/>
              <p:nvPr/>
            </p:nvSpPr>
            <p:spPr>
              <a:xfrm>
                <a:off x="491371" y="1696178"/>
                <a:ext cx="4639773" cy="4106182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FB35F5E-F92A-EE40-81CF-178C701CBDAA}"/>
                  </a:ext>
                </a:extLst>
              </p:cNvPr>
              <p:cNvSpPr/>
              <p:nvPr/>
            </p:nvSpPr>
            <p:spPr>
              <a:xfrm>
                <a:off x="491371" y="2788429"/>
                <a:ext cx="4526181" cy="2740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  <a:buFontTx/>
                  <a:buChar char="-"/>
                </a:pPr>
                <a:r>
                  <a:rPr lang="vi-VN" altLang="x-none" sz="3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NATO</a:t>
                </a:r>
                <a:r>
                  <a:rPr lang="vi-VN" altLang="x-none" sz="3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tên viết tắt của "Khối quân sự Bắc Đại Tây Dương" là một liên minh quân sự thành lập vào ngày 4/4/1949 bao gồm Hoa Kỳ và một số nước ở châu Âu. </a:t>
                </a:r>
              </a:p>
              <a:p>
                <a:pPr algn="just">
                  <a:spcBef>
                    <a:spcPct val="50000"/>
                  </a:spcBef>
                  <a:buFontTx/>
                  <a:buChar char="-"/>
                </a:pPr>
                <a:r>
                  <a:rPr lang="vi-VN" altLang="x-none" sz="3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Mục đích thành lập của NATO </a:t>
                </a:r>
                <a:r>
                  <a:rPr lang="vi-VN" altLang="x-none" sz="3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để ngăn chặn sự phát triển, ảnh hưởng của chủ nghĩa cộng sản.</a:t>
                </a:r>
              </a:p>
            </p:txBody>
          </p:sp>
        </p:grpSp>
        <p:sp>
          <p:nvSpPr>
            <p:cNvPr id="19" name="AutoShape 7">
              <a:hlinkClick r:id="rId3" action="ppaction://hlinkfile"/>
              <a:extLst>
                <a:ext uri="{FF2B5EF4-FFF2-40B4-BE49-F238E27FC236}">
                  <a16:creationId xmlns:a16="http://schemas.microsoft.com/office/drawing/2014/main" id="{9BAAC5CE-4CBB-2F4E-8A73-0F5902FB7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13715" y="4050330"/>
              <a:ext cx="4235533" cy="70485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54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11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10702344" y="5529943"/>
            <a:ext cx="1611623" cy="1328057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6E1147-021D-FC4A-A915-7A2B02FA5F1C}"/>
              </a:ext>
            </a:extLst>
          </p:cNvPr>
          <p:cNvSpPr/>
          <p:nvPr/>
        </p:nvSpPr>
        <p:spPr>
          <a:xfrm>
            <a:off x="848211" y="526175"/>
            <a:ext cx="2802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3. </a:t>
            </a:r>
            <a:r>
              <a:rPr lang="pt-BR" sz="3600" b="1" u="sng" dirty="0">
                <a:solidFill>
                  <a:srgbClr val="C00000"/>
                </a:solidFill>
                <a:latin typeface="Times New Roman"/>
                <a:ea typeface="Times New Roman"/>
              </a:rPr>
              <a:t>Nước Đức</a:t>
            </a:r>
            <a:r>
              <a:rPr lang="pt-BR" sz="3600" b="1" dirty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endParaRPr lang="x-none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5758"/>
      </p:ext>
    </p:extLst>
  </p:cSld>
  <p:clrMapOvr>
    <a:masterClrMapping/>
  </p:clrMapOvr>
  <p:transition spd="slow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587F4-AE67-AE49-8CDA-584922D4B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D107E8-FC7E-DA4E-BA12-D879866803A8}"/>
              </a:ext>
            </a:extLst>
          </p:cNvPr>
          <p:cNvSpPr txBox="1"/>
          <p:nvPr/>
        </p:nvSpPr>
        <p:spPr>
          <a:xfrm>
            <a:off x="1763671" y="6211669"/>
            <a:ext cx="6934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Đức sau chiến tranh thế giới 2</a:t>
            </a:r>
          </a:p>
        </p:txBody>
      </p:sp>
    </p:spTree>
    <p:extLst>
      <p:ext uri="{BB962C8B-B14F-4D97-AF65-F5344CB8AC3E}">
        <p14:creationId xmlns:p14="http://schemas.microsoft.com/office/powerpoint/2010/main" val="143994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ages482863_eumap">
            <a:extLst>
              <a:ext uri="{FF2B5EF4-FFF2-40B4-BE49-F238E27FC236}">
                <a16:creationId xmlns:a16="http://schemas.microsoft.com/office/drawing/2014/main" id="{D51DDB63-A4A9-4573-B7CD-72C336D5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Freeform 7">
            <a:extLst>
              <a:ext uri="{FF2B5EF4-FFF2-40B4-BE49-F238E27FC236}">
                <a16:creationId xmlns:a16="http://schemas.microsoft.com/office/drawing/2014/main" id="{5D5D9F0A-9E19-4D93-AF1E-92BC9D546320}"/>
              </a:ext>
            </a:extLst>
          </p:cNvPr>
          <p:cNvSpPr>
            <a:spLocks/>
          </p:cNvSpPr>
          <p:nvPr/>
        </p:nvSpPr>
        <p:spPr bwMode="auto">
          <a:xfrm>
            <a:off x="5302541" y="3445514"/>
            <a:ext cx="1606550" cy="1597025"/>
          </a:xfrm>
          <a:custGeom>
            <a:avLst/>
            <a:gdLst>
              <a:gd name="T0" fmla="*/ 2147483647 w 1012"/>
              <a:gd name="T1" fmla="*/ 2147483647 h 1006"/>
              <a:gd name="T2" fmla="*/ 2147483647 w 1012"/>
              <a:gd name="T3" fmla="*/ 2147483647 h 1006"/>
              <a:gd name="T4" fmla="*/ 2147483647 w 1012"/>
              <a:gd name="T5" fmla="*/ 2147483647 h 1006"/>
              <a:gd name="T6" fmla="*/ 2147483647 w 1012"/>
              <a:gd name="T7" fmla="*/ 2147483647 h 1006"/>
              <a:gd name="T8" fmla="*/ 2147483647 w 1012"/>
              <a:gd name="T9" fmla="*/ 2147483647 h 1006"/>
              <a:gd name="T10" fmla="*/ 2147483647 w 1012"/>
              <a:gd name="T11" fmla="*/ 2147483647 h 1006"/>
              <a:gd name="T12" fmla="*/ 2147483647 w 1012"/>
              <a:gd name="T13" fmla="*/ 2147483647 h 1006"/>
              <a:gd name="T14" fmla="*/ 2147483647 w 1012"/>
              <a:gd name="T15" fmla="*/ 2147483647 h 1006"/>
              <a:gd name="T16" fmla="*/ 2147483647 w 1012"/>
              <a:gd name="T17" fmla="*/ 2147483647 h 1006"/>
              <a:gd name="T18" fmla="*/ 2147483647 w 1012"/>
              <a:gd name="T19" fmla="*/ 2147483647 h 1006"/>
              <a:gd name="T20" fmla="*/ 2147483647 w 1012"/>
              <a:gd name="T21" fmla="*/ 2147483647 h 1006"/>
              <a:gd name="T22" fmla="*/ 2147483647 w 1012"/>
              <a:gd name="T23" fmla="*/ 2147483647 h 1006"/>
              <a:gd name="T24" fmla="*/ 2147483647 w 1012"/>
              <a:gd name="T25" fmla="*/ 2147483647 h 1006"/>
              <a:gd name="T26" fmla="*/ 2147483647 w 1012"/>
              <a:gd name="T27" fmla="*/ 2147483647 h 1006"/>
              <a:gd name="T28" fmla="*/ 2147483647 w 1012"/>
              <a:gd name="T29" fmla="*/ 2147483647 h 1006"/>
              <a:gd name="T30" fmla="*/ 2147483647 w 1012"/>
              <a:gd name="T31" fmla="*/ 2147483647 h 1006"/>
              <a:gd name="T32" fmla="*/ 2147483647 w 1012"/>
              <a:gd name="T33" fmla="*/ 2147483647 h 1006"/>
              <a:gd name="T34" fmla="*/ 2147483647 w 1012"/>
              <a:gd name="T35" fmla="*/ 2147483647 h 1006"/>
              <a:gd name="T36" fmla="*/ 2147483647 w 1012"/>
              <a:gd name="T37" fmla="*/ 2147483647 h 1006"/>
              <a:gd name="T38" fmla="*/ 2147483647 w 1012"/>
              <a:gd name="T39" fmla="*/ 2147483647 h 1006"/>
              <a:gd name="T40" fmla="*/ 2147483647 w 1012"/>
              <a:gd name="T41" fmla="*/ 2147483647 h 1006"/>
              <a:gd name="T42" fmla="*/ 2147483647 w 1012"/>
              <a:gd name="T43" fmla="*/ 2147483647 h 1006"/>
              <a:gd name="T44" fmla="*/ 2147483647 w 1012"/>
              <a:gd name="T45" fmla="*/ 2147483647 h 1006"/>
              <a:gd name="T46" fmla="*/ 2147483647 w 1012"/>
              <a:gd name="T47" fmla="*/ 2147483647 h 1006"/>
              <a:gd name="T48" fmla="*/ 2147483647 w 1012"/>
              <a:gd name="T49" fmla="*/ 2147483647 h 1006"/>
              <a:gd name="T50" fmla="*/ 2147483647 w 1012"/>
              <a:gd name="T51" fmla="*/ 2147483647 h 1006"/>
              <a:gd name="T52" fmla="*/ 2147483647 w 1012"/>
              <a:gd name="T53" fmla="*/ 2147483647 h 1006"/>
              <a:gd name="T54" fmla="*/ 2147483647 w 1012"/>
              <a:gd name="T55" fmla="*/ 2147483647 h 1006"/>
              <a:gd name="T56" fmla="*/ 2147483647 w 1012"/>
              <a:gd name="T57" fmla="*/ 2147483647 h 1006"/>
              <a:gd name="T58" fmla="*/ 2147483647 w 1012"/>
              <a:gd name="T59" fmla="*/ 2147483647 h 1006"/>
              <a:gd name="T60" fmla="*/ 2147483647 w 1012"/>
              <a:gd name="T61" fmla="*/ 2147483647 h 1006"/>
              <a:gd name="T62" fmla="*/ 2147483647 w 1012"/>
              <a:gd name="T63" fmla="*/ 2147483647 h 1006"/>
              <a:gd name="T64" fmla="*/ 2147483647 w 1012"/>
              <a:gd name="T65" fmla="*/ 2147483647 h 1006"/>
              <a:gd name="T66" fmla="*/ 2147483647 w 1012"/>
              <a:gd name="T67" fmla="*/ 2147483647 h 1006"/>
              <a:gd name="T68" fmla="*/ 2147483647 w 1012"/>
              <a:gd name="T69" fmla="*/ 2147483647 h 1006"/>
              <a:gd name="T70" fmla="*/ 2147483647 w 1012"/>
              <a:gd name="T71" fmla="*/ 2147483647 h 1006"/>
              <a:gd name="T72" fmla="*/ 2147483647 w 1012"/>
              <a:gd name="T73" fmla="*/ 2147483647 h 10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12" h="1006">
                <a:moveTo>
                  <a:pt x="344" y="33"/>
                </a:moveTo>
                <a:cubicBezTo>
                  <a:pt x="331" y="179"/>
                  <a:pt x="343" y="148"/>
                  <a:pt x="177" y="159"/>
                </a:cubicBezTo>
                <a:cubicBezTo>
                  <a:pt x="123" y="213"/>
                  <a:pt x="156" y="278"/>
                  <a:pt x="127" y="342"/>
                </a:cubicBezTo>
                <a:cubicBezTo>
                  <a:pt x="115" y="369"/>
                  <a:pt x="77" y="384"/>
                  <a:pt x="52" y="392"/>
                </a:cubicBezTo>
                <a:cubicBezTo>
                  <a:pt x="22" y="412"/>
                  <a:pt x="22" y="430"/>
                  <a:pt x="2" y="459"/>
                </a:cubicBezTo>
                <a:cubicBezTo>
                  <a:pt x="12" y="572"/>
                  <a:pt x="9" y="527"/>
                  <a:pt x="36" y="601"/>
                </a:cubicBezTo>
                <a:cubicBezTo>
                  <a:pt x="11" y="638"/>
                  <a:pt x="0" y="667"/>
                  <a:pt x="52" y="684"/>
                </a:cubicBezTo>
                <a:cubicBezTo>
                  <a:pt x="92" y="724"/>
                  <a:pt x="108" y="719"/>
                  <a:pt x="169" y="726"/>
                </a:cubicBezTo>
                <a:cubicBezTo>
                  <a:pt x="198" y="746"/>
                  <a:pt x="216" y="746"/>
                  <a:pt x="236" y="776"/>
                </a:cubicBezTo>
                <a:cubicBezTo>
                  <a:pt x="233" y="790"/>
                  <a:pt x="234" y="805"/>
                  <a:pt x="228" y="818"/>
                </a:cubicBezTo>
                <a:cubicBezTo>
                  <a:pt x="223" y="829"/>
                  <a:pt x="210" y="834"/>
                  <a:pt x="202" y="843"/>
                </a:cubicBezTo>
                <a:cubicBezTo>
                  <a:pt x="184" y="865"/>
                  <a:pt x="177" y="892"/>
                  <a:pt x="169" y="918"/>
                </a:cubicBezTo>
                <a:cubicBezTo>
                  <a:pt x="197" y="1006"/>
                  <a:pt x="320" y="951"/>
                  <a:pt x="394" y="927"/>
                </a:cubicBezTo>
                <a:cubicBezTo>
                  <a:pt x="411" y="930"/>
                  <a:pt x="429" y="929"/>
                  <a:pt x="445" y="935"/>
                </a:cubicBezTo>
                <a:cubicBezTo>
                  <a:pt x="464" y="943"/>
                  <a:pt x="495" y="968"/>
                  <a:pt x="495" y="968"/>
                </a:cubicBezTo>
                <a:cubicBezTo>
                  <a:pt x="522" y="959"/>
                  <a:pt x="543" y="944"/>
                  <a:pt x="570" y="935"/>
                </a:cubicBezTo>
                <a:cubicBezTo>
                  <a:pt x="662" y="952"/>
                  <a:pt x="707" y="964"/>
                  <a:pt x="829" y="935"/>
                </a:cubicBezTo>
                <a:cubicBezTo>
                  <a:pt x="834" y="934"/>
                  <a:pt x="815" y="876"/>
                  <a:pt x="812" y="868"/>
                </a:cubicBezTo>
                <a:cubicBezTo>
                  <a:pt x="840" y="849"/>
                  <a:pt x="887" y="801"/>
                  <a:pt x="887" y="801"/>
                </a:cubicBezTo>
                <a:cubicBezTo>
                  <a:pt x="871" y="719"/>
                  <a:pt x="821" y="708"/>
                  <a:pt x="753" y="684"/>
                </a:cubicBezTo>
                <a:cubicBezTo>
                  <a:pt x="745" y="676"/>
                  <a:pt x="735" y="668"/>
                  <a:pt x="728" y="659"/>
                </a:cubicBezTo>
                <a:cubicBezTo>
                  <a:pt x="722" y="651"/>
                  <a:pt x="707" y="643"/>
                  <a:pt x="712" y="634"/>
                </a:cubicBezTo>
                <a:cubicBezTo>
                  <a:pt x="722" y="617"/>
                  <a:pt x="745" y="612"/>
                  <a:pt x="762" y="601"/>
                </a:cubicBezTo>
                <a:cubicBezTo>
                  <a:pt x="803" y="573"/>
                  <a:pt x="812" y="568"/>
                  <a:pt x="862" y="559"/>
                </a:cubicBezTo>
                <a:cubicBezTo>
                  <a:pt x="922" y="520"/>
                  <a:pt x="898" y="540"/>
                  <a:pt x="937" y="501"/>
                </a:cubicBezTo>
                <a:cubicBezTo>
                  <a:pt x="972" y="512"/>
                  <a:pt x="982" y="504"/>
                  <a:pt x="1012" y="484"/>
                </a:cubicBezTo>
                <a:cubicBezTo>
                  <a:pt x="1003" y="457"/>
                  <a:pt x="970" y="409"/>
                  <a:pt x="970" y="409"/>
                </a:cubicBezTo>
                <a:cubicBezTo>
                  <a:pt x="953" y="355"/>
                  <a:pt x="954" y="301"/>
                  <a:pt x="904" y="267"/>
                </a:cubicBezTo>
                <a:cubicBezTo>
                  <a:pt x="900" y="228"/>
                  <a:pt x="911" y="181"/>
                  <a:pt x="887" y="150"/>
                </a:cubicBezTo>
                <a:cubicBezTo>
                  <a:pt x="873" y="131"/>
                  <a:pt x="850" y="119"/>
                  <a:pt x="837" y="100"/>
                </a:cubicBezTo>
                <a:cubicBezTo>
                  <a:pt x="812" y="63"/>
                  <a:pt x="830" y="77"/>
                  <a:pt x="778" y="67"/>
                </a:cubicBezTo>
                <a:cubicBezTo>
                  <a:pt x="761" y="70"/>
                  <a:pt x="722" y="73"/>
                  <a:pt x="703" y="83"/>
                </a:cubicBezTo>
                <a:cubicBezTo>
                  <a:pt x="639" y="115"/>
                  <a:pt x="716" y="88"/>
                  <a:pt x="653" y="108"/>
                </a:cubicBezTo>
                <a:cubicBezTo>
                  <a:pt x="625" y="105"/>
                  <a:pt x="595" y="111"/>
                  <a:pt x="570" y="100"/>
                </a:cubicBezTo>
                <a:cubicBezTo>
                  <a:pt x="560" y="95"/>
                  <a:pt x="567" y="76"/>
                  <a:pt x="561" y="67"/>
                </a:cubicBezTo>
                <a:cubicBezTo>
                  <a:pt x="542" y="39"/>
                  <a:pt x="480" y="44"/>
                  <a:pt x="461" y="42"/>
                </a:cubicBezTo>
                <a:cubicBezTo>
                  <a:pt x="419" y="0"/>
                  <a:pt x="403" y="24"/>
                  <a:pt x="344" y="33"/>
                </a:cubicBezTo>
                <a:close/>
              </a:path>
            </a:pathLst>
          </a:custGeom>
          <a:solidFill>
            <a:srgbClr val="FFFF00"/>
          </a:solidFill>
          <a:ln w="38100" cmpd="sng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6" name="Text Box 8">
            <a:extLst>
              <a:ext uri="{FF2B5EF4-FFF2-40B4-BE49-F238E27FC236}">
                <a16:creationId xmlns:a16="http://schemas.microsoft.com/office/drawing/2014/main" id="{4B15EC06-8021-4E59-9C9D-DFA2D92F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624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10247" name="Text Box 9">
            <a:extLst>
              <a:ext uri="{FF2B5EF4-FFF2-40B4-BE49-F238E27FC236}">
                <a16:creationId xmlns:a16="http://schemas.microsoft.com/office/drawing/2014/main" id="{2BBD5B8A-2A66-4E56-B01A-B10BFBC0E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0386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Text Box 10">
            <a:extLst>
              <a:ext uri="{FF2B5EF4-FFF2-40B4-BE49-F238E27FC236}">
                <a16:creationId xmlns:a16="http://schemas.microsoft.com/office/drawing/2014/main" id="{E6C55624-6F90-440B-BEA3-943280AA9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100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</a:p>
        </p:txBody>
      </p:sp>
      <p:sp>
        <p:nvSpPr>
          <p:cNvPr id="10249" name="Text Box 11">
            <a:extLst>
              <a:ext uri="{FF2B5EF4-FFF2-40B4-BE49-F238E27FC236}">
                <a16:creationId xmlns:a16="http://schemas.microsoft.com/office/drawing/2014/main" id="{ED87D128-6126-4AA4-9058-CB1E82B1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429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Lan</a:t>
            </a:r>
          </a:p>
        </p:txBody>
      </p:sp>
      <p:sp>
        <p:nvSpPr>
          <p:cNvPr id="10250" name="Text Box 12">
            <a:extLst>
              <a:ext uri="{FF2B5EF4-FFF2-40B4-BE49-F238E27FC236}">
                <a16:creationId xmlns:a16="http://schemas.microsoft.com/office/drawing/2014/main" id="{A57CE41E-4251-421E-96B8-748BC662B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148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Lúcxămbua</a:t>
            </a:r>
          </a:p>
        </p:txBody>
      </p:sp>
      <p:sp>
        <p:nvSpPr>
          <p:cNvPr id="10251" name="Text Box 13">
            <a:extLst>
              <a:ext uri="{FF2B5EF4-FFF2-40B4-BE49-F238E27FC236}">
                <a16:creationId xmlns:a16="http://schemas.microsoft.com/office/drawing/2014/main" id="{D798594D-E9BF-46E7-81BB-295388A6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956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 Mạch</a:t>
            </a:r>
          </a:p>
        </p:txBody>
      </p:sp>
      <p:sp>
        <p:nvSpPr>
          <p:cNvPr id="10252" name="Text Box 14">
            <a:extLst>
              <a:ext uri="{FF2B5EF4-FFF2-40B4-BE49-F238E27FC236}">
                <a16:creationId xmlns:a16="http://schemas.microsoft.com/office/drawing/2014/main" id="{9BA6D055-84A1-459B-9770-84A224B6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7338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Lan</a:t>
            </a:r>
          </a:p>
        </p:txBody>
      </p:sp>
      <p:sp>
        <p:nvSpPr>
          <p:cNvPr id="10253" name="Text Box 15">
            <a:extLst>
              <a:ext uri="{FF2B5EF4-FFF2-40B4-BE49-F238E27FC236}">
                <a16:creationId xmlns:a16="http://schemas.microsoft.com/office/drawing/2014/main" id="{72C15E0D-E23C-499F-8F64-CB11EEA1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422275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</a:t>
            </a:r>
          </a:p>
        </p:txBody>
      </p:sp>
      <p:sp>
        <p:nvSpPr>
          <p:cNvPr id="10254" name="Text Box 16">
            <a:extLst>
              <a:ext uri="{FF2B5EF4-FFF2-40B4-BE49-F238E27FC236}">
                <a16:creationId xmlns:a16="http://schemas.microsoft.com/office/drawing/2014/main" id="{43A7C7A6-6635-4E49-8B2E-8ED4F202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7244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</a:p>
        </p:txBody>
      </p:sp>
      <p:sp>
        <p:nvSpPr>
          <p:cNvPr id="10255" name="Text Box 17">
            <a:extLst>
              <a:ext uri="{FF2B5EF4-FFF2-40B4-BE49-F238E27FC236}">
                <a16:creationId xmlns:a16="http://schemas.microsoft.com/office/drawing/2014/main" id="{951708E5-F040-4196-9A4C-5F803342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8768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 Sĩ</a:t>
            </a:r>
          </a:p>
        </p:txBody>
      </p:sp>
      <p:sp>
        <p:nvSpPr>
          <p:cNvPr id="111635" name="AutoShape 19">
            <a:extLst>
              <a:ext uri="{FF2B5EF4-FFF2-40B4-BE49-F238E27FC236}">
                <a16:creationId xmlns:a16="http://schemas.microsoft.com/office/drawing/2014/main" id="{2A87A9AE-F18E-4267-859A-770D47B20A7F}"/>
              </a:ext>
            </a:extLst>
          </p:cNvPr>
          <p:cNvSpPr>
            <a:spLocks noChangeArrowheads="1"/>
          </p:cNvSpPr>
          <p:nvPr/>
        </p:nvSpPr>
        <p:spPr bwMode="auto">
          <a:xfrm rot="9532166">
            <a:off x="6891846" y="3189127"/>
            <a:ext cx="3379390" cy="878535"/>
          </a:xfrm>
          <a:prstGeom prst="notchedRightArrow">
            <a:avLst>
              <a:gd name="adj1" fmla="val 50000"/>
              <a:gd name="adj2" fmla="val 122222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7" name="Text Box 20">
            <a:extLst>
              <a:ext uri="{FF2B5EF4-FFF2-40B4-BE49-F238E27FC236}">
                <a16:creationId xmlns:a16="http://schemas.microsoft.com/office/drawing/2014/main" id="{4F61B0B5-0581-46CC-9645-EBEDC31067CA}"/>
              </a:ext>
            </a:extLst>
          </p:cNvPr>
          <p:cNvSpPr txBox="1">
            <a:spLocks noChangeArrowheads="1"/>
          </p:cNvSpPr>
          <p:nvPr/>
        </p:nvSpPr>
        <p:spPr bwMode="auto">
          <a:xfrm rot="1046831">
            <a:off x="7848600" y="42672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38" name="Text Box 22">
            <a:extLst>
              <a:ext uri="{FF2B5EF4-FFF2-40B4-BE49-F238E27FC236}">
                <a16:creationId xmlns:a16="http://schemas.microsoft.com/office/drawing/2014/main" id="{632AEBD4-8706-4A05-B377-6E94E144DB8B}"/>
              </a:ext>
            </a:extLst>
          </p:cNvPr>
          <p:cNvSpPr txBox="1">
            <a:spLocks noChangeArrowheads="1"/>
          </p:cNvSpPr>
          <p:nvPr/>
        </p:nvSpPr>
        <p:spPr bwMode="auto">
          <a:xfrm rot="-1216299">
            <a:off x="7467600" y="3350568"/>
            <a:ext cx="205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41" name="AutoShape 25">
            <a:extLst>
              <a:ext uri="{FF2B5EF4-FFF2-40B4-BE49-F238E27FC236}">
                <a16:creationId xmlns:a16="http://schemas.microsoft.com/office/drawing/2014/main" id="{E70BD247-D506-4F4A-9178-8C1DBA3B0809}"/>
              </a:ext>
            </a:extLst>
          </p:cNvPr>
          <p:cNvSpPr>
            <a:spLocks noChangeArrowheads="1"/>
          </p:cNvSpPr>
          <p:nvPr/>
        </p:nvSpPr>
        <p:spPr bwMode="auto">
          <a:xfrm rot="2567648">
            <a:off x="3276600" y="2286000"/>
            <a:ext cx="2667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43" name="AutoShape 27">
            <a:extLst>
              <a:ext uri="{FF2B5EF4-FFF2-40B4-BE49-F238E27FC236}">
                <a16:creationId xmlns:a16="http://schemas.microsoft.com/office/drawing/2014/main" id="{761B7402-6628-467E-AA92-0A100B880947}"/>
              </a:ext>
            </a:extLst>
          </p:cNvPr>
          <p:cNvSpPr>
            <a:spLocks noChangeArrowheads="1"/>
          </p:cNvSpPr>
          <p:nvPr/>
        </p:nvSpPr>
        <p:spPr bwMode="auto">
          <a:xfrm rot="1197629">
            <a:off x="2590800" y="3352800"/>
            <a:ext cx="2667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44" name="AutoShape 28">
            <a:extLst>
              <a:ext uri="{FF2B5EF4-FFF2-40B4-BE49-F238E27FC236}">
                <a16:creationId xmlns:a16="http://schemas.microsoft.com/office/drawing/2014/main" id="{0BA9EF70-51BF-4888-9455-412EDB1EDB81}"/>
              </a:ext>
            </a:extLst>
          </p:cNvPr>
          <p:cNvSpPr>
            <a:spLocks noChangeArrowheads="1"/>
          </p:cNvSpPr>
          <p:nvPr/>
        </p:nvSpPr>
        <p:spPr bwMode="auto">
          <a:xfrm rot="-250226">
            <a:off x="2819400" y="4419600"/>
            <a:ext cx="2667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45" name="Text Box 29">
            <a:extLst>
              <a:ext uri="{FF2B5EF4-FFF2-40B4-BE49-F238E27FC236}">
                <a16:creationId xmlns:a16="http://schemas.microsoft.com/office/drawing/2014/main" id="{2E6A80C2-E419-4ADB-A677-745ABACB2B63}"/>
              </a:ext>
            </a:extLst>
          </p:cNvPr>
          <p:cNvSpPr txBox="1">
            <a:spLocks noChangeArrowheads="1"/>
          </p:cNvSpPr>
          <p:nvPr/>
        </p:nvSpPr>
        <p:spPr bwMode="auto">
          <a:xfrm rot="2598956">
            <a:off x="3962400" y="2438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646" name="Text Box 30">
            <a:extLst>
              <a:ext uri="{FF2B5EF4-FFF2-40B4-BE49-F238E27FC236}">
                <a16:creationId xmlns:a16="http://schemas.microsoft.com/office/drawing/2014/main" id="{15880572-4B81-4AA7-948F-5315B2D31FB5}"/>
              </a:ext>
            </a:extLst>
          </p:cNvPr>
          <p:cNvSpPr txBox="1">
            <a:spLocks noChangeArrowheads="1"/>
          </p:cNvSpPr>
          <p:nvPr/>
        </p:nvSpPr>
        <p:spPr bwMode="auto">
          <a:xfrm rot="1068321">
            <a:off x="3276600" y="3505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11647" name="Text Box 31">
            <a:extLst>
              <a:ext uri="{FF2B5EF4-FFF2-40B4-BE49-F238E27FC236}">
                <a16:creationId xmlns:a16="http://schemas.microsoft.com/office/drawing/2014/main" id="{0C4174B2-8CBD-41A8-92CA-70E9039F198C}"/>
              </a:ext>
            </a:extLst>
          </p:cNvPr>
          <p:cNvSpPr txBox="1">
            <a:spLocks noChangeArrowheads="1"/>
          </p:cNvSpPr>
          <p:nvPr/>
        </p:nvSpPr>
        <p:spPr bwMode="auto">
          <a:xfrm rot="-333179">
            <a:off x="3352800" y="4648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74F07BB8-3CB4-4480-A8D4-4EC9CF40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910013"/>
            <a:ext cx="99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50" presetClass="entr" presetSubtype="0" repeatCount="1000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11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1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11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nimBg="1"/>
      <p:bldP spid="111638" grpId="0"/>
      <p:bldP spid="111645" grpId="0"/>
      <p:bldP spid="111646" grpId="0"/>
      <p:bldP spid="111647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CD1F1C43-6B7B-48A7-BF50-5099E7B011A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81200" y="1600200"/>
            <a:ext cx="8229600" cy="5430838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1FBCF0B1-46EE-4C23-9A5A-83D0EEF4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0"/>
            <a:ext cx="12101847" cy="64341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4DC7DC1E-B996-4E27-A5BC-71B66EADE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887" y="4428253"/>
            <a:ext cx="1524000" cy="53340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1F2C286-F8A0-4A4B-8810-A1FCC946C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936" y="2438400"/>
            <a:ext cx="1752600" cy="60960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ÂU</a:t>
            </a:r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5787C69C-805A-43F2-8D73-2B83FD910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238" y="6434138"/>
            <a:ext cx="7848600" cy="381000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AutoShape 6">
            <a:extLst>
              <a:ext uri="{FF2B5EF4-FFF2-40B4-BE49-F238E27FC236}">
                <a16:creationId xmlns:a16="http://schemas.microsoft.com/office/drawing/2014/main" id="{8440B5CB-2558-4298-A479-BDE140B2C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798" y="274638"/>
            <a:ext cx="4007992" cy="2163762"/>
          </a:xfrm>
          <a:prstGeom prst="wedgeRoundRectCallout">
            <a:avLst>
              <a:gd name="adj1" fmla="val 40085"/>
              <a:gd name="adj2" fmla="val 142685"/>
              <a:gd name="adj3" fmla="val 16667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nước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Âu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theo con đường tư bản chủ nghĩa.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s482863_eumap">
            <a:extLst>
              <a:ext uri="{FF2B5EF4-FFF2-40B4-BE49-F238E27FC236}">
                <a16:creationId xmlns:a16="http://schemas.microsoft.com/office/drawing/2014/main" id="{85F25F61-59BD-42A6-876D-145C5D6B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9144000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E34F817F-67DD-4054-B45A-E42B423B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862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FF00FF"/>
                </a:solidFill>
                <a:latin typeface="Arial" panose="020B0604020202020204" pitchFamily="34" charset="0"/>
              </a:rPr>
              <a:t>Đức</a:t>
            </a:r>
          </a:p>
        </p:txBody>
      </p:sp>
      <p:sp>
        <p:nvSpPr>
          <p:cNvPr id="11270" name="Freeform 6">
            <a:extLst>
              <a:ext uri="{FF2B5EF4-FFF2-40B4-BE49-F238E27FC236}">
                <a16:creationId xmlns:a16="http://schemas.microsoft.com/office/drawing/2014/main" id="{BE4F7C13-4B4E-45ED-A7CF-1742EFF04386}"/>
              </a:ext>
            </a:extLst>
          </p:cNvPr>
          <p:cNvSpPr>
            <a:spLocks/>
          </p:cNvSpPr>
          <p:nvPr/>
        </p:nvSpPr>
        <p:spPr bwMode="auto">
          <a:xfrm>
            <a:off x="5334000" y="3429001"/>
            <a:ext cx="1606550" cy="1597025"/>
          </a:xfrm>
          <a:custGeom>
            <a:avLst/>
            <a:gdLst>
              <a:gd name="T0" fmla="*/ 2147483647 w 1012"/>
              <a:gd name="T1" fmla="*/ 2147483647 h 1006"/>
              <a:gd name="T2" fmla="*/ 2147483647 w 1012"/>
              <a:gd name="T3" fmla="*/ 2147483647 h 1006"/>
              <a:gd name="T4" fmla="*/ 2147483647 w 1012"/>
              <a:gd name="T5" fmla="*/ 2147483647 h 1006"/>
              <a:gd name="T6" fmla="*/ 2147483647 w 1012"/>
              <a:gd name="T7" fmla="*/ 2147483647 h 1006"/>
              <a:gd name="T8" fmla="*/ 2147483647 w 1012"/>
              <a:gd name="T9" fmla="*/ 2147483647 h 1006"/>
              <a:gd name="T10" fmla="*/ 2147483647 w 1012"/>
              <a:gd name="T11" fmla="*/ 2147483647 h 1006"/>
              <a:gd name="T12" fmla="*/ 2147483647 w 1012"/>
              <a:gd name="T13" fmla="*/ 2147483647 h 1006"/>
              <a:gd name="T14" fmla="*/ 2147483647 w 1012"/>
              <a:gd name="T15" fmla="*/ 2147483647 h 1006"/>
              <a:gd name="T16" fmla="*/ 2147483647 w 1012"/>
              <a:gd name="T17" fmla="*/ 2147483647 h 1006"/>
              <a:gd name="T18" fmla="*/ 2147483647 w 1012"/>
              <a:gd name="T19" fmla="*/ 2147483647 h 1006"/>
              <a:gd name="T20" fmla="*/ 2147483647 w 1012"/>
              <a:gd name="T21" fmla="*/ 2147483647 h 1006"/>
              <a:gd name="T22" fmla="*/ 2147483647 w 1012"/>
              <a:gd name="T23" fmla="*/ 2147483647 h 1006"/>
              <a:gd name="T24" fmla="*/ 2147483647 w 1012"/>
              <a:gd name="T25" fmla="*/ 2147483647 h 1006"/>
              <a:gd name="T26" fmla="*/ 2147483647 w 1012"/>
              <a:gd name="T27" fmla="*/ 2147483647 h 1006"/>
              <a:gd name="T28" fmla="*/ 2147483647 w 1012"/>
              <a:gd name="T29" fmla="*/ 2147483647 h 1006"/>
              <a:gd name="T30" fmla="*/ 2147483647 w 1012"/>
              <a:gd name="T31" fmla="*/ 2147483647 h 1006"/>
              <a:gd name="T32" fmla="*/ 2147483647 w 1012"/>
              <a:gd name="T33" fmla="*/ 2147483647 h 1006"/>
              <a:gd name="T34" fmla="*/ 2147483647 w 1012"/>
              <a:gd name="T35" fmla="*/ 2147483647 h 1006"/>
              <a:gd name="T36" fmla="*/ 2147483647 w 1012"/>
              <a:gd name="T37" fmla="*/ 2147483647 h 1006"/>
              <a:gd name="T38" fmla="*/ 2147483647 w 1012"/>
              <a:gd name="T39" fmla="*/ 2147483647 h 1006"/>
              <a:gd name="T40" fmla="*/ 2147483647 w 1012"/>
              <a:gd name="T41" fmla="*/ 2147483647 h 1006"/>
              <a:gd name="T42" fmla="*/ 2147483647 w 1012"/>
              <a:gd name="T43" fmla="*/ 2147483647 h 1006"/>
              <a:gd name="T44" fmla="*/ 2147483647 w 1012"/>
              <a:gd name="T45" fmla="*/ 2147483647 h 1006"/>
              <a:gd name="T46" fmla="*/ 2147483647 w 1012"/>
              <a:gd name="T47" fmla="*/ 2147483647 h 1006"/>
              <a:gd name="T48" fmla="*/ 2147483647 w 1012"/>
              <a:gd name="T49" fmla="*/ 2147483647 h 1006"/>
              <a:gd name="T50" fmla="*/ 2147483647 w 1012"/>
              <a:gd name="T51" fmla="*/ 2147483647 h 1006"/>
              <a:gd name="T52" fmla="*/ 2147483647 w 1012"/>
              <a:gd name="T53" fmla="*/ 2147483647 h 1006"/>
              <a:gd name="T54" fmla="*/ 2147483647 w 1012"/>
              <a:gd name="T55" fmla="*/ 2147483647 h 1006"/>
              <a:gd name="T56" fmla="*/ 2147483647 w 1012"/>
              <a:gd name="T57" fmla="*/ 2147483647 h 1006"/>
              <a:gd name="T58" fmla="*/ 2147483647 w 1012"/>
              <a:gd name="T59" fmla="*/ 2147483647 h 1006"/>
              <a:gd name="T60" fmla="*/ 2147483647 w 1012"/>
              <a:gd name="T61" fmla="*/ 2147483647 h 1006"/>
              <a:gd name="T62" fmla="*/ 2147483647 w 1012"/>
              <a:gd name="T63" fmla="*/ 2147483647 h 1006"/>
              <a:gd name="T64" fmla="*/ 2147483647 w 1012"/>
              <a:gd name="T65" fmla="*/ 2147483647 h 1006"/>
              <a:gd name="T66" fmla="*/ 2147483647 w 1012"/>
              <a:gd name="T67" fmla="*/ 2147483647 h 1006"/>
              <a:gd name="T68" fmla="*/ 2147483647 w 1012"/>
              <a:gd name="T69" fmla="*/ 2147483647 h 1006"/>
              <a:gd name="T70" fmla="*/ 2147483647 w 1012"/>
              <a:gd name="T71" fmla="*/ 2147483647 h 1006"/>
              <a:gd name="T72" fmla="*/ 2147483647 w 1012"/>
              <a:gd name="T73" fmla="*/ 2147483647 h 100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12" h="1006">
                <a:moveTo>
                  <a:pt x="344" y="33"/>
                </a:moveTo>
                <a:cubicBezTo>
                  <a:pt x="331" y="179"/>
                  <a:pt x="343" y="148"/>
                  <a:pt x="177" y="159"/>
                </a:cubicBezTo>
                <a:cubicBezTo>
                  <a:pt x="123" y="213"/>
                  <a:pt x="156" y="278"/>
                  <a:pt x="127" y="342"/>
                </a:cubicBezTo>
                <a:cubicBezTo>
                  <a:pt x="115" y="369"/>
                  <a:pt x="77" y="384"/>
                  <a:pt x="52" y="392"/>
                </a:cubicBezTo>
                <a:cubicBezTo>
                  <a:pt x="22" y="412"/>
                  <a:pt x="22" y="430"/>
                  <a:pt x="2" y="459"/>
                </a:cubicBezTo>
                <a:cubicBezTo>
                  <a:pt x="12" y="572"/>
                  <a:pt x="9" y="527"/>
                  <a:pt x="36" y="601"/>
                </a:cubicBezTo>
                <a:cubicBezTo>
                  <a:pt x="11" y="638"/>
                  <a:pt x="0" y="667"/>
                  <a:pt x="52" y="684"/>
                </a:cubicBezTo>
                <a:cubicBezTo>
                  <a:pt x="92" y="724"/>
                  <a:pt x="108" y="719"/>
                  <a:pt x="169" y="726"/>
                </a:cubicBezTo>
                <a:cubicBezTo>
                  <a:pt x="198" y="746"/>
                  <a:pt x="216" y="746"/>
                  <a:pt x="236" y="776"/>
                </a:cubicBezTo>
                <a:cubicBezTo>
                  <a:pt x="233" y="790"/>
                  <a:pt x="234" y="805"/>
                  <a:pt x="228" y="818"/>
                </a:cubicBezTo>
                <a:cubicBezTo>
                  <a:pt x="223" y="829"/>
                  <a:pt x="210" y="834"/>
                  <a:pt x="202" y="843"/>
                </a:cubicBezTo>
                <a:cubicBezTo>
                  <a:pt x="184" y="865"/>
                  <a:pt x="177" y="892"/>
                  <a:pt x="169" y="918"/>
                </a:cubicBezTo>
                <a:cubicBezTo>
                  <a:pt x="197" y="1006"/>
                  <a:pt x="320" y="951"/>
                  <a:pt x="394" y="927"/>
                </a:cubicBezTo>
                <a:cubicBezTo>
                  <a:pt x="411" y="930"/>
                  <a:pt x="429" y="929"/>
                  <a:pt x="445" y="935"/>
                </a:cubicBezTo>
                <a:cubicBezTo>
                  <a:pt x="464" y="943"/>
                  <a:pt x="495" y="968"/>
                  <a:pt x="495" y="968"/>
                </a:cubicBezTo>
                <a:cubicBezTo>
                  <a:pt x="522" y="959"/>
                  <a:pt x="543" y="944"/>
                  <a:pt x="570" y="935"/>
                </a:cubicBezTo>
                <a:cubicBezTo>
                  <a:pt x="662" y="952"/>
                  <a:pt x="707" y="964"/>
                  <a:pt x="829" y="935"/>
                </a:cubicBezTo>
                <a:cubicBezTo>
                  <a:pt x="834" y="934"/>
                  <a:pt x="815" y="876"/>
                  <a:pt x="812" y="868"/>
                </a:cubicBezTo>
                <a:cubicBezTo>
                  <a:pt x="840" y="849"/>
                  <a:pt x="887" y="801"/>
                  <a:pt x="887" y="801"/>
                </a:cubicBezTo>
                <a:cubicBezTo>
                  <a:pt x="871" y="719"/>
                  <a:pt x="821" y="708"/>
                  <a:pt x="753" y="684"/>
                </a:cubicBezTo>
                <a:cubicBezTo>
                  <a:pt x="745" y="676"/>
                  <a:pt x="735" y="668"/>
                  <a:pt x="728" y="659"/>
                </a:cubicBezTo>
                <a:cubicBezTo>
                  <a:pt x="722" y="651"/>
                  <a:pt x="707" y="643"/>
                  <a:pt x="712" y="634"/>
                </a:cubicBezTo>
                <a:cubicBezTo>
                  <a:pt x="722" y="617"/>
                  <a:pt x="745" y="612"/>
                  <a:pt x="762" y="601"/>
                </a:cubicBezTo>
                <a:cubicBezTo>
                  <a:pt x="803" y="573"/>
                  <a:pt x="812" y="568"/>
                  <a:pt x="862" y="559"/>
                </a:cubicBezTo>
                <a:cubicBezTo>
                  <a:pt x="922" y="520"/>
                  <a:pt x="898" y="540"/>
                  <a:pt x="937" y="501"/>
                </a:cubicBezTo>
                <a:cubicBezTo>
                  <a:pt x="972" y="512"/>
                  <a:pt x="982" y="504"/>
                  <a:pt x="1012" y="484"/>
                </a:cubicBezTo>
                <a:cubicBezTo>
                  <a:pt x="1003" y="457"/>
                  <a:pt x="970" y="409"/>
                  <a:pt x="970" y="409"/>
                </a:cubicBezTo>
                <a:cubicBezTo>
                  <a:pt x="953" y="355"/>
                  <a:pt x="954" y="301"/>
                  <a:pt x="904" y="267"/>
                </a:cubicBezTo>
                <a:cubicBezTo>
                  <a:pt x="900" y="228"/>
                  <a:pt x="911" y="181"/>
                  <a:pt x="887" y="150"/>
                </a:cubicBezTo>
                <a:cubicBezTo>
                  <a:pt x="873" y="131"/>
                  <a:pt x="850" y="119"/>
                  <a:pt x="837" y="100"/>
                </a:cubicBezTo>
                <a:cubicBezTo>
                  <a:pt x="812" y="63"/>
                  <a:pt x="830" y="77"/>
                  <a:pt x="778" y="67"/>
                </a:cubicBezTo>
                <a:cubicBezTo>
                  <a:pt x="761" y="70"/>
                  <a:pt x="722" y="73"/>
                  <a:pt x="703" y="83"/>
                </a:cubicBezTo>
                <a:cubicBezTo>
                  <a:pt x="639" y="115"/>
                  <a:pt x="716" y="88"/>
                  <a:pt x="653" y="108"/>
                </a:cubicBezTo>
                <a:cubicBezTo>
                  <a:pt x="625" y="105"/>
                  <a:pt x="595" y="111"/>
                  <a:pt x="570" y="100"/>
                </a:cubicBezTo>
                <a:cubicBezTo>
                  <a:pt x="560" y="95"/>
                  <a:pt x="567" y="76"/>
                  <a:pt x="561" y="67"/>
                </a:cubicBezTo>
                <a:cubicBezTo>
                  <a:pt x="542" y="39"/>
                  <a:pt x="480" y="44"/>
                  <a:pt x="461" y="42"/>
                </a:cubicBezTo>
                <a:cubicBezTo>
                  <a:pt x="419" y="0"/>
                  <a:pt x="403" y="24"/>
                  <a:pt x="344" y="33"/>
                </a:cubicBezTo>
                <a:close/>
              </a:path>
            </a:pathLst>
          </a:custGeom>
          <a:noFill/>
          <a:ln w="38100" cmpd="sng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25128861-6C98-44DF-97B7-54FE9CFE5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624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Pháp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2E9FAB73-A361-40C0-BBF5-968C73FFF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0386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E5D15180-15B8-4AAD-9374-8219D5CE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100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Bỉ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4EC92276-2506-4102-A157-0907A5F51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429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Hà Lan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62FCB0CA-6F55-4514-A2C3-8A9DE9C0B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14801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Lúcxămbua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68362C60-FE8E-4CD2-829E-A2D89CD8B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8956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Đan Mạch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E89D6A34-4E0A-4502-9428-6B11FD625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7338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Ba Lan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ABA483F6-6D03-4222-AECB-8121C61A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25926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Séc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30AE2A13-C2A1-44F4-9A30-713C0F5A5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724401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Áo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656850FC-0DC9-4109-A4D8-00AE93C79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8768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Thụy Sĩ</a:t>
            </a:r>
          </a:p>
        </p:txBody>
      </p:sp>
      <p:sp>
        <p:nvSpPr>
          <p:cNvPr id="65553" name="Freeform 17">
            <a:extLst>
              <a:ext uri="{FF2B5EF4-FFF2-40B4-BE49-F238E27FC236}">
                <a16:creationId xmlns:a16="http://schemas.microsoft.com/office/drawing/2014/main" id="{4DFC0883-A094-49AD-802C-DF0EA57A3A7E}"/>
              </a:ext>
            </a:extLst>
          </p:cNvPr>
          <p:cNvSpPr>
            <a:spLocks/>
          </p:cNvSpPr>
          <p:nvPr/>
        </p:nvSpPr>
        <p:spPr bwMode="auto">
          <a:xfrm>
            <a:off x="6111875" y="3529183"/>
            <a:ext cx="828675" cy="1395412"/>
          </a:xfrm>
          <a:custGeom>
            <a:avLst/>
            <a:gdLst>
              <a:gd name="T0" fmla="*/ 2147483647 w 494"/>
              <a:gd name="T1" fmla="*/ 2147483647 h 879"/>
              <a:gd name="T2" fmla="*/ 2147483647 w 494"/>
              <a:gd name="T3" fmla="*/ 2147483647 h 879"/>
              <a:gd name="T4" fmla="*/ 2147483647 w 494"/>
              <a:gd name="T5" fmla="*/ 2147483647 h 879"/>
              <a:gd name="T6" fmla="*/ 2147483647 w 494"/>
              <a:gd name="T7" fmla="*/ 2147483647 h 879"/>
              <a:gd name="T8" fmla="*/ 0 w 494"/>
              <a:gd name="T9" fmla="*/ 2147483647 h 879"/>
              <a:gd name="T10" fmla="*/ 2147483647 w 494"/>
              <a:gd name="T11" fmla="*/ 2147483647 h 879"/>
              <a:gd name="T12" fmla="*/ 2147483647 w 494"/>
              <a:gd name="T13" fmla="*/ 2147483647 h 879"/>
              <a:gd name="T14" fmla="*/ 2147483647 w 494"/>
              <a:gd name="T15" fmla="*/ 2147483647 h 879"/>
              <a:gd name="T16" fmla="*/ 2147483647 w 494"/>
              <a:gd name="T17" fmla="*/ 2147483647 h 879"/>
              <a:gd name="T18" fmla="*/ 2147483647 w 494"/>
              <a:gd name="T19" fmla="*/ 2147483647 h 879"/>
              <a:gd name="T20" fmla="*/ 2147483647 w 494"/>
              <a:gd name="T21" fmla="*/ 2147483647 h 879"/>
              <a:gd name="T22" fmla="*/ 2147483647 w 494"/>
              <a:gd name="T23" fmla="*/ 2147483647 h 879"/>
              <a:gd name="T24" fmla="*/ 2147483647 w 494"/>
              <a:gd name="T25" fmla="*/ 2147483647 h 879"/>
              <a:gd name="T26" fmla="*/ 2147483647 w 494"/>
              <a:gd name="T27" fmla="*/ 2147483647 h 879"/>
              <a:gd name="T28" fmla="*/ 2147483647 w 494"/>
              <a:gd name="T29" fmla="*/ 2147483647 h 879"/>
              <a:gd name="T30" fmla="*/ 2147483647 w 494"/>
              <a:gd name="T31" fmla="*/ 2147483647 h 879"/>
              <a:gd name="T32" fmla="*/ 2147483647 w 494"/>
              <a:gd name="T33" fmla="*/ 2147483647 h 879"/>
              <a:gd name="T34" fmla="*/ 2147483647 w 494"/>
              <a:gd name="T35" fmla="*/ 2147483647 h 879"/>
              <a:gd name="T36" fmla="*/ 2147483647 w 494"/>
              <a:gd name="T37" fmla="*/ 2147483647 h 879"/>
              <a:gd name="T38" fmla="*/ 2147483647 w 494"/>
              <a:gd name="T39" fmla="*/ 2147483647 h 879"/>
              <a:gd name="T40" fmla="*/ 2147483647 w 494"/>
              <a:gd name="T41" fmla="*/ 2147483647 h 879"/>
              <a:gd name="T42" fmla="*/ 2147483647 w 494"/>
              <a:gd name="T43" fmla="*/ 2147483647 h 879"/>
              <a:gd name="T44" fmla="*/ 2147483647 w 494"/>
              <a:gd name="T45" fmla="*/ 2147483647 h 879"/>
              <a:gd name="T46" fmla="*/ 2147483647 w 494"/>
              <a:gd name="T47" fmla="*/ 2147483647 h 879"/>
              <a:gd name="T48" fmla="*/ 2147483647 w 494"/>
              <a:gd name="T49" fmla="*/ 2147483647 h 879"/>
              <a:gd name="T50" fmla="*/ 2147483647 w 494"/>
              <a:gd name="T51" fmla="*/ 2147483647 h 879"/>
              <a:gd name="T52" fmla="*/ 2147483647 w 494"/>
              <a:gd name="T53" fmla="*/ 2147483647 h 879"/>
              <a:gd name="T54" fmla="*/ 2147483647 w 494"/>
              <a:gd name="T55" fmla="*/ 2147483647 h 879"/>
              <a:gd name="T56" fmla="*/ 2147483647 w 494"/>
              <a:gd name="T57" fmla="*/ 2147483647 h 879"/>
              <a:gd name="T58" fmla="*/ 2147483647 w 494"/>
              <a:gd name="T59" fmla="*/ 2147483647 h 879"/>
              <a:gd name="T60" fmla="*/ 2147483647 w 494"/>
              <a:gd name="T61" fmla="*/ 2147483647 h 879"/>
              <a:gd name="T62" fmla="*/ 2147483647 w 494"/>
              <a:gd name="T63" fmla="*/ 2147483647 h 879"/>
              <a:gd name="T64" fmla="*/ 2147483647 w 494"/>
              <a:gd name="T65" fmla="*/ 2147483647 h 879"/>
              <a:gd name="T66" fmla="*/ 2147483647 w 494"/>
              <a:gd name="T67" fmla="*/ 2147483647 h 879"/>
              <a:gd name="T68" fmla="*/ 2147483647 w 494"/>
              <a:gd name="T69" fmla="*/ 2147483647 h 879"/>
              <a:gd name="T70" fmla="*/ 2147483647 w 494"/>
              <a:gd name="T71" fmla="*/ 2147483647 h 87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4" h="879">
                <a:moveTo>
                  <a:pt x="92" y="28"/>
                </a:moveTo>
                <a:cubicBezTo>
                  <a:pt x="89" y="46"/>
                  <a:pt x="89" y="65"/>
                  <a:pt x="83" y="83"/>
                </a:cubicBezTo>
                <a:cubicBezTo>
                  <a:pt x="79" y="94"/>
                  <a:pt x="67" y="100"/>
                  <a:pt x="64" y="111"/>
                </a:cubicBezTo>
                <a:cubicBezTo>
                  <a:pt x="35" y="215"/>
                  <a:pt x="82" y="157"/>
                  <a:pt x="28" y="211"/>
                </a:cubicBezTo>
                <a:cubicBezTo>
                  <a:pt x="19" y="239"/>
                  <a:pt x="9" y="266"/>
                  <a:pt x="0" y="294"/>
                </a:cubicBezTo>
                <a:cubicBezTo>
                  <a:pt x="2" y="335"/>
                  <a:pt x="6" y="487"/>
                  <a:pt x="19" y="550"/>
                </a:cubicBezTo>
                <a:cubicBezTo>
                  <a:pt x="23" y="569"/>
                  <a:pt x="33" y="586"/>
                  <a:pt x="37" y="604"/>
                </a:cubicBezTo>
                <a:cubicBezTo>
                  <a:pt x="40" y="616"/>
                  <a:pt x="36" y="633"/>
                  <a:pt x="46" y="641"/>
                </a:cubicBezTo>
                <a:cubicBezTo>
                  <a:pt x="61" y="654"/>
                  <a:pt x="101" y="659"/>
                  <a:pt x="101" y="659"/>
                </a:cubicBezTo>
                <a:cubicBezTo>
                  <a:pt x="116" y="706"/>
                  <a:pt x="107" y="750"/>
                  <a:pt x="92" y="796"/>
                </a:cubicBezTo>
                <a:cubicBezTo>
                  <a:pt x="95" y="814"/>
                  <a:pt x="88" y="838"/>
                  <a:pt x="101" y="851"/>
                </a:cubicBezTo>
                <a:cubicBezTo>
                  <a:pt x="114" y="864"/>
                  <a:pt x="138" y="856"/>
                  <a:pt x="156" y="860"/>
                </a:cubicBezTo>
                <a:cubicBezTo>
                  <a:pt x="175" y="864"/>
                  <a:pt x="193" y="873"/>
                  <a:pt x="211" y="879"/>
                </a:cubicBezTo>
                <a:cubicBezTo>
                  <a:pt x="232" y="876"/>
                  <a:pt x="254" y="874"/>
                  <a:pt x="275" y="870"/>
                </a:cubicBezTo>
                <a:cubicBezTo>
                  <a:pt x="290" y="867"/>
                  <a:pt x="311" y="872"/>
                  <a:pt x="320" y="860"/>
                </a:cubicBezTo>
                <a:cubicBezTo>
                  <a:pt x="326" y="851"/>
                  <a:pt x="308" y="842"/>
                  <a:pt x="302" y="833"/>
                </a:cubicBezTo>
                <a:cubicBezTo>
                  <a:pt x="344" y="770"/>
                  <a:pt x="318" y="785"/>
                  <a:pt x="366" y="769"/>
                </a:cubicBezTo>
                <a:cubicBezTo>
                  <a:pt x="389" y="701"/>
                  <a:pt x="374" y="674"/>
                  <a:pt x="311" y="659"/>
                </a:cubicBezTo>
                <a:cubicBezTo>
                  <a:pt x="305" y="650"/>
                  <a:pt x="302" y="638"/>
                  <a:pt x="293" y="632"/>
                </a:cubicBezTo>
                <a:cubicBezTo>
                  <a:pt x="282" y="625"/>
                  <a:pt x="266" y="631"/>
                  <a:pt x="256" y="623"/>
                </a:cubicBezTo>
                <a:cubicBezTo>
                  <a:pt x="240" y="609"/>
                  <a:pt x="220" y="568"/>
                  <a:pt x="220" y="568"/>
                </a:cubicBezTo>
                <a:cubicBezTo>
                  <a:pt x="229" y="562"/>
                  <a:pt x="240" y="559"/>
                  <a:pt x="247" y="550"/>
                </a:cubicBezTo>
                <a:cubicBezTo>
                  <a:pt x="273" y="517"/>
                  <a:pt x="233" y="515"/>
                  <a:pt x="284" y="531"/>
                </a:cubicBezTo>
                <a:cubicBezTo>
                  <a:pt x="311" y="528"/>
                  <a:pt x="342" y="536"/>
                  <a:pt x="366" y="522"/>
                </a:cubicBezTo>
                <a:cubicBezTo>
                  <a:pt x="379" y="514"/>
                  <a:pt x="366" y="489"/>
                  <a:pt x="375" y="476"/>
                </a:cubicBezTo>
                <a:cubicBezTo>
                  <a:pt x="380" y="468"/>
                  <a:pt x="394" y="470"/>
                  <a:pt x="403" y="467"/>
                </a:cubicBezTo>
                <a:cubicBezTo>
                  <a:pt x="424" y="404"/>
                  <a:pt x="392" y="473"/>
                  <a:pt x="485" y="431"/>
                </a:cubicBezTo>
                <a:cubicBezTo>
                  <a:pt x="494" y="427"/>
                  <a:pt x="491" y="412"/>
                  <a:pt x="494" y="403"/>
                </a:cubicBezTo>
                <a:cubicBezTo>
                  <a:pt x="478" y="338"/>
                  <a:pt x="455" y="276"/>
                  <a:pt x="439" y="211"/>
                </a:cubicBezTo>
                <a:cubicBezTo>
                  <a:pt x="433" y="217"/>
                  <a:pt x="429" y="233"/>
                  <a:pt x="421" y="230"/>
                </a:cubicBezTo>
                <a:cubicBezTo>
                  <a:pt x="412" y="227"/>
                  <a:pt x="414" y="212"/>
                  <a:pt x="412" y="202"/>
                </a:cubicBezTo>
                <a:cubicBezTo>
                  <a:pt x="408" y="187"/>
                  <a:pt x="407" y="171"/>
                  <a:pt x="403" y="156"/>
                </a:cubicBezTo>
                <a:cubicBezTo>
                  <a:pt x="390" y="106"/>
                  <a:pt x="381" y="55"/>
                  <a:pt x="329" y="38"/>
                </a:cubicBezTo>
                <a:cubicBezTo>
                  <a:pt x="323" y="32"/>
                  <a:pt x="319" y="23"/>
                  <a:pt x="311" y="19"/>
                </a:cubicBezTo>
                <a:cubicBezTo>
                  <a:pt x="294" y="10"/>
                  <a:pt x="256" y="1"/>
                  <a:pt x="256" y="1"/>
                </a:cubicBezTo>
                <a:cubicBezTo>
                  <a:pt x="238" y="3"/>
                  <a:pt x="120" y="0"/>
                  <a:pt x="92" y="28"/>
                </a:cubicBez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AutoShape 18">
            <a:extLst>
              <a:ext uri="{FF2B5EF4-FFF2-40B4-BE49-F238E27FC236}">
                <a16:creationId xmlns:a16="http://schemas.microsoft.com/office/drawing/2014/main" id="{7B6EC6C5-4B9E-4C9C-9D4A-9995FDB92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950" y="2971800"/>
            <a:ext cx="1822450" cy="457200"/>
          </a:xfrm>
          <a:prstGeom prst="wedgeRectCallout">
            <a:avLst>
              <a:gd name="adj1" fmla="val -47412"/>
              <a:gd name="adj2" fmla="val 1399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>
              <a:solidFill>
                <a:srgbClr val="CC0000"/>
              </a:solidFill>
            </a:endParaRPr>
          </a:p>
        </p:txBody>
      </p:sp>
      <p:sp>
        <p:nvSpPr>
          <p:cNvPr id="65555" name="Text Box 19">
            <a:extLst>
              <a:ext uri="{FF2B5EF4-FFF2-40B4-BE49-F238E27FC236}">
                <a16:creationId xmlns:a16="http://schemas.microsoft.com/office/drawing/2014/main" id="{141210CE-525F-4BFD-A346-3BA6D909F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56" name="AutoShape 20">
            <a:extLst>
              <a:ext uri="{FF2B5EF4-FFF2-40B4-BE49-F238E27FC236}">
                <a16:creationId xmlns:a16="http://schemas.microsoft.com/office/drawing/2014/main" id="{4B2AD696-594E-4018-B1C1-A9A20CD7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200400"/>
            <a:ext cx="1752600" cy="457200"/>
          </a:xfrm>
          <a:prstGeom prst="wedgeRectCallout">
            <a:avLst>
              <a:gd name="adj1" fmla="val 54981"/>
              <a:gd name="adj2" fmla="val 104514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tx1"/>
              </a:solidFill>
            </a:endParaRPr>
          </a:p>
        </p:txBody>
      </p:sp>
      <p:sp>
        <p:nvSpPr>
          <p:cNvPr id="65557" name="Text Box 21">
            <a:extLst>
              <a:ext uri="{FF2B5EF4-FFF2-40B4-BE49-F238E27FC236}">
                <a16:creationId xmlns:a16="http://schemas.microsoft.com/office/drawing/2014/main" id="{8850A6C4-936D-42E2-8FBB-33ACC871E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2004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58" name="AutoShape 22">
            <a:extLst>
              <a:ext uri="{FF2B5EF4-FFF2-40B4-BE49-F238E27FC236}">
                <a16:creationId xmlns:a16="http://schemas.microsoft.com/office/drawing/2014/main" id="{7283BC15-6AC0-45B7-B407-B7CA7F14F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990600"/>
            <a:ext cx="3505200" cy="1219200"/>
          </a:xfrm>
          <a:prstGeom prst="wedgeRectCallout">
            <a:avLst>
              <a:gd name="adj1" fmla="val -37500"/>
              <a:gd name="adj2" fmla="val 11497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>
              <a:solidFill>
                <a:srgbClr val="CC0000"/>
              </a:solidFill>
            </a:endParaRPr>
          </a:p>
        </p:txBody>
      </p:sp>
      <p:sp>
        <p:nvSpPr>
          <p:cNvPr id="65559" name="Text Box 23">
            <a:extLst>
              <a:ext uri="{FF2B5EF4-FFF2-40B4-BE49-F238E27FC236}">
                <a16:creationId xmlns:a16="http://schemas.microsoft.com/office/drawing/2014/main" id="{3A94144D-DE33-4850-9449-ED2D2F9F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066800"/>
            <a:ext cx="3352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10/1949,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(XHCN)</a:t>
            </a:r>
          </a:p>
        </p:txBody>
      </p:sp>
      <p:sp>
        <p:nvSpPr>
          <p:cNvPr id="65560" name="AutoShape 24">
            <a:extLst>
              <a:ext uri="{FF2B5EF4-FFF2-40B4-BE49-F238E27FC236}">
                <a16:creationId xmlns:a16="http://schemas.microsoft.com/office/drawing/2014/main" id="{83277BA1-C617-460C-891D-001554B35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143000"/>
            <a:ext cx="3733800" cy="1109662"/>
          </a:xfrm>
          <a:prstGeom prst="wedgeRectCallout">
            <a:avLst>
              <a:gd name="adj1" fmla="val 29116"/>
              <a:gd name="adj2" fmla="val 116345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tx1"/>
              </a:solidFill>
            </a:endParaRPr>
          </a:p>
        </p:txBody>
      </p:sp>
      <p:sp>
        <p:nvSpPr>
          <p:cNvPr id="65561" name="Text Box 25">
            <a:extLst>
              <a:ext uri="{FF2B5EF4-FFF2-40B4-BE49-F238E27FC236}">
                <a16:creationId xmlns:a16="http://schemas.microsoft.com/office/drawing/2014/main" id="{7525501D-6209-43D3-AF1C-C9572744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295400"/>
            <a:ext cx="358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9/1949,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(TBCN)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6DC9F4A-9EC3-494D-AF0C-21C67C15FABE}"/>
              </a:ext>
            </a:extLst>
          </p:cNvPr>
          <p:cNvSpPr>
            <a:spLocks/>
          </p:cNvSpPr>
          <p:nvPr/>
        </p:nvSpPr>
        <p:spPr bwMode="auto">
          <a:xfrm>
            <a:off x="5295900" y="3352800"/>
            <a:ext cx="1028700" cy="1625600"/>
          </a:xfrm>
          <a:custGeom>
            <a:avLst/>
            <a:gdLst>
              <a:gd name="T0" fmla="*/ 1564614 w 965200"/>
              <a:gd name="T1" fmla="*/ 278822 h 1536700"/>
              <a:gd name="T2" fmla="*/ 1480041 w 965200"/>
              <a:gd name="T3" fmla="*/ 179244 h 1536700"/>
              <a:gd name="T4" fmla="*/ 1289749 w 965200"/>
              <a:gd name="T5" fmla="*/ 79664 h 1536700"/>
              <a:gd name="T6" fmla="*/ 1226320 w 965200"/>
              <a:gd name="T7" fmla="*/ 39829 h 1536700"/>
              <a:gd name="T8" fmla="*/ 1099457 w 965200"/>
              <a:gd name="T9" fmla="*/ 0 h 1536700"/>
              <a:gd name="T10" fmla="*/ 1036027 w 965200"/>
              <a:gd name="T11" fmla="*/ 19916 h 1536700"/>
              <a:gd name="T12" fmla="*/ 1014884 w 965200"/>
              <a:gd name="T13" fmla="*/ 79664 h 1536700"/>
              <a:gd name="T14" fmla="*/ 930312 w 965200"/>
              <a:gd name="T15" fmla="*/ 99580 h 1536700"/>
              <a:gd name="T16" fmla="*/ 888024 w 965200"/>
              <a:gd name="T17" fmla="*/ 159327 h 1536700"/>
              <a:gd name="T18" fmla="*/ 866880 w 965200"/>
              <a:gd name="T19" fmla="*/ 298739 h 1536700"/>
              <a:gd name="T20" fmla="*/ 803451 w 965200"/>
              <a:gd name="T21" fmla="*/ 318654 h 1536700"/>
              <a:gd name="T22" fmla="*/ 740018 w 965200"/>
              <a:gd name="T23" fmla="*/ 358487 h 1536700"/>
              <a:gd name="T24" fmla="*/ 676591 w 965200"/>
              <a:gd name="T25" fmla="*/ 378402 h 1536700"/>
              <a:gd name="T26" fmla="*/ 507444 w 965200"/>
              <a:gd name="T27" fmla="*/ 418235 h 1536700"/>
              <a:gd name="T28" fmla="*/ 444011 w 965200"/>
              <a:gd name="T29" fmla="*/ 438150 h 1536700"/>
              <a:gd name="T30" fmla="*/ 380580 w 965200"/>
              <a:gd name="T31" fmla="*/ 477982 h 1536700"/>
              <a:gd name="T32" fmla="*/ 338293 w 965200"/>
              <a:gd name="T33" fmla="*/ 597476 h 1536700"/>
              <a:gd name="T34" fmla="*/ 317151 w 965200"/>
              <a:gd name="T35" fmla="*/ 936048 h 1536700"/>
              <a:gd name="T36" fmla="*/ 148005 w 965200"/>
              <a:gd name="T37" fmla="*/ 955964 h 1536700"/>
              <a:gd name="T38" fmla="*/ 84573 w 965200"/>
              <a:gd name="T39" fmla="*/ 995798 h 1536700"/>
              <a:gd name="T40" fmla="*/ 63432 w 965200"/>
              <a:gd name="T41" fmla="*/ 1055543 h 1536700"/>
              <a:gd name="T42" fmla="*/ 0 w 965200"/>
              <a:gd name="T43" fmla="*/ 1175040 h 1536700"/>
              <a:gd name="T44" fmla="*/ 21145 w 965200"/>
              <a:gd name="T45" fmla="*/ 1374200 h 1536700"/>
              <a:gd name="T46" fmla="*/ 63432 w 965200"/>
              <a:gd name="T47" fmla="*/ 1493693 h 1536700"/>
              <a:gd name="T48" fmla="*/ 42286 w 965200"/>
              <a:gd name="T49" fmla="*/ 1633107 h 1536700"/>
              <a:gd name="T50" fmla="*/ 63432 w 965200"/>
              <a:gd name="T51" fmla="*/ 1692853 h 1536700"/>
              <a:gd name="T52" fmla="*/ 190291 w 965200"/>
              <a:gd name="T53" fmla="*/ 1732686 h 1536700"/>
              <a:gd name="T54" fmla="*/ 232578 w 965200"/>
              <a:gd name="T55" fmla="*/ 1792434 h 1536700"/>
              <a:gd name="T56" fmla="*/ 359438 w 965200"/>
              <a:gd name="T57" fmla="*/ 1832264 h 1536700"/>
              <a:gd name="T58" fmla="*/ 507444 w 965200"/>
              <a:gd name="T59" fmla="*/ 1872097 h 1536700"/>
              <a:gd name="T60" fmla="*/ 570872 w 965200"/>
              <a:gd name="T61" fmla="*/ 1911929 h 1536700"/>
              <a:gd name="T62" fmla="*/ 570872 w 965200"/>
              <a:gd name="T63" fmla="*/ 2071255 h 1536700"/>
              <a:gd name="T64" fmla="*/ 507444 w 965200"/>
              <a:gd name="T65" fmla="*/ 2111088 h 1536700"/>
              <a:gd name="T66" fmla="*/ 444011 w 965200"/>
              <a:gd name="T67" fmla="*/ 2230584 h 1536700"/>
              <a:gd name="T68" fmla="*/ 465156 w 965200"/>
              <a:gd name="T69" fmla="*/ 2330164 h 1536700"/>
              <a:gd name="T70" fmla="*/ 507444 w 965200"/>
              <a:gd name="T71" fmla="*/ 2389911 h 1536700"/>
              <a:gd name="T72" fmla="*/ 613158 w 965200"/>
              <a:gd name="T73" fmla="*/ 2409826 h 1536700"/>
              <a:gd name="T74" fmla="*/ 888024 w 965200"/>
              <a:gd name="T75" fmla="*/ 2369996 h 1536700"/>
              <a:gd name="T76" fmla="*/ 951454 w 965200"/>
              <a:gd name="T77" fmla="*/ 2350078 h 1536700"/>
              <a:gd name="T78" fmla="*/ 1184031 w 965200"/>
              <a:gd name="T79" fmla="*/ 2330164 h 1536700"/>
              <a:gd name="T80" fmla="*/ 1289749 w 965200"/>
              <a:gd name="T81" fmla="*/ 2350078 h 1536700"/>
              <a:gd name="T82" fmla="*/ 1353179 w 965200"/>
              <a:gd name="T83" fmla="*/ 2369996 h 1536700"/>
              <a:gd name="T84" fmla="*/ 1522327 w 965200"/>
              <a:gd name="T85" fmla="*/ 2350078 h 1536700"/>
              <a:gd name="T86" fmla="*/ 1564614 w 965200"/>
              <a:gd name="T87" fmla="*/ 2230584 h 1536700"/>
              <a:gd name="T88" fmla="*/ 1606899 w 965200"/>
              <a:gd name="T89" fmla="*/ 1931846 h 1536700"/>
              <a:gd name="T90" fmla="*/ 1522327 w 965200"/>
              <a:gd name="T91" fmla="*/ 1852181 h 1536700"/>
              <a:gd name="T92" fmla="*/ 1480041 w 965200"/>
              <a:gd name="T93" fmla="*/ 1792434 h 1536700"/>
              <a:gd name="T94" fmla="*/ 1416607 w 965200"/>
              <a:gd name="T95" fmla="*/ 1752602 h 1536700"/>
              <a:gd name="T96" fmla="*/ 1353179 w 965200"/>
              <a:gd name="T97" fmla="*/ 1533527 h 1536700"/>
              <a:gd name="T98" fmla="*/ 1416607 w 965200"/>
              <a:gd name="T99" fmla="*/ 1414031 h 1536700"/>
              <a:gd name="T100" fmla="*/ 1353179 w 965200"/>
              <a:gd name="T101" fmla="*/ 1274619 h 1536700"/>
              <a:gd name="T102" fmla="*/ 1310892 w 965200"/>
              <a:gd name="T103" fmla="*/ 1115293 h 1536700"/>
              <a:gd name="T104" fmla="*/ 1289749 w 965200"/>
              <a:gd name="T105" fmla="*/ 1055543 h 1536700"/>
              <a:gd name="T106" fmla="*/ 1332035 w 965200"/>
              <a:gd name="T107" fmla="*/ 876301 h 1536700"/>
              <a:gd name="T108" fmla="*/ 1374321 w 965200"/>
              <a:gd name="T109" fmla="*/ 756805 h 1536700"/>
              <a:gd name="T110" fmla="*/ 1395465 w 965200"/>
              <a:gd name="T111" fmla="*/ 697058 h 1536700"/>
              <a:gd name="T112" fmla="*/ 1416607 w 965200"/>
              <a:gd name="T113" fmla="*/ 637311 h 1536700"/>
              <a:gd name="T114" fmla="*/ 1458896 w 965200"/>
              <a:gd name="T115" fmla="*/ 577562 h 1536700"/>
              <a:gd name="T116" fmla="*/ 1480041 w 965200"/>
              <a:gd name="T117" fmla="*/ 517813 h 1536700"/>
              <a:gd name="T118" fmla="*/ 1522327 w 965200"/>
              <a:gd name="T119" fmla="*/ 458064 h 1536700"/>
              <a:gd name="T120" fmla="*/ 1564614 w 965200"/>
              <a:gd name="T121" fmla="*/ 338572 h 1536700"/>
              <a:gd name="T122" fmla="*/ 1564614 w 965200"/>
              <a:gd name="T123" fmla="*/ 278822 h 15367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65200" h="1536700">
                <a:moveTo>
                  <a:pt x="939800" y="177800"/>
                </a:moveTo>
                <a:cubicBezTo>
                  <a:pt x="931333" y="160867"/>
                  <a:pt x="909148" y="132433"/>
                  <a:pt x="889000" y="114300"/>
                </a:cubicBezTo>
                <a:cubicBezTo>
                  <a:pt x="788892" y="24202"/>
                  <a:pt x="847360" y="87130"/>
                  <a:pt x="774700" y="50800"/>
                </a:cubicBezTo>
                <a:cubicBezTo>
                  <a:pt x="761048" y="43974"/>
                  <a:pt x="750548" y="31599"/>
                  <a:pt x="736600" y="25400"/>
                </a:cubicBezTo>
                <a:cubicBezTo>
                  <a:pt x="712134" y="14526"/>
                  <a:pt x="660400" y="0"/>
                  <a:pt x="660400" y="0"/>
                </a:cubicBezTo>
                <a:cubicBezTo>
                  <a:pt x="647700" y="4233"/>
                  <a:pt x="631766" y="3234"/>
                  <a:pt x="622300" y="12700"/>
                </a:cubicBezTo>
                <a:cubicBezTo>
                  <a:pt x="612834" y="22166"/>
                  <a:pt x="620053" y="42437"/>
                  <a:pt x="609600" y="50800"/>
                </a:cubicBezTo>
                <a:cubicBezTo>
                  <a:pt x="595970" y="61704"/>
                  <a:pt x="575733" y="59267"/>
                  <a:pt x="558800" y="63500"/>
                </a:cubicBezTo>
                <a:cubicBezTo>
                  <a:pt x="550333" y="76200"/>
                  <a:pt x="537786" y="86980"/>
                  <a:pt x="533400" y="101600"/>
                </a:cubicBezTo>
                <a:cubicBezTo>
                  <a:pt x="524798" y="130272"/>
                  <a:pt x="534087" y="163726"/>
                  <a:pt x="520700" y="190500"/>
                </a:cubicBezTo>
                <a:cubicBezTo>
                  <a:pt x="514713" y="202474"/>
                  <a:pt x="494574" y="197213"/>
                  <a:pt x="482600" y="203200"/>
                </a:cubicBezTo>
                <a:cubicBezTo>
                  <a:pt x="468948" y="210026"/>
                  <a:pt x="458152" y="221774"/>
                  <a:pt x="444500" y="228600"/>
                </a:cubicBezTo>
                <a:cubicBezTo>
                  <a:pt x="432526" y="234587"/>
                  <a:pt x="419315" y="237778"/>
                  <a:pt x="406400" y="241300"/>
                </a:cubicBezTo>
                <a:cubicBezTo>
                  <a:pt x="372721" y="250485"/>
                  <a:pt x="337918" y="255661"/>
                  <a:pt x="304800" y="266700"/>
                </a:cubicBezTo>
                <a:cubicBezTo>
                  <a:pt x="292100" y="270933"/>
                  <a:pt x="278674" y="273413"/>
                  <a:pt x="266700" y="279400"/>
                </a:cubicBezTo>
                <a:cubicBezTo>
                  <a:pt x="253048" y="286226"/>
                  <a:pt x="241300" y="296333"/>
                  <a:pt x="228600" y="304800"/>
                </a:cubicBezTo>
                <a:cubicBezTo>
                  <a:pt x="220133" y="330200"/>
                  <a:pt x="204772" y="354272"/>
                  <a:pt x="203200" y="381000"/>
                </a:cubicBezTo>
                <a:cubicBezTo>
                  <a:pt x="198967" y="452967"/>
                  <a:pt x="222740" y="532420"/>
                  <a:pt x="190500" y="596900"/>
                </a:cubicBezTo>
                <a:cubicBezTo>
                  <a:pt x="175236" y="627427"/>
                  <a:pt x="122767" y="605367"/>
                  <a:pt x="88900" y="609600"/>
                </a:cubicBezTo>
                <a:cubicBezTo>
                  <a:pt x="76200" y="618067"/>
                  <a:pt x="60335" y="623081"/>
                  <a:pt x="50800" y="635000"/>
                </a:cubicBezTo>
                <a:cubicBezTo>
                  <a:pt x="42437" y="645453"/>
                  <a:pt x="44087" y="661126"/>
                  <a:pt x="38100" y="673100"/>
                </a:cubicBezTo>
                <a:cubicBezTo>
                  <a:pt x="-11139" y="771577"/>
                  <a:pt x="31922" y="653535"/>
                  <a:pt x="0" y="749300"/>
                </a:cubicBezTo>
                <a:cubicBezTo>
                  <a:pt x="4233" y="791633"/>
                  <a:pt x="4860" y="834484"/>
                  <a:pt x="12700" y="876300"/>
                </a:cubicBezTo>
                <a:cubicBezTo>
                  <a:pt x="17634" y="902615"/>
                  <a:pt x="38100" y="952500"/>
                  <a:pt x="38100" y="952500"/>
                </a:cubicBezTo>
                <a:cubicBezTo>
                  <a:pt x="33867" y="982133"/>
                  <a:pt x="25400" y="1011466"/>
                  <a:pt x="25400" y="1041400"/>
                </a:cubicBezTo>
                <a:cubicBezTo>
                  <a:pt x="25400" y="1054787"/>
                  <a:pt x="27207" y="1071719"/>
                  <a:pt x="38100" y="1079500"/>
                </a:cubicBezTo>
                <a:cubicBezTo>
                  <a:pt x="59887" y="1095062"/>
                  <a:pt x="114300" y="1104900"/>
                  <a:pt x="114300" y="1104900"/>
                </a:cubicBezTo>
                <a:cubicBezTo>
                  <a:pt x="122767" y="1117600"/>
                  <a:pt x="126757" y="1134910"/>
                  <a:pt x="139700" y="1143000"/>
                </a:cubicBezTo>
                <a:cubicBezTo>
                  <a:pt x="162404" y="1157190"/>
                  <a:pt x="190500" y="1159933"/>
                  <a:pt x="215900" y="1168400"/>
                </a:cubicBezTo>
                <a:cubicBezTo>
                  <a:pt x="270559" y="1186620"/>
                  <a:pt x="241013" y="1177853"/>
                  <a:pt x="304800" y="1193800"/>
                </a:cubicBezTo>
                <a:cubicBezTo>
                  <a:pt x="317500" y="1202267"/>
                  <a:pt x="333365" y="1207281"/>
                  <a:pt x="342900" y="1219200"/>
                </a:cubicBezTo>
                <a:cubicBezTo>
                  <a:pt x="363520" y="1244975"/>
                  <a:pt x="356462" y="1297067"/>
                  <a:pt x="342900" y="1320800"/>
                </a:cubicBezTo>
                <a:cubicBezTo>
                  <a:pt x="335327" y="1334052"/>
                  <a:pt x="317500" y="1337733"/>
                  <a:pt x="304800" y="1346200"/>
                </a:cubicBezTo>
                <a:cubicBezTo>
                  <a:pt x="291958" y="1365463"/>
                  <a:pt x="266700" y="1396110"/>
                  <a:pt x="266700" y="1422400"/>
                </a:cubicBezTo>
                <a:cubicBezTo>
                  <a:pt x="266700" y="1443986"/>
                  <a:pt x="271821" y="1465689"/>
                  <a:pt x="279400" y="1485900"/>
                </a:cubicBezTo>
                <a:cubicBezTo>
                  <a:pt x="284759" y="1500192"/>
                  <a:pt x="291548" y="1516427"/>
                  <a:pt x="304800" y="1524000"/>
                </a:cubicBezTo>
                <a:cubicBezTo>
                  <a:pt x="323542" y="1534710"/>
                  <a:pt x="347133" y="1532467"/>
                  <a:pt x="368300" y="1536700"/>
                </a:cubicBezTo>
                <a:cubicBezTo>
                  <a:pt x="396658" y="1532649"/>
                  <a:pt x="501682" y="1518348"/>
                  <a:pt x="533400" y="1511300"/>
                </a:cubicBezTo>
                <a:cubicBezTo>
                  <a:pt x="546468" y="1508396"/>
                  <a:pt x="558248" y="1500493"/>
                  <a:pt x="571500" y="1498600"/>
                </a:cubicBezTo>
                <a:cubicBezTo>
                  <a:pt x="617789" y="1491987"/>
                  <a:pt x="664633" y="1490133"/>
                  <a:pt x="711200" y="1485900"/>
                </a:cubicBezTo>
                <a:cubicBezTo>
                  <a:pt x="732367" y="1490133"/>
                  <a:pt x="753759" y="1493365"/>
                  <a:pt x="774700" y="1498600"/>
                </a:cubicBezTo>
                <a:cubicBezTo>
                  <a:pt x="787687" y="1501847"/>
                  <a:pt x="799413" y="1511300"/>
                  <a:pt x="812800" y="1511300"/>
                </a:cubicBezTo>
                <a:cubicBezTo>
                  <a:pt x="846930" y="1511300"/>
                  <a:pt x="880533" y="1502833"/>
                  <a:pt x="914400" y="1498600"/>
                </a:cubicBezTo>
                <a:cubicBezTo>
                  <a:pt x="922867" y="1473200"/>
                  <a:pt x="937577" y="1449081"/>
                  <a:pt x="939800" y="1422400"/>
                </a:cubicBezTo>
                <a:cubicBezTo>
                  <a:pt x="953612" y="1256659"/>
                  <a:pt x="936380" y="1318360"/>
                  <a:pt x="965200" y="1231900"/>
                </a:cubicBezTo>
                <a:cubicBezTo>
                  <a:pt x="937491" y="1148773"/>
                  <a:pt x="975976" y="1230361"/>
                  <a:pt x="914400" y="1181100"/>
                </a:cubicBezTo>
                <a:cubicBezTo>
                  <a:pt x="902481" y="1171565"/>
                  <a:pt x="899793" y="1153793"/>
                  <a:pt x="889000" y="1143000"/>
                </a:cubicBezTo>
                <a:cubicBezTo>
                  <a:pt x="878207" y="1132207"/>
                  <a:pt x="863600" y="1126067"/>
                  <a:pt x="850900" y="1117600"/>
                </a:cubicBezTo>
                <a:cubicBezTo>
                  <a:pt x="818674" y="1020922"/>
                  <a:pt x="830751" y="1067654"/>
                  <a:pt x="812800" y="977900"/>
                </a:cubicBezTo>
                <a:cubicBezTo>
                  <a:pt x="825642" y="958637"/>
                  <a:pt x="850900" y="927990"/>
                  <a:pt x="850900" y="901700"/>
                </a:cubicBezTo>
                <a:cubicBezTo>
                  <a:pt x="850900" y="848837"/>
                  <a:pt x="833539" y="854278"/>
                  <a:pt x="812800" y="812800"/>
                </a:cubicBezTo>
                <a:cubicBezTo>
                  <a:pt x="798285" y="783770"/>
                  <a:pt x="794646" y="740183"/>
                  <a:pt x="787400" y="711200"/>
                </a:cubicBezTo>
                <a:cubicBezTo>
                  <a:pt x="784153" y="698213"/>
                  <a:pt x="778933" y="685800"/>
                  <a:pt x="774700" y="673100"/>
                </a:cubicBezTo>
                <a:cubicBezTo>
                  <a:pt x="781951" y="636846"/>
                  <a:pt x="789339" y="594671"/>
                  <a:pt x="800100" y="558800"/>
                </a:cubicBezTo>
                <a:cubicBezTo>
                  <a:pt x="807793" y="533155"/>
                  <a:pt x="817033" y="508000"/>
                  <a:pt x="825500" y="482600"/>
                </a:cubicBezTo>
                <a:lnTo>
                  <a:pt x="838200" y="444500"/>
                </a:lnTo>
                <a:cubicBezTo>
                  <a:pt x="842433" y="431800"/>
                  <a:pt x="843474" y="417539"/>
                  <a:pt x="850900" y="406400"/>
                </a:cubicBezTo>
                <a:cubicBezTo>
                  <a:pt x="859367" y="393700"/>
                  <a:pt x="869474" y="381952"/>
                  <a:pt x="876300" y="368300"/>
                </a:cubicBezTo>
                <a:cubicBezTo>
                  <a:pt x="882287" y="356326"/>
                  <a:pt x="883013" y="342174"/>
                  <a:pt x="889000" y="330200"/>
                </a:cubicBezTo>
                <a:cubicBezTo>
                  <a:pt x="895826" y="316548"/>
                  <a:pt x="908201" y="306048"/>
                  <a:pt x="914400" y="292100"/>
                </a:cubicBezTo>
                <a:cubicBezTo>
                  <a:pt x="925274" y="267634"/>
                  <a:pt x="924948" y="238177"/>
                  <a:pt x="939800" y="215900"/>
                </a:cubicBezTo>
                <a:cubicBezTo>
                  <a:pt x="967548" y="174278"/>
                  <a:pt x="948267" y="194733"/>
                  <a:pt x="939800" y="177800"/>
                </a:cubicBezTo>
                <a:close/>
              </a:path>
            </a:pathLst>
          </a:cu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6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 animBg="1"/>
      <p:bldP spid="65555" grpId="0"/>
      <p:bldP spid="65556" grpId="0" animBg="1"/>
      <p:bldP spid="65557" grpId="0"/>
      <p:bldP spid="65558" grpId="0" animBg="1"/>
      <p:bldP spid="65559" grpId="0"/>
      <p:bldP spid="65560" grpId="0" animBg="1"/>
      <p:bldP spid="655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-1" y="5100033"/>
            <a:ext cx="1875568" cy="1735183"/>
          </a:xfrm>
          <a:prstGeom prst="rect">
            <a:avLst/>
          </a:prstGeom>
          <a:noFill/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59CE6C0F-E8F6-0848-A747-B0846530D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5" y="427726"/>
            <a:ext cx="4235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2800" b="1" dirty="0"/>
              <a:t> </a:t>
            </a:r>
            <a:r>
              <a:rPr lang="en-US" altLang="x-none" sz="3600" b="1" dirty="0">
                <a:solidFill>
                  <a:srgbClr val="C00000"/>
                </a:solidFill>
              </a:rPr>
              <a:t>3.</a:t>
            </a:r>
            <a:r>
              <a:rPr lang="en-US" altLang="x-none" sz="3600" dirty="0">
                <a:solidFill>
                  <a:srgbClr val="C00000"/>
                </a:solidFill>
              </a:rPr>
              <a:t> </a:t>
            </a:r>
            <a:r>
              <a:rPr lang="en-US" altLang="x-none" sz="3600" b="1" u="sng" dirty="0" err="1">
                <a:solidFill>
                  <a:srgbClr val="C00000"/>
                </a:solidFill>
              </a:rPr>
              <a:t>Nước</a:t>
            </a:r>
            <a:r>
              <a:rPr lang="en-US" altLang="x-none" sz="3600" b="1" u="sng" dirty="0">
                <a:solidFill>
                  <a:srgbClr val="C00000"/>
                </a:solidFill>
              </a:rPr>
              <a:t> </a:t>
            </a:r>
            <a:r>
              <a:rPr lang="en-US" altLang="x-none" sz="3600" b="1" u="sng" dirty="0" err="1">
                <a:solidFill>
                  <a:srgbClr val="C00000"/>
                </a:solidFill>
              </a:rPr>
              <a:t>Đức</a:t>
            </a:r>
            <a:r>
              <a:rPr lang="en-US" altLang="x-none" sz="36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FD487A2-E822-DF45-8A61-9E12C2BD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54" y="1311245"/>
            <a:ext cx="1109003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x-none" sz="3600" b="1" dirty="0"/>
              <a:t>- </a:t>
            </a:r>
            <a:r>
              <a:rPr lang="en-US" altLang="x-none" sz="3600" b="1" dirty="0" err="1"/>
              <a:t>Năm</a:t>
            </a:r>
            <a:r>
              <a:rPr lang="en-US" altLang="x-none" sz="3600" b="1" dirty="0"/>
              <a:t> 1949, </a:t>
            </a:r>
            <a:r>
              <a:rPr lang="en-US" altLang="x-none" sz="3600" b="1" dirty="0" err="1"/>
              <a:t>bị</a:t>
            </a:r>
            <a:r>
              <a:rPr lang="en-US" altLang="x-none" sz="3600" b="1" dirty="0"/>
              <a:t> chia </a:t>
            </a:r>
            <a:r>
              <a:rPr lang="en-US" altLang="x-none" sz="3600" b="1" dirty="0" err="1"/>
              <a:t>cắt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thành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Cộng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hòa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Liên</a:t>
            </a:r>
            <a:r>
              <a:rPr lang="en-US" altLang="x-none" sz="3600" b="1" dirty="0"/>
              <a:t> bang </a:t>
            </a:r>
            <a:r>
              <a:rPr lang="en-US" altLang="x-none" sz="3600" b="1" dirty="0" err="1"/>
              <a:t>Đức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và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Cộng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hòa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Dân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chủ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Đức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với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hai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chế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độ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chính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trị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đối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lập</a:t>
            </a:r>
            <a:r>
              <a:rPr lang="en-US" altLang="x-none" sz="3600" b="1" dirty="0"/>
              <a:t> </a:t>
            </a:r>
            <a:r>
              <a:rPr lang="en-US" altLang="x-none" sz="3600" b="1" dirty="0" err="1"/>
              <a:t>nhau</a:t>
            </a:r>
            <a:r>
              <a:rPr lang="en-US" altLang="x-none" sz="36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800361607"/>
      </p:ext>
    </p:extLst>
  </p:cSld>
  <p:clrMapOvr>
    <a:masterClrMapping/>
  </p:clrMapOvr>
  <p:transition spd="slow">
    <p:strips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ông việc xây dựng &amp; nbsp; trên Bức tường Berlin &amp; nbsp; tại Cổng Brandenburg.  Bức ảnh được chụp vào &amp; nbsp; 20 tháng 11 năm 1961.">
            <a:extLst>
              <a:ext uri="{FF2B5EF4-FFF2-40B4-BE49-F238E27FC236}">
                <a16:creationId xmlns:a16="http://schemas.microsoft.com/office/drawing/2014/main" id="{933CAC0A-0E58-B54E-8BB5-C7F3444B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ED8570-46EE-DB47-B8FB-F7E0E55B6C3A}"/>
              </a:ext>
            </a:extLst>
          </p:cNvPr>
          <p:cNvSpPr/>
          <p:nvPr/>
        </p:nvSpPr>
        <p:spPr>
          <a:xfrm>
            <a:off x="0" y="5803968"/>
            <a:ext cx="121920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việc xây dựng  Bức tường Berlin 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chụp ngày 20/11/1961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226AD677-F502-F94E-B8C9-63E1F1FA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5DCDF-142F-B144-9ADB-B0620CD071F4}"/>
              </a:ext>
            </a:extLst>
          </p:cNvPr>
          <p:cNvSpPr txBox="1"/>
          <p:nvPr/>
        </p:nvSpPr>
        <p:spPr>
          <a:xfrm>
            <a:off x="1955800" y="-4749800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		`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56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7" dur="500"/>
                                            <p:tgtEl>
                                              <p:spTgt spid="8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17" dur="500"/>
                                            <p:tgtEl>
                                              <p:spTgt spid="8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-1" y="5236593"/>
            <a:ext cx="1939962" cy="1598624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C131BF-57C5-AD40-8FBA-998A882DD460}"/>
              </a:ext>
            </a:extLst>
          </p:cNvPr>
          <p:cNvSpPr/>
          <p:nvPr/>
        </p:nvSpPr>
        <p:spPr>
          <a:xfrm>
            <a:off x="1289538" y="1341641"/>
            <a:ext cx="9765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10/1990, nước Đức thống nhất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rở thành quốc gia có tiềm lực kinh tế, quân sự mạnh nhất Tây Âu.</a:t>
            </a:r>
          </a:p>
        </p:txBody>
      </p:sp>
    </p:spTree>
    <p:extLst>
      <p:ext uri="{BB962C8B-B14F-4D97-AF65-F5344CB8AC3E}">
        <p14:creationId xmlns:p14="http://schemas.microsoft.com/office/powerpoint/2010/main" val="232031756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C0C50C3F-5B67-4253-AB5F-1308320F2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>
            <a:extLst>
              <a:ext uri="{FF2B5EF4-FFF2-40B4-BE49-F238E27FC236}">
                <a16:creationId xmlns:a16="http://schemas.microsoft.com/office/drawing/2014/main" id="{0F763D30-AFFB-6D44-8AA5-D7515E417D1A}"/>
              </a:ext>
            </a:extLst>
          </p:cNvPr>
          <p:cNvGrpSpPr>
            <a:grpSpLocks/>
          </p:cNvGrpSpPr>
          <p:nvPr/>
        </p:nvGrpSpPr>
        <p:grpSpPr bwMode="auto">
          <a:xfrm>
            <a:off x="172023" y="122242"/>
            <a:ext cx="6858772" cy="704850"/>
            <a:chOff x="928" y="1107"/>
            <a:chExt cx="5258" cy="444"/>
          </a:xfrm>
        </p:grpSpPr>
        <p:sp>
          <p:nvSpPr>
            <p:cNvPr id="16" name="AutoShape 7">
              <a:hlinkClick r:id="rId2" action="ppaction://hlinkfile"/>
              <a:extLst>
                <a:ext uri="{FF2B5EF4-FFF2-40B4-BE49-F238E27FC236}">
                  <a16:creationId xmlns:a16="http://schemas.microsoft.com/office/drawing/2014/main" id="{B01FFC21-7582-F243-8ADA-6EACD6DEE0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4931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II-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liên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vực</a:t>
              </a:r>
              <a:endParaRPr kumimoji="0" lang="en-US" sz="3200" b="1" i="0" u="none" strike="noStrike" kern="1200" cap="none" spc="0" normalizeH="0" baseline="0" noProof="0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197767E5-CC7E-D240-BCDE-9863BA685C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DCC9379-9711-314D-89A3-0D38CF924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8598" r="19448"/>
          <a:stretch/>
        </p:blipFill>
        <p:spPr bwMode="auto">
          <a:xfrm>
            <a:off x="1044343" y="1962415"/>
            <a:ext cx="3583566" cy="40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B89D1D3-61B9-4366-B2BF-77DB4259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98" y="1117600"/>
            <a:ext cx="5892669" cy="55085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3253"/>
      </p:ext>
    </p:extLst>
  </p:cSld>
  <p:clrMapOvr>
    <a:masterClrMapping/>
  </p:clrMapOvr>
  <p:transition spd="slow">
    <p:strips dir="r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1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8332631" y="4595609"/>
            <a:ext cx="2132301" cy="21352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08742-9F0E-E84D-AB4B-F6D8FE92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5" t="5959" r="20940" b="5959"/>
          <a:stretch/>
        </p:blipFill>
        <p:spPr>
          <a:xfrm>
            <a:off x="10043347" y="2499083"/>
            <a:ext cx="2148653" cy="4347029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59CE6C0F-E8F6-0848-A747-B0846530D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1" y="853248"/>
            <a:ext cx="4235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</a:t>
            </a:r>
            <a:r>
              <a:rPr lang="en-US" altLang="x-none" sz="3600" b="1" dirty="0">
                <a:solidFill>
                  <a:prstClr val="black"/>
                </a:solidFill>
              </a:rPr>
              <a:t> </a:t>
            </a:r>
            <a:r>
              <a:rPr lang="en-US" altLang="x-none" sz="3600" b="1" dirty="0" err="1">
                <a:solidFill>
                  <a:prstClr val="black"/>
                </a:solidFill>
              </a:rPr>
              <a:t>Nguyên</a:t>
            </a:r>
            <a:r>
              <a:rPr lang="en-US" altLang="x-none" sz="3600" b="1" dirty="0">
                <a:solidFill>
                  <a:prstClr val="black"/>
                </a:solidFill>
              </a:rPr>
              <a:t> </a:t>
            </a:r>
            <a:r>
              <a:rPr lang="en-US" altLang="x-none" sz="3600" b="1" dirty="0" err="1">
                <a:solidFill>
                  <a:prstClr val="black"/>
                </a:solidFill>
              </a:rPr>
              <a:t>nhân</a:t>
            </a:r>
            <a:endParaRPr kumimoji="0" lang="en-US" altLang="x-non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5FD487A2-E822-DF45-8A61-9E12C2BD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92" y="1476067"/>
            <a:ext cx="79120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600" dirty="0"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chung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cs typeface="Times New Roman" panose="02020603050405020304" pitchFamily="18" charset="0"/>
              </a:rPr>
              <a:t> minh; </a:t>
            </a:r>
            <a:r>
              <a:rPr lang="en-US" altLang="en-US" sz="3600" dirty="0" err="1">
                <a:cs typeface="Times New Roman" panose="02020603050405020304" pitchFamily="18" charset="0"/>
              </a:rPr>
              <a:t>nền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kinh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tế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biệt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cs typeface="Times New Roman" panose="02020603050405020304" pitchFamily="18" charset="0"/>
              </a:rPr>
              <a:t>; </a:t>
            </a:r>
            <a:r>
              <a:rPr lang="en-US" altLang="en-US" sz="3600" dirty="0" err="1"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lâu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mối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liên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mật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thiết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3600" dirty="0"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cs typeface="Times New Roman" panose="02020603050405020304" pitchFamily="18" charset="0"/>
              </a:rPr>
              <a:t>Đều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thoát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khỏi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sự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lệ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cs typeface="Times New Roman" panose="02020603050405020304" pitchFamily="18" charset="0"/>
              </a:rPr>
              <a:t>Mĩ</a:t>
            </a:r>
            <a:r>
              <a:rPr lang="en-US" altLang="en-US" sz="3600" dirty="0"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19C46-7F61-FA48-B5DE-7F9A88A06E60}"/>
              </a:ext>
            </a:extLst>
          </p:cNvPr>
          <p:cNvSpPr/>
          <p:nvPr/>
        </p:nvSpPr>
        <p:spPr>
          <a:xfrm flipH="1">
            <a:off x="8100857" y="18221"/>
            <a:ext cx="155341" cy="6839779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0F763D30-AFFB-6D44-8AA5-D7515E417D1A}"/>
              </a:ext>
            </a:extLst>
          </p:cNvPr>
          <p:cNvGrpSpPr>
            <a:grpSpLocks/>
          </p:cNvGrpSpPr>
          <p:nvPr/>
        </p:nvGrpSpPr>
        <p:grpSpPr bwMode="auto">
          <a:xfrm>
            <a:off x="172023" y="110354"/>
            <a:ext cx="5595731" cy="704850"/>
            <a:chOff x="928" y="1107"/>
            <a:chExt cx="5258" cy="444"/>
          </a:xfrm>
        </p:grpSpPr>
        <p:sp>
          <p:nvSpPr>
            <p:cNvPr id="16" name="AutoShape 7">
              <a:hlinkClick r:id="rId4" action="ppaction://hlinkfile"/>
              <a:extLst>
                <a:ext uri="{FF2B5EF4-FFF2-40B4-BE49-F238E27FC236}">
                  <a16:creationId xmlns:a16="http://schemas.microsoft.com/office/drawing/2014/main" id="{B01FFC21-7582-F243-8ADA-6EACD6DEE0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4931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II-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vực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srgbClr val="000099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9">
              <a:extLst>
                <a:ext uri="{FF2B5EF4-FFF2-40B4-BE49-F238E27FC236}">
                  <a16:creationId xmlns:a16="http://schemas.microsoft.com/office/drawing/2014/main" id="{197767E5-CC7E-D240-BCDE-9863BA685C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42529" y="18221"/>
            <a:ext cx="4159186" cy="2531246"/>
            <a:chOff x="7723698" y="12836"/>
            <a:chExt cx="4159186" cy="2531246"/>
          </a:xfrm>
        </p:grpSpPr>
        <p:sp>
          <p:nvSpPr>
            <p:cNvPr id="2" name="Cloud Callout 1"/>
            <p:cNvSpPr/>
            <p:nvPr/>
          </p:nvSpPr>
          <p:spPr>
            <a:xfrm>
              <a:off x="7723698" y="12836"/>
              <a:ext cx="4159186" cy="2531246"/>
            </a:xfrm>
            <a:prstGeom prst="cloudCallout">
              <a:avLst>
                <a:gd name="adj1" fmla="val 2653"/>
                <a:gd name="adj2" fmla="val 11325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705293-5350-D14F-AB7F-AF2F0DA017A7}"/>
                </a:ext>
              </a:extLst>
            </p:cNvPr>
            <p:cNvSpPr/>
            <p:nvPr/>
          </p:nvSpPr>
          <p:spPr>
            <a:xfrm>
              <a:off x="8402299" y="355036"/>
              <a:ext cx="280198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altLang="x-none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các nước Tây Âu liên kết?</a:t>
              </a:r>
              <a:endPara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 Box 14">
            <a:extLst>
              <a:ext uri="{FF2B5EF4-FFF2-40B4-BE49-F238E27FC236}">
                <a16:creationId xmlns:a16="http://schemas.microsoft.com/office/drawing/2014/main" id="{59CE6C0F-E8F6-0848-A747-B0846530D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23" y="4590698"/>
            <a:ext cx="80383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vi-VN" altLang="x-none" sz="3600" b="1" dirty="0">
                <a:solidFill>
                  <a:prstClr val="black"/>
                </a:solidFill>
              </a:rPr>
              <a:t>2. Quá trình liên kết</a:t>
            </a:r>
            <a:r>
              <a:rPr lang="en-US" altLang="x-none" sz="3600" b="1" dirty="0">
                <a:solidFill>
                  <a:prstClr val="black"/>
                </a:solidFill>
              </a:rPr>
              <a:t>:</a:t>
            </a:r>
            <a:endParaRPr kumimoji="0" lang="en-US" altLang="x-non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42529" y="-66466"/>
            <a:ext cx="4159186" cy="2531246"/>
            <a:chOff x="10123226" y="-706909"/>
            <a:chExt cx="4159186" cy="2531246"/>
          </a:xfrm>
        </p:grpSpPr>
        <p:sp>
          <p:nvSpPr>
            <p:cNvPr id="20" name="Cloud Callout 19"/>
            <p:cNvSpPr/>
            <p:nvPr/>
          </p:nvSpPr>
          <p:spPr>
            <a:xfrm>
              <a:off x="10123226" y="-706909"/>
              <a:ext cx="4159186" cy="2531246"/>
            </a:xfrm>
            <a:prstGeom prst="cloudCallout">
              <a:avLst>
                <a:gd name="adj1" fmla="val 2653"/>
                <a:gd name="adj2" fmla="val 113256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705293-5350-D14F-AB7F-AF2F0DA017A7}"/>
                </a:ext>
              </a:extLst>
            </p:cNvPr>
            <p:cNvSpPr/>
            <p:nvPr/>
          </p:nvSpPr>
          <p:spPr>
            <a:xfrm>
              <a:off x="10813974" y="-280022"/>
              <a:ext cx="280198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altLang="x-none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 trình liên kết diễn ra như thế nào?</a:t>
              </a:r>
              <a:endPara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5162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E2A25CF4-9F3E-7D4E-A4EC-0F87B6C68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572" y="832780"/>
            <a:ext cx="3080084" cy="1169551"/>
          </a:xfrm>
          <a:prstGeom prst="rect">
            <a:avLst/>
          </a:prstGeom>
          <a:solidFill>
            <a:srgbClr val="FFCC99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000" b="1" dirty="0"/>
              <a:t>CỘNG ĐỒNG THAN  THÉP CHÂU ÂU</a:t>
            </a:r>
          </a:p>
          <a:p>
            <a:pPr algn="ctr">
              <a:spcBef>
                <a:spcPct val="50000"/>
              </a:spcBef>
            </a:pPr>
            <a:r>
              <a:rPr lang="en-US" altLang="x-none" sz="2000" b="1" dirty="0"/>
              <a:t>(4/1951)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7FB41D53-E6CC-3D4F-8087-6382D88E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14" y="2529403"/>
            <a:ext cx="3080085" cy="1477328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000" b="1" dirty="0"/>
              <a:t>CỘNG ĐỒNG NĂNG LƯỢNG NGUYÊN TỬ CHÂU ÂU </a:t>
            </a:r>
          </a:p>
          <a:p>
            <a:pPr algn="ctr">
              <a:spcBef>
                <a:spcPct val="50000"/>
              </a:spcBef>
            </a:pPr>
            <a:r>
              <a:rPr lang="en-US" altLang="x-none" sz="2000" b="1" dirty="0"/>
              <a:t>(3/1957)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17B6B70B-BF37-6143-BB46-7925F542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14" y="4499311"/>
            <a:ext cx="3080084" cy="1169551"/>
          </a:xfrm>
          <a:prstGeom prst="rect">
            <a:avLst/>
          </a:prstGeom>
          <a:solidFill>
            <a:srgbClr val="FFFF99"/>
          </a:solidFill>
          <a:ln w="762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000" b="1" dirty="0"/>
              <a:t>CỘNG ĐỒNG KINH TẾ CHÂU ÂU</a:t>
            </a:r>
          </a:p>
          <a:p>
            <a:pPr algn="ctr">
              <a:spcBef>
                <a:spcPct val="50000"/>
              </a:spcBef>
            </a:pPr>
            <a:r>
              <a:rPr lang="en-US" altLang="x-none" sz="2000" b="1" dirty="0"/>
              <a:t>(EEC – 3/1957)</a:t>
            </a:r>
          </a:p>
        </p:txBody>
      </p:sp>
      <p:sp>
        <p:nvSpPr>
          <p:cNvPr id="34821" name="AutoShape 5">
            <a:extLst>
              <a:ext uri="{FF2B5EF4-FFF2-40B4-BE49-F238E27FC236}">
                <a16:creationId xmlns:a16="http://schemas.microsoft.com/office/drawing/2014/main" id="{7E5C9E74-E749-4D44-B0AD-C964230FED1E}"/>
              </a:ext>
            </a:extLst>
          </p:cNvPr>
          <p:cNvSpPr>
            <a:spLocks/>
          </p:cNvSpPr>
          <p:nvPr/>
        </p:nvSpPr>
        <p:spPr bwMode="auto">
          <a:xfrm rot="10800000">
            <a:off x="4141572" y="1106916"/>
            <a:ext cx="398045" cy="4383611"/>
          </a:xfrm>
          <a:prstGeom prst="leftBrace">
            <a:avLst>
              <a:gd name="adj1" fmla="val 90000"/>
              <a:gd name="adj2" fmla="val 51231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x-none" altLang="x-none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34822" name="Line 6">
            <a:extLst>
              <a:ext uri="{FF2B5EF4-FFF2-40B4-BE49-F238E27FC236}">
                <a16:creationId xmlns:a16="http://schemas.microsoft.com/office/drawing/2014/main" id="{C0791BBE-8C0A-6842-B3C9-1C4805FB87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960" y="3190372"/>
            <a:ext cx="853398" cy="2543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28AD73B6-5717-7B48-853B-587CE160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412" y="2429642"/>
            <a:ext cx="2337893" cy="1384995"/>
          </a:xfrm>
          <a:prstGeom prst="rect">
            <a:avLst/>
          </a:prstGeom>
          <a:solidFill>
            <a:srgbClr val="00FF00"/>
          </a:solidFill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400" b="1" dirty="0"/>
              <a:t>CỘNG ĐỒNG CHÂU ÂU</a:t>
            </a:r>
          </a:p>
          <a:p>
            <a:pPr algn="ctr">
              <a:spcBef>
                <a:spcPct val="50000"/>
              </a:spcBef>
            </a:pPr>
            <a:r>
              <a:rPr lang="en-US" altLang="x-none" sz="2400" b="1" dirty="0"/>
              <a:t>(EC-7/1967)</a:t>
            </a:r>
          </a:p>
        </p:txBody>
      </p:sp>
      <p:sp>
        <p:nvSpPr>
          <p:cNvPr id="34824" name="Line 8">
            <a:extLst>
              <a:ext uri="{FF2B5EF4-FFF2-40B4-BE49-F238E27FC236}">
                <a16:creationId xmlns:a16="http://schemas.microsoft.com/office/drawing/2014/main" id="{07F5C176-A225-2F4C-87D0-5FB5F89CB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2636" y="3190372"/>
            <a:ext cx="837296" cy="2543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x-none" sz="2400" dirty="0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FBDFBFDB-A435-5D43-8C21-014BA318B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263" y="2429642"/>
            <a:ext cx="2220998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2400" b="1"/>
              <a:t>LIÊN MINH CHÂU ÂU</a:t>
            </a:r>
          </a:p>
          <a:p>
            <a:pPr algn="ctr">
              <a:spcBef>
                <a:spcPct val="50000"/>
              </a:spcBef>
            </a:pPr>
            <a:r>
              <a:rPr lang="en-US" altLang="x-none" sz="2400" b="1"/>
              <a:t>(EU-12/1991)</a:t>
            </a:r>
          </a:p>
        </p:txBody>
      </p:sp>
      <p:sp>
        <p:nvSpPr>
          <p:cNvPr id="35855" name="Text Box 20">
            <a:extLst>
              <a:ext uri="{FF2B5EF4-FFF2-40B4-BE49-F238E27FC236}">
                <a16:creationId xmlns:a16="http://schemas.microsoft.com/office/drawing/2014/main" id="{9E4635B7-6961-E24B-B774-15CE41EB2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49" y="101203"/>
            <a:ext cx="11599517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3200" b="1" dirty="0"/>
              <a:t>SƠ ĐỒ QUÁ TRÌNH LIÊN KẾT CỦA CÁC NƯỚC CHÂU ÂU</a:t>
            </a:r>
          </a:p>
        </p:txBody>
      </p:sp>
      <p:sp>
        <p:nvSpPr>
          <p:cNvPr id="34837" name="Text Box 21">
            <a:extLst>
              <a:ext uri="{FF2B5EF4-FFF2-40B4-BE49-F238E27FC236}">
                <a16:creationId xmlns:a16="http://schemas.microsoft.com/office/drawing/2014/main" id="{B290B172-80F6-2E41-B9C9-368870E1A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45" y="5779045"/>
            <a:ext cx="11935326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3200" dirty="0" err="1"/>
              <a:t>Từ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một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liên</a:t>
            </a:r>
            <a:r>
              <a:rPr lang="en-US" altLang="x-none" sz="3200" dirty="0"/>
              <a:t> minh </a:t>
            </a:r>
            <a:r>
              <a:rPr lang="en-US" altLang="x-none" sz="3200" i="1" dirty="0" err="1">
                <a:solidFill>
                  <a:srgbClr val="FF0000"/>
                </a:solidFill>
              </a:rPr>
              <a:t>kinh</a:t>
            </a:r>
            <a:r>
              <a:rPr lang="en-US" altLang="x-none" sz="3200" i="1" dirty="0">
                <a:solidFill>
                  <a:srgbClr val="FF0000"/>
                </a:solidFill>
              </a:rPr>
              <a:t> </a:t>
            </a:r>
            <a:r>
              <a:rPr lang="en-US" altLang="x-none" sz="3200" i="1" dirty="0" err="1">
                <a:solidFill>
                  <a:srgbClr val="FF0000"/>
                </a:solidFill>
              </a:rPr>
              <a:t>tế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đã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phát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triển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thành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một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liên</a:t>
            </a:r>
            <a:r>
              <a:rPr lang="en-US" altLang="x-none" sz="3200" dirty="0"/>
              <a:t> minh </a:t>
            </a:r>
            <a:r>
              <a:rPr lang="en-US" altLang="x-none" sz="3200" i="1" dirty="0" err="1">
                <a:solidFill>
                  <a:srgbClr val="FF0000"/>
                </a:solidFill>
              </a:rPr>
              <a:t>kinh</a:t>
            </a:r>
            <a:r>
              <a:rPr lang="en-US" altLang="x-none" sz="3200" i="1" dirty="0">
                <a:solidFill>
                  <a:srgbClr val="FF0000"/>
                </a:solidFill>
              </a:rPr>
              <a:t> </a:t>
            </a:r>
            <a:r>
              <a:rPr lang="en-US" altLang="x-none" sz="3200" i="1" dirty="0" err="1">
                <a:solidFill>
                  <a:srgbClr val="FF0000"/>
                </a:solidFill>
              </a:rPr>
              <a:t>tế</a:t>
            </a:r>
            <a:r>
              <a:rPr lang="en-US" altLang="x-none" sz="3200" i="1" dirty="0">
                <a:solidFill>
                  <a:srgbClr val="FF0000"/>
                </a:solidFill>
              </a:rPr>
              <a:t>, </a:t>
            </a:r>
            <a:r>
              <a:rPr lang="en-US" altLang="x-none" sz="3200" i="1" dirty="0" err="1">
                <a:solidFill>
                  <a:srgbClr val="FF0000"/>
                </a:solidFill>
              </a:rPr>
              <a:t>chính</a:t>
            </a:r>
            <a:r>
              <a:rPr lang="en-US" altLang="x-none" sz="3200" i="1" dirty="0">
                <a:solidFill>
                  <a:srgbClr val="FF0000"/>
                </a:solidFill>
              </a:rPr>
              <a:t> </a:t>
            </a:r>
            <a:r>
              <a:rPr lang="en-US" altLang="x-none" sz="3200" i="1" dirty="0" err="1">
                <a:solidFill>
                  <a:srgbClr val="FF0000"/>
                </a:solidFill>
              </a:rPr>
              <a:t>trị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lớn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nhất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và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chặt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chẽ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nhất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trên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thế</a:t>
            </a:r>
            <a:r>
              <a:rPr lang="en-US" altLang="x-none" sz="3200" dirty="0"/>
              <a:t> </a:t>
            </a:r>
            <a:r>
              <a:rPr lang="en-US" altLang="x-none" sz="3200" dirty="0" err="1"/>
              <a:t>giới</a:t>
            </a:r>
            <a:r>
              <a:rPr lang="en-US" altLang="x-none" sz="3200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nimBg="1"/>
      <p:bldP spid="34819" grpId="0" animBg="1"/>
      <p:bldP spid="34820" grpId="0" animBg="1"/>
      <p:bldP spid="34821" grpId="0" animBg="1"/>
      <p:bldP spid="34822" grpId="0" animBg="1"/>
      <p:bldP spid="34823" grpId="0" animBg="1"/>
      <p:bldP spid="34824" grpId="0" animBg="1"/>
      <p:bldP spid="34825" grpId="0" animBg="1"/>
      <p:bldP spid="35855" grpId="0" animBg="1"/>
      <p:bldP spid="348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5">
            <a:extLst>
              <a:ext uri="{FF2B5EF4-FFF2-40B4-BE49-F238E27FC236}">
                <a16:creationId xmlns:a16="http://schemas.microsoft.com/office/drawing/2014/main" id="{B40C8275-7162-42E6-88B5-8547FE42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188" y="20574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798" name="AutoShape 6">
            <a:extLst>
              <a:ext uri="{FF2B5EF4-FFF2-40B4-BE49-F238E27FC236}">
                <a16:creationId xmlns:a16="http://schemas.microsoft.com/office/drawing/2014/main" id="{448AA390-6019-4AE0-B125-F9DBC70F1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188" y="20574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799" name="AutoShape 7">
            <a:extLst>
              <a:ext uri="{FF2B5EF4-FFF2-40B4-BE49-F238E27FC236}">
                <a16:creationId xmlns:a16="http://schemas.microsoft.com/office/drawing/2014/main" id="{B39DB079-E582-4D1B-84EA-54C31522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988" y="20574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800" name="AutoShape 8">
            <a:extLst>
              <a:ext uri="{FF2B5EF4-FFF2-40B4-BE49-F238E27FC236}">
                <a16:creationId xmlns:a16="http://schemas.microsoft.com/office/drawing/2014/main" id="{A0618811-78B5-4516-B3DE-58D1F6E3A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988" y="19812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802" name="AutoShape 10">
            <a:extLst>
              <a:ext uri="{FF2B5EF4-FFF2-40B4-BE49-F238E27FC236}">
                <a16:creationId xmlns:a16="http://schemas.microsoft.com/office/drawing/2014/main" id="{9A78A319-C744-48BD-AB09-25BB83ADD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988" y="19812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804" name="AutoShape 12">
            <a:extLst>
              <a:ext uri="{FF2B5EF4-FFF2-40B4-BE49-F238E27FC236}">
                <a16:creationId xmlns:a16="http://schemas.microsoft.com/office/drawing/2014/main" id="{FBC8D879-7ED8-42E2-BB03-412149CDB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388" y="19050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sp>
        <p:nvSpPr>
          <p:cNvPr id="33806" name="AutoShape 14">
            <a:extLst>
              <a:ext uri="{FF2B5EF4-FFF2-40B4-BE49-F238E27FC236}">
                <a16:creationId xmlns:a16="http://schemas.microsoft.com/office/drawing/2014/main" id="{B4CA4BE8-0A07-4C02-8DE2-5C93AD0D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388" y="1905000"/>
            <a:ext cx="152400" cy="152400"/>
          </a:xfrm>
          <a:prstGeom prst="flowChartConnector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33807" name="Picture 15">
            <a:extLst>
              <a:ext uri="{FF2B5EF4-FFF2-40B4-BE49-F238E27FC236}">
                <a16:creationId xmlns:a16="http://schemas.microsoft.com/office/drawing/2014/main" id="{675B0528-E984-4668-AD12-B9414CC3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97" y="60960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7" name="Line 45">
            <a:extLst>
              <a:ext uri="{FF2B5EF4-FFF2-40B4-BE49-F238E27FC236}">
                <a16:creationId xmlns:a16="http://schemas.microsoft.com/office/drawing/2014/main" id="{9D1A9AC1-67BE-4885-83FB-346EDD829D8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3188" y="1600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ular Callout 1"/>
          <p:cNvSpPr/>
          <p:nvPr/>
        </p:nvSpPr>
        <p:spPr>
          <a:xfrm>
            <a:off x="4401846" y="2180742"/>
            <a:ext cx="977165" cy="420624"/>
          </a:xfrm>
          <a:prstGeom prst="wedgeRectCallout">
            <a:avLst>
              <a:gd name="adj1" fmla="val 46953"/>
              <a:gd name="adj2" fmla="val 218015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ular Callout 61"/>
          <p:cNvSpPr/>
          <p:nvPr/>
        </p:nvSpPr>
        <p:spPr>
          <a:xfrm>
            <a:off x="4021965" y="3970846"/>
            <a:ext cx="977165" cy="420624"/>
          </a:xfrm>
          <a:prstGeom prst="wedgeRectCallout">
            <a:avLst>
              <a:gd name="adj1" fmla="val 106262"/>
              <a:gd name="adj2" fmla="val 6798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ular Callout 62"/>
          <p:cNvSpPr/>
          <p:nvPr/>
        </p:nvSpPr>
        <p:spPr>
          <a:xfrm>
            <a:off x="5384978" y="2654516"/>
            <a:ext cx="1385010" cy="420624"/>
          </a:xfrm>
          <a:prstGeom prst="wedgeRectCallout">
            <a:avLst>
              <a:gd name="adj1" fmla="val -3374"/>
              <a:gd name="adj2" fmla="val 15677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4456627" y="5063088"/>
            <a:ext cx="977165" cy="420624"/>
          </a:xfrm>
          <a:prstGeom prst="wedgeRectCallout">
            <a:avLst>
              <a:gd name="adj1" fmla="val 114169"/>
              <a:gd name="adj2" fmla="val -31780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ular Callout 64"/>
          <p:cNvSpPr/>
          <p:nvPr/>
        </p:nvSpPr>
        <p:spPr>
          <a:xfrm>
            <a:off x="6669168" y="5936596"/>
            <a:ext cx="1650591" cy="420624"/>
          </a:xfrm>
          <a:prstGeom prst="wedgeRectCallout">
            <a:avLst>
              <a:gd name="adj1" fmla="val -28067"/>
              <a:gd name="adj2" fmla="val -20145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I-ta-li-a</a:t>
            </a:r>
          </a:p>
        </p:txBody>
      </p:sp>
      <p:sp>
        <p:nvSpPr>
          <p:cNvPr id="66" name="Rectangular Callout 65"/>
          <p:cNvSpPr/>
          <p:nvPr/>
        </p:nvSpPr>
        <p:spPr>
          <a:xfrm>
            <a:off x="5093588" y="5555976"/>
            <a:ext cx="1484213" cy="556371"/>
          </a:xfrm>
          <a:prstGeom prst="wedgeRectCallout">
            <a:avLst>
              <a:gd name="adj1" fmla="val 33541"/>
              <a:gd name="adj2" fmla="val -30562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Lúc-xăm-bua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14">
            <a:extLst>
              <a:ext uri="{FF2B5EF4-FFF2-40B4-BE49-F238E27FC236}">
                <a16:creationId xmlns:a16="http://schemas.microsoft.com/office/drawing/2014/main" id="{59CE6C0F-E8F6-0848-A747-B0846530D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39"/>
            <a:ext cx="8136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vi-VN" altLang="x-none" sz="2800" b="1" dirty="0">
                <a:solidFill>
                  <a:prstClr val="black"/>
                </a:solidFill>
              </a:rPr>
              <a:t>2. Quá trình liên kết giữa các nước Tây Âu.</a:t>
            </a:r>
            <a:endParaRPr kumimoji="0" lang="en-US" alt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13312"/>
            <a:ext cx="320359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- 4/1951: 6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CHLB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I-ta-li-a,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Lúc-xăm-bua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thép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059" y="2498501"/>
            <a:ext cx="3167538" cy="7856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59" y="3287120"/>
            <a:ext cx="31675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- 3/1957,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(EEC)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6058" y="5219255"/>
            <a:ext cx="32619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- 7/1967,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27426" y="5273400"/>
            <a:ext cx="3167538" cy="7856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4" grpId="0"/>
      <p:bldP spid="73" grpId="0" animBg="1"/>
      <p:bldP spid="5" grpId="0"/>
      <p:bldP spid="6" grpId="0"/>
      <p:bldP spid="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76C90609-DE8A-4C69-8203-8AB3D014A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441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2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endParaRPr lang="en-US" altLang="en-US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BE0F1F15-6181-41CF-8199-866CD662D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7620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MysticalH" pitchFamily="34" charset="0"/>
                <a:cs typeface="Times New Roman" pitchFamily="18" charset="0"/>
              </a:rPr>
              <a:t> </a:t>
            </a:r>
            <a:endParaRPr lang="en-US" sz="2800" b="1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8682"/>
            <a:ext cx="4446494" cy="551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- 12/1991,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xtrich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(EU).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1/1/1999,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EURO.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(2004)</a:t>
            </a:r>
            <a:r>
              <a:rPr lang="de-DE" sz="2800" dirty="0">
                <a:latin typeface="Times New Roman"/>
                <a:ea typeface="Times New Roman"/>
              </a:rPr>
              <a:t> và trở thành 1 trong 3 trung tâm kinh tế thế giới.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9012" y="527716"/>
            <a:ext cx="2747482" cy="4942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011809"/>
            <a:ext cx="2747482" cy="4942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5670" y="3041868"/>
            <a:ext cx="3930823" cy="4942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612341" y="0"/>
            <a:ext cx="7745506" cy="6934200"/>
            <a:chOff x="4612341" y="0"/>
            <a:chExt cx="7745506" cy="6934200"/>
          </a:xfrm>
        </p:grpSpPr>
        <p:pic>
          <p:nvPicPr>
            <p:cNvPr id="7" name="Picture 5" descr="Tập tin:European Central Bank 041107.jpg">
              <a:hlinkClick r:id="rId3"/>
              <a:extLst>
                <a:ext uri="{FF2B5EF4-FFF2-40B4-BE49-F238E27FC236}">
                  <a16:creationId xmlns:a16="http://schemas.microsoft.com/office/drawing/2014/main" id="{F028F28A-BD56-4C6A-A999-F83D6AE35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341" y="0"/>
              <a:ext cx="757965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88CC1F-3E39-0C43-A824-B53575086E2A}"/>
                </a:ext>
              </a:extLst>
            </p:cNvPr>
            <p:cNvSpPr/>
            <p:nvPr/>
          </p:nvSpPr>
          <p:spPr>
            <a:xfrm>
              <a:off x="7294666" y="6410980"/>
              <a:ext cx="50631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EU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Bruc-xen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x-none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4" descr="Tỷ giá Euro12/4/2021 tăng giảm không đồng nhất giữa các ngân hàng">
            <a:extLst>
              <a:ext uri="{FF2B5EF4-FFF2-40B4-BE49-F238E27FC236}">
                <a16:creationId xmlns:a16="http://schemas.microsoft.com/office/drawing/2014/main" id="{4AC55863-8C20-C04C-9B22-909A7F8B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41" y="0"/>
            <a:ext cx="75796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288CC1F-3E39-0C43-A824-B53575086E2A}"/>
              </a:ext>
            </a:extLst>
          </p:cNvPr>
          <p:cNvSpPr/>
          <p:nvPr/>
        </p:nvSpPr>
        <p:spPr>
          <a:xfrm>
            <a:off x="6482176" y="6337502"/>
            <a:ext cx="3804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TIỀN EURO</a:t>
            </a:r>
            <a:endParaRPr 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GR2">
            <a:extLst>
              <a:ext uri="{FF2B5EF4-FFF2-40B4-BE49-F238E27FC236}">
                <a16:creationId xmlns:a16="http://schemas.microsoft.com/office/drawing/2014/main" id="{10DD2696-5469-5E49-AA44-3242161E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B0E259F5-E5BC-854A-9FCD-4F61B1BAC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736" y="4495800"/>
            <a:ext cx="46166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x-none" altLang="x-none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B9193758-755E-E44C-AE9A-C8F216F84D1B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3324226" y="2565401"/>
            <a:ext cx="5427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x-none" altLang="x-none" sz="2000" b="1" i="1">
              <a:solidFill>
                <a:srgbClr val="FF33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69" name="Text Box 27">
            <a:extLst>
              <a:ext uri="{FF2B5EF4-FFF2-40B4-BE49-F238E27FC236}">
                <a16:creationId xmlns:a16="http://schemas.microsoft.com/office/drawing/2014/main" id="{A3F93939-4DAC-D544-91B2-9191E9E83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43" y="1658204"/>
            <a:ext cx="80622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33CC"/>
                </a:solidFill>
                <a:latin typeface="+mj-lt"/>
                <a:ea typeface="Tahoma" pitchFamily="34" charset="0"/>
                <a:cs typeface="Tahoma" pitchFamily="34" charset="0"/>
              </a:rPr>
              <a:t>NỘI DUNG CỦA TIẾT HỌC</a:t>
            </a:r>
            <a:endParaRPr lang="en-US" altLang="x-none" sz="48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DCD4A2-2B90-FB46-AAA3-CA5A6E545AEA}"/>
              </a:ext>
            </a:extLst>
          </p:cNvPr>
          <p:cNvSpPr/>
          <p:nvPr/>
        </p:nvSpPr>
        <p:spPr>
          <a:xfrm>
            <a:off x="3068670" y="2622977"/>
            <a:ext cx="5106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chung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6EB2A6-FA1D-C841-8E16-62C1C9393A9F}"/>
              </a:ext>
            </a:extLst>
          </p:cNvPr>
          <p:cNvSpPr/>
          <p:nvPr/>
        </p:nvSpPr>
        <p:spPr>
          <a:xfrm>
            <a:off x="2992878" y="3659600"/>
            <a:ext cx="60548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II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liên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khu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vực</a:t>
            </a:r>
            <a:endParaRPr lang="x-none" sz="4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325F8C1-3A8C-9E40-B591-D9F00538E739}"/>
              </a:ext>
            </a:extLst>
          </p:cNvPr>
          <p:cNvGrpSpPr/>
          <p:nvPr/>
        </p:nvGrpSpPr>
        <p:grpSpPr>
          <a:xfrm>
            <a:off x="204933" y="198022"/>
            <a:ext cx="5687867" cy="6461956"/>
            <a:chOff x="204933" y="396044"/>
            <a:chExt cx="5687867" cy="64619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CB9D86-71F5-C547-BEB1-EE1575535780}"/>
                </a:ext>
              </a:extLst>
            </p:cNvPr>
            <p:cNvGrpSpPr/>
            <p:nvPr/>
          </p:nvGrpSpPr>
          <p:grpSpPr>
            <a:xfrm>
              <a:off x="204933" y="396044"/>
              <a:ext cx="5687867" cy="6461956"/>
              <a:chOff x="52533" y="-8693"/>
              <a:chExt cx="6400801" cy="6800850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8EF6EB7D-7D5A-3F44-B200-27FDA5A4C00A}"/>
                  </a:ext>
                </a:extLst>
              </p:cNvPr>
              <p:cNvSpPr/>
              <p:nvPr/>
            </p:nvSpPr>
            <p:spPr>
              <a:xfrm>
                <a:off x="52533" y="-8693"/>
                <a:ext cx="6400801" cy="6800850"/>
              </a:xfrm>
              <a:prstGeom prst="roundRect">
                <a:avLst/>
              </a:prstGeom>
              <a:ln w="889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A456C21-26E0-2243-973A-9CE9EAC2293C}"/>
                  </a:ext>
                </a:extLst>
              </p:cNvPr>
              <p:cNvSpPr/>
              <p:nvPr/>
            </p:nvSpPr>
            <p:spPr>
              <a:xfrm>
                <a:off x="279400" y="279400"/>
                <a:ext cx="5816600" cy="6324600"/>
              </a:xfrm>
              <a:prstGeom prst="roundRect">
                <a:avLst/>
              </a:prstGeom>
              <a:ln w="762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00E171-D508-D946-8658-E7C282086819}"/>
                </a:ext>
              </a:extLst>
            </p:cNvPr>
            <p:cNvSpPr/>
            <p:nvPr/>
          </p:nvSpPr>
          <p:spPr>
            <a:xfrm>
              <a:off x="343131" y="1508632"/>
              <a:ext cx="516873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vi-VN" sz="36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2125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do lưu thông hàng hóa.</a:t>
              </a:r>
            </a:p>
            <a:p>
              <a:pPr algn="ctr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2125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do di chuyển cho người lao động.</a:t>
              </a:r>
            </a:p>
            <a:p>
              <a:pPr algn="ctr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2125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 thành lập và tự do cung cấp dịch vụ.</a:t>
              </a:r>
            </a:p>
            <a:p>
              <a:pPr algn="ctr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21252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do lưu thông tiền vốn.</a:t>
              </a:r>
              <a:endParaRPr lang="vi-VN" sz="36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006D48-A8C5-0148-98C2-FB7FFEF91E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531" y="1076634"/>
              <a:ext cx="5010008" cy="704850"/>
              <a:chOff x="1060" y="1107"/>
              <a:chExt cx="2559" cy="444"/>
            </a:xfrm>
          </p:grpSpPr>
          <p:sp>
            <p:nvSpPr>
              <p:cNvPr id="8" name="AutoShape 7">
                <a:hlinkClick r:id="rId2" action="ppaction://hlinkfile"/>
                <a:extLst>
                  <a:ext uri="{FF2B5EF4-FFF2-40B4-BE49-F238E27FC236}">
                    <a16:creationId xmlns:a16="http://schemas.microsoft.com/office/drawing/2014/main" id="{5879E4C4-5BBD-FD4B-AFAA-1A2E98E8D4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55" y="1107"/>
                <a:ext cx="2364" cy="444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lvl="0" algn="ctr" eaLnBrk="0" hangingPunct="0">
                  <a:defRPr/>
                </a:pPr>
                <a:r>
                  <a:rPr lang="vi-VN" sz="2800" b="1" dirty="0">
                    <a:ln>
                      <a:solidFill>
                        <a:srgbClr val="000099"/>
                      </a:solidFill>
                    </a:ln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Bốn quyền tự do của EU</a:t>
                </a:r>
              </a:p>
            </p:txBody>
          </p:sp>
          <p:sp>
            <p:nvSpPr>
              <p:cNvPr id="9" name="Oval 9">
                <a:extLst>
                  <a:ext uri="{FF2B5EF4-FFF2-40B4-BE49-F238E27FC236}">
                    <a16:creationId xmlns:a16="http://schemas.microsoft.com/office/drawing/2014/main" id="{75D210F2-B01E-B04E-B298-A172ACDDBA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060" y="1198"/>
                <a:ext cx="240" cy="240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6350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9540B61F-0104-D147-9A38-831C4976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98" y="198021"/>
            <a:ext cx="5892669" cy="64619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57749A53-ABE4-4B46-AE6D-5FCB00B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DA3BC2DA-7A4C-4C0E-B0BF-8DDA88EA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867" y="256116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FAC54170-4342-41AB-A582-E5FBD4303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6" y="369888"/>
            <a:ext cx="7788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34819" name="Picture 3" descr="Paris photo">
            <a:extLst>
              <a:ext uri="{FF2B5EF4-FFF2-40B4-BE49-F238E27FC236}">
                <a16:creationId xmlns:a16="http://schemas.microsoft.com/office/drawing/2014/main" id="{3CB18D82-5263-42B9-9171-C49B4EBE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>
            <a:extLst>
              <a:ext uri="{FF2B5EF4-FFF2-40B4-BE49-F238E27FC236}">
                <a16:creationId xmlns:a16="http://schemas.microsoft.com/office/drawing/2014/main" id="{C9BA1893-C98B-40B6-9C98-A344661CA0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335933" cy="6858000"/>
          </a:xfrm>
        </p:spPr>
      </p:pic>
      <p:sp>
        <p:nvSpPr>
          <p:cNvPr id="577539" name="Text Box 3">
            <a:extLst>
              <a:ext uri="{FF2B5EF4-FFF2-40B4-BE49-F238E27FC236}">
                <a16:creationId xmlns:a16="http://schemas.microsoft.com/office/drawing/2014/main" id="{80BED3D5-4497-4DF7-A9C3-D1533DBFB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64250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AD60825A-0B69-4D5C-B779-7B0AFFA24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6" y="369888"/>
            <a:ext cx="7788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10CD352A-1EE7-4498-A656-13C19F78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C08A19F-6637-4F36-8A76-B035985B1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1" y="247650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DF">
            <a:alpha val="8057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6956285" cy="704850"/>
            <a:chOff x="928" y="1107"/>
            <a:chExt cx="3574" cy="444"/>
          </a:xfrm>
        </p:grpSpPr>
        <p:sp>
          <p:nvSpPr>
            <p:cNvPr id="6" name="AutoShape 7">
              <a:hlinkClick r:id="rId4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3247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Chung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4184" r="5415" b="15272"/>
          <a:stretch/>
        </p:blipFill>
        <p:spPr>
          <a:xfrm>
            <a:off x="5073418" y="4762824"/>
            <a:ext cx="3155324" cy="2054180"/>
          </a:xfrm>
          <a:prstGeom prst="rect">
            <a:avLst/>
          </a:prstGeom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783001" y="923344"/>
            <a:ext cx="2093276" cy="3048000"/>
          </a:xfrm>
          <a:prstGeom prst="ellipse">
            <a:avLst/>
          </a:prstGeom>
          <a:solidFill>
            <a:srgbClr val="99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552298" y="936135"/>
            <a:ext cx="2197564" cy="2895600"/>
          </a:xfrm>
          <a:prstGeom prst="ellipse">
            <a:avLst/>
          </a:prstGeom>
          <a:solidFill>
            <a:srgbClr val="FFFF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6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altLang="en-US" sz="5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153399" y="936134"/>
            <a:ext cx="2561823" cy="2882811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</a:rPr>
              <a:t>3. </a:t>
            </a:r>
            <a:r>
              <a:rPr lang="en-US" sz="4800" b="1" dirty="0" err="1">
                <a:solidFill>
                  <a:schemeClr val="bg1"/>
                </a:solidFill>
              </a:rPr>
              <a:t>Nước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Đức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pSp>
        <p:nvGrpSpPr>
          <p:cNvPr id="15" name="Group 17"/>
          <p:cNvGrpSpPr/>
          <p:nvPr/>
        </p:nvGrpSpPr>
        <p:grpSpPr>
          <a:xfrm>
            <a:off x="4025085" y="3818945"/>
            <a:ext cx="5416058" cy="1633648"/>
            <a:chOff x="2520144" y="3749168"/>
            <a:chExt cx="5515240" cy="1534031"/>
          </a:xfrm>
          <a:solidFill>
            <a:srgbClr val="0070C0"/>
          </a:solidFill>
        </p:grpSpPr>
        <p:sp>
          <p:nvSpPr>
            <p:cNvPr id="17" name="Freeform 16"/>
            <p:cNvSpPr/>
            <p:nvPr/>
          </p:nvSpPr>
          <p:spPr>
            <a:xfrm>
              <a:off x="2520144" y="4008928"/>
              <a:ext cx="956795" cy="1274271"/>
            </a:xfrm>
            <a:custGeom>
              <a:avLst/>
              <a:gdLst>
                <a:gd name="connsiteX0" fmla="*/ 0 w 415055"/>
                <a:gd name="connsiteY0" fmla="*/ 0 h 827315"/>
                <a:gd name="connsiteX1" fmla="*/ 14514 w 415055"/>
                <a:gd name="connsiteY1" fmla="*/ 130629 h 827315"/>
                <a:gd name="connsiteX2" fmla="*/ 43543 w 415055"/>
                <a:gd name="connsiteY2" fmla="*/ 217715 h 827315"/>
                <a:gd name="connsiteX3" fmla="*/ 58057 w 415055"/>
                <a:gd name="connsiteY3" fmla="*/ 261258 h 827315"/>
                <a:gd name="connsiteX4" fmla="*/ 72572 w 415055"/>
                <a:gd name="connsiteY4" fmla="*/ 304800 h 827315"/>
                <a:gd name="connsiteX5" fmla="*/ 116114 w 415055"/>
                <a:gd name="connsiteY5" fmla="*/ 464458 h 827315"/>
                <a:gd name="connsiteX6" fmla="*/ 145143 w 415055"/>
                <a:gd name="connsiteY6" fmla="*/ 508000 h 827315"/>
                <a:gd name="connsiteX7" fmla="*/ 188686 w 415055"/>
                <a:gd name="connsiteY7" fmla="*/ 551543 h 827315"/>
                <a:gd name="connsiteX8" fmla="*/ 261257 w 415055"/>
                <a:gd name="connsiteY8" fmla="*/ 624115 h 827315"/>
                <a:gd name="connsiteX9" fmla="*/ 333829 w 415055"/>
                <a:gd name="connsiteY9" fmla="*/ 696686 h 827315"/>
                <a:gd name="connsiteX10" fmla="*/ 362857 w 415055"/>
                <a:gd name="connsiteY10" fmla="*/ 740229 h 827315"/>
                <a:gd name="connsiteX11" fmla="*/ 406400 w 415055"/>
                <a:gd name="connsiteY11" fmla="*/ 769258 h 827315"/>
                <a:gd name="connsiteX12" fmla="*/ 406400 w 415055"/>
                <a:gd name="connsiteY12" fmla="*/ 827315 h 82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5055" h="827315">
                  <a:moveTo>
                    <a:pt x="0" y="0"/>
                  </a:moveTo>
                  <a:cubicBezTo>
                    <a:pt x="4838" y="43543"/>
                    <a:pt x="5922" y="87669"/>
                    <a:pt x="14514" y="130629"/>
                  </a:cubicBezTo>
                  <a:cubicBezTo>
                    <a:pt x="20515" y="160634"/>
                    <a:pt x="33867" y="188686"/>
                    <a:pt x="43543" y="217715"/>
                  </a:cubicBezTo>
                  <a:lnTo>
                    <a:pt x="58057" y="261258"/>
                  </a:lnTo>
                  <a:cubicBezTo>
                    <a:pt x="62895" y="275772"/>
                    <a:pt x="69572" y="289798"/>
                    <a:pt x="72572" y="304800"/>
                  </a:cubicBezTo>
                  <a:cubicBezTo>
                    <a:pt x="80361" y="343746"/>
                    <a:pt x="95069" y="432892"/>
                    <a:pt x="116114" y="464458"/>
                  </a:cubicBezTo>
                  <a:cubicBezTo>
                    <a:pt x="125790" y="478972"/>
                    <a:pt x="133976" y="494599"/>
                    <a:pt x="145143" y="508000"/>
                  </a:cubicBezTo>
                  <a:cubicBezTo>
                    <a:pt x="158284" y="523769"/>
                    <a:pt x="175545" y="535774"/>
                    <a:pt x="188686" y="551543"/>
                  </a:cubicBezTo>
                  <a:cubicBezTo>
                    <a:pt x="249163" y="624116"/>
                    <a:pt x="181427" y="570894"/>
                    <a:pt x="261257" y="624115"/>
                  </a:cubicBezTo>
                  <a:cubicBezTo>
                    <a:pt x="338671" y="740234"/>
                    <a:pt x="237063" y="599920"/>
                    <a:pt x="333829" y="696686"/>
                  </a:cubicBezTo>
                  <a:cubicBezTo>
                    <a:pt x="346164" y="709021"/>
                    <a:pt x="350522" y="727894"/>
                    <a:pt x="362857" y="740229"/>
                  </a:cubicBezTo>
                  <a:cubicBezTo>
                    <a:pt x="375192" y="752564"/>
                    <a:pt x="398599" y="753656"/>
                    <a:pt x="406400" y="769258"/>
                  </a:cubicBezTo>
                  <a:cubicBezTo>
                    <a:pt x="415055" y="786567"/>
                    <a:pt x="406400" y="807963"/>
                    <a:pt x="406400" y="827315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 rot="20207394">
              <a:off x="4850705" y="3804194"/>
              <a:ext cx="467569" cy="739775"/>
            </a:xfrm>
            <a:custGeom>
              <a:avLst/>
              <a:gdLst>
                <a:gd name="connsiteX0" fmla="*/ 246742 w 246742"/>
                <a:gd name="connsiteY0" fmla="*/ 0 h 740229"/>
                <a:gd name="connsiteX1" fmla="*/ 232228 w 246742"/>
                <a:gd name="connsiteY1" fmla="*/ 478972 h 740229"/>
                <a:gd name="connsiteX2" fmla="*/ 217714 w 246742"/>
                <a:gd name="connsiteY2" fmla="*/ 522515 h 740229"/>
                <a:gd name="connsiteX3" fmla="*/ 174171 w 246742"/>
                <a:gd name="connsiteY3" fmla="*/ 537029 h 740229"/>
                <a:gd name="connsiteX4" fmla="*/ 87085 w 246742"/>
                <a:gd name="connsiteY4" fmla="*/ 609600 h 740229"/>
                <a:gd name="connsiteX5" fmla="*/ 43542 w 246742"/>
                <a:gd name="connsiteY5" fmla="*/ 653143 h 740229"/>
                <a:gd name="connsiteX6" fmla="*/ 29028 w 246742"/>
                <a:gd name="connsiteY6" fmla="*/ 696686 h 740229"/>
                <a:gd name="connsiteX7" fmla="*/ 0 w 246742"/>
                <a:gd name="connsiteY7" fmla="*/ 740229 h 7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742" h="740229">
                  <a:moveTo>
                    <a:pt x="246742" y="0"/>
                  </a:moveTo>
                  <a:cubicBezTo>
                    <a:pt x="241904" y="159657"/>
                    <a:pt x="241088" y="319487"/>
                    <a:pt x="232228" y="478972"/>
                  </a:cubicBezTo>
                  <a:cubicBezTo>
                    <a:pt x="231379" y="494248"/>
                    <a:pt x="228532" y="511697"/>
                    <a:pt x="217714" y="522515"/>
                  </a:cubicBezTo>
                  <a:cubicBezTo>
                    <a:pt x="206896" y="533333"/>
                    <a:pt x="188685" y="532191"/>
                    <a:pt x="174171" y="537029"/>
                  </a:cubicBezTo>
                  <a:cubicBezTo>
                    <a:pt x="46959" y="664241"/>
                    <a:pt x="208329" y="508564"/>
                    <a:pt x="87085" y="609600"/>
                  </a:cubicBezTo>
                  <a:cubicBezTo>
                    <a:pt x="71316" y="622741"/>
                    <a:pt x="58056" y="638629"/>
                    <a:pt x="43542" y="653143"/>
                  </a:cubicBezTo>
                  <a:cubicBezTo>
                    <a:pt x="38704" y="667657"/>
                    <a:pt x="35870" y="683002"/>
                    <a:pt x="29028" y="696686"/>
                  </a:cubicBezTo>
                  <a:cubicBezTo>
                    <a:pt x="21227" y="712288"/>
                    <a:pt x="0" y="740229"/>
                    <a:pt x="0" y="740229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2061" y="3749168"/>
              <a:ext cx="993323" cy="1534030"/>
            </a:xfrm>
            <a:custGeom>
              <a:avLst/>
              <a:gdLst>
                <a:gd name="connsiteX0" fmla="*/ 1513510 w 1513510"/>
                <a:gd name="connsiteY0" fmla="*/ 0 h 1915886"/>
                <a:gd name="connsiteX1" fmla="*/ 1498996 w 1513510"/>
                <a:gd name="connsiteY1" fmla="*/ 217715 h 1915886"/>
                <a:gd name="connsiteX2" fmla="*/ 1455453 w 1513510"/>
                <a:gd name="connsiteY2" fmla="*/ 348343 h 1915886"/>
                <a:gd name="connsiteX3" fmla="*/ 1426425 w 1513510"/>
                <a:gd name="connsiteY3" fmla="*/ 391886 h 1915886"/>
                <a:gd name="connsiteX4" fmla="*/ 1411910 w 1513510"/>
                <a:gd name="connsiteY4" fmla="*/ 478972 h 1915886"/>
                <a:gd name="connsiteX5" fmla="*/ 1382882 w 1513510"/>
                <a:gd name="connsiteY5" fmla="*/ 522515 h 1915886"/>
                <a:gd name="connsiteX6" fmla="*/ 1368367 w 1513510"/>
                <a:gd name="connsiteY6" fmla="*/ 595086 h 1915886"/>
                <a:gd name="connsiteX7" fmla="*/ 1281282 w 1513510"/>
                <a:gd name="connsiteY7" fmla="*/ 711200 h 1915886"/>
                <a:gd name="connsiteX8" fmla="*/ 1194196 w 1513510"/>
                <a:gd name="connsiteY8" fmla="*/ 856343 h 1915886"/>
                <a:gd name="connsiteX9" fmla="*/ 1107110 w 1513510"/>
                <a:gd name="connsiteY9" fmla="*/ 957943 h 1915886"/>
                <a:gd name="connsiteX10" fmla="*/ 1020025 w 1513510"/>
                <a:gd name="connsiteY10" fmla="*/ 1045029 h 1915886"/>
                <a:gd name="connsiteX11" fmla="*/ 961967 w 1513510"/>
                <a:gd name="connsiteY11" fmla="*/ 1117600 h 1915886"/>
                <a:gd name="connsiteX12" fmla="*/ 932939 w 1513510"/>
                <a:gd name="connsiteY12" fmla="*/ 1175657 h 1915886"/>
                <a:gd name="connsiteX13" fmla="*/ 874882 w 1513510"/>
                <a:gd name="connsiteY13" fmla="*/ 1219200 h 1915886"/>
                <a:gd name="connsiteX14" fmla="*/ 816825 w 1513510"/>
                <a:gd name="connsiteY14" fmla="*/ 1277257 h 1915886"/>
                <a:gd name="connsiteX15" fmla="*/ 773282 w 1513510"/>
                <a:gd name="connsiteY15" fmla="*/ 1335315 h 1915886"/>
                <a:gd name="connsiteX16" fmla="*/ 744253 w 1513510"/>
                <a:gd name="connsiteY16" fmla="*/ 1378857 h 1915886"/>
                <a:gd name="connsiteX17" fmla="*/ 657167 w 1513510"/>
                <a:gd name="connsiteY17" fmla="*/ 1436915 h 1915886"/>
                <a:gd name="connsiteX18" fmla="*/ 541053 w 1513510"/>
                <a:gd name="connsiteY18" fmla="*/ 1538515 h 1915886"/>
                <a:gd name="connsiteX19" fmla="*/ 453967 w 1513510"/>
                <a:gd name="connsiteY19" fmla="*/ 1611086 h 1915886"/>
                <a:gd name="connsiteX20" fmla="*/ 410425 w 1513510"/>
                <a:gd name="connsiteY20" fmla="*/ 1625600 h 1915886"/>
                <a:gd name="connsiteX21" fmla="*/ 366882 w 1513510"/>
                <a:gd name="connsiteY21" fmla="*/ 1669143 h 1915886"/>
                <a:gd name="connsiteX22" fmla="*/ 323339 w 1513510"/>
                <a:gd name="connsiteY22" fmla="*/ 1683657 h 1915886"/>
                <a:gd name="connsiteX23" fmla="*/ 250767 w 1513510"/>
                <a:gd name="connsiteY23" fmla="*/ 1741715 h 1915886"/>
                <a:gd name="connsiteX24" fmla="*/ 221739 w 1513510"/>
                <a:gd name="connsiteY24" fmla="*/ 1785257 h 1915886"/>
                <a:gd name="connsiteX25" fmla="*/ 178196 w 1513510"/>
                <a:gd name="connsiteY25" fmla="*/ 1799772 h 1915886"/>
                <a:gd name="connsiteX26" fmla="*/ 91110 w 1513510"/>
                <a:gd name="connsiteY26" fmla="*/ 1857829 h 1915886"/>
                <a:gd name="connsiteX27" fmla="*/ 47567 w 1513510"/>
                <a:gd name="connsiteY27" fmla="*/ 1886857 h 1915886"/>
                <a:gd name="connsiteX28" fmla="*/ 4025 w 1513510"/>
                <a:gd name="connsiteY28" fmla="*/ 1901372 h 1915886"/>
                <a:gd name="connsiteX29" fmla="*/ 4025 w 1513510"/>
                <a:gd name="connsiteY29" fmla="*/ 1915886 h 191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3510" h="1915886">
                  <a:moveTo>
                    <a:pt x="1513510" y="0"/>
                  </a:moveTo>
                  <a:cubicBezTo>
                    <a:pt x="1508672" y="72572"/>
                    <a:pt x="1506610" y="145382"/>
                    <a:pt x="1498996" y="217715"/>
                  </a:cubicBezTo>
                  <a:cubicBezTo>
                    <a:pt x="1495300" y="252826"/>
                    <a:pt x="1469508" y="320233"/>
                    <a:pt x="1455453" y="348343"/>
                  </a:cubicBezTo>
                  <a:cubicBezTo>
                    <a:pt x="1447652" y="363945"/>
                    <a:pt x="1436101" y="377372"/>
                    <a:pt x="1426425" y="391886"/>
                  </a:cubicBezTo>
                  <a:cubicBezTo>
                    <a:pt x="1421587" y="420915"/>
                    <a:pt x="1421216" y="451053"/>
                    <a:pt x="1411910" y="478972"/>
                  </a:cubicBezTo>
                  <a:cubicBezTo>
                    <a:pt x="1406394" y="495521"/>
                    <a:pt x="1389007" y="506182"/>
                    <a:pt x="1382882" y="522515"/>
                  </a:cubicBezTo>
                  <a:cubicBezTo>
                    <a:pt x="1374220" y="545614"/>
                    <a:pt x="1380063" y="573365"/>
                    <a:pt x="1368367" y="595086"/>
                  </a:cubicBezTo>
                  <a:cubicBezTo>
                    <a:pt x="1345430" y="637684"/>
                    <a:pt x="1306174" y="669714"/>
                    <a:pt x="1281282" y="711200"/>
                  </a:cubicBezTo>
                  <a:cubicBezTo>
                    <a:pt x="1252253" y="759581"/>
                    <a:pt x="1234092" y="816447"/>
                    <a:pt x="1194196" y="856343"/>
                  </a:cubicBezTo>
                  <a:cubicBezTo>
                    <a:pt x="1038763" y="1011776"/>
                    <a:pt x="1274674" y="771760"/>
                    <a:pt x="1107110" y="957943"/>
                  </a:cubicBezTo>
                  <a:cubicBezTo>
                    <a:pt x="1079647" y="988457"/>
                    <a:pt x="1045671" y="1012973"/>
                    <a:pt x="1020025" y="1045029"/>
                  </a:cubicBezTo>
                  <a:cubicBezTo>
                    <a:pt x="1000672" y="1069219"/>
                    <a:pt x="979151" y="1091824"/>
                    <a:pt x="961967" y="1117600"/>
                  </a:cubicBezTo>
                  <a:cubicBezTo>
                    <a:pt x="949965" y="1135603"/>
                    <a:pt x="947020" y="1159229"/>
                    <a:pt x="932939" y="1175657"/>
                  </a:cubicBezTo>
                  <a:cubicBezTo>
                    <a:pt x="917196" y="1194024"/>
                    <a:pt x="893087" y="1203270"/>
                    <a:pt x="874882" y="1219200"/>
                  </a:cubicBezTo>
                  <a:cubicBezTo>
                    <a:pt x="854285" y="1237222"/>
                    <a:pt x="834847" y="1256660"/>
                    <a:pt x="816825" y="1277257"/>
                  </a:cubicBezTo>
                  <a:cubicBezTo>
                    <a:pt x="800895" y="1295462"/>
                    <a:pt x="787343" y="1315630"/>
                    <a:pt x="773282" y="1335315"/>
                  </a:cubicBezTo>
                  <a:cubicBezTo>
                    <a:pt x="763143" y="1349510"/>
                    <a:pt x="757381" y="1367370"/>
                    <a:pt x="744253" y="1378857"/>
                  </a:cubicBezTo>
                  <a:cubicBezTo>
                    <a:pt x="717997" y="1401831"/>
                    <a:pt x="657167" y="1436915"/>
                    <a:pt x="657167" y="1436915"/>
                  </a:cubicBezTo>
                  <a:cubicBezTo>
                    <a:pt x="574925" y="1560277"/>
                    <a:pt x="710377" y="1369195"/>
                    <a:pt x="541053" y="1538515"/>
                  </a:cubicBezTo>
                  <a:cubicBezTo>
                    <a:pt x="508954" y="1570613"/>
                    <a:pt x="494380" y="1590879"/>
                    <a:pt x="453967" y="1611086"/>
                  </a:cubicBezTo>
                  <a:cubicBezTo>
                    <a:pt x="440283" y="1617928"/>
                    <a:pt x="424939" y="1620762"/>
                    <a:pt x="410425" y="1625600"/>
                  </a:cubicBezTo>
                  <a:cubicBezTo>
                    <a:pt x="395911" y="1640114"/>
                    <a:pt x="383961" y="1657757"/>
                    <a:pt x="366882" y="1669143"/>
                  </a:cubicBezTo>
                  <a:cubicBezTo>
                    <a:pt x="354152" y="1677630"/>
                    <a:pt x="335286" y="1674100"/>
                    <a:pt x="323339" y="1683657"/>
                  </a:cubicBezTo>
                  <a:cubicBezTo>
                    <a:pt x="229548" y="1758689"/>
                    <a:pt x="360216" y="1705230"/>
                    <a:pt x="250767" y="1741715"/>
                  </a:cubicBezTo>
                  <a:cubicBezTo>
                    <a:pt x="241091" y="1756229"/>
                    <a:pt x="235360" y="1774360"/>
                    <a:pt x="221739" y="1785257"/>
                  </a:cubicBezTo>
                  <a:cubicBezTo>
                    <a:pt x="209792" y="1794815"/>
                    <a:pt x="191570" y="1792342"/>
                    <a:pt x="178196" y="1799772"/>
                  </a:cubicBezTo>
                  <a:cubicBezTo>
                    <a:pt x="147698" y="1816715"/>
                    <a:pt x="120139" y="1838477"/>
                    <a:pt x="91110" y="1857829"/>
                  </a:cubicBezTo>
                  <a:cubicBezTo>
                    <a:pt x="76596" y="1867505"/>
                    <a:pt x="64116" y="1881340"/>
                    <a:pt x="47567" y="1886857"/>
                  </a:cubicBezTo>
                  <a:cubicBezTo>
                    <a:pt x="33053" y="1891695"/>
                    <a:pt x="16755" y="1892885"/>
                    <a:pt x="4025" y="1901372"/>
                  </a:cubicBezTo>
                  <a:cubicBezTo>
                    <a:pt x="0" y="1904056"/>
                    <a:pt x="4025" y="1911048"/>
                    <a:pt x="4025" y="1915886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944877E-3E95-012D-8E4D-531B93AC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597" y="4620961"/>
            <a:ext cx="3523547" cy="19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856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6956285" cy="704850"/>
            <a:chOff x="928" y="1107"/>
            <a:chExt cx="3574" cy="444"/>
          </a:xfrm>
        </p:grpSpPr>
        <p:sp>
          <p:nvSpPr>
            <p:cNvPr id="6" name="AutoShape 7">
              <a:hlinkClick r:id="rId4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3247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Chung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4184" r="5415" b="15272"/>
          <a:stretch/>
        </p:blipFill>
        <p:spPr>
          <a:xfrm>
            <a:off x="5073418" y="4762824"/>
            <a:ext cx="3155324" cy="2054180"/>
          </a:xfrm>
          <a:prstGeom prst="rect">
            <a:avLst/>
          </a:prstGeom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783001" y="923344"/>
            <a:ext cx="2093276" cy="3048000"/>
          </a:xfrm>
          <a:prstGeom prst="ellipse">
            <a:avLst/>
          </a:prstGeom>
          <a:solidFill>
            <a:srgbClr val="99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552298" y="936135"/>
            <a:ext cx="2197564" cy="2895600"/>
          </a:xfrm>
          <a:prstGeom prst="ellipse">
            <a:avLst/>
          </a:prstGeom>
          <a:solidFill>
            <a:srgbClr val="FFFF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NI-Times" pitchFamily="2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sz="36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endParaRPr lang="en-US" altLang="en-US" sz="54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8153399" y="936134"/>
            <a:ext cx="2561823" cy="2882811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</a:rPr>
              <a:t>3. </a:t>
            </a:r>
            <a:r>
              <a:rPr lang="en-US" sz="4800" b="1" dirty="0" err="1">
                <a:solidFill>
                  <a:schemeClr val="bg1"/>
                </a:solidFill>
              </a:rPr>
              <a:t>Nước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Đức</a:t>
            </a:r>
            <a:endParaRPr lang="en-US" sz="4800" b="1" dirty="0">
              <a:solidFill>
                <a:schemeClr val="bg1"/>
              </a:solidFill>
            </a:endParaRPr>
          </a:p>
        </p:txBody>
      </p:sp>
      <p:grpSp>
        <p:nvGrpSpPr>
          <p:cNvPr id="15" name="Group 17"/>
          <p:cNvGrpSpPr/>
          <p:nvPr/>
        </p:nvGrpSpPr>
        <p:grpSpPr>
          <a:xfrm>
            <a:off x="4025085" y="3818945"/>
            <a:ext cx="5416058" cy="1633648"/>
            <a:chOff x="2520144" y="3749168"/>
            <a:chExt cx="5515240" cy="1534031"/>
          </a:xfrm>
          <a:solidFill>
            <a:srgbClr val="0070C0"/>
          </a:solidFill>
        </p:grpSpPr>
        <p:sp>
          <p:nvSpPr>
            <p:cNvPr id="17" name="Freeform 16"/>
            <p:cNvSpPr/>
            <p:nvPr/>
          </p:nvSpPr>
          <p:spPr>
            <a:xfrm>
              <a:off x="2520144" y="4008928"/>
              <a:ext cx="956795" cy="1274271"/>
            </a:xfrm>
            <a:custGeom>
              <a:avLst/>
              <a:gdLst>
                <a:gd name="connsiteX0" fmla="*/ 0 w 415055"/>
                <a:gd name="connsiteY0" fmla="*/ 0 h 827315"/>
                <a:gd name="connsiteX1" fmla="*/ 14514 w 415055"/>
                <a:gd name="connsiteY1" fmla="*/ 130629 h 827315"/>
                <a:gd name="connsiteX2" fmla="*/ 43543 w 415055"/>
                <a:gd name="connsiteY2" fmla="*/ 217715 h 827315"/>
                <a:gd name="connsiteX3" fmla="*/ 58057 w 415055"/>
                <a:gd name="connsiteY3" fmla="*/ 261258 h 827315"/>
                <a:gd name="connsiteX4" fmla="*/ 72572 w 415055"/>
                <a:gd name="connsiteY4" fmla="*/ 304800 h 827315"/>
                <a:gd name="connsiteX5" fmla="*/ 116114 w 415055"/>
                <a:gd name="connsiteY5" fmla="*/ 464458 h 827315"/>
                <a:gd name="connsiteX6" fmla="*/ 145143 w 415055"/>
                <a:gd name="connsiteY6" fmla="*/ 508000 h 827315"/>
                <a:gd name="connsiteX7" fmla="*/ 188686 w 415055"/>
                <a:gd name="connsiteY7" fmla="*/ 551543 h 827315"/>
                <a:gd name="connsiteX8" fmla="*/ 261257 w 415055"/>
                <a:gd name="connsiteY8" fmla="*/ 624115 h 827315"/>
                <a:gd name="connsiteX9" fmla="*/ 333829 w 415055"/>
                <a:gd name="connsiteY9" fmla="*/ 696686 h 827315"/>
                <a:gd name="connsiteX10" fmla="*/ 362857 w 415055"/>
                <a:gd name="connsiteY10" fmla="*/ 740229 h 827315"/>
                <a:gd name="connsiteX11" fmla="*/ 406400 w 415055"/>
                <a:gd name="connsiteY11" fmla="*/ 769258 h 827315"/>
                <a:gd name="connsiteX12" fmla="*/ 406400 w 415055"/>
                <a:gd name="connsiteY12" fmla="*/ 827315 h 82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5055" h="827315">
                  <a:moveTo>
                    <a:pt x="0" y="0"/>
                  </a:moveTo>
                  <a:cubicBezTo>
                    <a:pt x="4838" y="43543"/>
                    <a:pt x="5922" y="87669"/>
                    <a:pt x="14514" y="130629"/>
                  </a:cubicBezTo>
                  <a:cubicBezTo>
                    <a:pt x="20515" y="160634"/>
                    <a:pt x="33867" y="188686"/>
                    <a:pt x="43543" y="217715"/>
                  </a:cubicBezTo>
                  <a:lnTo>
                    <a:pt x="58057" y="261258"/>
                  </a:lnTo>
                  <a:cubicBezTo>
                    <a:pt x="62895" y="275772"/>
                    <a:pt x="69572" y="289798"/>
                    <a:pt x="72572" y="304800"/>
                  </a:cubicBezTo>
                  <a:cubicBezTo>
                    <a:pt x="80361" y="343746"/>
                    <a:pt x="95069" y="432892"/>
                    <a:pt x="116114" y="464458"/>
                  </a:cubicBezTo>
                  <a:cubicBezTo>
                    <a:pt x="125790" y="478972"/>
                    <a:pt x="133976" y="494599"/>
                    <a:pt x="145143" y="508000"/>
                  </a:cubicBezTo>
                  <a:cubicBezTo>
                    <a:pt x="158284" y="523769"/>
                    <a:pt x="175545" y="535774"/>
                    <a:pt x="188686" y="551543"/>
                  </a:cubicBezTo>
                  <a:cubicBezTo>
                    <a:pt x="249163" y="624116"/>
                    <a:pt x="181427" y="570894"/>
                    <a:pt x="261257" y="624115"/>
                  </a:cubicBezTo>
                  <a:cubicBezTo>
                    <a:pt x="338671" y="740234"/>
                    <a:pt x="237063" y="599920"/>
                    <a:pt x="333829" y="696686"/>
                  </a:cubicBezTo>
                  <a:cubicBezTo>
                    <a:pt x="346164" y="709021"/>
                    <a:pt x="350522" y="727894"/>
                    <a:pt x="362857" y="740229"/>
                  </a:cubicBezTo>
                  <a:cubicBezTo>
                    <a:pt x="375192" y="752564"/>
                    <a:pt x="398599" y="753656"/>
                    <a:pt x="406400" y="769258"/>
                  </a:cubicBezTo>
                  <a:cubicBezTo>
                    <a:pt x="415055" y="786567"/>
                    <a:pt x="406400" y="807963"/>
                    <a:pt x="406400" y="827315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 rot="20207394">
              <a:off x="4850705" y="3804194"/>
              <a:ext cx="467569" cy="739775"/>
            </a:xfrm>
            <a:custGeom>
              <a:avLst/>
              <a:gdLst>
                <a:gd name="connsiteX0" fmla="*/ 246742 w 246742"/>
                <a:gd name="connsiteY0" fmla="*/ 0 h 740229"/>
                <a:gd name="connsiteX1" fmla="*/ 232228 w 246742"/>
                <a:gd name="connsiteY1" fmla="*/ 478972 h 740229"/>
                <a:gd name="connsiteX2" fmla="*/ 217714 w 246742"/>
                <a:gd name="connsiteY2" fmla="*/ 522515 h 740229"/>
                <a:gd name="connsiteX3" fmla="*/ 174171 w 246742"/>
                <a:gd name="connsiteY3" fmla="*/ 537029 h 740229"/>
                <a:gd name="connsiteX4" fmla="*/ 87085 w 246742"/>
                <a:gd name="connsiteY4" fmla="*/ 609600 h 740229"/>
                <a:gd name="connsiteX5" fmla="*/ 43542 w 246742"/>
                <a:gd name="connsiteY5" fmla="*/ 653143 h 740229"/>
                <a:gd name="connsiteX6" fmla="*/ 29028 w 246742"/>
                <a:gd name="connsiteY6" fmla="*/ 696686 h 740229"/>
                <a:gd name="connsiteX7" fmla="*/ 0 w 246742"/>
                <a:gd name="connsiteY7" fmla="*/ 740229 h 74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742" h="740229">
                  <a:moveTo>
                    <a:pt x="246742" y="0"/>
                  </a:moveTo>
                  <a:cubicBezTo>
                    <a:pt x="241904" y="159657"/>
                    <a:pt x="241088" y="319487"/>
                    <a:pt x="232228" y="478972"/>
                  </a:cubicBezTo>
                  <a:cubicBezTo>
                    <a:pt x="231379" y="494248"/>
                    <a:pt x="228532" y="511697"/>
                    <a:pt x="217714" y="522515"/>
                  </a:cubicBezTo>
                  <a:cubicBezTo>
                    <a:pt x="206896" y="533333"/>
                    <a:pt x="188685" y="532191"/>
                    <a:pt x="174171" y="537029"/>
                  </a:cubicBezTo>
                  <a:cubicBezTo>
                    <a:pt x="46959" y="664241"/>
                    <a:pt x="208329" y="508564"/>
                    <a:pt x="87085" y="609600"/>
                  </a:cubicBezTo>
                  <a:cubicBezTo>
                    <a:pt x="71316" y="622741"/>
                    <a:pt x="58056" y="638629"/>
                    <a:pt x="43542" y="653143"/>
                  </a:cubicBezTo>
                  <a:cubicBezTo>
                    <a:pt x="38704" y="667657"/>
                    <a:pt x="35870" y="683002"/>
                    <a:pt x="29028" y="696686"/>
                  </a:cubicBezTo>
                  <a:cubicBezTo>
                    <a:pt x="21227" y="712288"/>
                    <a:pt x="0" y="740229"/>
                    <a:pt x="0" y="740229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42061" y="3749168"/>
              <a:ext cx="993323" cy="1534030"/>
            </a:xfrm>
            <a:custGeom>
              <a:avLst/>
              <a:gdLst>
                <a:gd name="connsiteX0" fmla="*/ 1513510 w 1513510"/>
                <a:gd name="connsiteY0" fmla="*/ 0 h 1915886"/>
                <a:gd name="connsiteX1" fmla="*/ 1498996 w 1513510"/>
                <a:gd name="connsiteY1" fmla="*/ 217715 h 1915886"/>
                <a:gd name="connsiteX2" fmla="*/ 1455453 w 1513510"/>
                <a:gd name="connsiteY2" fmla="*/ 348343 h 1915886"/>
                <a:gd name="connsiteX3" fmla="*/ 1426425 w 1513510"/>
                <a:gd name="connsiteY3" fmla="*/ 391886 h 1915886"/>
                <a:gd name="connsiteX4" fmla="*/ 1411910 w 1513510"/>
                <a:gd name="connsiteY4" fmla="*/ 478972 h 1915886"/>
                <a:gd name="connsiteX5" fmla="*/ 1382882 w 1513510"/>
                <a:gd name="connsiteY5" fmla="*/ 522515 h 1915886"/>
                <a:gd name="connsiteX6" fmla="*/ 1368367 w 1513510"/>
                <a:gd name="connsiteY6" fmla="*/ 595086 h 1915886"/>
                <a:gd name="connsiteX7" fmla="*/ 1281282 w 1513510"/>
                <a:gd name="connsiteY7" fmla="*/ 711200 h 1915886"/>
                <a:gd name="connsiteX8" fmla="*/ 1194196 w 1513510"/>
                <a:gd name="connsiteY8" fmla="*/ 856343 h 1915886"/>
                <a:gd name="connsiteX9" fmla="*/ 1107110 w 1513510"/>
                <a:gd name="connsiteY9" fmla="*/ 957943 h 1915886"/>
                <a:gd name="connsiteX10" fmla="*/ 1020025 w 1513510"/>
                <a:gd name="connsiteY10" fmla="*/ 1045029 h 1915886"/>
                <a:gd name="connsiteX11" fmla="*/ 961967 w 1513510"/>
                <a:gd name="connsiteY11" fmla="*/ 1117600 h 1915886"/>
                <a:gd name="connsiteX12" fmla="*/ 932939 w 1513510"/>
                <a:gd name="connsiteY12" fmla="*/ 1175657 h 1915886"/>
                <a:gd name="connsiteX13" fmla="*/ 874882 w 1513510"/>
                <a:gd name="connsiteY13" fmla="*/ 1219200 h 1915886"/>
                <a:gd name="connsiteX14" fmla="*/ 816825 w 1513510"/>
                <a:gd name="connsiteY14" fmla="*/ 1277257 h 1915886"/>
                <a:gd name="connsiteX15" fmla="*/ 773282 w 1513510"/>
                <a:gd name="connsiteY15" fmla="*/ 1335315 h 1915886"/>
                <a:gd name="connsiteX16" fmla="*/ 744253 w 1513510"/>
                <a:gd name="connsiteY16" fmla="*/ 1378857 h 1915886"/>
                <a:gd name="connsiteX17" fmla="*/ 657167 w 1513510"/>
                <a:gd name="connsiteY17" fmla="*/ 1436915 h 1915886"/>
                <a:gd name="connsiteX18" fmla="*/ 541053 w 1513510"/>
                <a:gd name="connsiteY18" fmla="*/ 1538515 h 1915886"/>
                <a:gd name="connsiteX19" fmla="*/ 453967 w 1513510"/>
                <a:gd name="connsiteY19" fmla="*/ 1611086 h 1915886"/>
                <a:gd name="connsiteX20" fmla="*/ 410425 w 1513510"/>
                <a:gd name="connsiteY20" fmla="*/ 1625600 h 1915886"/>
                <a:gd name="connsiteX21" fmla="*/ 366882 w 1513510"/>
                <a:gd name="connsiteY21" fmla="*/ 1669143 h 1915886"/>
                <a:gd name="connsiteX22" fmla="*/ 323339 w 1513510"/>
                <a:gd name="connsiteY22" fmla="*/ 1683657 h 1915886"/>
                <a:gd name="connsiteX23" fmla="*/ 250767 w 1513510"/>
                <a:gd name="connsiteY23" fmla="*/ 1741715 h 1915886"/>
                <a:gd name="connsiteX24" fmla="*/ 221739 w 1513510"/>
                <a:gd name="connsiteY24" fmla="*/ 1785257 h 1915886"/>
                <a:gd name="connsiteX25" fmla="*/ 178196 w 1513510"/>
                <a:gd name="connsiteY25" fmla="*/ 1799772 h 1915886"/>
                <a:gd name="connsiteX26" fmla="*/ 91110 w 1513510"/>
                <a:gd name="connsiteY26" fmla="*/ 1857829 h 1915886"/>
                <a:gd name="connsiteX27" fmla="*/ 47567 w 1513510"/>
                <a:gd name="connsiteY27" fmla="*/ 1886857 h 1915886"/>
                <a:gd name="connsiteX28" fmla="*/ 4025 w 1513510"/>
                <a:gd name="connsiteY28" fmla="*/ 1901372 h 1915886"/>
                <a:gd name="connsiteX29" fmla="*/ 4025 w 1513510"/>
                <a:gd name="connsiteY29" fmla="*/ 1915886 h 191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3510" h="1915886">
                  <a:moveTo>
                    <a:pt x="1513510" y="0"/>
                  </a:moveTo>
                  <a:cubicBezTo>
                    <a:pt x="1508672" y="72572"/>
                    <a:pt x="1506610" y="145382"/>
                    <a:pt x="1498996" y="217715"/>
                  </a:cubicBezTo>
                  <a:cubicBezTo>
                    <a:pt x="1495300" y="252826"/>
                    <a:pt x="1469508" y="320233"/>
                    <a:pt x="1455453" y="348343"/>
                  </a:cubicBezTo>
                  <a:cubicBezTo>
                    <a:pt x="1447652" y="363945"/>
                    <a:pt x="1436101" y="377372"/>
                    <a:pt x="1426425" y="391886"/>
                  </a:cubicBezTo>
                  <a:cubicBezTo>
                    <a:pt x="1421587" y="420915"/>
                    <a:pt x="1421216" y="451053"/>
                    <a:pt x="1411910" y="478972"/>
                  </a:cubicBezTo>
                  <a:cubicBezTo>
                    <a:pt x="1406394" y="495521"/>
                    <a:pt x="1389007" y="506182"/>
                    <a:pt x="1382882" y="522515"/>
                  </a:cubicBezTo>
                  <a:cubicBezTo>
                    <a:pt x="1374220" y="545614"/>
                    <a:pt x="1380063" y="573365"/>
                    <a:pt x="1368367" y="595086"/>
                  </a:cubicBezTo>
                  <a:cubicBezTo>
                    <a:pt x="1345430" y="637684"/>
                    <a:pt x="1306174" y="669714"/>
                    <a:pt x="1281282" y="711200"/>
                  </a:cubicBezTo>
                  <a:cubicBezTo>
                    <a:pt x="1252253" y="759581"/>
                    <a:pt x="1234092" y="816447"/>
                    <a:pt x="1194196" y="856343"/>
                  </a:cubicBezTo>
                  <a:cubicBezTo>
                    <a:pt x="1038763" y="1011776"/>
                    <a:pt x="1274674" y="771760"/>
                    <a:pt x="1107110" y="957943"/>
                  </a:cubicBezTo>
                  <a:cubicBezTo>
                    <a:pt x="1079647" y="988457"/>
                    <a:pt x="1045671" y="1012973"/>
                    <a:pt x="1020025" y="1045029"/>
                  </a:cubicBezTo>
                  <a:cubicBezTo>
                    <a:pt x="1000672" y="1069219"/>
                    <a:pt x="979151" y="1091824"/>
                    <a:pt x="961967" y="1117600"/>
                  </a:cubicBezTo>
                  <a:cubicBezTo>
                    <a:pt x="949965" y="1135603"/>
                    <a:pt x="947020" y="1159229"/>
                    <a:pt x="932939" y="1175657"/>
                  </a:cubicBezTo>
                  <a:cubicBezTo>
                    <a:pt x="917196" y="1194024"/>
                    <a:pt x="893087" y="1203270"/>
                    <a:pt x="874882" y="1219200"/>
                  </a:cubicBezTo>
                  <a:cubicBezTo>
                    <a:pt x="854285" y="1237222"/>
                    <a:pt x="834847" y="1256660"/>
                    <a:pt x="816825" y="1277257"/>
                  </a:cubicBezTo>
                  <a:cubicBezTo>
                    <a:pt x="800895" y="1295462"/>
                    <a:pt x="787343" y="1315630"/>
                    <a:pt x="773282" y="1335315"/>
                  </a:cubicBezTo>
                  <a:cubicBezTo>
                    <a:pt x="763143" y="1349510"/>
                    <a:pt x="757381" y="1367370"/>
                    <a:pt x="744253" y="1378857"/>
                  </a:cubicBezTo>
                  <a:cubicBezTo>
                    <a:pt x="717997" y="1401831"/>
                    <a:pt x="657167" y="1436915"/>
                    <a:pt x="657167" y="1436915"/>
                  </a:cubicBezTo>
                  <a:cubicBezTo>
                    <a:pt x="574925" y="1560277"/>
                    <a:pt x="710377" y="1369195"/>
                    <a:pt x="541053" y="1538515"/>
                  </a:cubicBezTo>
                  <a:cubicBezTo>
                    <a:pt x="508954" y="1570613"/>
                    <a:pt x="494380" y="1590879"/>
                    <a:pt x="453967" y="1611086"/>
                  </a:cubicBezTo>
                  <a:cubicBezTo>
                    <a:pt x="440283" y="1617928"/>
                    <a:pt x="424939" y="1620762"/>
                    <a:pt x="410425" y="1625600"/>
                  </a:cubicBezTo>
                  <a:cubicBezTo>
                    <a:pt x="395911" y="1640114"/>
                    <a:pt x="383961" y="1657757"/>
                    <a:pt x="366882" y="1669143"/>
                  </a:cubicBezTo>
                  <a:cubicBezTo>
                    <a:pt x="354152" y="1677630"/>
                    <a:pt x="335286" y="1674100"/>
                    <a:pt x="323339" y="1683657"/>
                  </a:cubicBezTo>
                  <a:cubicBezTo>
                    <a:pt x="229548" y="1758689"/>
                    <a:pt x="360216" y="1705230"/>
                    <a:pt x="250767" y="1741715"/>
                  </a:cubicBezTo>
                  <a:cubicBezTo>
                    <a:pt x="241091" y="1756229"/>
                    <a:pt x="235360" y="1774360"/>
                    <a:pt x="221739" y="1785257"/>
                  </a:cubicBezTo>
                  <a:cubicBezTo>
                    <a:pt x="209792" y="1794815"/>
                    <a:pt x="191570" y="1792342"/>
                    <a:pt x="178196" y="1799772"/>
                  </a:cubicBezTo>
                  <a:cubicBezTo>
                    <a:pt x="147698" y="1816715"/>
                    <a:pt x="120139" y="1838477"/>
                    <a:pt x="91110" y="1857829"/>
                  </a:cubicBezTo>
                  <a:cubicBezTo>
                    <a:pt x="76596" y="1867505"/>
                    <a:pt x="64116" y="1881340"/>
                    <a:pt x="47567" y="1886857"/>
                  </a:cubicBezTo>
                  <a:cubicBezTo>
                    <a:pt x="33053" y="1891695"/>
                    <a:pt x="16755" y="1892885"/>
                    <a:pt x="4025" y="1901372"/>
                  </a:cubicBezTo>
                  <a:cubicBezTo>
                    <a:pt x="0" y="1904056"/>
                    <a:pt x="4025" y="1911048"/>
                    <a:pt x="4025" y="1915886"/>
                  </a:cubicBezTo>
                </a:path>
              </a:pathLst>
            </a:cu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7944877E-3E95-012D-8E4D-531B93AC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597" y="4620961"/>
            <a:ext cx="3523547" cy="19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435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6956285" cy="704850"/>
            <a:chOff x="928" y="1107"/>
            <a:chExt cx="3574" cy="444"/>
          </a:xfrm>
        </p:grpSpPr>
        <p:sp>
          <p:nvSpPr>
            <p:cNvPr id="6" name="AutoShape 7">
              <a:hlinkClick r:id="rId2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3247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Chung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754AA5-02E4-1143-8CCA-0B75FAB64CAB}"/>
              </a:ext>
            </a:extLst>
          </p:cNvPr>
          <p:cNvSpPr/>
          <p:nvPr/>
        </p:nvSpPr>
        <p:spPr>
          <a:xfrm flipH="1">
            <a:off x="7299576" y="0"/>
            <a:ext cx="155341" cy="6839779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88C0BF2-08DE-6443-87BE-80E97F25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2490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3200" b="1" dirty="0"/>
              <a:t>1.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Kinh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tế</a:t>
            </a:r>
            <a:r>
              <a:rPr lang="en-US" altLang="x-none" sz="3200" b="1" dirty="0"/>
              <a:t>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9DBCEA-3BCF-1B47-9515-9072CDBD58F2}"/>
              </a:ext>
            </a:extLst>
          </p:cNvPr>
          <p:cNvGrpSpPr/>
          <p:nvPr/>
        </p:nvGrpSpPr>
        <p:grpSpPr>
          <a:xfrm>
            <a:off x="7454917" y="637190"/>
            <a:ext cx="4656388" cy="5339344"/>
            <a:chOff x="396494" y="1771338"/>
            <a:chExt cx="4715935" cy="410618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78DA66A-CCFE-DF45-9875-CD2C693BB6CD}"/>
                </a:ext>
              </a:extLst>
            </p:cNvPr>
            <p:cNvSpPr/>
            <p:nvPr/>
          </p:nvSpPr>
          <p:spPr>
            <a:xfrm>
              <a:off x="396494" y="1771338"/>
              <a:ext cx="4715935" cy="41061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9BFC2A-EF07-104F-BF8D-841E6F52E915}"/>
                </a:ext>
              </a:extLst>
            </p:cNvPr>
            <p:cNvSpPr/>
            <p:nvPr/>
          </p:nvSpPr>
          <p:spPr>
            <a:xfrm>
              <a:off x="532475" y="2091867"/>
              <a:ext cx="4526181" cy="3650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38%,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60% so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I-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-li-a: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30%,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1/3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it-IT" altLang="x-none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nợ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6/1945,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nợ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21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altLang="x-none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it-IT" altLang="x-none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639FFC50-183E-CD46-85D3-E2FF6E40F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" y="1478491"/>
            <a:ext cx="70926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x-none" sz="2800" dirty="0"/>
              <a:t>- Sau </a:t>
            </a:r>
            <a:r>
              <a:rPr lang="en-US" altLang="x-none" sz="2800" dirty="0" err="1"/>
              <a:t>chiến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tranh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thế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giới</a:t>
            </a:r>
            <a:r>
              <a:rPr lang="en-US" altLang="x-none" sz="2800" dirty="0"/>
              <a:t> 2, </a:t>
            </a:r>
            <a:r>
              <a:rPr lang="en-US" altLang="x-none" sz="2800" dirty="0" err="1"/>
              <a:t>các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nước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Tây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Âu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rơi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vào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khủng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hoảng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kinh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tế</a:t>
            </a:r>
            <a:r>
              <a:rPr lang="en-US" altLang="x-none" sz="2800" dirty="0"/>
              <a:t>, </a:t>
            </a:r>
            <a:r>
              <a:rPr lang="en-US" altLang="x-none" sz="2800" dirty="0" err="1"/>
              <a:t>chính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trị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nghiêm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trọng</a:t>
            </a:r>
            <a:r>
              <a:rPr lang="en-US" altLang="x-none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90331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a ville de Cean năm 1944">
            <a:extLst>
              <a:ext uri="{FF2B5EF4-FFF2-40B4-BE49-F238E27FC236}">
                <a16:creationId xmlns:a16="http://schemas.microsoft.com/office/drawing/2014/main" id="{E999BC04-78B5-3649-9AB9-67AB63E7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230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DAE6C-47C1-9E49-90FB-A2783EC5D390}"/>
              </a:ext>
            </a:extLst>
          </p:cNvPr>
          <p:cNvSpPr/>
          <p:nvPr/>
        </p:nvSpPr>
        <p:spPr>
          <a:xfrm>
            <a:off x="2485757" y="6365227"/>
            <a:ext cx="70807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Caen (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1944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Sự hủy diệt của Pháp trong Thế chiến II">
            <a:extLst>
              <a:ext uri="{FF2B5EF4-FFF2-40B4-BE49-F238E27FC236}">
                <a16:creationId xmlns:a16="http://schemas.microsoft.com/office/drawing/2014/main" id="{F2278507-9A7D-A84A-9478-5634588A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680200" cy="6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WWII Photo Destroyed Town in France After D-Day Normandy World War 2 WW2 /  1180 | eBay">
            <a:extLst>
              <a:ext uri="{FF2B5EF4-FFF2-40B4-BE49-F238E27FC236}">
                <a16:creationId xmlns:a16="http://schemas.microsoft.com/office/drawing/2014/main" id="{C733AA14-3EB1-324A-B2EC-36680FFBC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-1"/>
            <a:ext cx="5511800" cy="65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3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oa-lan.png"/>
          <p:cNvPicPr>
            <a:picLocks noChangeAspect="1" noChangeArrowheads="1"/>
          </p:cNvPicPr>
          <p:nvPr/>
        </p:nvPicPr>
        <p:blipFill rotWithShape="1">
          <a:blip r:embed="rId2"/>
          <a:srcRect t="41905" r="59347"/>
          <a:stretch/>
        </p:blipFill>
        <p:spPr bwMode="auto">
          <a:xfrm>
            <a:off x="0" y="5511722"/>
            <a:ext cx="1611623" cy="1328057"/>
          </a:xfrm>
          <a:prstGeom prst="rect">
            <a:avLst/>
          </a:prstGeom>
          <a:noFill/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3402" y="94265"/>
            <a:ext cx="6956285" cy="704850"/>
            <a:chOff x="928" y="1107"/>
            <a:chExt cx="3574" cy="444"/>
          </a:xfrm>
        </p:grpSpPr>
        <p:sp>
          <p:nvSpPr>
            <p:cNvPr id="6" name="AutoShape 7">
              <a:hlinkClick r:id="rId3" action="ppaction://hlinkfile"/>
            </p:cNvPr>
            <p:cNvSpPr>
              <a:spLocks noChangeArrowheads="1"/>
            </p:cNvSpPr>
            <p:nvPr/>
          </p:nvSpPr>
          <p:spPr bwMode="gray">
            <a:xfrm>
              <a:off x="1255" y="1107"/>
              <a:ext cx="3247" cy="444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I-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hình</a:t>
              </a:r>
              <a:r>
                <a:rPr lang="en-US" sz="4000" b="1" dirty="0">
                  <a:ln>
                    <a:solidFill>
                      <a:srgbClr val="000099"/>
                    </a:solidFill>
                  </a:ln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Chung</a:t>
              </a: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928" y="1209"/>
              <a:ext cx="240" cy="24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63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754AA5-02E4-1143-8CCA-0B75FAB64CAB}"/>
              </a:ext>
            </a:extLst>
          </p:cNvPr>
          <p:cNvSpPr/>
          <p:nvPr/>
        </p:nvSpPr>
        <p:spPr>
          <a:xfrm flipH="1">
            <a:off x="8752874" y="0"/>
            <a:ext cx="155341" cy="6839779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08742-9F0E-E84D-AB4B-F6D8FE929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15" t="5959" r="20940" b="5959"/>
          <a:stretch/>
        </p:blipFill>
        <p:spPr>
          <a:xfrm>
            <a:off x="10043347" y="2510971"/>
            <a:ext cx="2148653" cy="4347029"/>
          </a:xfrm>
          <a:prstGeom prst="rect">
            <a:avLst/>
          </a:prstGeom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1233840D-34CF-C04C-9CC6-FA5031E36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4" y="2708980"/>
            <a:ext cx="74658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x-none" sz="2800" dirty="0"/>
              <a:t>- </a:t>
            </a:r>
            <a:r>
              <a:rPr lang="en-US" altLang="x-none" sz="2800" dirty="0" err="1"/>
              <a:t>Nhận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viện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trợ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của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Mĩ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theo</a:t>
            </a:r>
            <a:r>
              <a:rPr lang="en-US" altLang="x-none" sz="2800" dirty="0"/>
              <a:t> “</a:t>
            </a:r>
            <a:r>
              <a:rPr lang="en-US" altLang="x-none" sz="2800" dirty="0" err="1"/>
              <a:t>Kế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hoạch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phục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hưng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châu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Âu</a:t>
            </a:r>
            <a:r>
              <a:rPr lang="en-US" altLang="x-none" sz="2800" dirty="0"/>
              <a:t>” (</a:t>
            </a:r>
            <a:r>
              <a:rPr lang="en-US" altLang="x-none" sz="2800" dirty="0" err="1"/>
              <a:t>Kế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hoạch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Mác-san</a:t>
            </a:r>
            <a:r>
              <a:rPr lang="en-US" altLang="x-none" sz="2800" dirty="0"/>
              <a:t>)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388C0BF2-08DE-6443-87BE-80E97F25F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90600"/>
            <a:ext cx="2490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x-none" sz="3200" b="1" dirty="0"/>
              <a:t>1.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Kinh</a:t>
            </a:r>
            <a:r>
              <a:rPr lang="en-US" altLang="x-none" sz="3200" b="1" u="sng" dirty="0"/>
              <a:t> </a:t>
            </a:r>
            <a:r>
              <a:rPr lang="en-US" altLang="x-none" sz="3200" b="1" u="sng" dirty="0" err="1"/>
              <a:t>tế</a:t>
            </a:r>
            <a:r>
              <a:rPr lang="en-US" altLang="x-none" sz="3200" b="1" dirty="0"/>
              <a:t>: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639FFC50-183E-CD46-85D3-E2FF6E40F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" y="1581486"/>
            <a:ext cx="8464488" cy="18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altLang="x-none" sz="2800" dirty="0"/>
              <a:t>- Sau </a:t>
            </a:r>
            <a:r>
              <a:rPr lang="en-US" altLang="x-none" sz="2800" dirty="0" err="1"/>
              <a:t>chiến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tranh</a:t>
            </a:r>
            <a:r>
              <a:rPr lang="en-US" altLang="x-none" sz="2800" dirty="0"/>
              <a:t> TG II, </a:t>
            </a:r>
            <a:r>
              <a:rPr lang="en-US" altLang="x-none" sz="2800" dirty="0" err="1"/>
              <a:t>các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nước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Tây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Âu</a:t>
            </a:r>
            <a:r>
              <a:rPr lang="en-US" altLang="x-none" sz="2800" dirty="0"/>
              <a:t> </a:t>
            </a:r>
            <a:r>
              <a:rPr lang="pt-BR" altLang="x-none" sz="2800" dirty="0">
                <a:latin typeface="Times New Roman"/>
              </a:rPr>
              <a:t>c</a:t>
            </a:r>
            <a:r>
              <a:rPr lang="pt-BR" sz="2800" dirty="0">
                <a:latin typeface="Times New Roman"/>
                <a:ea typeface="Times New Roman"/>
              </a:rPr>
              <a:t>ác nước Tây Âu đều bị chiến tranh tàn phá.</a:t>
            </a:r>
            <a:endParaRPr lang="en-US" sz="2800" dirty="0">
              <a:latin typeface="Times New Roman"/>
              <a:ea typeface="Calibri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x-none" sz="2800" dirty="0"/>
          </a:p>
        </p:txBody>
      </p:sp>
      <p:sp>
        <p:nvSpPr>
          <p:cNvPr id="16" name="Rectangle 15"/>
          <p:cNvSpPr/>
          <p:nvPr/>
        </p:nvSpPr>
        <p:spPr>
          <a:xfrm>
            <a:off x="4378817" y="2708980"/>
            <a:ext cx="3156040" cy="454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52400" y="3186033"/>
            <a:ext cx="4380963" cy="454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37268" y="2707362"/>
            <a:ext cx="555938" cy="454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65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8409E34-A36E-B743-81FC-CB03E10B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2460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76CE8F7B-303B-9146-BADC-808CC6C61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6235481"/>
            <a:ext cx="11563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600" b="1" dirty="0" err="1">
                <a:cs typeface="Times New Roman" panose="02020603050405020304" pitchFamily="18" charset="0"/>
              </a:rPr>
              <a:t>Hội</a:t>
            </a:r>
            <a:r>
              <a:rPr lang="en-US" altLang="x-none" sz="3600" b="1" dirty="0"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nghị</a:t>
            </a:r>
            <a:r>
              <a:rPr lang="en-US" altLang="x-none" sz="3600" b="1" dirty="0"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tại</a:t>
            </a:r>
            <a:r>
              <a:rPr lang="en-US" altLang="x-none" sz="3600" b="1" dirty="0">
                <a:cs typeface="Times New Roman" panose="02020603050405020304" pitchFamily="18" charset="0"/>
              </a:rPr>
              <a:t> Pari (12.7.1947)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thông</a:t>
            </a:r>
            <a:r>
              <a:rPr lang="en-US" altLang="x-none" sz="3600" b="1" dirty="0">
                <a:cs typeface="Times New Roman" panose="02020603050405020304" pitchFamily="18" charset="0"/>
              </a:rPr>
              <a:t> qua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kế</a:t>
            </a:r>
            <a:r>
              <a:rPr lang="en-US" altLang="x-none" sz="3600" b="1" dirty="0"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hoạch</a:t>
            </a:r>
            <a:r>
              <a:rPr lang="en-US" altLang="x-none" sz="3600" b="1" dirty="0">
                <a:cs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cs typeface="Times New Roman" panose="02020603050405020304" pitchFamily="18" charset="0"/>
              </a:rPr>
              <a:t>Mác</a:t>
            </a:r>
            <a:r>
              <a:rPr lang="en-US" altLang="x-none" sz="3600" b="1" dirty="0">
                <a:cs typeface="Times New Roman" panose="02020603050405020304" pitchFamily="18" charset="0"/>
              </a:rPr>
              <a:t>-san</a:t>
            </a:r>
          </a:p>
        </p:txBody>
      </p:sp>
      <p:pic>
        <p:nvPicPr>
          <p:cNvPr id="4" name="Picture 2" descr="Marshall Plan - HISTORY">
            <a:extLst>
              <a:ext uri="{FF2B5EF4-FFF2-40B4-BE49-F238E27FC236}">
                <a16:creationId xmlns:a16="http://schemas.microsoft.com/office/drawing/2014/main" id="{5308EF2F-E8FE-7941-9A50-60F06431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E172DD-E27D-FF47-BDBD-3FF5F90E6512}"/>
              </a:ext>
            </a:extLst>
          </p:cNvPr>
          <p:cNvSpPr/>
          <p:nvPr/>
        </p:nvSpPr>
        <p:spPr>
          <a:xfrm>
            <a:off x="1160368" y="6324600"/>
            <a:ext cx="9583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tướng Lục quân George Marshall (1880 -1959)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" dur="500"/>
                                            <p:tgtEl>
                                              <p:spTgt spid="11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6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7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" dur="500"/>
                                            <p:tgtEl>
                                              <p:spTgt spid="11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267" grpId="0"/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1286</Words>
  <Application>Microsoft Office PowerPoint</Application>
  <PresentationFormat>Widescreen</PresentationFormat>
  <Paragraphs>144</Paragraphs>
  <Slides>34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.VnMysticalH</vt:lpstr>
      <vt:lpstr>Arial</vt:lpstr>
      <vt:lpstr>Bellota Text Light</vt:lpstr>
      <vt:lpstr>Calibri</vt:lpstr>
      <vt:lpstr>Calibri Light</vt:lpstr>
      <vt:lpstr>Parisienne</vt:lpstr>
      <vt:lpstr>Snell Roundhand Black</vt:lpstr>
      <vt:lpstr>Tahoma</vt:lpstr>
      <vt:lpstr>Times New Roman</vt:lpstr>
      <vt:lpstr>Verdana</vt:lpstr>
      <vt:lpstr>Vidaloka</vt:lpstr>
      <vt:lpstr>VNI-Times</vt:lpstr>
      <vt:lpstr>Office Theme</vt:lpstr>
      <vt:lpstr>1_Office Theme</vt:lpstr>
      <vt:lpstr>Default Design</vt:lpstr>
      <vt:lpstr>1_Helen template</vt:lpstr>
      <vt:lpstr>2_Helen template</vt:lpstr>
      <vt:lpstr>Helen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do cuc</cp:lastModifiedBy>
  <cp:revision>68</cp:revision>
  <dcterms:created xsi:type="dcterms:W3CDTF">2021-09-26T02:16:31Z</dcterms:created>
  <dcterms:modified xsi:type="dcterms:W3CDTF">2024-01-08T05:49:31Z</dcterms:modified>
</cp:coreProperties>
</file>